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40"/>
  </p:notesMasterIdLst>
  <p:sldIdLst>
    <p:sldId id="256" r:id="rId2"/>
    <p:sldId id="257" r:id="rId3"/>
    <p:sldId id="260" r:id="rId4"/>
    <p:sldId id="262" r:id="rId5"/>
    <p:sldId id="263" r:id="rId6"/>
    <p:sldId id="258" r:id="rId7"/>
    <p:sldId id="265" r:id="rId8"/>
    <p:sldId id="259" r:id="rId9"/>
    <p:sldId id="311" r:id="rId10"/>
    <p:sldId id="313" r:id="rId11"/>
    <p:sldId id="312" r:id="rId12"/>
    <p:sldId id="264" r:id="rId13"/>
    <p:sldId id="272" r:id="rId14"/>
    <p:sldId id="261" r:id="rId15"/>
    <p:sldId id="314" r:id="rId16"/>
    <p:sldId id="267" r:id="rId17"/>
    <p:sldId id="266" r:id="rId18"/>
    <p:sldId id="268" r:id="rId19"/>
    <p:sldId id="315" r:id="rId20"/>
    <p:sldId id="276" r:id="rId21"/>
    <p:sldId id="269" r:id="rId22"/>
    <p:sldId id="275" r:id="rId23"/>
    <p:sldId id="271" r:id="rId24"/>
    <p:sldId id="316" r:id="rId25"/>
    <p:sldId id="318" r:id="rId26"/>
    <p:sldId id="279" r:id="rId27"/>
    <p:sldId id="317" r:id="rId28"/>
    <p:sldId id="273" r:id="rId29"/>
    <p:sldId id="319" r:id="rId30"/>
    <p:sldId id="321" r:id="rId31"/>
    <p:sldId id="322" r:id="rId32"/>
    <p:sldId id="324" r:id="rId33"/>
    <p:sldId id="320" r:id="rId34"/>
    <p:sldId id="326" r:id="rId35"/>
    <p:sldId id="325" r:id="rId36"/>
    <p:sldId id="327" r:id="rId37"/>
    <p:sldId id="274" r:id="rId38"/>
    <p:sldId id="287" r:id="rId39"/>
  </p:sldIdLst>
  <p:sldSz cx="9144000" cy="5143500" type="screen16x9"/>
  <p:notesSz cx="6858000" cy="9144000"/>
  <p:embeddedFontLst>
    <p:embeddedFont>
      <p:font typeface="Cambria Math" panose="02040503050406030204" pitchFamily="18" charset="0"/>
      <p:regular r:id="rId41"/>
    </p:embeddedFont>
    <p:embeddedFont>
      <p:font typeface="Varela Round" panose="020B0604020202020204" charset="-79"/>
      <p:regular r:id="rId42"/>
    </p:embeddedFont>
    <p:embeddedFont>
      <p:font typeface="Calibri" panose="020F0502020204030204" pitchFamily="34" charset="0"/>
      <p:regular r:id="rId43"/>
      <p:bold r:id="rId44"/>
      <p:italic r:id="rId45"/>
      <p:boldItalic r:id="rId46"/>
    </p:embeddedFont>
    <p:embeddedFont>
      <p:font typeface="Coiny" panose="020B0604020202020204"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7DA"/>
    <a:srgbClr val="D8FCC0"/>
    <a:srgbClr val="1C8541"/>
    <a:srgbClr val="7BB68E"/>
    <a:srgbClr val="F5865B"/>
    <a:srgbClr val="469B63"/>
    <a:srgbClr val="99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1ECB6E-2192-49A8-8D7E-392407DBB135}">
  <a:tblStyle styleId="{9C1ECB6E-2192-49A8-8D7E-392407DBB1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12f673a954e_0_1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8" name="Google Shape;2288;g12f673a954e_0_1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12f673a954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12f673a954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12f673a954e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12f673a954e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11c8f7fe51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11c8f7fe51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12f673a954e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12f673a954e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12f673a954e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12f673a954e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721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12f673a954e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12f673a954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12f673a954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12f673a954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g12f673a954e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2" name="Google Shape;2432;g12f673a954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
        <p:cNvGrpSpPr/>
        <p:nvPr/>
      </p:nvGrpSpPr>
      <p:grpSpPr>
        <a:xfrm>
          <a:off x="0" y="0"/>
          <a:ext cx="0" cy="0"/>
          <a:chOff x="0" y="0"/>
          <a:chExt cx="0" cy="0"/>
        </a:xfrm>
      </p:grpSpPr>
      <p:sp>
        <p:nvSpPr>
          <p:cNvPr id="2257" name="Google Shape;2257;g12f673a954e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8" name="Google Shape;2258;g12f673a954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12f673a95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12f673a95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12f673a954e_0_2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12f673a954e_0_2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5"/>
        <p:cNvGrpSpPr/>
        <p:nvPr/>
      </p:nvGrpSpPr>
      <p:grpSpPr>
        <a:xfrm>
          <a:off x="0" y="0"/>
          <a:ext cx="0" cy="0"/>
          <a:chOff x="0" y="0"/>
          <a:chExt cx="0" cy="0"/>
        </a:xfrm>
      </p:grpSpPr>
      <p:sp>
        <p:nvSpPr>
          <p:cNvPr id="2316" name="Google Shape;2316;g12f673a954e_0_1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7" name="Google Shape;2317;g12f673a954e_0_1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12f673a954e_0_1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12f673a954e_0_1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2"/>
        <p:cNvGrpSpPr/>
        <p:nvPr/>
      </p:nvGrpSpPr>
      <p:grpSpPr>
        <a:xfrm>
          <a:off x="0" y="0"/>
          <a:ext cx="0" cy="0"/>
          <a:chOff x="0" y="0"/>
          <a:chExt cx="0" cy="0"/>
        </a:xfrm>
      </p:grpSpPr>
      <p:sp>
        <p:nvSpPr>
          <p:cNvPr id="2703" name="Google Shape;2703;g12f673a954e_0_1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4" name="Google Shape;2704;g12f673a954e_0_1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12f673a954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12f673a954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12f673a954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12f673a954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g11c8f7fe51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6" name="Google Shape;2046;g11c8f7fe51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6"/>
        <p:cNvGrpSpPr/>
        <p:nvPr/>
      </p:nvGrpSpPr>
      <p:grpSpPr>
        <a:xfrm>
          <a:off x="0" y="0"/>
          <a:ext cx="0" cy="0"/>
          <a:chOff x="0" y="0"/>
          <a:chExt cx="0" cy="0"/>
        </a:xfrm>
      </p:grpSpPr>
      <p:sp>
        <p:nvSpPr>
          <p:cNvPr id="1917" name="Google Shape;1917;g1324faceab3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8" name="Google Shape;1918;g1324faceab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g12f673a954e_0_9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2" name="Google Shape;2082;g12f673a954e_0_9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12f673a954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12f673a954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Google Shape;2055;g11c8f7fe51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6" name="Google Shape;2056;g11c8f7fe51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00" y="0"/>
            <a:ext cx="9142800" cy="5143500"/>
            <a:chOff x="10900" y="0"/>
            <a:chExt cx="9142800" cy="5143500"/>
          </a:xfrm>
        </p:grpSpPr>
        <p:cxnSp>
          <p:nvCxnSpPr>
            <p:cNvPr id="10" name="Google Shape;10;p2"/>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 name="Google Shape;11;p2"/>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 name="Google Shape;12;p2"/>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 name="Google Shape;13;p2"/>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 name="Google Shape;14;p2"/>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 name="Google Shape;15;p2"/>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 name="Google Shape;16;p2"/>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 name="Google Shape;17;p2"/>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 name="Google Shape;18;p2"/>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9" name="Google Shape;19;p2"/>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0" name="Google Shape;20;p2"/>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1" name="Google Shape;21;p2"/>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2" name="Google Shape;22;p2"/>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3" name="Google Shape;23;p2"/>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4" name="Google Shape;24;p2"/>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5" name="Google Shape;25;p2"/>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 name="Google Shape;26;p2"/>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 name="Google Shape;27;p2"/>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8" name="Google Shape;28;p2"/>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9" name="Google Shape;29;p2"/>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0" name="Google Shape;30;p2"/>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1" name="Google Shape;31;p2"/>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 name="Google Shape;32;p2"/>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3" name="Google Shape;33;p2"/>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4" name="Google Shape;34;p2"/>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5" name="Google Shape;35;p2"/>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6" name="Google Shape;36;p2"/>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 name="Google Shape;37;p2"/>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8" name="Google Shape;38;p2"/>
          <p:cNvSpPr txBox="1">
            <a:spLocks noGrp="1"/>
          </p:cNvSpPr>
          <p:nvPr>
            <p:ph type="ctrTitle"/>
          </p:nvPr>
        </p:nvSpPr>
        <p:spPr>
          <a:xfrm>
            <a:off x="720000" y="1570325"/>
            <a:ext cx="7704000" cy="1890000"/>
          </a:xfrm>
          <a:prstGeom prst="rect">
            <a:avLst/>
          </a:prstGeom>
          <a:noFill/>
        </p:spPr>
        <p:txBody>
          <a:bodyPr spcFirstLastPara="1" wrap="square" lIns="91425" tIns="91425" rIns="91425" bIns="91425" anchor="ctr" anchorCtr="0">
            <a:normAutofit/>
          </a:bodyPr>
          <a:lstStyle>
            <a:lvl1pPr lvl="0" algn="ctr" rtl="0">
              <a:lnSpc>
                <a:spcPct val="90000"/>
              </a:lnSpc>
              <a:spcBef>
                <a:spcPts val="0"/>
              </a:spcBef>
              <a:spcAft>
                <a:spcPts val="0"/>
              </a:spcAft>
              <a:buSzPts val="6000"/>
              <a:buNone/>
              <a:defRPr sz="4500">
                <a:latin typeface="Arial" panose="020B0604020202020204" pitchFamily="34" charset="0"/>
                <a:cs typeface="Arial" panose="020B0604020202020204" pitchFamily="34"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39" name="Google Shape;39;p2"/>
          <p:cNvSpPr txBox="1">
            <a:spLocks noGrp="1"/>
          </p:cNvSpPr>
          <p:nvPr>
            <p:ph type="subTitle" idx="1"/>
          </p:nvPr>
        </p:nvSpPr>
        <p:spPr>
          <a:xfrm>
            <a:off x="2324250" y="3573275"/>
            <a:ext cx="4495500" cy="3480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 name="Google Shape;40;p2"/>
          <p:cNvSpPr/>
          <p:nvPr/>
        </p:nvSpPr>
        <p:spPr>
          <a:xfrm rot="578972" flipH="1">
            <a:off x="5936772" y="-932511"/>
            <a:ext cx="4409924" cy="1859985"/>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0800000">
            <a:off x="-339434" y="-461767"/>
            <a:ext cx="7071508" cy="153026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004933">
            <a:off x="5046177" y="4214325"/>
            <a:ext cx="4662772" cy="196663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89126" y="4225050"/>
            <a:ext cx="6838262" cy="147979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rot="330184" flipH="1">
            <a:off x="259866" y="915712"/>
            <a:ext cx="399553" cy="817985"/>
            <a:chOff x="8473789" y="874651"/>
            <a:chExt cx="399550" cy="817978"/>
          </a:xfrm>
        </p:grpSpPr>
        <p:sp>
          <p:nvSpPr>
            <p:cNvPr id="45" name="Google Shape;45;p2"/>
            <p:cNvSpPr/>
            <p:nvPr/>
          </p:nvSpPr>
          <p:spPr>
            <a:xfrm rot="820637">
              <a:off x="8507118" y="909443"/>
              <a:ext cx="332890" cy="32176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720927" y="1509755"/>
              <a:ext cx="146324" cy="182875"/>
              <a:chOff x="5803200" y="3023808"/>
              <a:chExt cx="96775" cy="117900"/>
            </a:xfrm>
          </p:grpSpPr>
          <p:sp>
            <p:nvSpPr>
              <p:cNvPr id="47" name="Google Shape;47;p2"/>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50"/>
        <p:cNvGrpSpPr/>
        <p:nvPr/>
      </p:nvGrpSpPr>
      <p:grpSpPr>
        <a:xfrm>
          <a:off x="0" y="0"/>
          <a:ext cx="0" cy="0"/>
          <a:chOff x="0" y="0"/>
          <a:chExt cx="0" cy="0"/>
        </a:xfrm>
      </p:grpSpPr>
      <p:grpSp>
        <p:nvGrpSpPr>
          <p:cNvPr id="451" name="Google Shape;451;p13"/>
          <p:cNvGrpSpPr/>
          <p:nvPr/>
        </p:nvGrpSpPr>
        <p:grpSpPr>
          <a:xfrm>
            <a:off x="600" y="0"/>
            <a:ext cx="9142800" cy="5143500"/>
            <a:chOff x="10900" y="0"/>
            <a:chExt cx="9142800" cy="5143500"/>
          </a:xfrm>
        </p:grpSpPr>
        <p:cxnSp>
          <p:nvCxnSpPr>
            <p:cNvPr id="452" name="Google Shape;452;p1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3" name="Google Shape;453;p1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4" name="Google Shape;454;p1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5" name="Google Shape;455;p1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6" name="Google Shape;456;p1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7" name="Google Shape;457;p1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8" name="Google Shape;458;p1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9" name="Google Shape;459;p1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0" name="Google Shape;460;p1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1" name="Google Shape;461;p1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2" name="Google Shape;462;p1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3" name="Google Shape;463;p1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4" name="Google Shape;464;p1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5" name="Google Shape;465;p1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6" name="Google Shape;466;p1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7" name="Google Shape;467;p1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8" name="Google Shape;468;p1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9" name="Google Shape;469;p1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70" name="Google Shape;470;p1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1" name="Google Shape;471;p1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2" name="Google Shape;472;p1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3" name="Google Shape;473;p1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4" name="Google Shape;474;p1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5" name="Google Shape;475;p1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6" name="Google Shape;476;p1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7" name="Google Shape;477;p1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8" name="Google Shape;478;p1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9" name="Google Shape;479;p1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480" name="Google Shape;480;p13"/>
          <p:cNvSpPr txBox="1">
            <a:spLocks noGrp="1"/>
          </p:cNvSpPr>
          <p:nvPr>
            <p:ph type="title"/>
          </p:nvPr>
        </p:nvSpPr>
        <p:spPr>
          <a:xfrm>
            <a:off x="8831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481" name="Google Shape;481;p13"/>
          <p:cNvSpPr txBox="1">
            <a:spLocks noGrp="1"/>
          </p:cNvSpPr>
          <p:nvPr>
            <p:ph type="subTitle" idx="1"/>
          </p:nvPr>
        </p:nvSpPr>
        <p:spPr>
          <a:xfrm>
            <a:off x="1069873" y="3137388"/>
            <a:ext cx="1828800" cy="72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2" name="Google Shape;482;p13"/>
          <p:cNvSpPr/>
          <p:nvPr/>
        </p:nvSpPr>
        <p:spPr>
          <a:xfrm rot="-589725" flipH="1">
            <a:off x="-239916" y="-322720"/>
            <a:ext cx="3373398" cy="795057"/>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txBox="1">
            <a:spLocks noGrp="1"/>
          </p:cNvSpPr>
          <p:nvPr>
            <p:ph type="title" idx="2"/>
          </p:nvPr>
        </p:nvSpPr>
        <p:spPr>
          <a:xfrm>
            <a:off x="720000" y="548640"/>
            <a:ext cx="7704000" cy="484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484" name="Google Shape;484;p13"/>
          <p:cNvSpPr/>
          <p:nvPr/>
        </p:nvSpPr>
        <p:spPr>
          <a:xfrm rot="-707343">
            <a:off x="4182274" y="4417716"/>
            <a:ext cx="5573717" cy="120614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8430775" y="374700"/>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rot="1600053">
            <a:off x="275541" y="4251764"/>
            <a:ext cx="367139" cy="401338"/>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487" name="Google Shape;487;p13"/>
          <p:cNvGrpSpPr/>
          <p:nvPr/>
        </p:nvGrpSpPr>
        <p:grpSpPr>
          <a:xfrm>
            <a:off x="731528" y="4714157"/>
            <a:ext cx="142226" cy="172071"/>
            <a:chOff x="7090888" y="538575"/>
            <a:chExt cx="83100" cy="100550"/>
          </a:xfrm>
        </p:grpSpPr>
        <p:sp>
          <p:nvSpPr>
            <p:cNvPr id="488" name="Google Shape;488;p13"/>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9" name="Google Shape;489;p13"/>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0" name="Google Shape;490;p13"/>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491" name="Google Shape;491;p13"/>
          <p:cNvGrpSpPr/>
          <p:nvPr/>
        </p:nvGrpSpPr>
        <p:grpSpPr>
          <a:xfrm>
            <a:off x="7748086" y="3429241"/>
            <a:ext cx="1301487" cy="1347674"/>
            <a:chOff x="7748086" y="3429241"/>
            <a:chExt cx="1301487" cy="1347674"/>
          </a:xfrm>
        </p:grpSpPr>
        <p:grpSp>
          <p:nvGrpSpPr>
            <p:cNvPr id="492" name="Google Shape;492;p13"/>
            <p:cNvGrpSpPr/>
            <p:nvPr/>
          </p:nvGrpSpPr>
          <p:grpSpPr>
            <a:xfrm rot="7539575">
              <a:off x="7701657" y="3833734"/>
              <a:ext cx="1272176" cy="538687"/>
              <a:chOff x="-3231900" y="3360938"/>
              <a:chExt cx="1272325" cy="538750"/>
            </a:xfrm>
          </p:grpSpPr>
          <p:sp>
            <p:nvSpPr>
              <p:cNvPr id="493" name="Google Shape;493;p13"/>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13"/>
            <p:cNvSpPr/>
            <p:nvPr/>
          </p:nvSpPr>
          <p:spPr>
            <a:xfrm rot="-546229">
              <a:off x="8685260" y="3656669"/>
              <a:ext cx="338560" cy="35247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13"/>
          <p:cNvGrpSpPr/>
          <p:nvPr/>
        </p:nvGrpSpPr>
        <p:grpSpPr>
          <a:xfrm>
            <a:off x="249128" y="902800"/>
            <a:ext cx="192900" cy="233407"/>
            <a:chOff x="7090888" y="538575"/>
            <a:chExt cx="83100" cy="100550"/>
          </a:xfrm>
        </p:grpSpPr>
        <p:sp>
          <p:nvSpPr>
            <p:cNvPr id="509" name="Google Shape;509;p13"/>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0" name="Google Shape;510;p13"/>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1" name="Google Shape;511;p13"/>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12" name="Google Shape;512;p13"/>
          <p:cNvSpPr txBox="1">
            <a:spLocks noGrp="1"/>
          </p:cNvSpPr>
          <p:nvPr>
            <p:ph type="title" idx="3"/>
          </p:nvPr>
        </p:nvSpPr>
        <p:spPr>
          <a:xfrm>
            <a:off x="34747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513" name="Google Shape;513;p13"/>
          <p:cNvSpPr txBox="1">
            <a:spLocks noGrp="1"/>
          </p:cNvSpPr>
          <p:nvPr>
            <p:ph type="title" idx="4" hasCustomPrompt="1"/>
          </p:nvPr>
        </p:nvSpPr>
        <p:spPr>
          <a:xfrm>
            <a:off x="4229100"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
        <p:nvSpPr>
          <p:cNvPr id="514" name="Google Shape;514;p13"/>
          <p:cNvSpPr txBox="1">
            <a:spLocks noGrp="1"/>
          </p:cNvSpPr>
          <p:nvPr>
            <p:ph type="subTitle" idx="5"/>
          </p:nvPr>
        </p:nvSpPr>
        <p:spPr>
          <a:xfrm>
            <a:off x="3657625" y="3136038"/>
            <a:ext cx="1828800" cy="73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5" name="Google Shape;515;p13"/>
          <p:cNvSpPr txBox="1">
            <a:spLocks noGrp="1"/>
          </p:cNvSpPr>
          <p:nvPr>
            <p:ph type="title" idx="6"/>
          </p:nvPr>
        </p:nvSpPr>
        <p:spPr>
          <a:xfrm>
            <a:off x="60663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516" name="Google Shape;516;p13"/>
          <p:cNvSpPr txBox="1">
            <a:spLocks noGrp="1"/>
          </p:cNvSpPr>
          <p:nvPr>
            <p:ph type="title" idx="7" hasCustomPrompt="1"/>
          </p:nvPr>
        </p:nvSpPr>
        <p:spPr>
          <a:xfrm>
            <a:off x="6820700"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
        <p:nvSpPr>
          <p:cNvPr id="517" name="Google Shape;517;p13"/>
          <p:cNvSpPr txBox="1">
            <a:spLocks noGrp="1"/>
          </p:cNvSpPr>
          <p:nvPr>
            <p:ph type="subTitle" idx="8"/>
          </p:nvPr>
        </p:nvSpPr>
        <p:spPr>
          <a:xfrm>
            <a:off x="6245377" y="3136038"/>
            <a:ext cx="1828800" cy="73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8" name="Google Shape;518;p13"/>
          <p:cNvSpPr txBox="1">
            <a:spLocks noGrp="1"/>
          </p:cNvSpPr>
          <p:nvPr>
            <p:ph type="title" idx="9" hasCustomPrompt="1"/>
          </p:nvPr>
        </p:nvSpPr>
        <p:spPr>
          <a:xfrm>
            <a:off x="1636801"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20">
    <p:spTree>
      <p:nvGrpSpPr>
        <p:cNvPr id="1" name="Shape 567"/>
        <p:cNvGrpSpPr/>
        <p:nvPr/>
      </p:nvGrpSpPr>
      <p:grpSpPr>
        <a:xfrm>
          <a:off x="0" y="0"/>
          <a:ext cx="0" cy="0"/>
          <a:chOff x="0" y="0"/>
          <a:chExt cx="0" cy="0"/>
        </a:xfrm>
      </p:grpSpPr>
      <p:grpSp>
        <p:nvGrpSpPr>
          <p:cNvPr id="568" name="Google Shape;568;p15"/>
          <p:cNvGrpSpPr/>
          <p:nvPr/>
        </p:nvGrpSpPr>
        <p:grpSpPr>
          <a:xfrm>
            <a:off x="600" y="0"/>
            <a:ext cx="9142800" cy="5143500"/>
            <a:chOff x="10900" y="0"/>
            <a:chExt cx="9142800" cy="5143500"/>
          </a:xfrm>
        </p:grpSpPr>
        <p:cxnSp>
          <p:nvCxnSpPr>
            <p:cNvPr id="569" name="Google Shape;569;p1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0" name="Google Shape;570;p1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1" name="Google Shape;571;p1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2" name="Google Shape;572;p1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3" name="Google Shape;573;p1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4" name="Google Shape;574;p1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5" name="Google Shape;575;p1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6" name="Google Shape;576;p1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7" name="Google Shape;577;p1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8" name="Google Shape;578;p1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9" name="Google Shape;579;p1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0" name="Google Shape;580;p1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1" name="Google Shape;581;p1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2" name="Google Shape;582;p1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3" name="Google Shape;583;p1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4" name="Google Shape;584;p1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5" name="Google Shape;585;p1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6" name="Google Shape;586;p1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7" name="Google Shape;587;p1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88" name="Google Shape;588;p1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89" name="Google Shape;589;p1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0" name="Google Shape;590;p1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1" name="Google Shape;591;p1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2" name="Google Shape;592;p1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3" name="Google Shape;593;p1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4" name="Google Shape;594;p1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5" name="Google Shape;595;p1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6" name="Google Shape;596;p1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597" name="Google Shape;597;p15"/>
          <p:cNvSpPr/>
          <p:nvPr/>
        </p:nvSpPr>
        <p:spPr>
          <a:xfrm rot="-431873">
            <a:off x="-1771891" y="4182132"/>
            <a:ext cx="4850577" cy="1665707"/>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flipH="1">
            <a:off x="6999986" y="-560105"/>
            <a:ext cx="2635875" cy="1472275"/>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a:off x="8255925" y="4303733"/>
            <a:ext cx="477871" cy="497504"/>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15"/>
          <p:cNvGrpSpPr/>
          <p:nvPr/>
        </p:nvGrpSpPr>
        <p:grpSpPr>
          <a:xfrm>
            <a:off x="7651483" y="271483"/>
            <a:ext cx="192902" cy="235010"/>
            <a:chOff x="7298913" y="453525"/>
            <a:chExt cx="96775" cy="117900"/>
          </a:xfrm>
        </p:grpSpPr>
        <p:sp>
          <p:nvSpPr>
            <p:cNvPr id="601" name="Google Shape;601;p1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5"/>
          <p:cNvGrpSpPr/>
          <p:nvPr/>
        </p:nvGrpSpPr>
        <p:grpSpPr>
          <a:xfrm>
            <a:off x="291162" y="374712"/>
            <a:ext cx="531513" cy="963453"/>
            <a:chOff x="291162" y="374713"/>
            <a:chExt cx="531513" cy="963453"/>
          </a:xfrm>
        </p:grpSpPr>
        <p:sp>
          <p:nvSpPr>
            <p:cNvPr id="605" name="Google Shape;605;p15"/>
            <p:cNvSpPr/>
            <p:nvPr/>
          </p:nvSpPr>
          <p:spPr>
            <a:xfrm rot="-4193272">
              <a:off x="295646" y="1013829"/>
              <a:ext cx="338561" cy="246121"/>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a:off x="484125" y="374713"/>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15"/>
          <p:cNvGrpSpPr/>
          <p:nvPr/>
        </p:nvGrpSpPr>
        <p:grpSpPr>
          <a:xfrm rot="1931367">
            <a:off x="254124" y="4444260"/>
            <a:ext cx="1272037" cy="538628"/>
            <a:chOff x="-3231900" y="3360938"/>
            <a:chExt cx="1272325" cy="538750"/>
          </a:xfrm>
        </p:grpSpPr>
        <p:sp>
          <p:nvSpPr>
            <p:cNvPr id="608" name="Google Shape;608;p15"/>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5"/>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CUSTOM_21">
    <p:spTree>
      <p:nvGrpSpPr>
        <p:cNvPr id="1" name="Shape 623"/>
        <p:cNvGrpSpPr/>
        <p:nvPr/>
      </p:nvGrpSpPr>
      <p:grpSpPr>
        <a:xfrm>
          <a:off x="0" y="0"/>
          <a:ext cx="0" cy="0"/>
          <a:chOff x="0" y="0"/>
          <a:chExt cx="0" cy="0"/>
        </a:xfrm>
      </p:grpSpPr>
      <p:grpSp>
        <p:nvGrpSpPr>
          <p:cNvPr id="624" name="Google Shape;624;p16"/>
          <p:cNvGrpSpPr/>
          <p:nvPr/>
        </p:nvGrpSpPr>
        <p:grpSpPr>
          <a:xfrm>
            <a:off x="600" y="0"/>
            <a:ext cx="9142800" cy="5143500"/>
            <a:chOff x="10900" y="0"/>
            <a:chExt cx="9142800" cy="5143500"/>
          </a:xfrm>
        </p:grpSpPr>
        <p:cxnSp>
          <p:nvCxnSpPr>
            <p:cNvPr id="625" name="Google Shape;625;p1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6" name="Google Shape;626;p1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7" name="Google Shape;627;p1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8" name="Google Shape;628;p1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9" name="Google Shape;629;p1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0" name="Google Shape;630;p1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1" name="Google Shape;631;p1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2" name="Google Shape;632;p1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3" name="Google Shape;633;p1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4" name="Google Shape;634;p1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5" name="Google Shape;635;p1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6" name="Google Shape;636;p1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7" name="Google Shape;637;p1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8" name="Google Shape;638;p1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9" name="Google Shape;639;p1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0" name="Google Shape;640;p1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1" name="Google Shape;641;p1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2" name="Google Shape;642;p1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3" name="Google Shape;643;p1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4" name="Google Shape;644;p1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5" name="Google Shape;645;p1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6" name="Google Shape;646;p1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7" name="Google Shape;647;p1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8" name="Google Shape;648;p1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9" name="Google Shape;649;p1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0" name="Google Shape;650;p1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1" name="Google Shape;651;p1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2" name="Google Shape;652;p1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653" name="Google Shape;653;p16"/>
          <p:cNvSpPr/>
          <p:nvPr/>
        </p:nvSpPr>
        <p:spPr>
          <a:xfrm rot="10033966">
            <a:off x="-1112717" y="-413938"/>
            <a:ext cx="5349992" cy="115773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rot="-546268">
            <a:off x="4944045" y="4222724"/>
            <a:ext cx="5539151" cy="119866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 name="Google Shape;655;p16"/>
          <p:cNvGrpSpPr/>
          <p:nvPr/>
        </p:nvGrpSpPr>
        <p:grpSpPr>
          <a:xfrm>
            <a:off x="234017" y="3792021"/>
            <a:ext cx="176866" cy="215474"/>
            <a:chOff x="7298913" y="453525"/>
            <a:chExt cx="96775" cy="117900"/>
          </a:xfrm>
        </p:grpSpPr>
        <p:sp>
          <p:nvSpPr>
            <p:cNvPr id="656" name="Google Shape;656;p16"/>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16"/>
          <p:cNvSpPr/>
          <p:nvPr/>
        </p:nvSpPr>
        <p:spPr>
          <a:xfrm>
            <a:off x="234025" y="1122788"/>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16"/>
          <p:cNvGrpSpPr/>
          <p:nvPr/>
        </p:nvGrpSpPr>
        <p:grpSpPr>
          <a:xfrm>
            <a:off x="8406884" y="3088120"/>
            <a:ext cx="575296" cy="819250"/>
            <a:chOff x="8406884" y="3088120"/>
            <a:chExt cx="575296" cy="819250"/>
          </a:xfrm>
        </p:grpSpPr>
        <p:sp>
          <p:nvSpPr>
            <p:cNvPr id="661" name="Google Shape;661;p16"/>
            <p:cNvSpPr/>
            <p:nvPr/>
          </p:nvSpPr>
          <p:spPr>
            <a:xfrm rot="-1435482" flipH="1">
              <a:off x="8589850" y="3149058"/>
              <a:ext cx="355233" cy="25823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8406884" y="3583280"/>
              <a:ext cx="296474" cy="32409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16"/>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7">
  <p:cSld name="CUSTOM_28">
    <p:spTree>
      <p:nvGrpSpPr>
        <p:cNvPr id="1" name="Shape 827"/>
        <p:cNvGrpSpPr/>
        <p:nvPr/>
      </p:nvGrpSpPr>
      <p:grpSpPr>
        <a:xfrm>
          <a:off x="0" y="0"/>
          <a:ext cx="0" cy="0"/>
          <a:chOff x="0" y="0"/>
          <a:chExt cx="0" cy="0"/>
        </a:xfrm>
      </p:grpSpPr>
      <p:grpSp>
        <p:nvGrpSpPr>
          <p:cNvPr id="828" name="Google Shape;828;p20"/>
          <p:cNvGrpSpPr/>
          <p:nvPr/>
        </p:nvGrpSpPr>
        <p:grpSpPr>
          <a:xfrm>
            <a:off x="600" y="0"/>
            <a:ext cx="9142800" cy="5143500"/>
            <a:chOff x="10900" y="0"/>
            <a:chExt cx="9142800" cy="5143500"/>
          </a:xfrm>
        </p:grpSpPr>
        <p:cxnSp>
          <p:nvCxnSpPr>
            <p:cNvPr id="829" name="Google Shape;829;p2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0" name="Google Shape;830;p2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1" name="Google Shape;831;p2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2" name="Google Shape;832;p2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3" name="Google Shape;833;p2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4" name="Google Shape;834;p2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5" name="Google Shape;835;p2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6" name="Google Shape;836;p2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7" name="Google Shape;837;p2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8" name="Google Shape;838;p2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9" name="Google Shape;839;p2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0" name="Google Shape;840;p2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1" name="Google Shape;841;p2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2" name="Google Shape;842;p2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3" name="Google Shape;843;p2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4" name="Google Shape;844;p2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5" name="Google Shape;845;p2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6" name="Google Shape;846;p2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7" name="Google Shape;847;p2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48" name="Google Shape;848;p2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49" name="Google Shape;849;p2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0" name="Google Shape;850;p2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1" name="Google Shape;851;p2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2" name="Google Shape;852;p2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3" name="Google Shape;853;p2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4" name="Google Shape;854;p2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5" name="Google Shape;855;p2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6" name="Google Shape;856;p2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857" name="Google Shape;857;p20"/>
          <p:cNvSpPr/>
          <p:nvPr/>
        </p:nvSpPr>
        <p:spPr>
          <a:xfrm rot="610296">
            <a:off x="-541355" y="-472036"/>
            <a:ext cx="2635920" cy="1472300"/>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rot="9654176">
            <a:off x="6348779" y="4167234"/>
            <a:ext cx="3459233" cy="145901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grpSp>
        <p:nvGrpSpPr>
          <p:cNvPr id="860" name="Google Shape;860;p20"/>
          <p:cNvGrpSpPr/>
          <p:nvPr/>
        </p:nvGrpSpPr>
        <p:grpSpPr>
          <a:xfrm>
            <a:off x="7920099" y="237720"/>
            <a:ext cx="1074700" cy="746582"/>
            <a:chOff x="7920099" y="237720"/>
            <a:chExt cx="1074700" cy="746582"/>
          </a:xfrm>
        </p:grpSpPr>
        <p:sp>
          <p:nvSpPr>
            <p:cNvPr id="861" name="Google Shape;861;p20"/>
            <p:cNvSpPr/>
            <p:nvPr/>
          </p:nvSpPr>
          <p:spPr>
            <a:xfrm rot="-973433" flipH="1">
              <a:off x="8394392" y="511258"/>
              <a:ext cx="555084" cy="40353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rot="-638277">
              <a:off x="7947609" y="266136"/>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20"/>
          <p:cNvGrpSpPr/>
          <p:nvPr/>
        </p:nvGrpSpPr>
        <p:grpSpPr>
          <a:xfrm>
            <a:off x="320544" y="4425691"/>
            <a:ext cx="155450" cy="182875"/>
            <a:chOff x="5803200" y="3023808"/>
            <a:chExt cx="96775" cy="117900"/>
          </a:xfrm>
        </p:grpSpPr>
        <p:sp>
          <p:nvSpPr>
            <p:cNvPr id="864" name="Google Shape;864;p20"/>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9">
  <p:cSld name="CUSTOM_33">
    <p:spTree>
      <p:nvGrpSpPr>
        <p:cNvPr id="1" name="Shape 912"/>
        <p:cNvGrpSpPr/>
        <p:nvPr/>
      </p:nvGrpSpPr>
      <p:grpSpPr>
        <a:xfrm>
          <a:off x="0" y="0"/>
          <a:ext cx="0" cy="0"/>
          <a:chOff x="0" y="0"/>
          <a:chExt cx="0" cy="0"/>
        </a:xfrm>
      </p:grpSpPr>
      <p:grpSp>
        <p:nvGrpSpPr>
          <p:cNvPr id="913" name="Google Shape;913;p22"/>
          <p:cNvGrpSpPr/>
          <p:nvPr/>
        </p:nvGrpSpPr>
        <p:grpSpPr>
          <a:xfrm>
            <a:off x="600" y="0"/>
            <a:ext cx="9142800" cy="5143500"/>
            <a:chOff x="10900" y="0"/>
            <a:chExt cx="9142800" cy="5143500"/>
          </a:xfrm>
        </p:grpSpPr>
        <p:cxnSp>
          <p:nvCxnSpPr>
            <p:cNvPr id="914" name="Google Shape;914;p22"/>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5" name="Google Shape;915;p22"/>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6" name="Google Shape;916;p22"/>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7" name="Google Shape;917;p22"/>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8" name="Google Shape;918;p22"/>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9" name="Google Shape;919;p22"/>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0" name="Google Shape;920;p22"/>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1" name="Google Shape;921;p22"/>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2" name="Google Shape;922;p22"/>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3" name="Google Shape;923;p22"/>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4" name="Google Shape;924;p22"/>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5" name="Google Shape;925;p22"/>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6" name="Google Shape;926;p22"/>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7" name="Google Shape;927;p22"/>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8" name="Google Shape;928;p22"/>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9" name="Google Shape;929;p22"/>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0" name="Google Shape;930;p22"/>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1" name="Google Shape;931;p22"/>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2" name="Google Shape;932;p22"/>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3" name="Google Shape;933;p22"/>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4" name="Google Shape;934;p22"/>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5" name="Google Shape;935;p22"/>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6" name="Google Shape;936;p22"/>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7" name="Google Shape;937;p22"/>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8" name="Google Shape;938;p22"/>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9" name="Google Shape;939;p22"/>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40" name="Google Shape;940;p22"/>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41" name="Google Shape;941;p22"/>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942" name="Google Shape;942;p22"/>
          <p:cNvSpPr/>
          <p:nvPr/>
        </p:nvSpPr>
        <p:spPr>
          <a:xfrm rot="-424943" flipH="1">
            <a:off x="-242716" y="-268518"/>
            <a:ext cx="3373577" cy="795099"/>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2"/>
          <p:cNvSpPr/>
          <p:nvPr/>
        </p:nvSpPr>
        <p:spPr>
          <a:xfrm rot="9575555">
            <a:off x="6344748" y="4217403"/>
            <a:ext cx="3865249" cy="1630256"/>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4" name="Google Shape;944;p22"/>
          <p:cNvGrpSpPr/>
          <p:nvPr/>
        </p:nvGrpSpPr>
        <p:grpSpPr>
          <a:xfrm>
            <a:off x="271458" y="4194679"/>
            <a:ext cx="237796" cy="289704"/>
            <a:chOff x="7298913" y="453525"/>
            <a:chExt cx="96775" cy="117900"/>
          </a:xfrm>
        </p:grpSpPr>
        <p:sp>
          <p:nvSpPr>
            <p:cNvPr id="945" name="Google Shape;945;p22"/>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2"/>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22"/>
          <p:cNvSpPr/>
          <p:nvPr/>
        </p:nvSpPr>
        <p:spPr>
          <a:xfrm rot="877860">
            <a:off x="8414983" y="374695"/>
            <a:ext cx="338560" cy="32958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grpSp>
        <p:nvGrpSpPr>
          <p:cNvPr id="950" name="Google Shape;950;p22"/>
          <p:cNvGrpSpPr/>
          <p:nvPr/>
        </p:nvGrpSpPr>
        <p:grpSpPr>
          <a:xfrm rot="-4887004">
            <a:off x="235443" y="257914"/>
            <a:ext cx="996260" cy="1102161"/>
            <a:chOff x="5483263" y="2445850"/>
            <a:chExt cx="576100" cy="637375"/>
          </a:xfrm>
        </p:grpSpPr>
        <p:sp>
          <p:nvSpPr>
            <p:cNvPr id="951" name="Google Shape;951;p22"/>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2"/>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2"/>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2"/>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2"/>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3" name="Google Shape;963;p22"/>
          <p:cNvSpPr/>
          <p:nvPr/>
        </p:nvSpPr>
        <p:spPr>
          <a:xfrm rot="-4113559">
            <a:off x="981533" y="4700526"/>
            <a:ext cx="237775" cy="231051"/>
          </a:xfrm>
          <a:custGeom>
            <a:avLst/>
            <a:gdLst/>
            <a:ahLst/>
            <a:cxnLst/>
            <a:rect l="l" t="t" r="r" b="b"/>
            <a:pathLst>
              <a:path w="9512" h="9243" extrusionOk="0">
                <a:moveTo>
                  <a:pt x="4559" y="1"/>
                </a:moveTo>
                <a:cubicBezTo>
                  <a:pt x="4067" y="1"/>
                  <a:pt x="3583" y="83"/>
                  <a:pt x="3128" y="248"/>
                </a:cubicBezTo>
                <a:cubicBezTo>
                  <a:pt x="2939" y="316"/>
                  <a:pt x="2848" y="521"/>
                  <a:pt x="2911" y="704"/>
                </a:cubicBezTo>
                <a:cubicBezTo>
                  <a:pt x="2964" y="850"/>
                  <a:pt x="3101" y="941"/>
                  <a:pt x="3246" y="941"/>
                </a:cubicBezTo>
                <a:cubicBezTo>
                  <a:pt x="3286" y="941"/>
                  <a:pt x="3327" y="934"/>
                  <a:pt x="3366" y="919"/>
                </a:cubicBezTo>
                <a:cubicBezTo>
                  <a:pt x="3747" y="781"/>
                  <a:pt x="4151" y="712"/>
                  <a:pt x="4564" y="712"/>
                </a:cubicBezTo>
                <a:cubicBezTo>
                  <a:pt x="5235" y="712"/>
                  <a:pt x="5928" y="894"/>
                  <a:pt x="6573" y="1250"/>
                </a:cubicBezTo>
                <a:cubicBezTo>
                  <a:pt x="7607" y="1823"/>
                  <a:pt x="8328" y="2750"/>
                  <a:pt x="8551" y="3785"/>
                </a:cubicBezTo>
                <a:cubicBezTo>
                  <a:pt x="8772" y="4824"/>
                  <a:pt x="8494" y="5962"/>
                  <a:pt x="7783" y="6912"/>
                </a:cubicBezTo>
                <a:cubicBezTo>
                  <a:pt x="7066" y="7860"/>
                  <a:pt x="6054" y="8447"/>
                  <a:pt x="4997" y="8526"/>
                </a:cubicBezTo>
                <a:cubicBezTo>
                  <a:pt x="4919" y="8531"/>
                  <a:pt x="4841" y="8534"/>
                  <a:pt x="4763" y="8534"/>
                </a:cubicBezTo>
                <a:cubicBezTo>
                  <a:pt x="3776" y="8534"/>
                  <a:pt x="2786" y="8106"/>
                  <a:pt x="2007" y="7332"/>
                </a:cubicBezTo>
                <a:cubicBezTo>
                  <a:pt x="1166" y="6490"/>
                  <a:pt x="722" y="5404"/>
                  <a:pt x="790" y="4347"/>
                </a:cubicBezTo>
                <a:cubicBezTo>
                  <a:pt x="864" y="3239"/>
                  <a:pt x="1415" y="2074"/>
                  <a:pt x="2479" y="788"/>
                </a:cubicBezTo>
                <a:cubicBezTo>
                  <a:pt x="2604" y="636"/>
                  <a:pt x="2582" y="413"/>
                  <a:pt x="2428" y="288"/>
                </a:cubicBezTo>
                <a:cubicBezTo>
                  <a:pt x="2363" y="233"/>
                  <a:pt x="2283" y="207"/>
                  <a:pt x="2203" y="207"/>
                </a:cubicBezTo>
                <a:cubicBezTo>
                  <a:pt x="2100" y="207"/>
                  <a:pt x="1997" y="251"/>
                  <a:pt x="1927" y="334"/>
                </a:cubicBezTo>
                <a:cubicBezTo>
                  <a:pt x="774" y="1744"/>
                  <a:pt x="166" y="3040"/>
                  <a:pt x="85" y="4302"/>
                </a:cubicBezTo>
                <a:cubicBezTo>
                  <a:pt x="0" y="5564"/>
                  <a:pt x="518" y="6854"/>
                  <a:pt x="1507" y="7833"/>
                </a:cubicBezTo>
                <a:cubicBezTo>
                  <a:pt x="2422" y="8741"/>
                  <a:pt x="3587" y="9242"/>
                  <a:pt x="4758" y="9242"/>
                </a:cubicBezTo>
                <a:cubicBezTo>
                  <a:pt x="4855" y="9242"/>
                  <a:pt x="4952" y="9242"/>
                  <a:pt x="5049" y="9231"/>
                </a:cubicBezTo>
                <a:cubicBezTo>
                  <a:pt x="6311" y="9140"/>
                  <a:pt x="7515" y="8452"/>
                  <a:pt x="8352" y="7337"/>
                </a:cubicBezTo>
                <a:cubicBezTo>
                  <a:pt x="9187" y="6223"/>
                  <a:pt x="9511" y="4876"/>
                  <a:pt x="9249" y="3637"/>
                </a:cubicBezTo>
                <a:cubicBezTo>
                  <a:pt x="8982" y="2397"/>
                  <a:pt x="8129" y="1300"/>
                  <a:pt x="6914" y="629"/>
                </a:cubicBezTo>
                <a:cubicBezTo>
                  <a:pt x="6163" y="213"/>
                  <a:pt x="5350" y="1"/>
                  <a:pt x="4559"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CUSTOM_2">
    <p:spTree>
      <p:nvGrpSpPr>
        <p:cNvPr id="1" name="Shape 964"/>
        <p:cNvGrpSpPr/>
        <p:nvPr/>
      </p:nvGrpSpPr>
      <p:grpSpPr>
        <a:xfrm>
          <a:off x="0" y="0"/>
          <a:ext cx="0" cy="0"/>
          <a:chOff x="0" y="0"/>
          <a:chExt cx="0" cy="0"/>
        </a:xfrm>
      </p:grpSpPr>
      <p:grpSp>
        <p:nvGrpSpPr>
          <p:cNvPr id="965" name="Google Shape;965;p23"/>
          <p:cNvGrpSpPr/>
          <p:nvPr/>
        </p:nvGrpSpPr>
        <p:grpSpPr>
          <a:xfrm>
            <a:off x="600" y="0"/>
            <a:ext cx="9142800" cy="5143500"/>
            <a:chOff x="10900" y="0"/>
            <a:chExt cx="9142800" cy="5143500"/>
          </a:xfrm>
        </p:grpSpPr>
        <p:cxnSp>
          <p:nvCxnSpPr>
            <p:cNvPr id="966" name="Google Shape;966;p2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7" name="Google Shape;967;p2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8" name="Google Shape;968;p2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9" name="Google Shape;969;p2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0" name="Google Shape;970;p2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1" name="Google Shape;971;p2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2" name="Google Shape;972;p2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3" name="Google Shape;973;p2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4" name="Google Shape;974;p2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5" name="Google Shape;975;p2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6" name="Google Shape;976;p2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7" name="Google Shape;977;p2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8" name="Google Shape;978;p2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9" name="Google Shape;979;p2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0" name="Google Shape;980;p2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1" name="Google Shape;981;p2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2" name="Google Shape;982;p2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3" name="Google Shape;983;p2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4" name="Google Shape;984;p2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5" name="Google Shape;985;p2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6" name="Google Shape;986;p2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7" name="Google Shape;987;p2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8" name="Google Shape;988;p2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9" name="Google Shape;989;p2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0" name="Google Shape;990;p2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1" name="Google Shape;991;p2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2" name="Google Shape;992;p2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3" name="Google Shape;993;p2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994" name="Google Shape;994;p23"/>
          <p:cNvSpPr/>
          <p:nvPr/>
        </p:nvSpPr>
        <p:spPr>
          <a:xfrm rot="800467">
            <a:off x="8342227" y="3724630"/>
            <a:ext cx="353298"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3"/>
          <p:cNvSpPr/>
          <p:nvPr/>
        </p:nvSpPr>
        <p:spPr>
          <a:xfrm rot="10800000" flipH="1">
            <a:off x="-544895" y="-462830"/>
            <a:ext cx="6067772" cy="1313060"/>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rot="-398671">
            <a:off x="3474211"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txBox="1">
            <a:spLocks noGrp="1"/>
          </p:cNvSpPr>
          <p:nvPr>
            <p:ph type="title"/>
          </p:nvPr>
        </p:nvSpPr>
        <p:spPr>
          <a:xfrm>
            <a:off x="1151750" y="2354625"/>
            <a:ext cx="4142400" cy="12798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998" name="Google Shape;998;p23"/>
          <p:cNvSpPr txBox="1">
            <a:spLocks noGrp="1"/>
          </p:cNvSpPr>
          <p:nvPr>
            <p:ph type="title" idx="2" hasCustomPrompt="1"/>
          </p:nvPr>
        </p:nvSpPr>
        <p:spPr>
          <a:xfrm>
            <a:off x="1151750" y="1234913"/>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0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999" name="Google Shape;999;p23"/>
          <p:cNvSpPr txBox="1">
            <a:spLocks noGrp="1"/>
          </p:cNvSpPr>
          <p:nvPr>
            <p:ph type="subTitle" idx="1"/>
          </p:nvPr>
        </p:nvSpPr>
        <p:spPr>
          <a:xfrm>
            <a:off x="1151750" y="3726788"/>
            <a:ext cx="4371600" cy="4056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00" name="Google Shape;1000;p23"/>
          <p:cNvGrpSpPr/>
          <p:nvPr/>
        </p:nvGrpSpPr>
        <p:grpSpPr>
          <a:xfrm>
            <a:off x="8632036" y="2900618"/>
            <a:ext cx="148046" cy="182875"/>
            <a:chOff x="5803200" y="3023808"/>
            <a:chExt cx="96775" cy="117900"/>
          </a:xfrm>
        </p:grpSpPr>
        <p:sp>
          <p:nvSpPr>
            <p:cNvPr id="1001" name="Google Shape;1001;p23"/>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3"/>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3"/>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2">
  <p:cSld name="CUSTOM_3">
    <p:spTree>
      <p:nvGrpSpPr>
        <p:cNvPr id="1" name="Shape 1004"/>
        <p:cNvGrpSpPr/>
        <p:nvPr/>
      </p:nvGrpSpPr>
      <p:grpSpPr>
        <a:xfrm>
          <a:off x="0" y="0"/>
          <a:ext cx="0" cy="0"/>
          <a:chOff x="0" y="0"/>
          <a:chExt cx="0" cy="0"/>
        </a:xfrm>
      </p:grpSpPr>
      <p:grpSp>
        <p:nvGrpSpPr>
          <p:cNvPr id="1005" name="Google Shape;1005;p24"/>
          <p:cNvGrpSpPr/>
          <p:nvPr/>
        </p:nvGrpSpPr>
        <p:grpSpPr>
          <a:xfrm>
            <a:off x="600" y="0"/>
            <a:ext cx="9142800" cy="5143500"/>
            <a:chOff x="10900" y="0"/>
            <a:chExt cx="9142800" cy="5143500"/>
          </a:xfrm>
        </p:grpSpPr>
        <p:cxnSp>
          <p:nvCxnSpPr>
            <p:cNvPr id="1006" name="Google Shape;1006;p2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7" name="Google Shape;1007;p2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8" name="Google Shape;1008;p2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9" name="Google Shape;1009;p2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0" name="Google Shape;1010;p2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1" name="Google Shape;1011;p2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2" name="Google Shape;1012;p2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3" name="Google Shape;1013;p2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4" name="Google Shape;1014;p2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5" name="Google Shape;1015;p2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6" name="Google Shape;1016;p2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7" name="Google Shape;1017;p2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8" name="Google Shape;1018;p2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9" name="Google Shape;1019;p2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0" name="Google Shape;1020;p2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1" name="Google Shape;1021;p2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2" name="Google Shape;1022;p2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3" name="Google Shape;1023;p2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4" name="Google Shape;1024;p2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5" name="Google Shape;1025;p2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6" name="Google Shape;1026;p2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7" name="Google Shape;1027;p2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8" name="Google Shape;1028;p2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9" name="Google Shape;1029;p2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0" name="Google Shape;1030;p2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1" name="Google Shape;1031;p2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2" name="Google Shape;1032;p2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3" name="Google Shape;1033;p2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034" name="Google Shape;1034;p24"/>
          <p:cNvSpPr txBox="1">
            <a:spLocks noGrp="1"/>
          </p:cNvSpPr>
          <p:nvPr>
            <p:ph type="title"/>
          </p:nvPr>
        </p:nvSpPr>
        <p:spPr>
          <a:xfrm>
            <a:off x="2546100" y="2650525"/>
            <a:ext cx="5405700" cy="7041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035" name="Google Shape;1035;p24"/>
          <p:cNvSpPr txBox="1">
            <a:spLocks noGrp="1"/>
          </p:cNvSpPr>
          <p:nvPr>
            <p:ph type="title" idx="2" hasCustomPrompt="1"/>
          </p:nvPr>
        </p:nvSpPr>
        <p:spPr>
          <a:xfrm>
            <a:off x="6863853" y="1644638"/>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1036" name="Google Shape;1036;p24"/>
          <p:cNvSpPr txBox="1">
            <a:spLocks noGrp="1"/>
          </p:cNvSpPr>
          <p:nvPr>
            <p:ph type="subTitle" idx="1"/>
          </p:nvPr>
        </p:nvSpPr>
        <p:spPr>
          <a:xfrm>
            <a:off x="3379775" y="3395050"/>
            <a:ext cx="4572000" cy="3276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13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24"/>
          <p:cNvSpPr/>
          <p:nvPr/>
        </p:nvSpPr>
        <p:spPr>
          <a:xfrm rot="-10457028" flipH="1">
            <a:off x="3408680" y="-462854"/>
            <a:ext cx="6067882" cy="131308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rot="398671" flipH="1">
            <a:off x="-656039"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4"/>
          <p:cNvGrpSpPr/>
          <p:nvPr/>
        </p:nvGrpSpPr>
        <p:grpSpPr>
          <a:xfrm>
            <a:off x="8018275" y="3668307"/>
            <a:ext cx="941860" cy="961868"/>
            <a:chOff x="8018275" y="3668307"/>
            <a:chExt cx="941860" cy="961868"/>
          </a:xfrm>
        </p:grpSpPr>
        <p:sp>
          <p:nvSpPr>
            <p:cNvPr id="1040" name="Google Shape;1040;p24"/>
            <p:cNvSpPr/>
            <p:nvPr/>
          </p:nvSpPr>
          <p:spPr>
            <a:xfrm rot="-1296409" flipH="1">
              <a:off x="8427160" y="3745230"/>
              <a:ext cx="485086" cy="35266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a:off x="8018275" y="4300600"/>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1042"/>
        <p:cNvGrpSpPr/>
        <p:nvPr/>
      </p:nvGrpSpPr>
      <p:grpSpPr>
        <a:xfrm>
          <a:off x="0" y="0"/>
          <a:ext cx="0" cy="0"/>
          <a:chOff x="0" y="0"/>
          <a:chExt cx="0" cy="0"/>
        </a:xfrm>
      </p:grpSpPr>
      <p:grpSp>
        <p:nvGrpSpPr>
          <p:cNvPr id="1043" name="Google Shape;1043;p25"/>
          <p:cNvGrpSpPr/>
          <p:nvPr/>
        </p:nvGrpSpPr>
        <p:grpSpPr>
          <a:xfrm>
            <a:off x="600" y="0"/>
            <a:ext cx="9142800" cy="5143500"/>
            <a:chOff x="10900" y="0"/>
            <a:chExt cx="9142800" cy="5143500"/>
          </a:xfrm>
        </p:grpSpPr>
        <p:cxnSp>
          <p:nvCxnSpPr>
            <p:cNvPr id="1044" name="Google Shape;1044;p2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5" name="Google Shape;1045;p2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6" name="Google Shape;1046;p2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7" name="Google Shape;1047;p2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8" name="Google Shape;1048;p2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9" name="Google Shape;1049;p2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0" name="Google Shape;1050;p2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1" name="Google Shape;1051;p2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2" name="Google Shape;1052;p2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3" name="Google Shape;1053;p2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4" name="Google Shape;1054;p2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5" name="Google Shape;1055;p2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6" name="Google Shape;1056;p2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7" name="Google Shape;1057;p2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8" name="Google Shape;1058;p2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9" name="Google Shape;1059;p2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0" name="Google Shape;1060;p2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1" name="Google Shape;1061;p2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2" name="Google Shape;1062;p2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3" name="Google Shape;1063;p2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4" name="Google Shape;1064;p2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5" name="Google Shape;1065;p2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6" name="Google Shape;1066;p2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7" name="Google Shape;1067;p2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8" name="Google Shape;1068;p2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9" name="Google Shape;1069;p2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70" name="Google Shape;1070;p2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71" name="Google Shape;1071;p2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072" name="Google Shape;1072;p25"/>
          <p:cNvSpPr txBox="1">
            <a:spLocks noGrp="1"/>
          </p:cNvSpPr>
          <p:nvPr>
            <p:ph type="title"/>
          </p:nvPr>
        </p:nvSpPr>
        <p:spPr>
          <a:xfrm>
            <a:off x="5126175" y="3116375"/>
            <a:ext cx="3304500" cy="3918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18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dirty="0"/>
          </a:p>
        </p:txBody>
      </p:sp>
      <p:sp>
        <p:nvSpPr>
          <p:cNvPr id="1073" name="Google Shape;1073;p25"/>
          <p:cNvSpPr txBox="1">
            <a:spLocks noGrp="1"/>
          </p:cNvSpPr>
          <p:nvPr>
            <p:ph type="subTitle" idx="1"/>
          </p:nvPr>
        </p:nvSpPr>
        <p:spPr>
          <a:xfrm>
            <a:off x="2174725" y="1635325"/>
            <a:ext cx="6255900" cy="13647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24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074" name="Google Shape;1074;p25"/>
          <p:cNvSpPr/>
          <p:nvPr/>
        </p:nvSpPr>
        <p:spPr>
          <a:xfrm rot="310662">
            <a:off x="-2814277" y="3742245"/>
            <a:ext cx="6398368" cy="2197117"/>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5"/>
          <p:cNvSpPr/>
          <p:nvPr/>
        </p:nvSpPr>
        <p:spPr>
          <a:xfrm rot="-10678803" flipH="1">
            <a:off x="3569609" y="-480229"/>
            <a:ext cx="6161530" cy="1333349"/>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6" name="Google Shape;1076;p25"/>
          <p:cNvGrpSpPr/>
          <p:nvPr/>
        </p:nvGrpSpPr>
        <p:grpSpPr>
          <a:xfrm>
            <a:off x="7710350" y="4040938"/>
            <a:ext cx="1161619" cy="732412"/>
            <a:chOff x="7710350" y="4040938"/>
            <a:chExt cx="1161619" cy="732412"/>
          </a:xfrm>
        </p:grpSpPr>
        <p:sp>
          <p:nvSpPr>
            <p:cNvPr id="1077" name="Google Shape;1077;p25"/>
            <p:cNvSpPr/>
            <p:nvPr/>
          </p:nvSpPr>
          <p:spPr>
            <a:xfrm>
              <a:off x="7710350" y="4443775"/>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5"/>
            <p:cNvSpPr/>
            <p:nvPr/>
          </p:nvSpPr>
          <p:spPr>
            <a:xfrm rot="-1405867" flipH="1">
              <a:off x="8423451" y="4109577"/>
              <a:ext cx="406518" cy="29554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25"/>
          <p:cNvGrpSpPr/>
          <p:nvPr/>
        </p:nvGrpSpPr>
        <p:grpSpPr>
          <a:xfrm>
            <a:off x="383145" y="191020"/>
            <a:ext cx="790475" cy="348481"/>
            <a:chOff x="383145" y="191020"/>
            <a:chExt cx="790475" cy="348481"/>
          </a:xfrm>
        </p:grpSpPr>
        <p:sp>
          <p:nvSpPr>
            <p:cNvPr id="1080" name="Google Shape;1080;p25"/>
            <p:cNvSpPr/>
            <p:nvPr/>
          </p:nvSpPr>
          <p:spPr>
            <a:xfrm>
              <a:off x="383145" y="191020"/>
              <a:ext cx="178685" cy="178128"/>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rgbClr val="193E4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1" name="Google Shape;1081;p25"/>
            <p:cNvGrpSpPr/>
            <p:nvPr/>
          </p:nvGrpSpPr>
          <p:grpSpPr>
            <a:xfrm rot="1343489">
              <a:off x="969332" y="307477"/>
              <a:ext cx="171269" cy="207218"/>
              <a:chOff x="7090888" y="538575"/>
              <a:chExt cx="83100" cy="100550"/>
            </a:xfrm>
          </p:grpSpPr>
          <p:sp>
            <p:nvSpPr>
              <p:cNvPr id="1082" name="Google Shape;1082;p25"/>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5"/>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5"/>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CUSTOM_5">
    <p:spTree>
      <p:nvGrpSpPr>
        <p:cNvPr id="1" name="Shape 1085"/>
        <p:cNvGrpSpPr/>
        <p:nvPr/>
      </p:nvGrpSpPr>
      <p:grpSpPr>
        <a:xfrm>
          <a:off x="0" y="0"/>
          <a:ext cx="0" cy="0"/>
          <a:chOff x="0" y="0"/>
          <a:chExt cx="0" cy="0"/>
        </a:xfrm>
      </p:grpSpPr>
      <p:grpSp>
        <p:nvGrpSpPr>
          <p:cNvPr id="1086" name="Google Shape;1086;p26"/>
          <p:cNvGrpSpPr/>
          <p:nvPr/>
        </p:nvGrpSpPr>
        <p:grpSpPr>
          <a:xfrm>
            <a:off x="600" y="0"/>
            <a:ext cx="9142800" cy="5143500"/>
            <a:chOff x="10900" y="0"/>
            <a:chExt cx="9142800" cy="5143500"/>
          </a:xfrm>
        </p:grpSpPr>
        <p:cxnSp>
          <p:nvCxnSpPr>
            <p:cNvPr id="1087" name="Google Shape;1087;p2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88" name="Google Shape;1088;p2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89" name="Google Shape;1089;p2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0" name="Google Shape;1090;p2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1" name="Google Shape;1091;p2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2" name="Google Shape;1092;p2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3" name="Google Shape;1093;p2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4" name="Google Shape;1094;p2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5" name="Google Shape;1095;p2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6" name="Google Shape;1096;p2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7" name="Google Shape;1097;p2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8" name="Google Shape;1098;p2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9" name="Google Shape;1099;p2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0" name="Google Shape;1100;p2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1" name="Google Shape;1101;p2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2" name="Google Shape;1102;p2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3" name="Google Shape;1103;p2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4" name="Google Shape;1104;p2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5" name="Google Shape;1105;p2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6" name="Google Shape;1106;p2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7" name="Google Shape;1107;p2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8" name="Google Shape;1108;p2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9" name="Google Shape;1109;p2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0" name="Google Shape;1110;p2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1" name="Google Shape;1111;p2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2" name="Google Shape;1112;p2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3" name="Google Shape;1113;p2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4" name="Google Shape;1114;p2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115" name="Google Shape;1115;p26"/>
          <p:cNvSpPr txBox="1">
            <a:spLocks noGrp="1"/>
          </p:cNvSpPr>
          <p:nvPr>
            <p:ph type="subTitle" idx="1"/>
          </p:nvPr>
        </p:nvSpPr>
        <p:spPr>
          <a:xfrm>
            <a:off x="2185950" y="2888250"/>
            <a:ext cx="4772100" cy="572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6" name="Google Shape;1116;p26"/>
          <p:cNvSpPr/>
          <p:nvPr/>
        </p:nvSpPr>
        <p:spPr>
          <a:xfrm rot="490726">
            <a:off x="-1152519" y="-786937"/>
            <a:ext cx="3950235" cy="220641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81250" y="4042900"/>
            <a:ext cx="9330887" cy="2019194"/>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p:nvPr/>
        </p:nvSpPr>
        <p:spPr>
          <a:xfrm rot="1767451">
            <a:off x="5861762" y="-1040894"/>
            <a:ext cx="3950238" cy="2206416"/>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6"/>
          <p:cNvSpPr txBox="1">
            <a:spLocks noGrp="1"/>
          </p:cNvSpPr>
          <p:nvPr>
            <p:ph type="title"/>
          </p:nvPr>
        </p:nvSpPr>
        <p:spPr>
          <a:xfrm>
            <a:off x="2007600" y="1682550"/>
            <a:ext cx="5128800" cy="1159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99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grpSp>
        <p:nvGrpSpPr>
          <p:cNvPr id="51" name="Google Shape;51;p3"/>
          <p:cNvGrpSpPr/>
          <p:nvPr/>
        </p:nvGrpSpPr>
        <p:grpSpPr>
          <a:xfrm>
            <a:off x="600" y="0"/>
            <a:ext cx="9142800" cy="5143500"/>
            <a:chOff x="10900" y="0"/>
            <a:chExt cx="9142800" cy="5143500"/>
          </a:xfrm>
        </p:grpSpPr>
        <p:cxnSp>
          <p:nvCxnSpPr>
            <p:cNvPr id="52" name="Google Shape;52;p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3" name="Google Shape;53;p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4" name="Google Shape;54;p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5" name="Google Shape;55;p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6" name="Google Shape;56;p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 name="Google Shape;57;p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 name="Google Shape;58;p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9" name="Google Shape;59;p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0" name="Google Shape;60;p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1" name="Google Shape;61;p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 name="Google Shape;62;p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 name="Google Shape;63;p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 name="Google Shape;64;p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5" name="Google Shape;65;p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6" name="Google Shape;66;p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7" name="Google Shape;67;p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8" name="Google Shape;68;p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9" name="Google Shape;69;p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70" name="Google Shape;70;p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1" name="Google Shape;71;p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2" name="Google Shape;72;p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3" name="Google Shape;73;p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4" name="Google Shape;74;p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5" name="Google Shape;75;p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6" name="Google Shape;76;p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7" name="Google Shape;77;p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8" name="Google Shape;78;p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9" name="Google Shape;79;p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80" name="Google Shape;80;p3"/>
          <p:cNvSpPr txBox="1">
            <a:spLocks noGrp="1"/>
          </p:cNvSpPr>
          <p:nvPr>
            <p:ph type="title"/>
          </p:nvPr>
        </p:nvSpPr>
        <p:spPr>
          <a:xfrm>
            <a:off x="720000" y="2638575"/>
            <a:ext cx="7704000" cy="800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81" name="Google Shape;81;p3"/>
          <p:cNvSpPr txBox="1">
            <a:spLocks noGrp="1"/>
          </p:cNvSpPr>
          <p:nvPr>
            <p:ph type="title" idx="2" hasCustomPrompt="1"/>
          </p:nvPr>
        </p:nvSpPr>
        <p:spPr>
          <a:xfrm>
            <a:off x="4058341" y="1540425"/>
            <a:ext cx="10275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82" name="Google Shape;82;p3"/>
          <p:cNvSpPr txBox="1">
            <a:spLocks noGrp="1"/>
          </p:cNvSpPr>
          <p:nvPr>
            <p:ph type="subTitle" idx="1"/>
          </p:nvPr>
        </p:nvSpPr>
        <p:spPr>
          <a:xfrm>
            <a:off x="1348200" y="3438675"/>
            <a:ext cx="6447600" cy="388200"/>
          </a:xfrm>
          <a:prstGeom prst="rect">
            <a:avLst/>
          </a:prstGeom>
        </p:spPr>
        <p:txBody>
          <a:bodyPr spcFirstLastPara="1" wrap="square" lIns="91425" tIns="91425" rIns="91425" bIns="91425" anchor="ctr" anchorCtr="0">
            <a:normAutofit/>
          </a:bodyPr>
          <a:lstStyle>
            <a:lvl1pPr lvl="0" algn="ctr" rtl="0">
              <a:lnSpc>
                <a:spcPct val="9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3"/>
          <p:cNvSpPr/>
          <p:nvPr/>
        </p:nvSpPr>
        <p:spPr>
          <a:xfrm rot="10457028">
            <a:off x="-544895" y="-462854"/>
            <a:ext cx="6067882" cy="131308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rot="-398671">
            <a:off x="3474211"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rot="800467">
            <a:off x="8342227" y="3724630"/>
            <a:ext cx="353298"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3"/>
          <p:cNvGrpSpPr/>
          <p:nvPr/>
        </p:nvGrpSpPr>
        <p:grpSpPr>
          <a:xfrm>
            <a:off x="7333349" y="188727"/>
            <a:ext cx="1434409" cy="1223373"/>
            <a:chOff x="7333349" y="188727"/>
            <a:chExt cx="1434409" cy="1223373"/>
          </a:xfrm>
        </p:grpSpPr>
        <p:sp>
          <p:nvSpPr>
            <p:cNvPr id="87" name="Google Shape;87;p3"/>
            <p:cNvSpPr/>
            <p:nvPr/>
          </p:nvSpPr>
          <p:spPr>
            <a:xfrm rot="1304149">
              <a:off x="7378260" y="635694"/>
              <a:ext cx="453332" cy="329580"/>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3"/>
            <p:cNvGrpSpPr/>
            <p:nvPr/>
          </p:nvGrpSpPr>
          <p:grpSpPr>
            <a:xfrm rot="376413">
              <a:off x="7988564" y="224528"/>
              <a:ext cx="718401" cy="1151770"/>
              <a:chOff x="2207125" y="4466025"/>
              <a:chExt cx="340875" cy="547575"/>
            </a:xfrm>
          </p:grpSpPr>
          <p:sp>
            <p:nvSpPr>
              <p:cNvPr id="89" name="Google Shape;89;p3"/>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 name="Google Shape;95;p3"/>
          <p:cNvGrpSpPr/>
          <p:nvPr/>
        </p:nvGrpSpPr>
        <p:grpSpPr>
          <a:xfrm>
            <a:off x="243530" y="3822442"/>
            <a:ext cx="1041070" cy="1053772"/>
            <a:chOff x="243530" y="3822442"/>
            <a:chExt cx="1041070" cy="1053772"/>
          </a:xfrm>
        </p:grpSpPr>
        <p:grpSp>
          <p:nvGrpSpPr>
            <p:cNvPr id="96" name="Google Shape;96;p3"/>
            <p:cNvGrpSpPr/>
            <p:nvPr/>
          </p:nvGrpSpPr>
          <p:grpSpPr>
            <a:xfrm>
              <a:off x="350074" y="4578743"/>
              <a:ext cx="148046" cy="182875"/>
              <a:chOff x="5803200" y="3023808"/>
              <a:chExt cx="96775" cy="117900"/>
            </a:xfrm>
          </p:grpSpPr>
          <p:sp>
            <p:nvSpPr>
              <p:cNvPr id="97" name="Google Shape;97;p3"/>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a:off x="243530" y="3822442"/>
              <a:ext cx="1041070" cy="1053772"/>
              <a:chOff x="5483263" y="2445850"/>
              <a:chExt cx="576100" cy="637375"/>
            </a:xfrm>
          </p:grpSpPr>
          <p:sp>
            <p:nvSpPr>
              <p:cNvPr id="101" name="Google Shape;101;p3"/>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CUSTOM_6">
    <p:spTree>
      <p:nvGrpSpPr>
        <p:cNvPr id="1" name="Shape 1120"/>
        <p:cNvGrpSpPr/>
        <p:nvPr/>
      </p:nvGrpSpPr>
      <p:grpSpPr>
        <a:xfrm>
          <a:off x="0" y="0"/>
          <a:ext cx="0" cy="0"/>
          <a:chOff x="0" y="0"/>
          <a:chExt cx="0" cy="0"/>
        </a:xfrm>
      </p:grpSpPr>
      <p:grpSp>
        <p:nvGrpSpPr>
          <p:cNvPr id="1121" name="Google Shape;1121;p27"/>
          <p:cNvGrpSpPr/>
          <p:nvPr/>
        </p:nvGrpSpPr>
        <p:grpSpPr>
          <a:xfrm>
            <a:off x="600" y="0"/>
            <a:ext cx="9142800" cy="5143500"/>
            <a:chOff x="10900" y="0"/>
            <a:chExt cx="9142800" cy="5143500"/>
          </a:xfrm>
        </p:grpSpPr>
        <p:cxnSp>
          <p:nvCxnSpPr>
            <p:cNvPr id="1122" name="Google Shape;1122;p2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3" name="Google Shape;1123;p2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4" name="Google Shape;1124;p2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5" name="Google Shape;1125;p2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6" name="Google Shape;1126;p2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7" name="Google Shape;1127;p2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8" name="Google Shape;1128;p2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9" name="Google Shape;1129;p2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0" name="Google Shape;1130;p2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1" name="Google Shape;1131;p2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2" name="Google Shape;1132;p2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3" name="Google Shape;1133;p2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4" name="Google Shape;1134;p2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5" name="Google Shape;1135;p2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6" name="Google Shape;1136;p2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7" name="Google Shape;1137;p2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8" name="Google Shape;1138;p2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9" name="Google Shape;1139;p2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40" name="Google Shape;1140;p2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1" name="Google Shape;1141;p2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2" name="Google Shape;1142;p2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3" name="Google Shape;1143;p2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4" name="Google Shape;1144;p2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5" name="Google Shape;1145;p2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6" name="Google Shape;1146;p2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7" name="Google Shape;1147;p2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8" name="Google Shape;1148;p2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9" name="Google Shape;1149;p2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150" name="Google Shape;1150;p27"/>
          <p:cNvSpPr txBox="1">
            <a:spLocks noGrp="1"/>
          </p:cNvSpPr>
          <p:nvPr>
            <p:ph type="subTitle" idx="1"/>
          </p:nvPr>
        </p:nvSpPr>
        <p:spPr>
          <a:xfrm>
            <a:off x="4632587" y="2402850"/>
            <a:ext cx="3743400" cy="822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51" name="Google Shape;1151;p27"/>
          <p:cNvSpPr txBox="1">
            <a:spLocks noGrp="1"/>
          </p:cNvSpPr>
          <p:nvPr>
            <p:ph type="title"/>
          </p:nvPr>
        </p:nvSpPr>
        <p:spPr>
          <a:xfrm>
            <a:off x="4632587" y="1918350"/>
            <a:ext cx="37434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152" name="Google Shape;1152;p27"/>
          <p:cNvSpPr/>
          <p:nvPr/>
        </p:nvSpPr>
        <p:spPr>
          <a:xfrm rot="-180840" flipH="1">
            <a:off x="4613756" y="3963589"/>
            <a:ext cx="5467086" cy="1877526"/>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7"/>
          <p:cNvSpPr/>
          <p:nvPr/>
        </p:nvSpPr>
        <p:spPr>
          <a:xfrm rot="-1361740">
            <a:off x="-800087" y="-630217"/>
            <a:ext cx="3416368" cy="1440931"/>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4" name="Google Shape;1154;p27"/>
          <p:cNvGrpSpPr/>
          <p:nvPr/>
        </p:nvGrpSpPr>
        <p:grpSpPr>
          <a:xfrm>
            <a:off x="219200" y="3378611"/>
            <a:ext cx="735844" cy="1255065"/>
            <a:chOff x="219200" y="3378611"/>
            <a:chExt cx="735844" cy="1255065"/>
          </a:xfrm>
        </p:grpSpPr>
        <p:sp>
          <p:nvSpPr>
            <p:cNvPr id="1155" name="Google Shape;1155;p27"/>
            <p:cNvSpPr/>
            <p:nvPr/>
          </p:nvSpPr>
          <p:spPr>
            <a:xfrm rot="-459634">
              <a:off x="528182" y="4216725"/>
              <a:ext cx="402540" cy="391869"/>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7"/>
            <p:cNvSpPr/>
            <p:nvPr/>
          </p:nvSpPr>
          <p:spPr>
            <a:xfrm rot="935724">
              <a:off x="260591" y="3441772"/>
              <a:ext cx="521830" cy="379379"/>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27"/>
          <p:cNvGrpSpPr/>
          <p:nvPr/>
        </p:nvGrpSpPr>
        <p:grpSpPr>
          <a:xfrm>
            <a:off x="7040318" y="306395"/>
            <a:ext cx="192012" cy="233118"/>
            <a:chOff x="7052482" y="701875"/>
            <a:chExt cx="272861" cy="331274"/>
          </a:xfrm>
        </p:grpSpPr>
        <p:sp>
          <p:nvSpPr>
            <p:cNvPr id="1158" name="Google Shape;1158;p27"/>
            <p:cNvSpPr/>
            <p:nvPr/>
          </p:nvSpPr>
          <p:spPr>
            <a:xfrm>
              <a:off x="7053810" y="753739"/>
              <a:ext cx="247283" cy="205066"/>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a:off x="7052482" y="728161"/>
              <a:ext cx="272861" cy="221528"/>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7"/>
            <p:cNvSpPr/>
            <p:nvPr/>
          </p:nvSpPr>
          <p:spPr>
            <a:xfrm>
              <a:off x="7147714" y="701875"/>
              <a:ext cx="40978" cy="331274"/>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27"/>
          <p:cNvSpPr/>
          <p:nvPr/>
        </p:nvSpPr>
        <p:spPr>
          <a:xfrm>
            <a:off x="8258580" y="3451702"/>
            <a:ext cx="276975" cy="275105"/>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27"/>
          <p:cNvGrpSpPr/>
          <p:nvPr/>
        </p:nvGrpSpPr>
        <p:grpSpPr>
          <a:xfrm>
            <a:off x="1809445" y="355011"/>
            <a:ext cx="192021" cy="226934"/>
            <a:chOff x="7298913" y="453525"/>
            <a:chExt cx="96775" cy="117900"/>
          </a:xfrm>
        </p:grpSpPr>
        <p:sp>
          <p:nvSpPr>
            <p:cNvPr id="1163" name="Google Shape;1163;p27"/>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7"/>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7"/>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p:cSld name="CUSTOM_9">
    <p:spTree>
      <p:nvGrpSpPr>
        <p:cNvPr id="1" name="Shape 1251"/>
        <p:cNvGrpSpPr/>
        <p:nvPr/>
      </p:nvGrpSpPr>
      <p:grpSpPr>
        <a:xfrm>
          <a:off x="0" y="0"/>
          <a:ext cx="0" cy="0"/>
          <a:chOff x="0" y="0"/>
          <a:chExt cx="0" cy="0"/>
        </a:xfrm>
      </p:grpSpPr>
      <p:grpSp>
        <p:nvGrpSpPr>
          <p:cNvPr id="1252" name="Google Shape;1252;p30"/>
          <p:cNvGrpSpPr/>
          <p:nvPr/>
        </p:nvGrpSpPr>
        <p:grpSpPr>
          <a:xfrm>
            <a:off x="600" y="0"/>
            <a:ext cx="9142800" cy="5143500"/>
            <a:chOff x="10900" y="0"/>
            <a:chExt cx="9142800" cy="5143500"/>
          </a:xfrm>
        </p:grpSpPr>
        <p:cxnSp>
          <p:nvCxnSpPr>
            <p:cNvPr id="1253" name="Google Shape;1253;p3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4" name="Google Shape;1254;p3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5" name="Google Shape;1255;p3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6" name="Google Shape;1256;p3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7" name="Google Shape;1257;p3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8" name="Google Shape;1258;p3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9" name="Google Shape;1259;p3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0" name="Google Shape;1260;p3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1" name="Google Shape;1261;p3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2" name="Google Shape;1262;p3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3" name="Google Shape;1263;p3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4" name="Google Shape;1264;p3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5" name="Google Shape;1265;p3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6" name="Google Shape;1266;p3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7" name="Google Shape;1267;p3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8" name="Google Shape;1268;p3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9" name="Google Shape;1269;p3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0" name="Google Shape;1270;p3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1" name="Google Shape;1271;p3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2" name="Google Shape;1272;p3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3" name="Google Shape;1273;p3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4" name="Google Shape;1274;p3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5" name="Google Shape;1275;p3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6" name="Google Shape;1276;p3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7" name="Google Shape;1277;p3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8" name="Google Shape;1278;p3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9" name="Google Shape;1279;p3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80" name="Google Shape;1280;p3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281" name="Google Shape;1281;p30"/>
          <p:cNvSpPr txBox="1">
            <a:spLocks noGrp="1"/>
          </p:cNvSpPr>
          <p:nvPr>
            <p:ph type="subTitle" idx="1"/>
          </p:nvPr>
        </p:nvSpPr>
        <p:spPr>
          <a:xfrm>
            <a:off x="1345431" y="2387410"/>
            <a:ext cx="3610800" cy="85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2" name="Google Shape;1282;p30"/>
          <p:cNvSpPr/>
          <p:nvPr/>
        </p:nvSpPr>
        <p:spPr>
          <a:xfrm flipH="1">
            <a:off x="6827508" y="-631428"/>
            <a:ext cx="3206542" cy="1791023"/>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0"/>
          <p:cNvSpPr txBox="1">
            <a:spLocks noGrp="1"/>
          </p:cNvSpPr>
          <p:nvPr>
            <p:ph type="title"/>
          </p:nvPr>
        </p:nvSpPr>
        <p:spPr>
          <a:xfrm>
            <a:off x="1345431" y="1902910"/>
            <a:ext cx="36108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284" name="Google Shape;1284;p30"/>
          <p:cNvSpPr/>
          <p:nvPr/>
        </p:nvSpPr>
        <p:spPr>
          <a:xfrm rot="-8867331" flipH="1">
            <a:off x="-853102" y="4264270"/>
            <a:ext cx="3250116" cy="137081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30"/>
          <p:cNvGrpSpPr/>
          <p:nvPr/>
        </p:nvGrpSpPr>
        <p:grpSpPr>
          <a:xfrm>
            <a:off x="545382" y="351737"/>
            <a:ext cx="225815" cy="275096"/>
            <a:chOff x="7298913" y="453525"/>
            <a:chExt cx="96775" cy="117900"/>
          </a:xfrm>
        </p:grpSpPr>
        <p:sp>
          <p:nvSpPr>
            <p:cNvPr id="1286" name="Google Shape;1286;p3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5">
  <p:cSld name="CUSTOM_25">
    <p:spTree>
      <p:nvGrpSpPr>
        <p:cNvPr id="1" name="Shape 1289"/>
        <p:cNvGrpSpPr/>
        <p:nvPr/>
      </p:nvGrpSpPr>
      <p:grpSpPr>
        <a:xfrm>
          <a:off x="0" y="0"/>
          <a:ext cx="0" cy="0"/>
          <a:chOff x="0" y="0"/>
          <a:chExt cx="0" cy="0"/>
        </a:xfrm>
      </p:grpSpPr>
      <p:grpSp>
        <p:nvGrpSpPr>
          <p:cNvPr id="1290" name="Google Shape;1290;p31"/>
          <p:cNvGrpSpPr/>
          <p:nvPr/>
        </p:nvGrpSpPr>
        <p:grpSpPr>
          <a:xfrm>
            <a:off x="600" y="0"/>
            <a:ext cx="9142800" cy="5143500"/>
            <a:chOff x="10900" y="0"/>
            <a:chExt cx="9142800" cy="5143500"/>
          </a:xfrm>
        </p:grpSpPr>
        <p:cxnSp>
          <p:nvCxnSpPr>
            <p:cNvPr id="1291" name="Google Shape;1291;p3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2" name="Google Shape;1292;p3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3" name="Google Shape;1293;p3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4" name="Google Shape;1294;p3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5" name="Google Shape;1295;p3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6" name="Google Shape;1296;p3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7" name="Google Shape;1297;p3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8" name="Google Shape;1298;p3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9" name="Google Shape;1299;p3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0" name="Google Shape;1300;p3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1" name="Google Shape;1301;p3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2" name="Google Shape;1302;p3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3" name="Google Shape;1303;p3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4" name="Google Shape;1304;p3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5" name="Google Shape;1305;p3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6" name="Google Shape;1306;p3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7" name="Google Shape;1307;p3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8" name="Google Shape;1308;p3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9" name="Google Shape;1309;p3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0" name="Google Shape;1310;p3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1" name="Google Shape;1311;p3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2" name="Google Shape;1312;p3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3" name="Google Shape;1313;p3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4" name="Google Shape;1314;p3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5" name="Google Shape;1315;p3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6" name="Google Shape;1316;p3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7" name="Google Shape;1317;p3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8" name="Google Shape;1318;p3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319" name="Google Shape;1319;p31"/>
          <p:cNvSpPr/>
          <p:nvPr/>
        </p:nvSpPr>
        <p:spPr>
          <a:xfrm rot="-476965" flipH="1">
            <a:off x="-206941" y="-310840"/>
            <a:ext cx="3373507" cy="795083"/>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1"/>
          <p:cNvSpPr/>
          <p:nvPr/>
        </p:nvSpPr>
        <p:spPr>
          <a:xfrm flipH="1">
            <a:off x="4598108" y="3815225"/>
            <a:ext cx="5279667" cy="1813058"/>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1"/>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322" name="Google Shape;1322;p31"/>
          <p:cNvSpPr txBox="1">
            <a:spLocks noGrp="1"/>
          </p:cNvSpPr>
          <p:nvPr>
            <p:ph type="body" idx="1"/>
          </p:nvPr>
        </p:nvSpPr>
        <p:spPr>
          <a:xfrm>
            <a:off x="1739400" y="2418270"/>
            <a:ext cx="5665200" cy="1689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Clr>
                <a:schemeClr val="accent1"/>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323" name="Google Shape;1323;p31"/>
          <p:cNvSpPr/>
          <p:nvPr/>
        </p:nvSpPr>
        <p:spPr>
          <a:xfrm>
            <a:off x="263359" y="810348"/>
            <a:ext cx="306607" cy="335167"/>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1"/>
          <p:cNvSpPr/>
          <p:nvPr/>
        </p:nvSpPr>
        <p:spPr>
          <a:xfrm rot="-564093" flipH="1">
            <a:off x="8331453" y="749097"/>
            <a:ext cx="461039" cy="33518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1"/>
          <p:cNvSpPr/>
          <p:nvPr/>
        </p:nvSpPr>
        <p:spPr>
          <a:xfrm rot="1447432">
            <a:off x="8359747" y="3077152"/>
            <a:ext cx="338571" cy="32959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CUSTOM_12">
    <p:spTree>
      <p:nvGrpSpPr>
        <p:cNvPr id="1" name="Shape 1443"/>
        <p:cNvGrpSpPr/>
        <p:nvPr/>
      </p:nvGrpSpPr>
      <p:grpSpPr>
        <a:xfrm>
          <a:off x="0" y="0"/>
          <a:ext cx="0" cy="0"/>
          <a:chOff x="0" y="0"/>
          <a:chExt cx="0" cy="0"/>
        </a:xfrm>
      </p:grpSpPr>
      <p:grpSp>
        <p:nvGrpSpPr>
          <p:cNvPr id="1444" name="Google Shape;1444;p34"/>
          <p:cNvGrpSpPr/>
          <p:nvPr/>
        </p:nvGrpSpPr>
        <p:grpSpPr>
          <a:xfrm>
            <a:off x="600" y="0"/>
            <a:ext cx="9142800" cy="5143500"/>
            <a:chOff x="10900" y="0"/>
            <a:chExt cx="9142800" cy="5143500"/>
          </a:xfrm>
        </p:grpSpPr>
        <p:cxnSp>
          <p:nvCxnSpPr>
            <p:cNvPr id="1445" name="Google Shape;1445;p3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6" name="Google Shape;1446;p3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7" name="Google Shape;1447;p3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8" name="Google Shape;1448;p3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9" name="Google Shape;1449;p3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0" name="Google Shape;1450;p3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1" name="Google Shape;1451;p3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2" name="Google Shape;1452;p3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3" name="Google Shape;1453;p3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4" name="Google Shape;1454;p3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5" name="Google Shape;1455;p3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6" name="Google Shape;1456;p3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7" name="Google Shape;1457;p3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8" name="Google Shape;1458;p3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9" name="Google Shape;1459;p3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0" name="Google Shape;1460;p3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1" name="Google Shape;1461;p3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2" name="Google Shape;1462;p3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3" name="Google Shape;1463;p3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4" name="Google Shape;1464;p3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5" name="Google Shape;1465;p3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6" name="Google Shape;1466;p3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7" name="Google Shape;1467;p3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8" name="Google Shape;1468;p3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9" name="Google Shape;1469;p3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0" name="Google Shape;1470;p3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1" name="Google Shape;1471;p3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2" name="Google Shape;1472;p3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473" name="Google Shape;1473;p34"/>
          <p:cNvSpPr/>
          <p:nvPr/>
        </p:nvSpPr>
        <p:spPr>
          <a:xfrm rot="-829667" flipH="1">
            <a:off x="-1208560" y="-553610"/>
            <a:ext cx="5014952" cy="1265230"/>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4"/>
          <p:cNvSpPr/>
          <p:nvPr/>
        </p:nvSpPr>
        <p:spPr>
          <a:xfrm rot="310116" flipH="1">
            <a:off x="4916055" y="4164872"/>
            <a:ext cx="5024210" cy="1725333"/>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rgbClr val="4BC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txBox="1">
            <a:spLocks noGrp="1"/>
          </p:cNvSpPr>
          <p:nvPr>
            <p:ph type="title"/>
          </p:nvPr>
        </p:nvSpPr>
        <p:spPr>
          <a:xfrm>
            <a:off x="720000" y="214317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76" name="Google Shape;1476;p34"/>
          <p:cNvSpPr txBox="1">
            <a:spLocks noGrp="1"/>
          </p:cNvSpPr>
          <p:nvPr>
            <p:ph type="subTitle" idx="1"/>
          </p:nvPr>
        </p:nvSpPr>
        <p:spPr>
          <a:xfrm>
            <a:off x="720000" y="2653515"/>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7" name="Google Shape;1477;p34"/>
          <p:cNvSpPr txBox="1">
            <a:spLocks noGrp="1"/>
          </p:cNvSpPr>
          <p:nvPr>
            <p:ph type="title" idx="2"/>
          </p:nvPr>
        </p:nvSpPr>
        <p:spPr>
          <a:xfrm>
            <a:off x="3403800" y="2805598"/>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78" name="Google Shape;1478;p34"/>
          <p:cNvSpPr txBox="1">
            <a:spLocks noGrp="1"/>
          </p:cNvSpPr>
          <p:nvPr>
            <p:ph type="subTitle" idx="3"/>
          </p:nvPr>
        </p:nvSpPr>
        <p:spPr>
          <a:xfrm>
            <a:off x="3403800" y="3315940"/>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9" name="Google Shape;1479;p34"/>
          <p:cNvSpPr txBox="1">
            <a:spLocks noGrp="1"/>
          </p:cNvSpPr>
          <p:nvPr>
            <p:ph type="title" idx="4"/>
          </p:nvPr>
        </p:nvSpPr>
        <p:spPr>
          <a:xfrm>
            <a:off x="6087600" y="214317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80" name="Google Shape;1480;p34"/>
          <p:cNvSpPr txBox="1">
            <a:spLocks noGrp="1"/>
          </p:cNvSpPr>
          <p:nvPr>
            <p:ph type="subTitle" idx="5"/>
          </p:nvPr>
        </p:nvSpPr>
        <p:spPr>
          <a:xfrm>
            <a:off x="6087600" y="2653515"/>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1" name="Google Shape;1481;p34"/>
          <p:cNvSpPr txBox="1">
            <a:spLocks noGrp="1"/>
          </p:cNvSpPr>
          <p:nvPr>
            <p:ph type="title" idx="6"/>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482" name="Google Shape;1482;p34"/>
          <p:cNvSpPr/>
          <p:nvPr/>
        </p:nvSpPr>
        <p:spPr>
          <a:xfrm rot="-6313481" flipH="1">
            <a:off x="8478488" y="3744289"/>
            <a:ext cx="321665" cy="334881"/>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3" name="Google Shape;1483;p34"/>
          <p:cNvGrpSpPr/>
          <p:nvPr/>
        </p:nvGrpSpPr>
        <p:grpSpPr>
          <a:xfrm>
            <a:off x="1720794" y="4680866"/>
            <a:ext cx="155450" cy="182875"/>
            <a:chOff x="5803200" y="3023808"/>
            <a:chExt cx="96775" cy="117900"/>
          </a:xfrm>
        </p:grpSpPr>
        <p:sp>
          <p:nvSpPr>
            <p:cNvPr id="1484" name="Google Shape;1484;p34"/>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4"/>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4"/>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34"/>
          <p:cNvSpPr/>
          <p:nvPr/>
        </p:nvSpPr>
        <p:spPr>
          <a:xfrm rot="1261609">
            <a:off x="8261501" y="374718"/>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4"/>
          <p:cNvSpPr/>
          <p:nvPr/>
        </p:nvSpPr>
        <p:spPr>
          <a:xfrm rot="1805093">
            <a:off x="275785" y="1135122"/>
            <a:ext cx="361248" cy="26263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CUSTOM_13">
    <p:spTree>
      <p:nvGrpSpPr>
        <p:cNvPr id="1" name="Shape 1489"/>
        <p:cNvGrpSpPr/>
        <p:nvPr/>
      </p:nvGrpSpPr>
      <p:grpSpPr>
        <a:xfrm>
          <a:off x="0" y="0"/>
          <a:ext cx="0" cy="0"/>
          <a:chOff x="0" y="0"/>
          <a:chExt cx="0" cy="0"/>
        </a:xfrm>
      </p:grpSpPr>
      <p:grpSp>
        <p:nvGrpSpPr>
          <p:cNvPr id="1490" name="Google Shape;1490;p35"/>
          <p:cNvGrpSpPr/>
          <p:nvPr/>
        </p:nvGrpSpPr>
        <p:grpSpPr>
          <a:xfrm>
            <a:off x="600" y="0"/>
            <a:ext cx="9142800" cy="5143500"/>
            <a:chOff x="10900" y="0"/>
            <a:chExt cx="9142800" cy="5143500"/>
          </a:xfrm>
        </p:grpSpPr>
        <p:cxnSp>
          <p:nvCxnSpPr>
            <p:cNvPr id="1491" name="Google Shape;1491;p3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2" name="Google Shape;1492;p3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3" name="Google Shape;1493;p3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4" name="Google Shape;1494;p3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5" name="Google Shape;1495;p3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6" name="Google Shape;1496;p3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7" name="Google Shape;1497;p3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8" name="Google Shape;1498;p3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9" name="Google Shape;1499;p3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0" name="Google Shape;1500;p3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1" name="Google Shape;1501;p3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2" name="Google Shape;1502;p3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3" name="Google Shape;1503;p3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4" name="Google Shape;1504;p3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5" name="Google Shape;1505;p3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6" name="Google Shape;1506;p3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7" name="Google Shape;1507;p3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8" name="Google Shape;1508;p3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9" name="Google Shape;1509;p3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0" name="Google Shape;1510;p3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1" name="Google Shape;1511;p3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2" name="Google Shape;1512;p3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3" name="Google Shape;1513;p3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4" name="Google Shape;1514;p3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5" name="Google Shape;1515;p3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6" name="Google Shape;1516;p3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7" name="Google Shape;1517;p3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8" name="Google Shape;1518;p3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519" name="Google Shape;1519;p35"/>
          <p:cNvSpPr txBox="1">
            <a:spLocks noGrp="1"/>
          </p:cNvSpPr>
          <p:nvPr>
            <p:ph type="title"/>
          </p:nvPr>
        </p:nvSpPr>
        <p:spPr>
          <a:xfrm>
            <a:off x="1965726" y="1539265"/>
            <a:ext cx="2011800" cy="345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0" name="Google Shape;1520;p35"/>
          <p:cNvSpPr txBox="1">
            <a:spLocks noGrp="1"/>
          </p:cNvSpPr>
          <p:nvPr>
            <p:ph type="subTitle" idx="1"/>
          </p:nvPr>
        </p:nvSpPr>
        <p:spPr>
          <a:xfrm>
            <a:off x="1874376" y="1981226"/>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1" name="Google Shape;1521;p35"/>
          <p:cNvSpPr txBox="1">
            <a:spLocks noGrp="1"/>
          </p:cNvSpPr>
          <p:nvPr>
            <p:ph type="title" idx="2"/>
          </p:nvPr>
        </p:nvSpPr>
        <p:spPr>
          <a:xfrm>
            <a:off x="5166451" y="1539265"/>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2" name="Google Shape;1522;p35"/>
          <p:cNvSpPr txBox="1">
            <a:spLocks noGrp="1"/>
          </p:cNvSpPr>
          <p:nvPr>
            <p:ph type="subTitle" idx="3"/>
          </p:nvPr>
        </p:nvSpPr>
        <p:spPr>
          <a:xfrm>
            <a:off x="5075101" y="1981226"/>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3" name="Google Shape;1523;p35"/>
          <p:cNvSpPr txBox="1">
            <a:spLocks noGrp="1"/>
          </p:cNvSpPr>
          <p:nvPr>
            <p:ph type="title" idx="4"/>
          </p:nvPr>
        </p:nvSpPr>
        <p:spPr>
          <a:xfrm>
            <a:off x="1965726" y="2922613"/>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4" name="Google Shape;1524;p35"/>
          <p:cNvSpPr txBox="1">
            <a:spLocks noGrp="1"/>
          </p:cNvSpPr>
          <p:nvPr>
            <p:ph type="subTitle" idx="5"/>
          </p:nvPr>
        </p:nvSpPr>
        <p:spPr>
          <a:xfrm>
            <a:off x="1874376" y="3360331"/>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5" name="Google Shape;1525;p35"/>
          <p:cNvSpPr txBox="1">
            <a:spLocks noGrp="1"/>
          </p:cNvSpPr>
          <p:nvPr>
            <p:ph type="title" idx="6"/>
          </p:nvPr>
        </p:nvSpPr>
        <p:spPr>
          <a:xfrm>
            <a:off x="5166451" y="2922613"/>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6" name="Google Shape;1526;p35"/>
          <p:cNvSpPr txBox="1">
            <a:spLocks noGrp="1"/>
          </p:cNvSpPr>
          <p:nvPr>
            <p:ph type="subTitle" idx="7"/>
          </p:nvPr>
        </p:nvSpPr>
        <p:spPr>
          <a:xfrm>
            <a:off x="5075101" y="3360331"/>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7" name="Google Shape;1527;p35"/>
          <p:cNvSpPr txBox="1">
            <a:spLocks noGrp="1"/>
          </p:cNvSpPr>
          <p:nvPr>
            <p:ph type="title" idx="8"/>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528" name="Google Shape;1528;p35"/>
          <p:cNvSpPr/>
          <p:nvPr/>
        </p:nvSpPr>
        <p:spPr>
          <a:xfrm rot="513374">
            <a:off x="5575924" y="-377988"/>
            <a:ext cx="3791137" cy="89351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5"/>
          <p:cNvSpPr/>
          <p:nvPr/>
        </p:nvSpPr>
        <p:spPr>
          <a:xfrm rot="-250306">
            <a:off x="-888728" y="3949136"/>
            <a:ext cx="5572506" cy="1913620"/>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5"/>
          <p:cNvSpPr/>
          <p:nvPr/>
        </p:nvSpPr>
        <p:spPr>
          <a:xfrm>
            <a:off x="8383650" y="1113113"/>
            <a:ext cx="367150" cy="40135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5"/>
          <p:cNvSpPr/>
          <p:nvPr/>
        </p:nvSpPr>
        <p:spPr>
          <a:xfrm rot="-1548643">
            <a:off x="398300" y="3427476"/>
            <a:ext cx="405965" cy="39520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5"/>
          <p:cNvSpPr/>
          <p:nvPr/>
        </p:nvSpPr>
        <p:spPr>
          <a:xfrm>
            <a:off x="607788" y="228200"/>
            <a:ext cx="227685" cy="226114"/>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35"/>
          <p:cNvGrpSpPr/>
          <p:nvPr/>
        </p:nvGrpSpPr>
        <p:grpSpPr>
          <a:xfrm>
            <a:off x="280805" y="510867"/>
            <a:ext cx="127733" cy="155616"/>
            <a:chOff x="7298913" y="453525"/>
            <a:chExt cx="96775" cy="117900"/>
          </a:xfrm>
        </p:grpSpPr>
        <p:sp>
          <p:nvSpPr>
            <p:cNvPr id="1534" name="Google Shape;1534;p3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CUSTOM_14">
    <p:spTree>
      <p:nvGrpSpPr>
        <p:cNvPr id="1" name="Shape 1537"/>
        <p:cNvGrpSpPr/>
        <p:nvPr/>
      </p:nvGrpSpPr>
      <p:grpSpPr>
        <a:xfrm>
          <a:off x="0" y="0"/>
          <a:ext cx="0" cy="0"/>
          <a:chOff x="0" y="0"/>
          <a:chExt cx="0" cy="0"/>
        </a:xfrm>
      </p:grpSpPr>
      <p:grpSp>
        <p:nvGrpSpPr>
          <p:cNvPr id="1538" name="Google Shape;1538;p36"/>
          <p:cNvGrpSpPr/>
          <p:nvPr/>
        </p:nvGrpSpPr>
        <p:grpSpPr>
          <a:xfrm>
            <a:off x="600" y="0"/>
            <a:ext cx="9142800" cy="5143500"/>
            <a:chOff x="10900" y="0"/>
            <a:chExt cx="9142800" cy="5143500"/>
          </a:xfrm>
        </p:grpSpPr>
        <p:cxnSp>
          <p:nvCxnSpPr>
            <p:cNvPr id="1539" name="Google Shape;1539;p3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0" name="Google Shape;1540;p3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1" name="Google Shape;1541;p3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2" name="Google Shape;1542;p3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3" name="Google Shape;1543;p3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4" name="Google Shape;1544;p3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5" name="Google Shape;1545;p3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6" name="Google Shape;1546;p3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7" name="Google Shape;1547;p3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8" name="Google Shape;1548;p3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9" name="Google Shape;1549;p3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0" name="Google Shape;1550;p3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1" name="Google Shape;1551;p3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2" name="Google Shape;1552;p3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3" name="Google Shape;1553;p3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4" name="Google Shape;1554;p3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5" name="Google Shape;1555;p3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6" name="Google Shape;1556;p3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7" name="Google Shape;1557;p3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58" name="Google Shape;1558;p3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59" name="Google Shape;1559;p3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0" name="Google Shape;1560;p3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1" name="Google Shape;1561;p3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2" name="Google Shape;1562;p3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3" name="Google Shape;1563;p3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4" name="Google Shape;1564;p3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5" name="Google Shape;1565;p3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6" name="Google Shape;1566;p3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567" name="Google Shape;1567;p36"/>
          <p:cNvSpPr txBox="1">
            <a:spLocks noGrp="1"/>
          </p:cNvSpPr>
          <p:nvPr>
            <p:ph type="title"/>
          </p:nvPr>
        </p:nvSpPr>
        <p:spPr>
          <a:xfrm>
            <a:off x="1085838"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68" name="Google Shape;1568;p36"/>
          <p:cNvSpPr txBox="1">
            <a:spLocks noGrp="1"/>
          </p:cNvSpPr>
          <p:nvPr>
            <p:ph type="subTitle" idx="1"/>
          </p:nvPr>
        </p:nvSpPr>
        <p:spPr>
          <a:xfrm>
            <a:off x="1042375" y="214355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9" name="Google Shape;1569;p36"/>
          <p:cNvSpPr txBox="1">
            <a:spLocks noGrp="1"/>
          </p:cNvSpPr>
          <p:nvPr>
            <p:ph type="title" idx="2"/>
          </p:nvPr>
        </p:nvSpPr>
        <p:spPr>
          <a:xfrm>
            <a:off x="3659875"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0" name="Google Shape;1570;p36"/>
          <p:cNvSpPr txBox="1">
            <a:spLocks noGrp="1"/>
          </p:cNvSpPr>
          <p:nvPr>
            <p:ph type="subTitle" idx="3"/>
          </p:nvPr>
        </p:nvSpPr>
        <p:spPr>
          <a:xfrm>
            <a:off x="3611850" y="2143552"/>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1" name="Google Shape;1571;p36"/>
          <p:cNvSpPr txBox="1">
            <a:spLocks noGrp="1"/>
          </p:cNvSpPr>
          <p:nvPr>
            <p:ph type="title" idx="4"/>
          </p:nvPr>
        </p:nvSpPr>
        <p:spPr>
          <a:xfrm>
            <a:off x="1085838"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2" name="Google Shape;1572;p36"/>
          <p:cNvSpPr txBox="1">
            <a:spLocks noGrp="1"/>
          </p:cNvSpPr>
          <p:nvPr>
            <p:ph type="subTitle" idx="5"/>
          </p:nvPr>
        </p:nvSpPr>
        <p:spPr>
          <a:xfrm>
            <a:off x="1042386" y="400009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3" name="Google Shape;1573;p36"/>
          <p:cNvSpPr txBox="1">
            <a:spLocks noGrp="1"/>
          </p:cNvSpPr>
          <p:nvPr>
            <p:ph type="title" idx="6"/>
          </p:nvPr>
        </p:nvSpPr>
        <p:spPr>
          <a:xfrm>
            <a:off x="3659875"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4" name="Google Shape;1574;p36"/>
          <p:cNvSpPr txBox="1">
            <a:spLocks noGrp="1"/>
          </p:cNvSpPr>
          <p:nvPr>
            <p:ph type="subTitle" idx="7"/>
          </p:nvPr>
        </p:nvSpPr>
        <p:spPr>
          <a:xfrm>
            <a:off x="3611850" y="4000083"/>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5" name="Google Shape;1575;p36"/>
          <p:cNvSpPr txBox="1">
            <a:spLocks noGrp="1"/>
          </p:cNvSpPr>
          <p:nvPr>
            <p:ph type="title" idx="8"/>
          </p:nvPr>
        </p:nvSpPr>
        <p:spPr>
          <a:xfrm>
            <a:off x="6229363"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6" name="Google Shape;1576;p36"/>
          <p:cNvSpPr txBox="1">
            <a:spLocks noGrp="1"/>
          </p:cNvSpPr>
          <p:nvPr>
            <p:ph type="subTitle" idx="9"/>
          </p:nvPr>
        </p:nvSpPr>
        <p:spPr>
          <a:xfrm>
            <a:off x="6181314" y="2143552"/>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36"/>
          <p:cNvSpPr txBox="1">
            <a:spLocks noGrp="1"/>
          </p:cNvSpPr>
          <p:nvPr>
            <p:ph type="title" idx="13"/>
          </p:nvPr>
        </p:nvSpPr>
        <p:spPr>
          <a:xfrm>
            <a:off x="6229363"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8" name="Google Shape;1578;p36"/>
          <p:cNvSpPr txBox="1">
            <a:spLocks noGrp="1"/>
          </p:cNvSpPr>
          <p:nvPr>
            <p:ph type="subTitle" idx="14"/>
          </p:nvPr>
        </p:nvSpPr>
        <p:spPr>
          <a:xfrm>
            <a:off x="6181314" y="400009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9" name="Google Shape;1579;p36"/>
          <p:cNvSpPr/>
          <p:nvPr/>
        </p:nvSpPr>
        <p:spPr>
          <a:xfrm rot="521790">
            <a:off x="-651177" y="-455780"/>
            <a:ext cx="2635867" cy="1472270"/>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6"/>
          <p:cNvSpPr/>
          <p:nvPr/>
        </p:nvSpPr>
        <p:spPr>
          <a:xfrm rot="-599928">
            <a:off x="5270257" y="4230791"/>
            <a:ext cx="5437665" cy="1176705"/>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6"/>
          <p:cNvSpPr txBox="1">
            <a:spLocks noGrp="1"/>
          </p:cNvSpPr>
          <p:nvPr>
            <p:ph type="title" idx="15"/>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582" name="Google Shape;1582;p36"/>
          <p:cNvSpPr/>
          <p:nvPr/>
        </p:nvSpPr>
        <p:spPr>
          <a:xfrm rot="708351">
            <a:off x="8284281" y="337880"/>
            <a:ext cx="406566" cy="39578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3" name="Google Shape;1583;p36"/>
          <p:cNvGrpSpPr/>
          <p:nvPr/>
        </p:nvGrpSpPr>
        <p:grpSpPr>
          <a:xfrm>
            <a:off x="383710" y="1140775"/>
            <a:ext cx="164624" cy="199867"/>
            <a:chOff x="6964860" y="701875"/>
            <a:chExt cx="164624" cy="199867"/>
          </a:xfrm>
        </p:grpSpPr>
        <p:sp>
          <p:nvSpPr>
            <p:cNvPr id="1584" name="Google Shape;1584;p36"/>
            <p:cNvSpPr/>
            <p:nvPr/>
          </p:nvSpPr>
          <p:spPr>
            <a:xfrm>
              <a:off x="6965661" y="733166"/>
              <a:ext cx="149193" cy="123722"/>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6"/>
            <p:cNvSpPr/>
            <p:nvPr/>
          </p:nvSpPr>
          <p:spPr>
            <a:xfrm>
              <a:off x="6964860" y="717734"/>
              <a:ext cx="164624" cy="133654"/>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6"/>
            <p:cNvSpPr/>
            <p:nvPr/>
          </p:nvSpPr>
          <p:spPr>
            <a:xfrm>
              <a:off x="7022316" y="701875"/>
              <a:ext cx="24723" cy="199867"/>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7" name="Google Shape;1587;p36"/>
          <p:cNvSpPr/>
          <p:nvPr/>
        </p:nvSpPr>
        <p:spPr>
          <a:xfrm rot="1107922">
            <a:off x="1056626" y="4663656"/>
            <a:ext cx="298731" cy="311004"/>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8" name="Google Shape;1588;p36"/>
          <p:cNvGrpSpPr/>
          <p:nvPr/>
        </p:nvGrpSpPr>
        <p:grpSpPr>
          <a:xfrm>
            <a:off x="8631235" y="3530238"/>
            <a:ext cx="164624" cy="199867"/>
            <a:chOff x="6964860" y="701875"/>
            <a:chExt cx="164624" cy="199867"/>
          </a:xfrm>
        </p:grpSpPr>
        <p:sp>
          <p:nvSpPr>
            <p:cNvPr id="1589" name="Google Shape;1589;p36"/>
            <p:cNvSpPr/>
            <p:nvPr/>
          </p:nvSpPr>
          <p:spPr>
            <a:xfrm>
              <a:off x="6965661" y="733166"/>
              <a:ext cx="149193" cy="123722"/>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6"/>
            <p:cNvSpPr/>
            <p:nvPr/>
          </p:nvSpPr>
          <p:spPr>
            <a:xfrm>
              <a:off x="6964860" y="717734"/>
              <a:ext cx="164624" cy="133654"/>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6"/>
            <p:cNvSpPr/>
            <p:nvPr/>
          </p:nvSpPr>
          <p:spPr>
            <a:xfrm>
              <a:off x="7022316" y="701875"/>
              <a:ext cx="24723" cy="199867"/>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2" name="Google Shape;1592;p36"/>
          <p:cNvSpPr txBox="1">
            <a:spLocks noGrp="1"/>
          </p:cNvSpPr>
          <p:nvPr>
            <p:ph type="title" idx="16" hasCustomPrompt="1"/>
          </p:nvPr>
        </p:nvSpPr>
        <p:spPr>
          <a:xfrm>
            <a:off x="1659636"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3" name="Google Shape;1593;p36"/>
          <p:cNvSpPr txBox="1">
            <a:spLocks noGrp="1"/>
          </p:cNvSpPr>
          <p:nvPr>
            <p:ph type="title" idx="17" hasCustomPrompt="1"/>
          </p:nvPr>
        </p:nvSpPr>
        <p:spPr>
          <a:xfrm>
            <a:off x="4229100"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4" name="Google Shape;1594;p36"/>
          <p:cNvSpPr txBox="1">
            <a:spLocks noGrp="1"/>
          </p:cNvSpPr>
          <p:nvPr>
            <p:ph type="title" idx="18" hasCustomPrompt="1"/>
          </p:nvPr>
        </p:nvSpPr>
        <p:spPr>
          <a:xfrm>
            <a:off x="6798564"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5" name="Google Shape;1595;p36"/>
          <p:cNvSpPr txBox="1">
            <a:spLocks noGrp="1"/>
          </p:cNvSpPr>
          <p:nvPr>
            <p:ph type="title" idx="19" hasCustomPrompt="1"/>
          </p:nvPr>
        </p:nvSpPr>
        <p:spPr>
          <a:xfrm>
            <a:off x="1655136"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6" name="Google Shape;1596;p36"/>
          <p:cNvSpPr txBox="1">
            <a:spLocks noGrp="1"/>
          </p:cNvSpPr>
          <p:nvPr>
            <p:ph type="title" idx="20" hasCustomPrompt="1"/>
          </p:nvPr>
        </p:nvSpPr>
        <p:spPr>
          <a:xfrm>
            <a:off x="4229100"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7" name="Google Shape;1597;p36"/>
          <p:cNvSpPr txBox="1">
            <a:spLocks noGrp="1"/>
          </p:cNvSpPr>
          <p:nvPr>
            <p:ph type="title" idx="21" hasCustomPrompt="1"/>
          </p:nvPr>
        </p:nvSpPr>
        <p:spPr>
          <a:xfrm>
            <a:off x="6794064"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grpSp>
        <p:nvGrpSpPr>
          <p:cNvPr id="1598" name="Google Shape;1598;p36"/>
          <p:cNvGrpSpPr/>
          <p:nvPr/>
        </p:nvGrpSpPr>
        <p:grpSpPr>
          <a:xfrm>
            <a:off x="170704" y="3926519"/>
            <a:ext cx="939967" cy="1016994"/>
            <a:chOff x="5653500" y="3414700"/>
            <a:chExt cx="749575" cy="811000"/>
          </a:xfrm>
        </p:grpSpPr>
        <p:sp>
          <p:nvSpPr>
            <p:cNvPr id="1599" name="Google Shape;1599;p36"/>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6"/>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6"/>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6"/>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6"/>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6"/>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6"/>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6"/>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6"/>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6"/>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6"/>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6"/>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6"/>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6"/>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6"/>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CUSTOM_15">
    <p:spTree>
      <p:nvGrpSpPr>
        <p:cNvPr id="1" name="Shape 1616"/>
        <p:cNvGrpSpPr/>
        <p:nvPr/>
      </p:nvGrpSpPr>
      <p:grpSpPr>
        <a:xfrm>
          <a:off x="0" y="0"/>
          <a:ext cx="0" cy="0"/>
          <a:chOff x="0" y="0"/>
          <a:chExt cx="0" cy="0"/>
        </a:xfrm>
      </p:grpSpPr>
      <p:grpSp>
        <p:nvGrpSpPr>
          <p:cNvPr id="1617" name="Google Shape;1617;p37"/>
          <p:cNvGrpSpPr/>
          <p:nvPr/>
        </p:nvGrpSpPr>
        <p:grpSpPr>
          <a:xfrm>
            <a:off x="600" y="0"/>
            <a:ext cx="9142800" cy="5143500"/>
            <a:chOff x="10900" y="0"/>
            <a:chExt cx="9142800" cy="5143500"/>
          </a:xfrm>
        </p:grpSpPr>
        <p:cxnSp>
          <p:nvCxnSpPr>
            <p:cNvPr id="1618" name="Google Shape;1618;p3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19" name="Google Shape;1619;p3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0" name="Google Shape;1620;p3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1" name="Google Shape;1621;p3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2" name="Google Shape;1622;p3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3" name="Google Shape;1623;p3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4" name="Google Shape;1624;p3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5" name="Google Shape;1625;p3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6" name="Google Shape;1626;p3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7" name="Google Shape;1627;p3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8" name="Google Shape;1628;p3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9" name="Google Shape;1629;p3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0" name="Google Shape;1630;p3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1" name="Google Shape;1631;p3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2" name="Google Shape;1632;p3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3" name="Google Shape;1633;p3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4" name="Google Shape;1634;p3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5" name="Google Shape;1635;p3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6" name="Google Shape;1636;p3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7" name="Google Shape;1637;p3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8" name="Google Shape;1638;p3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9" name="Google Shape;1639;p3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0" name="Google Shape;1640;p3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1" name="Google Shape;1641;p3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2" name="Google Shape;1642;p3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3" name="Google Shape;1643;p3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4" name="Google Shape;1644;p3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5" name="Google Shape;1645;p3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646" name="Google Shape;1646;p37"/>
          <p:cNvSpPr txBox="1">
            <a:spLocks noGrp="1"/>
          </p:cNvSpPr>
          <p:nvPr>
            <p:ph type="title" hasCustomPrompt="1"/>
          </p:nvPr>
        </p:nvSpPr>
        <p:spPr>
          <a:xfrm>
            <a:off x="2316750" y="1070385"/>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47" name="Google Shape;1647;p37"/>
          <p:cNvSpPr txBox="1">
            <a:spLocks noGrp="1"/>
          </p:cNvSpPr>
          <p:nvPr>
            <p:ph type="subTitle" idx="1"/>
          </p:nvPr>
        </p:nvSpPr>
        <p:spPr>
          <a:xfrm>
            <a:off x="2316750" y="1598163"/>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8" name="Google Shape;1648;p37"/>
          <p:cNvSpPr txBox="1">
            <a:spLocks noGrp="1"/>
          </p:cNvSpPr>
          <p:nvPr>
            <p:ph type="title" idx="2" hasCustomPrompt="1"/>
          </p:nvPr>
        </p:nvSpPr>
        <p:spPr>
          <a:xfrm>
            <a:off x="2316750" y="2170742"/>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solidFill>
                  <a:schemeClr val="accent2"/>
                </a:solidFill>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49" name="Google Shape;1649;p37"/>
          <p:cNvSpPr txBox="1">
            <a:spLocks noGrp="1"/>
          </p:cNvSpPr>
          <p:nvPr>
            <p:ph type="subTitle" idx="3"/>
          </p:nvPr>
        </p:nvSpPr>
        <p:spPr>
          <a:xfrm>
            <a:off x="2316750" y="2698520"/>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0" name="Google Shape;1650;p37"/>
          <p:cNvSpPr txBox="1">
            <a:spLocks noGrp="1"/>
          </p:cNvSpPr>
          <p:nvPr>
            <p:ph type="title" idx="4" hasCustomPrompt="1"/>
          </p:nvPr>
        </p:nvSpPr>
        <p:spPr>
          <a:xfrm>
            <a:off x="2316750" y="3271137"/>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51" name="Google Shape;1651;p37"/>
          <p:cNvSpPr txBox="1">
            <a:spLocks noGrp="1"/>
          </p:cNvSpPr>
          <p:nvPr>
            <p:ph type="subTitle" idx="5"/>
          </p:nvPr>
        </p:nvSpPr>
        <p:spPr>
          <a:xfrm>
            <a:off x="2316750" y="3798915"/>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2" name="Google Shape;1652;p37"/>
          <p:cNvSpPr/>
          <p:nvPr/>
        </p:nvSpPr>
        <p:spPr>
          <a:xfrm rot="-10530625">
            <a:off x="6799627" y="3992265"/>
            <a:ext cx="3084476" cy="1722842"/>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rot="-633311" flipH="1">
            <a:off x="-107416" y="-419488"/>
            <a:ext cx="4198833" cy="989599"/>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4" name="Google Shape;1654;p37"/>
          <p:cNvGrpSpPr/>
          <p:nvPr/>
        </p:nvGrpSpPr>
        <p:grpSpPr>
          <a:xfrm>
            <a:off x="7941668" y="236438"/>
            <a:ext cx="800400" cy="1050120"/>
            <a:chOff x="7941668" y="236438"/>
            <a:chExt cx="800400" cy="1050120"/>
          </a:xfrm>
        </p:grpSpPr>
        <p:sp>
          <p:nvSpPr>
            <p:cNvPr id="1655" name="Google Shape;1655;p37"/>
            <p:cNvSpPr/>
            <p:nvPr/>
          </p:nvSpPr>
          <p:spPr>
            <a:xfrm>
              <a:off x="8234015" y="1031900"/>
              <a:ext cx="256427" cy="254657"/>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6" name="Google Shape;1656;p37"/>
            <p:cNvGrpSpPr/>
            <p:nvPr/>
          </p:nvGrpSpPr>
          <p:grpSpPr>
            <a:xfrm>
              <a:off x="8589047" y="626181"/>
              <a:ext cx="153021" cy="186423"/>
              <a:chOff x="7298913" y="453525"/>
              <a:chExt cx="96775" cy="117900"/>
            </a:xfrm>
          </p:grpSpPr>
          <p:sp>
            <p:nvSpPr>
              <p:cNvPr id="1657" name="Google Shape;1657;p37"/>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0" name="Google Shape;1660;p37"/>
            <p:cNvSpPr/>
            <p:nvPr/>
          </p:nvSpPr>
          <p:spPr>
            <a:xfrm rot="-896704">
              <a:off x="7978441" y="274520"/>
              <a:ext cx="338559" cy="32958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1" name="Google Shape;1661;p37"/>
          <p:cNvSpPr/>
          <p:nvPr/>
        </p:nvSpPr>
        <p:spPr>
          <a:xfrm>
            <a:off x="304275" y="784224"/>
            <a:ext cx="296474" cy="32409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1">
  <p:cSld name="CUSTOM_16">
    <p:spTree>
      <p:nvGrpSpPr>
        <p:cNvPr id="1" name="Shape 1662"/>
        <p:cNvGrpSpPr/>
        <p:nvPr/>
      </p:nvGrpSpPr>
      <p:grpSpPr>
        <a:xfrm>
          <a:off x="0" y="0"/>
          <a:ext cx="0" cy="0"/>
          <a:chOff x="0" y="0"/>
          <a:chExt cx="0" cy="0"/>
        </a:xfrm>
      </p:grpSpPr>
      <p:grpSp>
        <p:nvGrpSpPr>
          <p:cNvPr id="1663" name="Google Shape;1663;p38"/>
          <p:cNvGrpSpPr/>
          <p:nvPr/>
        </p:nvGrpSpPr>
        <p:grpSpPr>
          <a:xfrm>
            <a:off x="600" y="0"/>
            <a:ext cx="9142800" cy="5143500"/>
            <a:chOff x="10900" y="0"/>
            <a:chExt cx="9142800" cy="5143500"/>
          </a:xfrm>
        </p:grpSpPr>
        <p:cxnSp>
          <p:nvCxnSpPr>
            <p:cNvPr id="1664" name="Google Shape;1664;p38"/>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5" name="Google Shape;1665;p38"/>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6" name="Google Shape;1666;p38"/>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7" name="Google Shape;1667;p38"/>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8" name="Google Shape;1668;p38"/>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9" name="Google Shape;1669;p38"/>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0" name="Google Shape;1670;p38"/>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1" name="Google Shape;1671;p38"/>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2" name="Google Shape;1672;p38"/>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3" name="Google Shape;1673;p38"/>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4" name="Google Shape;1674;p38"/>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5" name="Google Shape;1675;p38"/>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6" name="Google Shape;1676;p38"/>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7" name="Google Shape;1677;p38"/>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8" name="Google Shape;1678;p38"/>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9" name="Google Shape;1679;p38"/>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0" name="Google Shape;1680;p38"/>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1" name="Google Shape;1681;p38"/>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2" name="Google Shape;1682;p38"/>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3" name="Google Shape;1683;p38"/>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4" name="Google Shape;1684;p38"/>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5" name="Google Shape;1685;p38"/>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6" name="Google Shape;1686;p38"/>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7" name="Google Shape;1687;p38"/>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8" name="Google Shape;1688;p38"/>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9" name="Google Shape;1689;p38"/>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90" name="Google Shape;1690;p38"/>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91" name="Google Shape;1691;p38"/>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692" name="Google Shape;1692;p38"/>
          <p:cNvSpPr txBox="1">
            <a:spLocks noGrp="1"/>
          </p:cNvSpPr>
          <p:nvPr>
            <p:ph type="title"/>
          </p:nvPr>
        </p:nvSpPr>
        <p:spPr>
          <a:xfrm>
            <a:off x="3474750"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3" name="Google Shape;1693;p38"/>
          <p:cNvSpPr txBox="1">
            <a:spLocks noGrp="1"/>
          </p:cNvSpPr>
          <p:nvPr>
            <p:ph type="title" idx="2"/>
          </p:nvPr>
        </p:nvSpPr>
        <p:spPr>
          <a:xfrm>
            <a:off x="801588"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4" name="Google Shape;1694;p38"/>
          <p:cNvSpPr txBox="1">
            <a:spLocks noGrp="1"/>
          </p:cNvSpPr>
          <p:nvPr>
            <p:ph type="title" idx="3"/>
          </p:nvPr>
        </p:nvSpPr>
        <p:spPr>
          <a:xfrm>
            <a:off x="6147913"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5" name="Google Shape;1695;p38"/>
          <p:cNvSpPr txBox="1">
            <a:spLocks noGrp="1"/>
          </p:cNvSpPr>
          <p:nvPr>
            <p:ph type="subTitle" idx="1"/>
          </p:nvPr>
        </p:nvSpPr>
        <p:spPr>
          <a:xfrm>
            <a:off x="801588"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6" name="Google Shape;1696;p38"/>
          <p:cNvSpPr txBox="1">
            <a:spLocks noGrp="1"/>
          </p:cNvSpPr>
          <p:nvPr>
            <p:ph type="subTitle" idx="4"/>
          </p:nvPr>
        </p:nvSpPr>
        <p:spPr>
          <a:xfrm>
            <a:off x="3474750"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7" name="Google Shape;1697;p38"/>
          <p:cNvSpPr txBox="1">
            <a:spLocks noGrp="1"/>
          </p:cNvSpPr>
          <p:nvPr>
            <p:ph type="subTitle" idx="5"/>
          </p:nvPr>
        </p:nvSpPr>
        <p:spPr>
          <a:xfrm>
            <a:off x="6147913"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8" name="Google Shape;1698;p38"/>
          <p:cNvSpPr txBox="1">
            <a:spLocks noGrp="1"/>
          </p:cNvSpPr>
          <p:nvPr>
            <p:ph type="title" idx="6" hasCustomPrompt="1"/>
          </p:nvPr>
        </p:nvSpPr>
        <p:spPr>
          <a:xfrm>
            <a:off x="1213038"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699" name="Google Shape;1699;p38"/>
          <p:cNvSpPr txBox="1">
            <a:spLocks noGrp="1"/>
          </p:cNvSpPr>
          <p:nvPr>
            <p:ph type="title" idx="7" hasCustomPrompt="1"/>
          </p:nvPr>
        </p:nvSpPr>
        <p:spPr>
          <a:xfrm>
            <a:off x="3886200"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700" name="Google Shape;1700;p38"/>
          <p:cNvSpPr txBox="1">
            <a:spLocks noGrp="1"/>
          </p:cNvSpPr>
          <p:nvPr>
            <p:ph type="title" idx="8" hasCustomPrompt="1"/>
          </p:nvPr>
        </p:nvSpPr>
        <p:spPr>
          <a:xfrm>
            <a:off x="6559363"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701" name="Google Shape;1701;p38"/>
          <p:cNvSpPr/>
          <p:nvPr/>
        </p:nvSpPr>
        <p:spPr>
          <a:xfrm rot="296292" flipH="1">
            <a:off x="-632541" y="4426164"/>
            <a:ext cx="4648488" cy="1005928"/>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rot="2035420">
            <a:off x="6750936" y="-702141"/>
            <a:ext cx="2635933" cy="1472307"/>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3" name="Google Shape;1703;p38"/>
          <p:cNvGrpSpPr/>
          <p:nvPr/>
        </p:nvGrpSpPr>
        <p:grpSpPr>
          <a:xfrm>
            <a:off x="246054" y="242629"/>
            <a:ext cx="753606" cy="1210579"/>
            <a:chOff x="2207125" y="4466025"/>
            <a:chExt cx="340875" cy="547575"/>
          </a:xfrm>
        </p:grpSpPr>
        <p:sp>
          <p:nvSpPr>
            <p:cNvPr id="1704" name="Google Shape;1704;p38"/>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8"/>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0" name="Google Shape;1710;p38"/>
          <p:cNvSpPr/>
          <p:nvPr/>
        </p:nvSpPr>
        <p:spPr>
          <a:xfrm rot="1400239" flipH="1">
            <a:off x="239006" y="3806671"/>
            <a:ext cx="333703" cy="34741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1" name="Google Shape;1711;p38"/>
          <p:cNvGrpSpPr/>
          <p:nvPr/>
        </p:nvGrpSpPr>
        <p:grpSpPr>
          <a:xfrm>
            <a:off x="8289661" y="453533"/>
            <a:ext cx="192902" cy="235010"/>
            <a:chOff x="7298913" y="453525"/>
            <a:chExt cx="96775" cy="117900"/>
          </a:xfrm>
        </p:grpSpPr>
        <p:sp>
          <p:nvSpPr>
            <p:cNvPr id="1712" name="Google Shape;1712;p38"/>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5" name="Google Shape;1715;p38"/>
          <p:cNvSpPr/>
          <p:nvPr/>
        </p:nvSpPr>
        <p:spPr>
          <a:xfrm rot="1100226">
            <a:off x="8415585" y="4443770"/>
            <a:ext cx="338542"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txBox="1">
            <a:spLocks noGrp="1"/>
          </p:cNvSpPr>
          <p:nvPr>
            <p:ph type="title" idx="9"/>
          </p:nvPr>
        </p:nvSpPr>
        <p:spPr>
          <a:xfrm>
            <a:off x="717750" y="548640"/>
            <a:ext cx="77085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7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1766"/>
        <p:cNvGrpSpPr/>
        <p:nvPr/>
      </p:nvGrpSpPr>
      <p:grpSpPr>
        <a:xfrm>
          <a:off x="0" y="0"/>
          <a:ext cx="0" cy="0"/>
          <a:chOff x="0" y="0"/>
          <a:chExt cx="0" cy="0"/>
        </a:xfrm>
      </p:grpSpPr>
      <p:grpSp>
        <p:nvGrpSpPr>
          <p:cNvPr id="1767" name="Google Shape;1767;p40"/>
          <p:cNvGrpSpPr/>
          <p:nvPr/>
        </p:nvGrpSpPr>
        <p:grpSpPr>
          <a:xfrm>
            <a:off x="600" y="0"/>
            <a:ext cx="9142800" cy="5143500"/>
            <a:chOff x="10900" y="0"/>
            <a:chExt cx="9142800" cy="5143500"/>
          </a:xfrm>
        </p:grpSpPr>
        <p:cxnSp>
          <p:nvCxnSpPr>
            <p:cNvPr id="1768" name="Google Shape;1768;p4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69" name="Google Shape;1769;p4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0" name="Google Shape;1770;p4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1" name="Google Shape;1771;p4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2" name="Google Shape;1772;p4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3" name="Google Shape;1773;p4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4" name="Google Shape;1774;p4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5" name="Google Shape;1775;p4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6" name="Google Shape;1776;p4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7" name="Google Shape;1777;p4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8" name="Google Shape;1778;p4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9" name="Google Shape;1779;p4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0" name="Google Shape;1780;p4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1" name="Google Shape;1781;p4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2" name="Google Shape;1782;p4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3" name="Google Shape;1783;p4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4" name="Google Shape;1784;p4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5" name="Google Shape;1785;p4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6" name="Google Shape;1786;p4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7" name="Google Shape;1787;p4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8" name="Google Shape;1788;p4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9" name="Google Shape;1789;p4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0" name="Google Shape;1790;p4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1" name="Google Shape;1791;p4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2" name="Google Shape;1792;p4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3" name="Google Shape;1793;p4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4" name="Google Shape;1794;p4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5" name="Google Shape;1795;p4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796" name="Google Shape;1796;p40"/>
          <p:cNvSpPr/>
          <p:nvPr/>
        </p:nvSpPr>
        <p:spPr>
          <a:xfrm rot="1112497">
            <a:off x="6286754" y="-490104"/>
            <a:ext cx="2865538" cy="160055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rot="231362" flipH="1">
            <a:off x="-656753" y="4384562"/>
            <a:ext cx="5437618" cy="1176695"/>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rot="1261609">
            <a:off x="235001" y="3175643"/>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9" name="Google Shape;1799;p40"/>
          <p:cNvGrpSpPr/>
          <p:nvPr/>
        </p:nvGrpSpPr>
        <p:grpSpPr>
          <a:xfrm>
            <a:off x="8680298" y="3979638"/>
            <a:ext cx="146306" cy="182880"/>
            <a:chOff x="614225" y="3986300"/>
            <a:chExt cx="83100" cy="100550"/>
          </a:xfrm>
        </p:grpSpPr>
        <p:sp>
          <p:nvSpPr>
            <p:cNvPr id="1800" name="Google Shape;1800;p40"/>
            <p:cNvSpPr/>
            <p:nvPr/>
          </p:nvSpPr>
          <p:spPr>
            <a:xfrm>
              <a:off x="614225" y="4012500"/>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0"/>
            <p:cNvSpPr/>
            <p:nvPr/>
          </p:nvSpPr>
          <p:spPr>
            <a:xfrm>
              <a:off x="632175" y="4004250"/>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0"/>
            <p:cNvSpPr/>
            <p:nvPr/>
          </p:nvSpPr>
          <p:spPr>
            <a:xfrm>
              <a:off x="653050" y="3986300"/>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3" name="Google Shape;1803;p40"/>
          <p:cNvSpPr/>
          <p:nvPr/>
        </p:nvSpPr>
        <p:spPr>
          <a:xfrm rot="7193559">
            <a:off x="254901" y="4031130"/>
            <a:ext cx="298730" cy="31100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rot="-866542">
            <a:off x="8348083" y="4500157"/>
            <a:ext cx="296480" cy="324098"/>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5" name="Google Shape;1805;p40"/>
          <p:cNvGrpSpPr/>
          <p:nvPr/>
        </p:nvGrpSpPr>
        <p:grpSpPr>
          <a:xfrm rot="4078699">
            <a:off x="7794687" y="566645"/>
            <a:ext cx="1272130" cy="538667"/>
            <a:chOff x="-3231900" y="3360938"/>
            <a:chExt cx="1272325" cy="538750"/>
          </a:xfrm>
        </p:grpSpPr>
        <p:sp>
          <p:nvSpPr>
            <p:cNvPr id="1806" name="Google Shape;1806;p40"/>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0"/>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40"/>
          <p:cNvGrpSpPr/>
          <p:nvPr/>
        </p:nvGrpSpPr>
        <p:grpSpPr>
          <a:xfrm>
            <a:off x="7942573" y="1003113"/>
            <a:ext cx="146306" cy="182880"/>
            <a:chOff x="614225" y="3986300"/>
            <a:chExt cx="83100" cy="100550"/>
          </a:xfrm>
        </p:grpSpPr>
        <p:sp>
          <p:nvSpPr>
            <p:cNvPr id="1821" name="Google Shape;1821;p40"/>
            <p:cNvSpPr/>
            <p:nvPr/>
          </p:nvSpPr>
          <p:spPr>
            <a:xfrm>
              <a:off x="614225" y="4012500"/>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632175" y="4004250"/>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653050" y="3986300"/>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USTOM_19">
    <p:spTree>
      <p:nvGrpSpPr>
        <p:cNvPr id="1" name="Shape 1824"/>
        <p:cNvGrpSpPr/>
        <p:nvPr/>
      </p:nvGrpSpPr>
      <p:grpSpPr>
        <a:xfrm>
          <a:off x="0" y="0"/>
          <a:ext cx="0" cy="0"/>
          <a:chOff x="0" y="0"/>
          <a:chExt cx="0" cy="0"/>
        </a:xfrm>
      </p:grpSpPr>
      <p:grpSp>
        <p:nvGrpSpPr>
          <p:cNvPr id="1825" name="Google Shape;1825;p41"/>
          <p:cNvGrpSpPr/>
          <p:nvPr/>
        </p:nvGrpSpPr>
        <p:grpSpPr>
          <a:xfrm>
            <a:off x="600" y="0"/>
            <a:ext cx="9142800" cy="5143500"/>
            <a:chOff x="10900" y="0"/>
            <a:chExt cx="9142800" cy="5143500"/>
          </a:xfrm>
        </p:grpSpPr>
        <p:cxnSp>
          <p:nvCxnSpPr>
            <p:cNvPr id="1826" name="Google Shape;1826;p4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7" name="Google Shape;1827;p4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8" name="Google Shape;1828;p4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9" name="Google Shape;1829;p4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0" name="Google Shape;1830;p4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1" name="Google Shape;1831;p4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2" name="Google Shape;1832;p4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3" name="Google Shape;1833;p4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4" name="Google Shape;1834;p4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5" name="Google Shape;1835;p4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6" name="Google Shape;1836;p4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7" name="Google Shape;1837;p4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8" name="Google Shape;1838;p4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9" name="Google Shape;1839;p4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0" name="Google Shape;1840;p4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1" name="Google Shape;1841;p4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2" name="Google Shape;1842;p4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3" name="Google Shape;1843;p4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4" name="Google Shape;1844;p4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5" name="Google Shape;1845;p4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6" name="Google Shape;1846;p4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7" name="Google Shape;1847;p4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8" name="Google Shape;1848;p4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9" name="Google Shape;1849;p4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0" name="Google Shape;1850;p4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1" name="Google Shape;1851;p4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2" name="Google Shape;1852;p4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3" name="Google Shape;1853;p4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854" name="Google Shape;1854;p41"/>
          <p:cNvSpPr/>
          <p:nvPr/>
        </p:nvSpPr>
        <p:spPr>
          <a:xfrm rot="-513265" flipH="1">
            <a:off x="-106793" y="-362755"/>
            <a:ext cx="4000580" cy="942874"/>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1"/>
          <p:cNvSpPr/>
          <p:nvPr/>
        </p:nvSpPr>
        <p:spPr>
          <a:xfrm rot="-156162" flipH="1">
            <a:off x="4685197" y="3949179"/>
            <a:ext cx="5572561" cy="1913639"/>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 name="Google Shape;1856;p41"/>
          <p:cNvGrpSpPr/>
          <p:nvPr/>
        </p:nvGrpSpPr>
        <p:grpSpPr>
          <a:xfrm flipH="1">
            <a:off x="7765899" y="3229905"/>
            <a:ext cx="1102100" cy="1192413"/>
            <a:chOff x="5653500" y="3414700"/>
            <a:chExt cx="749575" cy="811000"/>
          </a:xfrm>
        </p:grpSpPr>
        <p:sp>
          <p:nvSpPr>
            <p:cNvPr id="1857" name="Google Shape;1857;p41"/>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1"/>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1"/>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1"/>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1"/>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1"/>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1"/>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1"/>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1"/>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1"/>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1"/>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1"/>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1"/>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1"/>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1"/>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1"/>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1"/>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4" name="Google Shape;1874;p41"/>
          <p:cNvSpPr/>
          <p:nvPr/>
        </p:nvSpPr>
        <p:spPr>
          <a:xfrm rot="1624412">
            <a:off x="228253" y="4074804"/>
            <a:ext cx="379905" cy="27619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5" name="Google Shape;1875;p41"/>
          <p:cNvGrpSpPr/>
          <p:nvPr/>
        </p:nvGrpSpPr>
        <p:grpSpPr>
          <a:xfrm>
            <a:off x="454779" y="4608186"/>
            <a:ext cx="195418" cy="229893"/>
            <a:chOff x="5803200" y="3023808"/>
            <a:chExt cx="96775" cy="117900"/>
          </a:xfrm>
        </p:grpSpPr>
        <p:sp>
          <p:nvSpPr>
            <p:cNvPr id="1876" name="Google Shape;1876;p41"/>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1"/>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1"/>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9" name="Google Shape;1879;p41"/>
          <p:cNvSpPr/>
          <p:nvPr/>
        </p:nvSpPr>
        <p:spPr>
          <a:xfrm rot="-1624412" flipH="1">
            <a:off x="8714616" y="2791329"/>
            <a:ext cx="379905" cy="27619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1"/>
          <p:cNvSpPr/>
          <p:nvPr/>
        </p:nvSpPr>
        <p:spPr>
          <a:xfrm rot="1261609">
            <a:off x="8542826" y="316443"/>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3"/>
        <p:cNvGrpSpPr/>
        <p:nvPr/>
      </p:nvGrpSpPr>
      <p:grpSpPr>
        <a:xfrm>
          <a:off x="0" y="0"/>
          <a:ext cx="0" cy="0"/>
          <a:chOff x="0" y="0"/>
          <a:chExt cx="0" cy="0"/>
        </a:xfrm>
      </p:grpSpPr>
      <p:grpSp>
        <p:nvGrpSpPr>
          <p:cNvPr id="114" name="Google Shape;114;p4"/>
          <p:cNvGrpSpPr/>
          <p:nvPr/>
        </p:nvGrpSpPr>
        <p:grpSpPr>
          <a:xfrm>
            <a:off x="600" y="0"/>
            <a:ext cx="9142800" cy="5143500"/>
            <a:chOff x="10900" y="0"/>
            <a:chExt cx="9142800" cy="5143500"/>
          </a:xfrm>
        </p:grpSpPr>
        <p:cxnSp>
          <p:nvCxnSpPr>
            <p:cNvPr id="115" name="Google Shape;115;p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6" name="Google Shape;116;p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7" name="Google Shape;117;p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8" name="Google Shape;118;p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9" name="Google Shape;119;p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0" name="Google Shape;120;p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1" name="Google Shape;121;p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2" name="Google Shape;122;p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3" name="Google Shape;123;p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4" name="Google Shape;124;p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 name="Google Shape;125;p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 name="Google Shape;126;p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 name="Google Shape;127;p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8" name="Google Shape;128;p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 name="Google Shape;129;p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 name="Google Shape;130;p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1" name="Google Shape;131;p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2" name="Google Shape;132;p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3" name="Google Shape;133;p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4" name="Google Shape;134;p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5" name="Google Shape;135;p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6" name="Google Shape;136;p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7" name="Google Shape;137;p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8" name="Google Shape;138;p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9" name="Google Shape;139;p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0" name="Google Shape;140;p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1" name="Google Shape;141;p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2" name="Google Shape;142;p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43" name="Google Shape;143;p4"/>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44" name="Google Shape;144;p4"/>
          <p:cNvSpPr txBox="1">
            <a:spLocks noGrp="1"/>
          </p:cNvSpPr>
          <p:nvPr>
            <p:ph type="body" idx="1"/>
          </p:nvPr>
        </p:nvSpPr>
        <p:spPr>
          <a:xfrm>
            <a:off x="731520" y="1149190"/>
            <a:ext cx="7704000" cy="398700"/>
          </a:xfrm>
          <a:prstGeom prst="rect">
            <a:avLst/>
          </a:prstGeom>
        </p:spPr>
        <p:txBody>
          <a:bodyPr spcFirstLastPara="1" wrap="square" lIns="91425" tIns="91425" rIns="91425" bIns="91425" anchor="ctr" anchorCtr="0">
            <a:normAutofit/>
          </a:bodyPr>
          <a:lstStyle>
            <a:lvl1pPr marL="457200" lvl="0" indent="-317500" algn="ctr" rtl="0">
              <a:lnSpc>
                <a:spcPct val="100000"/>
              </a:lnSpc>
              <a:spcBef>
                <a:spcPts val="0"/>
              </a:spcBef>
              <a:spcAft>
                <a:spcPts val="0"/>
              </a:spcAft>
              <a:buSzPts val="1400"/>
              <a:buChar char="●"/>
              <a:defRPr sz="12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45" name="Google Shape;145;p4"/>
          <p:cNvSpPr/>
          <p:nvPr/>
        </p:nvSpPr>
        <p:spPr>
          <a:xfrm rot="10615564" flipH="1">
            <a:off x="-2060864" y="-631575"/>
            <a:ext cx="5144748" cy="1766833"/>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9197494">
            <a:off x="6141826" y="4651309"/>
            <a:ext cx="3838654" cy="1618899"/>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4"/>
          <p:cNvGrpSpPr/>
          <p:nvPr/>
        </p:nvGrpSpPr>
        <p:grpSpPr>
          <a:xfrm>
            <a:off x="203588" y="1400800"/>
            <a:ext cx="167498" cy="204050"/>
            <a:chOff x="7298913" y="453525"/>
            <a:chExt cx="96775" cy="117900"/>
          </a:xfrm>
        </p:grpSpPr>
        <p:sp>
          <p:nvSpPr>
            <p:cNvPr id="148" name="Google Shape;148;p4"/>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4"/>
          <p:cNvGrpSpPr/>
          <p:nvPr/>
        </p:nvGrpSpPr>
        <p:grpSpPr>
          <a:xfrm>
            <a:off x="148076" y="3783625"/>
            <a:ext cx="693182" cy="989732"/>
            <a:chOff x="148076" y="3783625"/>
            <a:chExt cx="693182" cy="989732"/>
          </a:xfrm>
        </p:grpSpPr>
        <p:sp>
          <p:nvSpPr>
            <p:cNvPr id="152" name="Google Shape;152;p4"/>
            <p:cNvSpPr/>
            <p:nvPr/>
          </p:nvSpPr>
          <p:spPr>
            <a:xfrm rot="6991722">
              <a:off x="217487" y="3842116"/>
              <a:ext cx="367146" cy="38223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474100" y="4415933"/>
              <a:ext cx="367157" cy="35742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4"/>
        <p:cNvGrpSpPr/>
        <p:nvPr/>
      </p:nvGrpSpPr>
      <p:grpSpPr>
        <a:xfrm>
          <a:off x="0" y="0"/>
          <a:ext cx="0" cy="0"/>
          <a:chOff x="0" y="0"/>
          <a:chExt cx="0" cy="0"/>
        </a:xfrm>
      </p:grpSpPr>
      <p:grpSp>
        <p:nvGrpSpPr>
          <p:cNvPr id="155" name="Google Shape;155;p5"/>
          <p:cNvGrpSpPr/>
          <p:nvPr/>
        </p:nvGrpSpPr>
        <p:grpSpPr>
          <a:xfrm>
            <a:off x="600" y="0"/>
            <a:ext cx="9142800" cy="5143500"/>
            <a:chOff x="10900" y="0"/>
            <a:chExt cx="9142800" cy="5143500"/>
          </a:xfrm>
        </p:grpSpPr>
        <p:cxnSp>
          <p:nvCxnSpPr>
            <p:cNvPr id="156" name="Google Shape;156;p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7" name="Google Shape;157;p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8" name="Google Shape;158;p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9" name="Google Shape;159;p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0" name="Google Shape;160;p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1" name="Google Shape;161;p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 name="Google Shape;162;p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 name="Google Shape;163;p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4" name="Google Shape;164;p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5" name="Google Shape;165;p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 name="Google Shape;166;p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 name="Google Shape;167;p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 name="Google Shape;168;p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9" name="Google Shape;169;p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0" name="Google Shape;170;p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1" name="Google Shape;171;p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2" name="Google Shape;172;p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3" name="Google Shape;173;p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4" name="Google Shape;174;p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5" name="Google Shape;175;p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6" name="Google Shape;176;p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7" name="Google Shape;177;p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 name="Google Shape;178;p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 name="Google Shape;179;p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0" name="Google Shape;180;p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1" name="Google Shape;181;p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2" name="Google Shape;182;p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3" name="Google Shape;183;p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84" name="Google Shape;184;p5"/>
          <p:cNvSpPr txBox="1">
            <a:spLocks noGrp="1"/>
          </p:cNvSpPr>
          <p:nvPr>
            <p:ph type="subTitle" idx="1"/>
          </p:nvPr>
        </p:nvSpPr>
        <p:spPr>
          <a:xfrm>
            <a:off x="1732938" y="2447238"/>
            <a:ext cx="2029800" cy="34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Coiny"/>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Coiny"/>
              </a:defRPr>
            </a:lvl1pPr>
            <a:lvl2pPr lvl="1" algn="ctr" rtl="0">
              <a:lnSpc>
                <a:spcPct val="100000"/>
              </a:lnSpc>
              <a:spcBef>
                <a:spcPts val="0"/>
              </a:spcBef>
              <a:spcAft>
                <a:spcPts val="0"/>
              </a:spcAft>
              <a:buSzPts val="2500"/>
              <a:buFont typeface="Coiny"/>
              <a:buNone/>
              <a:defRPr sz="2500">
                <a:latin typeface="Coiny"/>
                <a:ea typeface="Coiny"/>
                <a:cs typeface="Coiny"/>
                <a:sym typeface="Coiny"/>
              </a:defRPr>
            </a:lvl2pPr>
            <a:lvl3pPr lvl="2" algn="ctr" rtl="0">
              <a:lnSpc>
                <a:spcPct val="100000"/>
              </a:lnSpc>
              <a:spcBef>
                <a:spcPts val="0"/>
              </a:spcBef>
              <a:spcAft>
                <a:spcPts val="0"/>
              </a:spcAft>
              <a:buSzPts val="2500"/>
              <a:buFont typeface="Coiny"/>
              <a:buNone/>
              <a:defRPr sz="2500">
                <a:latin typeface="Coiny"/>
                <a:ea typeface="Coiny"/>
                <a:cs typeface="Coiny"/>
                <a:sym typeface="Coiny"/>
              </a:defRPr>
            </a:lvl3pPr>
            <a:lvl4pPr lvl="3" algn="ctr" rtl="0">
              <a:lnSpc>
                <a:spcPct val="100000"/>
              </a:lnSpc>
              <a:spcBef>
                <a:spcPts val="0"/>
              </a:spcBef>
              <a:spcAft>
                <a:spcPts val="0"/>
              </a:spcAft>
              <a:buSzPts val="2500"/>
              <a:buFont typeface="Coiny"/>
              <a:buNone/>
              <a:defRPr sz="2500">
                <a:latin typeface="Coiny"/>
                <a:ea typeface="Coiny"/>
                <a:cs typeface="Coiny"/>
                <a:sym typeface="Coiny"/>
              </a:defRPr>
            </a:lvl4pPr>
            <a:lvl5pPr lvl="4" algn="ctr" rtl="0">
              <a:lnSpc>
                <a:spcPct val="100000"/>
              </a:lnSpc>
              <a:spcBef>
                <a:spcPts val="0"/>
              </a:spcBef>
              <a:spcAft>
                <a:spcPts val="0"/>
              </a:spcAft>
              <a:buSzPts val="2500"/>
              <a:buFont typeface="Coiny"/>
              <a:buNone/>
              <a:defRPr sz="2500">
                <a:latin typeface="Coiny"/>
                <a:ea typeface="Coiny"/>
                <a:cs typeface="Coiny"/>
                <a:sym typeface="Coiny"/>
              </a:defRPr>
            </a:lvl5pPr>
            <a:lvl6pPr lvl="5" algn="ctr" rtl="0">
              <a:lnSpc>
                <a:spcPct val="100000"/>
              </a:lnSpc>
              <a:spcBef>
                <a:spcPts val="0"/>
              </a:spcBef>
              <a:spcAft>
                <a:spcPts val="0"/>
              </a:spcAft>
              <a:buSzPts val="2500"/>
              <a:buFont typeface="Coiny"/>
              <a:buNone/>
              <a:defRPr sz="2500">
                <a:latin typeface="Coiny"/>
                <a:ea typeface="Coiny"/>
                <a:cs typeface="Coiny"/>
                <a:sym typeface="Coiny"/>
              </a:defRPr>
            </a:lvl6pPr>
            <a:lvl7pPr lvl="6" algn="ctr" rtl="0">
              <a:lnSpc>
                <a:spcPct val="100000"/>
              </a:lnSpc>
              <a:spcBef>
                <a:spcPts val="0"/>
              </a:spcBef>
              <a:spcAft>
                <a:spcPts val="0"/>
              </a:spcAft>
              <a:buSzPts val="2500"/>
              <a:buFont typeface="Coiny"/>
              <a:buNone/>
              <a:defRPr sz="2500">
                <a:latin typeface="Coiny"/>
                <a:ea typeface="Coiny"/>
                <a:cs typeface="Coiny"/>
                <a:sym typeface="Coiny"/>
              </a:defRPr>
            </a:lvl7pPr>
            <a:lvl8pPr lvl="7" algn="ctr" rtl="0">
              <a:lnSpc>
                <a:spcPct val="100000"/>
              </a:lnSpc>
              <a:spcBef>
                <a:spcPts val="0"/>
              </a:spcBef>
              <a:spcAft>
                <a:spcPts val="0"/>
              </a:spcAft>
              <a:buSzPts val="2500"/>
              <a:buFont typeface="Coiny"/>
              <a:buNone/>
              <a:defRPr sz="2500">
                <a:latin typeface="Coiny"/>
                <a:ea typeface="Coiny"/>
                <a:cs typeface="Coiny"/>
                <a:sym typeface="Coiny"/>
              </a:defRPr>
            </a:lvl8pPr>
            <a:lvl9pPr lvl="8" algn="ctr" rtl="0">
              <a:lnSpc>
                <a:spcPct val="100000"/>
              </a:lnSpc>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85" name="Google Shape;185;p5"/>
          <p:cNvSpPr txBox="1">
            <a:spLocks noGrp="1"/>
          </p:cNvSpPr>
          <p:nvPr>
            <p:ph type="subTitle" idx="2"/>
          </p:nvPr>
        </p:nvSpPr>
        <p:spPr>
          <a:xfrm>
            <a:off x="5404150" y="2447225"/>
            <a:ext cx="2030100" cy="34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Coiny"/>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Coiny"/>
              </a:defRPr>
            </a:lvl1pPr>
            <a:lvl2pPr lvl="1" algn="ctr" rtl="0">
              <a:lnSpc>
                <a:spcPct val="100000"/>
              </a:lnSpc>
              <a:spcBef>
                <a:spcPts val="0"/>
              </a:spcBef>
              <a:spcAft>
                <a:spcPts val="0"/>
              </a:spcAft>
              <a:buSzPts val="2500"/>
              <a:buFont typeface="Coiny"/>
              <a:buNone/>
              <a:defRPr sz="2500">
                <a:latin typeface="Coiny"/>
                <a:ea typeface="Coiny"/>
                <a:cs typeface="Coiny"/>
                <a:sym typeface="Coiny"/>
              </a:defRPr>
            </a:lvl2pPr>
            <a:lvl3pPr lvl="2" algn="ctr" rtl="0">
              <a:lnSpc>
                <a:spcPct val="100000"/>
              </a:lnSpc>
              <a:spcBef>
                <a:spcPts val="0"/>
              </a:spcBef>
              <a:spcAft>
                <a:spcPts val="0"/>
              </a:spcAft>
              <a:buSzPts val="2500"/>
              <a:buFont typeface="Coiny"/>
              <a:buNone/>
              <a:defRPr sz="2500">
                <a:latin typeface="Coiny"/>
                <a:ea typeface="Coiny"/>
                <a:cs typeface="Coiny"/>
                <a:sym typeface="Coiny"/>
              </a:defRPr>
            </a:lvl3pPr>
            <a:lvl4pPr lvl="3" algn="ctr" rtl="0">
              <a:lnSpc>
                <a:spcPct val="100000"/>
              </a:lnSpc>
              <a:spcBef>
                <a:spcPts val="0"/>
              </a:spcBef>
              <a:spcAft>
                <a:spcPts val="0"/>
              </a:spcAft>
              <a:buSzPts val="2500"/>
              <a:buFont typeface="Coiny"/>
              <a:buNone/>
              <a:defRPr sz="2500">
                <a:latin typeface="Coiny"/>
                <a:ea typeface="Coiny"/>
                <a:cs typeface="Coiny"/>
                <a:sym typeface="Coiny"/>
              </a:defRPr>
            </a:lvl4pPr>
            <a:lvl5pPr lvl="4" algn="ctr" rtl="0">
              <a:lnSpc>
                <a:spcPct val="100000"/>
              </a:lnSpc>
              <a:spcBef>
                <a:spcPts val="0"/>
              </a:spcBef>
              <a:spcAft>
                <a:spcPts val="0"/>
              </a:spcAft>
              <a:buSzPts val="2500"/>
              <a:buFont typeface="Coiny"/>
              <a:buNone/>
              <a:defRPr sz="2500">
                <a:latin typeface="Coiny"/>
                <a:ea typeface="Coiny"/>
                <a:cs typeface="Coiny"/>
                <a:sym typeface="Coiny"/>
              </a:defRPr>
            </a:lvl5pPr>
            <a:lvl6pPr lvl="5" algn="ctr" rtl="0">
              <a:lnSpc>
                <a:spcPct val="100000"/>
              </a:lnSpc>
              <a:spcBef>
                <a:spcPts val="0"/>
              </a:spcBef>
              <a:spcAft>
                <a:spcPts val="0"/>
              </a:spcAft>
              <a:buSzPts val="2500"/>
              <a:buFont typeface="Coiny"/>
              <a:buNone/>
              <a:defRPr sz="2500">
                <a:latin typeface="Coiny"/>
                <a:ea typeface="Coiny"/>
                <a:cs typeface="Coiny"/>
                <a:sym typeface="Coiny"/>
              </a:defRPr>
            </a:lvl6pPr>
            <a:lvl7pPr lvl="6" algn="ctr" rtl="0">
              <a:lnSpc>
                <a:spcPct val="100000"/>
              </a:lnSpc>
              <a:spcBef>
                <a:spcPts val="0"/>
              </a:spcBef>
              <a:spcAft>
                <a:spcPts val="0"/>
              </a:spcAft>
              <a:buSzPts val="2500"/>
              <a:buFont typeface="Coiny"/>
              <a:buNone/>
              <a:defRPr sz="2500">
                <a:latin typeface="Coiny"/>
                <a:ea typeface="Coiny"/>
                <a:cs typeface="Coiny"/>
                <a:sym typeface="Coiny"/>
              </a:defRPr>
            </a:lvl7pPr>
            <a:lvl8pPr lvl="7" algn="ctr" rtl="0">
              <a:lnSpc>
                <a:spcPct val="100000"/>
              </a:lnSpc>
              <a:spcBef>
                <a:spcPts val="0"/>
              </a:spcBef>
              <a:spcAft>
                <a:spcPts val="0"/>
              </a:spcAft>
              <a:buSzPts val="2500"/>
              <a:buFont typeface="Coiny"/>
              <a:buNone/>
              <a:defRPr sz="2500">
                <a:latin typeface="Coiny"/>
                <a:ea typeface="Coiny"/>
                <a:cs typeface="Coiny"/>
                <a:sym typeface="Coiny"/>
              </a:defRPr>
            </a:lvl8pPr>
            <a:lvl9pPr lvl="8" algn="ctr" rtl="0">
              <a:lnSpc>
                <a:spcPct val="100000"/>
              </a:lnSpc>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86" name="Google Shape;186;p5"/>
          <p:cNvSpPr txBox="1">
            <a:spLocks noGrp="1"/>
          </p:cNvSpPr>
          <p:nvPr>
            <p:ph type="subTitle" idx="3"/>
          </p:nvPr>
        </p:nvSpPr>
        <p:spPr>
          <a:xfrm>
            <a:off x="1193388" y="2854611"/>
            <a:ext cx="3108900" cy="1051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5"/>
          <p:cNvSpPr txBox="1">
            <a:spLocks noGrp="1"/>
          </p:cNvSpPr>
          <p:nvPr>
            <p:ph type="subTitle" idx="4"/>
          </p:nvPr>
        </p:nvSpPr>
        <p:spPr>
          <a:xfrm>
            <a:off x="4864750" y="2854600"/>
            <a:ext cx="3108900" cy="1051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5"/>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89" name="Google Shape;189;p5"/>
          <p:cNvSpPr/>
          <p:nvPr/>
        </p:nvSpPr>
        <p:spPr>
          <a:xfrm rot="250922" flipH="1">
            <a:off x="-735078" y="4403598"/>
            <a:ext cx="6254695" cy="1353510"/>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rot="699194" flipH="1">
            <a:off x="6433078" y="-785722"/>
            <a:ext cx="3119344" cy="1315654"/>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rot="-727006">
            <a:off x="392972" y="374704"/>
            <a:ext cx="338542" cy="32956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5"/>
          <p:cNvGrpSpPr/>
          <p:nvPr/>
        </p:nvGrpSpPr>
        <p:grpSpPr>
          <a:xfrm>
            <a:off x="8670822" y="1031357"/>
            <a:ext cx="153021" cy="186423"/>
            <a:chOff x="7298913" y="453525"/>
            <a:chExt cx="96775" cy="117900"/>
          </a:xfrm>
        </p:grpSpPr>
        <p:sp>
          <p:nvSpPr>
            <p:cNvPr id="193" name="Google Shape;193;p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5"/>
          <p:cNvGrpSpPr/>
          <p:nvPr/>
        </p:nvGrpSpPr>
        <p:grpSpPr>
          <a:xfrm>
            <a:off x="164760" y="754257"/>
            <a:ext cx="153021" cy="186423"/>
            <a:chOff x="7298913" y="453525"/>
            <a:chExt cx="96775" cy="117900"/>
          </a:xfrm>
        </p:grpSpPr>
        <p:sp>
          <p:nvSpPr>
            <p:cNvPr id="197" name="Google Shape;197;p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8"/>
        <p:cNvGrpSpPr/>
        <p:nvPr/>
      </p:nvGrpSpPr>
      <p:grpSpPr>
        <a:xfrm>
          <a:off x="0" y="0"/>
          <a:ext cx="0" cy="0"/>
          <a:chOff x="0" y="0"/>
          <a:chExt cx="0" cy="0"/>
        </a:xfrm>
      </p:grpSpPr>
      <p:grpSp>
        <p:nvGrpSpPr>
          <p:cNvPr id="259" name="Google Shape;259;p7"/>
          <p:cNvGrpSpPr/>
          <p:nvPr/>
        </p:nvGrpSpPr>
        <p:grpSpPr>
          <a:xfrm>
            <a:off x="600" y="0"/>
            <a:ext cx="9142800" cy="5143500"/>
            <a:chOff x="10900" y="0"/>
            <a:chExt cx="9142800" cy="5143500"/>
          </a:xfrm>
        </p:grpSpPr>
        <p:cxnSp>
          <p:nvCxnSpPr>
            <p:cNvPr id="260" name="Google Shape;260;p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1" name="Google Shape;261;p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2" name="Google Shape;262;p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3" name="Google Shape;263;p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4" name="Google Shape;264;p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5" name="Google Shape;265;p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6" name="Google Shape;266;p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7" name="Google Shape;267;p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8" name="Google Shape;268;p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9" name="Google Shape;269;p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0" name="Google Shape;270;p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1" name="Google Shape;271;p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2" name="Google Shape;272;p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3" name="Google Shape;273;p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4" name="Google Shape;274;p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5" name="Google Shape;275;p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6" name="Google Shape;276;p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7" name="Google Shape;277;p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8" name="Google Shape;278;p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79" name="Google Shape;279;p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0" name="Google Shape;280;p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1" name="Google Shape;281;p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2" name="Google Shape;282;p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3" name="Google Shape;283;p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4" name="Google Shape;284;p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5" name="Google Shape;285;p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6" name="Google Shape;286;p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7" name="Google Shape;287;p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288" name="Google Shape;288;p7"/>
          <p:cNvSpPr txBox="1">
            <a:spLocks noGrp="1"/>
          </p:cNvSpPr>
          <p:nvPr>
            <p:ph type="title"/>
          </p:nvPr>
        </p:nvSpPr>
        <p:spPr>
          <a:xfrm>
            <a:off x="720000" y="548640"/>
            <a:ext cx="77040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289" name="Google Shape;289;p7"/>
          <p:cNvSpPr txBox="1">
            <a:spLocks noGrp="1"/>
          </p:cNvSpPr>
          <p:nvPr>
            <p:ph type="body" idx="1"/>
          </p:nvPr>
        </p:nvSpPr>
        <p:spPr>
          <a:xfrm>
            <a:off x="866450" y="1674824"/>
            <a:ext cx="4726800" cy="2136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Clr>
                <a:schemeClr val="accen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290" name="Google Shape;290;p7"/>
          <p:cNvSpPr/>
          <p:nvPr/>
        </p:nvSpPr>
        <p:spPr>
          <a:xfrm rot="-147670">
            <a:off x="-1258281" y="-558542"/>
            <a:ext cx="2958599" cy="165253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rot="-498468">
            <a:off x="200866" y="3911337"/>
            <a:ext cx="427607" cy="41380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7"/>
          <p:cNvGrpSpPr/>
          <p:nvPr/>
        </p:nvGrpSpPr>
        <p:grpSpPr>
          <a:xfrm>
            <a:off x="316954" y="1254924"/>
            <a:ext cx="195418" cy="229893"/>
            <a:chOff x="5803200" y="3023808"/>
            <a:chExt cx="96775" cy="117900"/>
          </a:xfrm>
        </p:grpSpPr>
        <p:sp>
          <p:nvSpPr>
            <p:cNvPr id="293" name="Google Shape;293;p7"/>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7"/>
          <p:cNvSpPr/>
          <p:nvPr/>
        </p:nvSpPr>
        <p:spPr>
          <a:xfrm rot="1427718">
            <a:off x="8490966" y="1194316"/>
            <a:ext cx="362825" cy="35110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rot="-1670708" flipH="1">
            <a:off x="8269323" y="3309962"/>
            <a:ext cx="492281" cy="357896"/>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rot="9649199">
            <a:off x="5631189" y="4107030"/>
            <a:ext cx="4599119" cy="1939748"/>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9"/>
        <p:cNvGrpSpPr/>
        <p:nvPr/>
      </p:nvGrpSpPr>
      <p:grpSpPr>
        <a:xfrm>
          <a:off x="0" y="0"/>
          <a:ext cx="0" cy="0"/>
          <a:chOff x="0" y="0"/>
          <a:chExt cx="0" cy="0"/>
        </a:xfrm>
      </p:grpSpPr>
      <p:grpSp>
        <p:nvGrpSpPr>
          <p:cNvPr id="300" name="Google Shape;300;p8"/>
          <p:cNvGrpSpPr/>
          <p:nvPr/>
        </p:nvGrpSpPr>
        <p:grpSpPr>
          <a:xfrm>
            <a:off x="600" y="0"/>
            <a:ext cx="9142800" cy="5143500"/>
            <a:chOff x="10900" y="0"/>
            <a:chExt cx="9142800" cy="5143500"/>
          </a:xfrm>
        </p:grpSpPr>
        <p:cxnSp>
          <p:nvCxnSpPr>
            <p:cNvPr id="301" name="Google Shape;301;p8"/>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2" name="Google Shape;302;p8"/>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3" name="Google Shape;303;p8"/>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4" name="Google Shape;304;p8"/>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5" name="Google Shape;305;p8"/>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6" name="Google Shape;306;p8"/>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7" name="Google Shape;307;p8"/>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8" name="Google Shape;308;p8"/>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9" name="Google Shape;309;p8"/>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0" name="Google Shape;310;p8"/>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1" name="Google Shape;311;p8"/>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2" name="Google Shape;312;p8"/>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3" name="Google Shape;313;p8"/>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4" name="Google Shape;314;p8"/>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5" name="Google Shape;315;p8"/>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6" name="Google Shape;316;p8"/>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7" name="Google Shape;317;p8"/>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8" name="Google Shape;318;p8"/>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9" name="Google Shape;319;p8"/>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0" name="Google Shape;320;p8"/>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1" name="Google Shape;321;p8"/>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2" name="Google Shape;322;p8"/>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3" name="Google Shape;323;p8"/>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4" name="Google Shape;324;p8"/>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5" name="Google Shape;325;p8"/>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6" name="Google Shape;326;p8"/>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7" name="Google Shape;327;p8"/>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8" name="Google Shape;328;p8"/>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29" name="Google Shape;329;p8"/>
          <p:cNvSpPr/>
          <p:nvPr/>
        </p:nvSpPr>
        <p:spPr>
          <a:xfrm rot="10448774" flipH="1">
            <a:off x="4261988" y="4532910"/>
            <a:ext cx="5279016" cy="124418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rot="211469">
            <a:off x="-194433" y="-487030"/>
            <a:ext cx="5279015" cy="124418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txBox="1">
            <a:spLocks noGrp="1"/>
          </p:cNvSpPr>
          <p:nvPr>
            <p:ph type="title"/>
          </p:nvPr>
        </p:nvSpPr>
        <p:spPr>
          <a:xfrm>
            <a:off x="973950" y="1393975"/>
            <a:ext cx="7196100" cy="236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dirty="0"/>
          </a:p>
        </p:txBody>
      </p:sp>
      <p:grpSp>
        <p:nvGrpSpPr>
          <p:cNvPr id="332" name="Google Shape;332;p8"/>
          <p:cNvGrpSpPr/>
          <p:nvPr/>
        </p:nvGrpSpPr>
        <p:grpSpPr>
          <a:xfrm>
            <a:off x="198062" y="3421570"/>
            <a:ext cx="1880641" cy="1508303"/>
            <a:chOff x="198062" y="3421570"/>
            <a:chExt cx="1880641" cy="1508303"/>
          </a:xfrm>
        </p:grpSpPr>
        <p:sp>
          <p:nvSpPr>
            <p:cNvPr id="333" name="Google Shape;333;p8"/>
            <p:cNvSpPr/>
            <p:nvPr/>
          </p:nvSpPr>
          <p:spPr>
            <a:xfrm rot="-1304149" flipH="1">
              <a:off x="1580460" y="4528069"/>
              <a:ext cx="453332" cy="329580"/>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8"/>
            <p:cNvGrpSpPr/>
            <p:nvPr/>
          </p:nvGrpSpPr>
          <p:grpSpPr>
            <a:xfrm>
              <a:off x="416749" y="4601418"/>
              <a:ext cx="148046" cy="182875"/>
              <a:chOff x="5803200" y="3023808"/>
              <a:chExt cx="96775" cy="117900"/>
            </a:xfrm>
          </p:grpSpPr>
          <p:sp>
            <p:nvSpPr>
              <p:cNvPr id="335" name="Google Shape;335;p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8"/>
            <p:cNvGrpSpPr/>
            <p:nvPr/>
          </p:nvGrpSpPr>
          <p:grpSpPr>
            <a:xfrm rot="524332">
              <a:off x="288601" y="3510843"/>
              <a:ext cx="1273680" cy="1289206"/>
              <a:chOff x="5483263" y="2445850"/>
              <a:chExt cx="576100" cy="637375"/>
            </a:xfrm>
          </p:grpSpPr>
          <p:sp>
            <p:nvSpPr>
              <p:cNvPr id="339" name="Google Shape;339;p8"/>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1" name="Google Shape;351;p8"/>
          <p:cNvSpPr/>
          <p:nvPr/>
        </p:nvSpPr>
        <p:spPr>
          <a:xfrm rot="1045979">
            <a:off x="8388920" y="316778"/>
            <a:ext cx="338561" cy="329586"/>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rot="-228844" flipH="1">
            <a:off x="8347335" y="3946671"/>
            <a:ext cx="421727" cy="30660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416750" y="918250"/>
            <a:ext cx="296475" cy="295550"/>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4"/>
        <p:cNvGrpSpPr/>
        <p:nvPr/>
      </p:nvGrpSpPr>
      <p:grpSpPr>
        <a:xfrm>
          <a:off x="0" y="0"/>
          <a:ext cx="0" cy="0"/>
          <a:chOff x="0" y="0"/>
          <a:chExt cx="0" cy="0"/>
        </a:xfrm>
      </p:grpSpPr>
      <p:grpSp>
        <p:nvGrpSpPr>
          <p:cNvPr id="355" name="Google Shape;355;p9"/>
          <p:cNvGrpSpPr/>
          <p:nvPr/>
        </p:nvGrpSpPr>
        <p:grpSpPr>
          <a:xfrm>
            <a:off x="600" y="0"/>
            <a:ext cx="9142800" cy="5143500"/>
            <a:chOff x="10900" y="0"/>
            <a:chExt cx="9142800" cy="5143500"/>
          </a:xfrm>
        </p:grpSpPr>
        <p:cxnSp>
          <p:nvCxnSpPr>
            <p:cNvPr id="356" name="Google Shape;356;p9"/>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7" name="Google Shape;357;p9"/>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8" name="Google Shape;358;p9"/>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9" name="Google Shape;359;p9"/>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0" name="Google Shape;360;p9"/>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1" name="Google Shape;361;p9"/>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2" name="Google Shape;362;p9"/>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3" name="Google Shape;363;p9"/>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4" name="Google Shape;364;p9"/>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5" name="Google Shape;365;p9"/>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6" name="Google Shape;366;p9"/>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7" name="Google Shape;367;p9"/>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8" name="Google Shape;368;p9"/>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9" name="Google Shape;369;p9"/>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0" name="Google Shape;370;p9"/>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1" name="Google Shape;371;p9"/>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2" name="Google Shape;372;p9"/>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3" name="Google Shape;373;p9"/>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4" name="Google Shape;374;p9"/>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5" name="Google Shape;375;p9"/>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6" name="Google Shape;376;p9"/>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7" name="Google Shape;377;p9"/>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8" name="Google Shape;378;p9"/>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9" name="Google Shape;379;p9"/>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0" name="Google Shape;380;p9"/>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1" name="Google Shape;381;p9"/>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2" name="Google Shape;382;p9"/>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3" name="Google Shape;383;p9"/>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84" name="Google Shape;384;p9"/>
          <p:cNvSpPr txBox="1">
            <a:spLocks noGrp="1"/>
          </p:cNvSpPr>
          <p:nvPr>
            <p:ph type="title"/>
          </p:nvPr>
        </p:nvSpPr>
        <p:spPr>
          <a:xfrm>
            <a:off x="713325" y="1536525"/>
            <a:ext cx="4493100" cy="682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385" name="Google Shape;385;p9"/>
          <p:cNvSpPr txBox="1">
            <a:spLocks noGrp="1"/>
          </p:cNvSpPr>
          <p:nvPr>
            <p:ph type="subTitle" idx="1"/>
          </p:nvPr>
        </p:nvSpPr>
        <p:spPr>
          <a:xfrm>
            <a:off x="713325" y="2274675"/>
            <a:ext cx="4493100" cy="1332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6" name="Google Shape;386;p9"/>
          <p:cNvSpPr/>
          <p:nvPr/>
        </p:nvSpPr>
        <p:spPr>
          <a:xfrm rot="-564349" flipH="1">
            <a:off x="-498871" y="-568044"/>
            <a:ext cx="5061466" cy="1192908"/>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rot="9938172">
            <a:off x="3657549" y="3931308"/>
            <a:ext cx="6190279" cy="261089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9"/>
          <p:cNvGrpSpPr/>
          <p:nvPr/>
        </p:nvGrpSpPr>
        <p:grpSpPr>
          <a:xfrm>
            <a:off x="441445" y="4517130"/>
            <a:ext cx="149179" cy="182875"/>
            <a:chOff x="5803200" y="3023808"/>
            <a:chExt cx="96775" cy="117900"/>
          </a:xfrm>
        </p:grpSpPr>
        <p:sp>
          <p:nvSpPr>
            <p:cNvPr id="389" name="Google Shape;389;p9"/>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2" name="Google Shape;392;p9"/>
          <p:cNvSpPr/>
          <p:nvPr/>
        </p:nvSpPr>
        <p:spPr>
          <a:xfrm rot="259643">
            <a:off x="8201052" y="794889"/>
            <a:ext cx="427589" cy="41625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 name="Google Shape;393;p9"/>
          <p:cNvGrpSpPr/>
          <p:nvPr/>
        </p:nvGrpSpPr>
        <p:grpSpPr>
          <a:xfrm>
            <a:off x="8651370" y="205305"/>
            <a:ext cx="149179" cy="182875"/>
            <a:chOff x="5803200" y="3023808"/>
            <a:chExt cx="96775" cy="117900"/>
          </a:xfrm>
        </p:grpSpPr>
        <p:sp>
          <p:nvSpPr>
            <p:cNvPr id="394" name="Google Shape;394;p9"/>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7"/>
        <p:cNvGrpSpPr/>
        <p:nvPr/>
      </p:nvGrpSpPr>
      <p:grpSpPr>
        <a:xfrm>
          <a:off x="0" y="0"/>
          <a:ext cx="0" cy="0"/>
          <a:chOff x="0" y="0"/>
          <a:chExt cx="0" cy="0"/>
        </a:xfrm>
      </p:grpSpPr>
      <p:sp>
        <p:nvSpPr>
          <p:cNvPr id="398" name="Google Shape;398;p10"/>
          <p:cNvSpPr txBox="1">
            <a:spLocks noGrp="1"/>
          </p:cNvSpPr>
          <p:nvPr>
            <p:ph type="title"/>
          </p:nvPr>
        </p:nvSpPr>
        <p:spPr>
          <a:xfrm>
            <a:off x="5187675" y="535325"/>
            <a:ext cx="3243000" cy="2043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algn="ctr" rtl="0">
              <a:spcBef>
                <a:spcPts val="0"/>
              </a:spcBef>
              <a:spcAft>
                <a:spcPts val="0"/>
              </a:spcAft>
              <a:buSzPts val="2800"/>
              <a:buFont typeface="Coiny"/>
              <a:buNone/>
              <a:defRPr>
                <a:latin typeface="Coiny"/>
                <a:ea typeface="Coiny"/>
                <a:cs typeface="Coiny"/>
                <a:sym typeface="Coiny"/>
              </a:defRPr>
            </a:lvl2pPr>
            <a:lvl3pPr lvl="2" algn="ctr" rtl="0">
              <a:spcBef>
                <a:spcPts val="0"/>
              </a:spcBef>
              <a:spcAft>
                <a:spcPts val="0"/>
              </a:spcAft>
              <a:buSzPts val="2800"/>
              <a:buFont typeface="Coiny"/>
              <a:buNone/>
              <a:defRPr>
                <a:latin typeface="Coiny"/>
                <a:ea typeface="Coiny"/>
                <a:cs typeface="Coiny"/>
                <a:sym typeface="Coiny"/>
              </a:defRPr>
            </a:lvl3pPr>
            <a:lvl4pPr lvl="3" algn="ctr" rtl="0">
              <a:spcBef>
                <a:spcPts val="0"/>
              </a:spcBef>
              <a:spcAft>
                <a:spcPts val="0"/>
              </a:spcAft>
              <a:buSzPts val="2800"/>
              <a:buFont typeface="Coiny"/>
              <a:buNone/>
              <a:defRPr>
                <a:latin typeface="Coiny"/>
                <a:ea typeface="Coiny"/>
                <a:cs typeface="Coiny"/>
                <a:sym typeface="Coiny"/>
              </a:defRPr>
            </a:lvl4pPr>
            <a:lvl5pPr lvl="4" algn="ctr" rtl="0">
              <a:spcBef>
                <a:spcPts val="0"/>
              </a:spcBef>
              <a:spcAft>
                <a:spcPts val="0"/>
              </a:spcAft>
              <a:buSzPts val="2800"/>
              <a:buFont typeface="Coiny"/>
              <a:buNone/>
              <a:defRPr>
                <a:latin typeface="Coiny"/>
                <a:ea typeface="Coiny"/>
                <a:cs typeface="Coiny"/>
                <a:sym typeface="Coiny"/>
              </a:defRPr>
            </a:lvl5pPr>
            <a:lvl6pPr lvl="5" algn="ctr" rtl="0">
              <a:spcBef>
                <a:spcPts val="0"/>
              </a:spcBef>
              <a:spcAft>
                <a:spcPts val="0"/>
              </a:spcAft>
              <a:buSzPts val="2800"/>
              <a:buFont typeface="Coiny"/>
              <a:buNone/>
              <a:defRPr>
                <a:latin typeface="Coiny"/>
                <a:ea typeface="Coiny"/>
                <a:cs typeface="Coiny"/>
                <a:sym typeface="Coiny"/>
              </a:defRPr>
            </a:lvl6pPr>
            <a:lvl7pPr lvl="6" algn="ctr" rtl="0">
              <a:spcBef>
                <a:spcPts val="0"/>
              </a:spcBef>
              <a:spcAft>
                <a:spcPts val="0"/>
              </a:spcAft>
              <a:buSzPts val="2800"/>
              <a:buFont typeface="Coiny"/>
              <a:buNone/>
              <a:defRPr>
                <a:latin typeface="Coiny"/>
                <a:ea typeface="Coiny"/>
                <a:cs typeface="Coiny"/>
                <a:sym typeface="Coiny"/>
              </a:defRPr>
            </a:lvl7pPr>
            <a:lvl8pPr lvl="7" algn="ctr" rtl="0">
              <a:spcBef>
                <a:spcPts val="0"/>
              </a:spcBef>
              <a:spcAft>
                <a:spcPts val="0"/>
              </a:spcAft>
              <a:buSzPts val="2800"/>
              <a:buFont typeface="Coiny"/>
              <a:buNone/>
              <a:defRPr>
                <a:latin typeface="Coiny"/>
                <a:ea typeface="Coiny"/>
                <a:cs typeface="Coiny"/>
                <a:sym typeface="Coiny"/>
              </a:defRPr>
            </a:lvl8pPr>
            <a:lvl9pPr lvl="8" algn="ctr"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399" name="Google Shape;399;p10"/>
          <p:cNvSpPr/>
          <p:nvPr/>
        </p:nvSpPr>
        <p:spPr>
          <a:xfrm rot="-10010386">
            <a:off x="5819703" y="3729364"/>
            <a:ext cx="3554248" cy="1985235"/>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rot="-444343" flipH="1">
            <a:off x="-113840" y="-397942"/>
            <a:ext cx="3373617" cy="795108"/>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10"/>
          <p:cNvGrpSpPr/>
          <p:nvPr/>
        </p:nvGrpSpPr>
        <p:grpSpPr>
          <a:xfrm>
            <a:off x="8565710" y="535314"/>
            <a:ext cx="189669" cy="231072"/>
            <a:chOff x="7298913" y="453525"/>
            <a:chExt cx="96775" cy="117900"/>
          </a:xfrm>
        </p:grpSpPr>
        <p:sp>
          <p:nvSpPr>
            <p:cNvPr id="402" name="Google Shape;402;p1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10"/>
          <p:cNvGrpSpPr/>
          <p:nvPr/>
        </p:nvGrpSpPr>
        <p:grpSpPr>
          <a:xfrm>
            <a:off x="319135" y="2067864"/>
            <a:ext cx="189669" cy="231072"/>
            <a:chOff x="7298913" y="453525"/>
            <a:chExt cx="96775" cy="117900"/>
          </a:xfrm>
        </p:grpSpPr>
        <p:sp>
          <p:nvSpPr>
            <p:cNvPr id="406" name="Google Shape;406;p1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9"/>
        <p:cNvGrpSpPr/>
        <p:nvPr/>
      </p:nvGrpSpPr>
      <p:grpSpPr>
        <a:xfrm>
          <a:off x="0" y="0"/>
          <a:ext cx="0" cy="0"/>
          <a:chOff x="0" y="0"/>
          <a:chExt cx="0" cy="0"/>
        </a:xfrm>
      </p:grpSpPr>
      <p:grpSp>
        <p:nvGrpSpPr>
          <p:cNvPr id="410" name="Google Shape;410;p11"/>
          <p:cNvGrpSpPr/>
          <p:nvPr/>
        </p:nvGrpSpPr>
        <p:grpSpPr>
          <a:xfrm>
            <a:off x="600" y="0"/>
            <a:ext cx="9142800" cy="5143500"/>
            <a:chOff x="10900" y="0"/>
            <a:chExt cx="9142800" cy="5143500"/>
          </a:xfrm>
        </p:grpSpPr>
        <p:cxnSp>
          <p:nvCxnSpPr>
            <p:cNvPr id="411" name="Google Shape;411;p1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2" name="Google Shape;412;p1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3" name="Google Shape;413;p1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4" name="Google Shape;414;p1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5" name="Google Shape;415;p1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6" name="Google Shape;416;p1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7" name="Google Shape;417;p1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8" name="Google Shape;418;p1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9" name="Google Shape;419;p1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0" name="Google Shape;420;p1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1" name="Google Shape;421;p1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2" name="Google Shape;422;p1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3" name="Google Shape;423;p1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4" name="Google Shape;424;p1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5" name="Google Shape;425;p1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6" name="Google Shape;426;p1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7" name="Google Shape;427;p1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8" name="Google Shape;428;p1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9" name="Google Shape;429;p1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0" name="Google Shape;430;p1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1" name="Google Shape;431;p1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2" name="Google Shape;432;p1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3" name="Google Shape;433;p1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4" name="Google Shape;434;p1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5" name="Google Shape;435;p1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6" name="Google Shape;436;p1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7" name="Google Shape;437;p1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8" name="Google Shape;438;p1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439" name="Google Shape;439;p11"/>
          <p:cNvSpPr txBox="1">
            <a:spLocks noGrp="1"/>
          </p:cNvSpPr>
          <p:nvPr>
            <p:ph type="title" hasCustomPrompt="1"/>
          </p:nvPr>
        </p:nvSpPr>
        <p:spPr>
          <a:xfrm>
            <a:off x="1311000" y="1631625"/>
            <a:ext cx="6522000" cy="138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1000" b="1">
                <a:latin typeface="Arial" panose="020B0604020202020204" pitchFamily="34" charset="0"/>
                <a:cs typeface="Arial" panose="020B0604020202020204" pitchFamily="34" charset="0"/>
              </a:defRPr>
            </a:lvl1pPr>
            <a:lvl2pPr lvl="1" algn="ctr" rtl="0">
              <a:spcBef>
                <a:spcPts val="0"/>
              </a:spcBef>
              <a:spcAft>
                <a:spcPts val="0"/>
              </a:spcAft>
              <a:buSzPts val="9600"/>
              <a:buFont typeface="Coiny"/>
              <a:buNone/>
              <a:defRPr sz="9600">
                <a:latin typeface="Coiny"/>
                <a:ea typeface="Coiny"/>
                <a:cs typeface="Coiny"/>
                <a:sym typeface="Coiny"/>
              </a:defRPr>
            </a:lvl2pPr>
            <a:lvl3pPr lvl="2" algn="ctr" rtl="0">
              <a:spcBef>
                <a:spcPts val="0"/>
              </a:spcBef>
              <a:spcAft>
                <a:spcPts val="0"/>
              </a:spcAft>
              <a:buSzPts val="9600"/>
              <a:buFont typeface="Coiny"/>
              <a:buNone/>
              <a:defRPr sz="9600">
                <a:latin typeface="Coiny"/>
                <a:ea typeface="Coiny"/>
                <a:cs typeface="Coiny"/>
                <a:sym typeface="Coiny"/>
              </a:defRPr>
            </a:lvl3pPr>
            <a:lvl4pPr lvl="3" algn="ctr" rtl="0">
              <a:spcBef>
                <a:spcPts val="0"/>
              </a:spcBef>
              <a:spcAft>
                <a:spcPts val="0"/>
              </a:spcAft>
              <a:buSzPts val="9600"/>
              <a:buFont typeface="Coiny"/>
              <a:buNone/>
              <a:defRPr sz="9600">
                <a:latin typeface="Coiny"/>
                <a:ea typeface="Coiny"/>
                <a:cs typeface="Coiny"/>
                <a:sym typeface="Coiny"/>
              </a:defRPr>
            </a:lvl4pPr>
            <a:lvl5pPr lvl="4" algn="ctr" rtl="0">
              <a:spcBef>
                <a:spcPts val="0"/>
              </a:spcBef>
              <a:spcAft>
                <a:spcPts val="0"/>
              </a:spcAft>
              <a:buSzPts val="9600"/>
              <a:buFont typeface="Coiny"/>
              <a:buNone/>
              <a:defRPr sz="9600">
                <a:latin typeface="Coiny"/>
                <a:ea typeface="Coiny"/>
                <a:cs typeface="Coiny"/>
                <a:sym typeface="Coiny"/>
              </a:defRPr>
            </a:lvl5pPr>
            <a:lvl6pPr lvl="5" algn="ctr" rtl="0">
              <a:spcBef>
                <a:spcPts val="0"/>
              </a:spcBef>
              <a:spcAft>
                <a:spcPts val="0"/>
              </a:spcAft>
              <a:buSzPts val="9600"/>
              <a:buFont typeface="Coiny"/>
              <a:buNone/>
              <a:defRPr sz="9600">
                <a:latin typeface="Coiny"/>
                <a:ea typeface="Coiny"/>
                <a:cs typeface="Coiny"/>
                <a:sym typeface="Coiny"/>
              </a:defRPr>
            </a:lvl6pPr>
            <a:lvl7pPr lvl="6" algn="ctr" rtl="0">
              <a:spcBef>
                <a:spcPts val="0"/>
              </a:spcBef>
              <a:spcAft>
                <a:spcPts val="0"/>
              </a:spcAft>
              <a:buSzPts val="9600"/>
              <a:buFont typeface="Coiny"/>
              <a:buNone/>
              <a:defRPr sz="9600">
                <a:latin typeface="Coiny"/>
                <a:ea typeface="Coiny"/>
                <a:cs typeface="Coiny"/>
                <a:sym typeface="Coiny"/>
              </a:defRPr>
            </a:lvl7pPr>
            <a:lvl8pPr lvl="7" algn="ctr" rtl="0">
              <a:spcBef>
                <a:spcPts val="0"/>
              </a:spcBef>
              <a:spcAft>
                <a:spcPts val="0"/>
              </a:spcAft>
              <a:buSzPts val="9600"/>
              <a:buFont typeface="Coiny"/>
              <a:buNone/>
              <a:defRPr sz="9600">
                <a:latin typeface="Coiny"/>
                <a:ea typeface="Coiny"/>
                <a:cs typeface="Coiny"/>
                <a:sym typeface="Coiny"/>
              </a:defRPr>
            </a:lvl8pPr>
            <a:lvl9pPr lvl="8" algn="ctr" rtl="0">
              <a:spcBef>
                <a:spcPts val="0"/>
              </a:spcBef>
              <a:spcAft>
                <a:spcPts val="0"/>
              </a:spcAft>
              <a:buSzPts val="9600"/>
              <a:buFont typeface="Coiny"/>
              <a:buNone/>
              <a:defRPr sz="9600">
                <a:latin typeface="Coiny"/>
                <a:ea typeface="Coiny"/>
                <a:cs typeface="Coiny"/>
                <a:sym typeface="Coiny"/>
              </a:defRPr>
            </a:lvl9pPr>
          </a:lstStyle>
          <a:p>
            <a:r>
              <a:rPr dirty="0"/>
              <a:t>xx%</a:t>
            </a:r>
          </a:p>
        </p:txBody>
      </p:sp>
      <p:sp>
        <p:nvSpPr>
          <p:cNvPr id="440" name="Google Shape;440;p11"/>
          <p:cNvSpPr txBox="1">
            <a:spLocks noGrp="1"/>
          </p:cNvSpPr>
          <p:nvPr>
            <p:ph type="subTitle" idx="1"/>
          </p:nvPr>
        </p:nvSpPr>
        <p:spPr>
          <a:xfrm>
            <a:off x="2262450" y="3120075"/>
            <a:ext cx="4619100" cy="391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5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41" name="Google Shape;441;p11"/>
          <p:cNvSpPr/>
          <p:nvPr/>
        </p:nvSpPr>
        <p:spPr>
          <a:xfrm rot="-1087941">
            <a:off x="543949" y="374700"/>
            <a:ext cx="338536" cy="32956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11"/>
          <p:cNvGrpSpPr/>
          <p:nvPr/>
        </p:nvGrpSpPr>
        <p:grpSpPr>
          <a:xfrm>
            <a:off x="8650874" y="1072866"/>
            <a:ext cx="212150" cy="258460"/>
            <a:chOff x="7298913" y="453525"/>
            <a:chExt cx="96775" cy="117900"/>
          </a:xfrm>
        </p:grpSpPr>
        <p:sp>
          <p:nvSpPr>
            <p:cNvPr id="443" name="Google Shape;443;p11"/>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11"/>
          <p:cNvSpPr/>
          <p:nvPr/>
        </p:nvSpPr>
        <p:spPr>
          <a:xfrm>
            <a:off x="-357489" y="4385800"/>
            <a:ext cx="6522083" cy="1411372"/>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rot="-10644218">
            <a:off x="2918186" y="-537325"/>
            <a:ext cx="6522040" cy="141136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288937" y="3828838"/>
            <a:ext cx="212148" cy="210684"/>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600"/>
              <a:buFont typeface="Coiny"/>
              <a:buNone/>
              <a:defRPr sz="3600">
                <a:solidFill>
                  <a:schemeClr val="dk1"/>
                </a:solidFill>
                <a:latin typeface="Coiny"/>
                <a:ea typeface="Coiny"/>
                <a:cs typeface="Coiny"/>
                <a:sym typeface="Coiny"/>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6" r:id="rId14"/>
    <p:sldLayoutId id="2147483668" r:id="rId15"/>
    <p:sldLayoutId id="2147483669" r:id="rId16"/>
    <p:sldLayoutId id="2147483670" r:id="rId17"/>
    <p:sldLayoutId id="2147483671" r:id="rId18"/>
    <p:sldLayoutId id="2147483672" r:id="rId19"/>
    <p:sldLayoutId id="2147483673" r:id="rId20"/>
    <p:sldLayoutId id="2147483676" r:id="rId21"/>
    <p:sldLayoutId id="2147483677" r:id="rId22"/>
    <p:sldLayoutId id="2147483680" r:id="rId23"/>
    <p:sldLayoutId id="2147483681" r:id="rId24"/>
    <p:sldLayoutId id="2147483682" r:id="rId25"/>
    <p:sldLayoutId id="2147483683" r:id="rId26"/>
    <p:sldLayoutId id="2147483684" r:id="rId27"/>
    <p:sldLayoutId id="2147483686" r:id="rId28"/>
    <p:sldLayoutId id="214748368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7.xml"/><Relationship Id="rId11" Type="http://schemas.openxmlformats.org/officeDocument/2006/relationships/image" Target="../media/image17.svg"/><Relationship Id="rId5" Type="http://schemas.openxmlformats.org/officeDocument/2006/relationships/slideLayout" Target="../slideLayouts/slideLayout6.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15.sv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7.png"/><Relationship Id="rId12" Type="http://schemas.openxmlformats.org/officeDocument/2006/relationships/image" Target="../media/image17.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8.xml"/><Relationship Id="rId11" Type="http://schemas.openxmlformats.org/officeDocument/2006/relationships/image" Target="../media/image15.png"/><Relationship Id="rId5" Type="http://schemas.openxmlformats.org/officeDocument/2006/relationships/slideLayout" Target="../slideLayouts/slideLayout27.xml"/><Relationship Id="rId10" Type="http://schemas.openxmlformats.org/officeDocument/2006/relationships/image" Target="../media/image15.svg"/><Relationship Id="rId4" Type="http://schemas.openxmlformats.org/officeDocument/2006/relationships/audio" Target="../media/media2.mp3"/><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2.mp3"/><Relationship Id="rId7" Type="http://schemas.openxmlformats.org/officeDocument/2006/relationships/image" Target="../media/image1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slideLayout" Target="../slideLayouts/slideLayout8.xml"/><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image" Target="../media/image17.sv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2.mp3"/><Relationship Id="rId7" Type="http://schemas.openxmlformats.org/officeDocument/2006/relationships/image" Target="../media/image1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20.png"/><Relationship Id="rId5" Type="http://schemas.openxmlformats.org/officeDocument/2006/relationships/slideLayout" Target="../slideLayouts/slideLayout29.xml"/><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image" Target="../media/image1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grpSp>
        <p:nvGrpSpPr>
          <p:cNvPr id="1892" name="Google Shape;1892;p45"/>
          <p:cNvGrpSpPr/>
          <p:nvPr/>
        </p:nvGrpSpPr>
        <p:grpSpPr>
          <a:xfrm>
            <a:off x="6777174" y="3081168"/>
            <a:ext cx="1773371" cy="1758751"/>
            <a:chOff x="6974624" y="3249293"/>
            <a:chExt cx="1773371" cy="1758751"/>
          </a:xfrm>
        </p:grpSpPr>
        <p:grpSp>
          <p:nvGrpSpPr>
            <p:cNvPr id="1893" name="Google Shape;1893;p45"/>
            <p:cNvGrpSpPr/>
            <p:nvPr/>
          </p:nvGrpSpPr>
          <p:grpSpPr>
            <a:xfrm>
              <a:off x="7771559" y="3249293"/>
              <a:ext cx="976436" cy="1568474"/>
              <a:chOff x="2207125" y="4466025"/>
              <a:chExt cx="340875" cy="547575"/>
            </a:xfrm>
          </p:grpSpPr>
          <p:sp>
            <p:nvSpPr>
              <p:cNvPr id="1894" name="Google Shape;1894;p45"/>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5"/>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5"/>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5"/>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5"/>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5"/>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0" name="Google Shape;1900;p45"/>
            <p:cNvSpPr/>
            <p:nvPr/>
          </p:nvSpPr>
          <p:spPr>
            <a:xfrm rot="-469139">
              <a:off x="7004756" y="4475655"/>
              <a:ext cx="672522" cy="48891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1" name="Google Shape;1901;p45"/>
          <p:cNvSpPr txBox="1">
            <a:spLocks noGrp="1"/>
          </p:cNvSpPr>
          <p:nvPr>
            <p:ph type="ctrTitle"/>
          </p:nvPr>
        </p:nvSpPr>
        <p:spPr>
          <a:xfrm>
            <a:off x="720000" y="1570325"/>
            <a:ext cx="7704000" cy="18900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200"/>
              </a:spcAft>
              <a:buNone/>
            </a:pPr>
            <a:r>
              <a:rPr lang="en" sz="3600" b="1" dirty="0">
                <a:solidFill>
                  <a:srgbClr val="C00000"/>
                </a:solidFill>
              </a:rPr>
              <a:t>CHÀO MỪNG CÁC EM </a:t>
            </a:r>
            <a:br>
              <a:rPr lang="en" sz="3600" b="1" dirty="0">
                <a:solidFill>
                  <a:srgbClr val="C00000"/>
                </a:solidFill>
              </a:rPr>
            </a:br>
            <a:r>
              <a:rPr lang="en" sz="3600" b="1" dirty="0">
                <a:solidFill>
                  <a:srgbClr val="C00000"/>
                </a:solidFill>
              </a:rPr>
              <a:t>ĐẾN VỚI BUỔI HỌC HÔM NAY</a:t>
            </a:r>
            <a:endParaRPr sz="3200" b="1" dirty="0">
              <a:solidFill>
                <a:srgbClr val="C00000"/>
              </a:solidFill>
            </a:endParaRPr>
          </a:p>
        </p:txBody>
      </p:sp>
      <p:sp>
        <p:nvSpPr>
          <p:cNvPr id="1903" name="Google Shape;1903;p45"/>
          <p:cNvSpPr/>
          <p:nvPr/>
        </p:nvSpPr>
        <p:spPr>
          <a:xfrm rot="1079393">
            <a:off x="680273" y="3916421"/>
            <a:ext cx="896203" cy="424514"/>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3-1</a:t>
            </a:r>
          </a:p>
        </p:txBody>
      </p:sp>
      <p:sp>
        <p:nvSpPr>
          <p:cNvPr id="1904" name="Google Shape;1904;p45"/>
          <p:cNvSpPr/>
          <p:nvPr/>
        </p:nvSpPr>
        <p:spPr>
          <a:xfrm rot="-455413">
            <a:off x="7977742" y="726184"/>
            <a:ext cx="539466" cy="54060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032951-E746-4D52-8161-0417593E9A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80441" y="-50018"/>
            <a:ext cx="2386125" cy="2543021"/>
          </a:xfrm>
          <a:prstGeom prst="rect">
            <a:avLst/>
          </a:prstGeom>
        </p:spPr>
      </p:pic>
      <p:pic>
        <p:nvPicPr>
          <p:cNvPr id="4" name="Picture 3">
            <a:extLst>
              <a:ext uri="{FF2B5EF4-FFF2-40B4-BE49-F238E27FC236}">
                <a16:creationId xmlns:a16="http://schemas.microsoft.com/office/drawing/2014/main" id="{3BB27876-AB04-440F-9E89-5A8F84047F74}"/>
              </a:ext>
            </a:extLst>
          </p:cNvPr>
          <p:cNvPicPr>
            <a:picLocks noChangeAspect="1"/>
          </p:cNvPicPr>
          <p:nvPr/>
        </p:nvPicPr>
        <p:blipFill>
          <a:blip r:embed="rId4"/>
          <a:stretch>
            <a:fillRect/>
          </a:stretch>
        </p:blipFill>
        <p:spPr>
          <a:xfrm>
            <a:off x="5002661" y="33375"/>
            <a:ext cx="2446852" cy="2414868"/>
          </a:xfrm>
          <a:prstGeom prst="rect">
            <a:avLst/>
          </a:prstGeom>
        </p:spPr>
      </p:pic>
      <p:sp>
        <p:nvSpPr>
          <p:cNvPr id="5" name="TextBox 4">
            <a:extLst>
              <a:ext uri="{FF2B5EF4-FFF2-40B4-BE49-F238E27FC236}">
                <a16:creationId xmlns:a16="http://schemas.microsoft.com/office/drawing/2014/main" id="{F8F3F0B3-D71D-449A-8628-737D30100F6E}"/>
              </a:ext>
            </a:extLst>
          </p:cNvPr>
          <p:cNvSpPr txBox="1"/>
          <p:nvPr/>
        </p:nvSpPr>
        <p:spPr>
          <a:xfrm>
            <a:off x="130203" y="2523082"/>
            <a:ext cx="8883594"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b)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2018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2017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769011F-F933-4861-92B6-566A4341A02A}"/>
                  </a:ext>
                </a:extLst>
              </p:cNvPr>
              <p:cNvSpPr txBox="1"/>
              <p:nvPr/>
            </p:nvSpPr>
            <p:spPr>
              <a:xfrm>
                <a:off x="625642" y="2448243"/>
                <a:ext cx="8063302" cy="2943113"/>
              </a:xfrm>
              <a:prstGeom prst="rect">
                <a:avLst/>
              </a:prstGeom>
              <a:noFill/>
            </p:spPr>
            <p:txBody>
              <a:bodyPr wrap="square" rtlCol="0">
                <a:spAutoFit/>
              </a:bodyPr>
              <a:lstStyle/>
              <a:p>
                <a:pPr>
                  <a:lnSpc>
                    <a:spcPct val="150000"/>
                  </a:lnSpc>
                </a:pPr>
                <a:r>
                  <a:rPr lang="en-US" sz="1800" dirty="0"/>
                  <a:t>Tỉ </a:t>
                </a:r>
                <a:r>
                  <a:rPr lang="en-US" sz="1800" dirty="0" err="1"/>
                  <a:t>số</a:t>
                </a:r>
                <a:r>
                  <a:rPr lang="en-US" sz="1800" dirty="0"/>
                  <a:t> </a:t>
                </a:r>
                <a:r>
                  <a:rPr lang="en-US" sz="1800" dirty="0" err="1"/>
                  <a:t>phần</a:t>
                </a:r>
                <a:r>
                  <a:rPr lang="en-US" sz="1800" dirty="0"/>
                  <a:t> </a:t>
                </a:r>
                <a:r>
                  <a:rPr lang="en-US" sz="1800" dirty="0" err="1"/>
                  <a:t>trăm</a:t>
                </a:r>
                <a:r>
                  <a:rPr lang="en-US" sz="1800" dirty="0"/>
                  <a:t> </a:t>
                </a:r>
                <a:r>
                  <a:rPr lang="en-US" sz="1800" dirty="0" err="1"/>
                  <a:t>của</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2018 </a:t>
                </a:r>
                <a:r>
                  <a:rPr lang="en-US" sz="1800" dirty="0" err="1"/>
                  <a:t>và</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là</a:t>
                </a:r>
                <a:r>
                  <a:rPr lang="en-US" sz="1800" dirty="0"/>
                  <a:t>:</a:t>
                </a:r>
              </a:p>
              <a:p>
                <a:pPr algn="ctr">
                  <a:lnSpc>
                    <a:spcPct val="150000"/>
                  </a:lnSpc>
                </a:pPr>
                <a14:m>
                  <m:oMathPara xmlns:m="http://schemas.openxmlformats.org/officeDocument/2006/math">
                    <m:oMathParaPr>
                      <m:jc m:val="centerGroup"/>
                    </m:oMathParaPr>
                    <m:oMath xmlns:m="http://schemas.openxmlformats.org/officeDocument/2006/math">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𝟑</m:t>
                          </m:r>
                          <m:r>
                            <a:rPr lang="en-US" sz="1800" b="1" i="1" smtClean="0">
                              <a:latin typeface="Cambria Math" panose="02040503050406030204" pitchFamily="18" charset="0"/>
                            </a:rPr>
                            <m:t> .</m:t>
                          </m:r>
                          <m:r>
                            <a:rPr lang="en-US" sz="1800" b="1" i="1" smtClean="0">
                              <a:latin typeface="Cambria Math" panose="02040503050406030204" pitchFamily="18" charset="0"/>
                            </a:rPr>
                            <m:t>𝟏𝟎𝟎</m:t>
                          </m:r>
                        </m:num>
                        <m:den>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𝟎𝟔</m:t>
                          </m:r>
                        </m:den>
                      </m:f>
                      <m:r>
                        <a:rPr lang="en-US" sz="1800" b="1" i="1" smtClean="0">
                          <a:latin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𝟏𝟎𝟑</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𝟒</m:t>
                      </m:r>
                      <m:r>
                        <a:rPr lang="en-US" sz="1800" b="1" i="1" smtClean="0">
                          <a:latin typeface="Cambria Math" panose="02040503050406030204" pitchFamily="18" charset="0"/>
                          <a:ea typeface="Cambria Math" panose="02040503050406030204" pitchFamily="18" charset="0"/>
                        </a:rPr>
                        <m:t>%</m:t>
                      </m:r>
                    </m:oMath>
                  </m:oMathPara>
                </a14:m>
                <a:endParaRPr lang="en-US" sz="1800" b="1" dirty="0">
                  <a:latin typeface="+mn-lt"/>
                  <a:ea typeface="Cambria Math" panose="02040503050406030204" pitchFamily="18" charset="0"/>
                </a:endParaRPr>
              </a:p>
              <a:p>
                <a:pPr algn="just">
                  <a:lnSpc>
                    <a:spcPct val="150000"/>
                  </a:lnSpc>
                </a:pPr>
                <a:r>
                  <a:rPr lang="en-US" sz="1800" dirty="0" err="1"/>
                  <a:t>Vậy</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2018 </a:t>
                </a:r>
                <a:r>
                  <a:rPr lang="en-US" sz="1800" dirty="0" err="1"/>
                  <a:t>tăng</a:t>
                </a:r>
                <a:r>
                  <a:rPr lang="en-US" sz="1800" dirty="0"/>
                  <a:t> </a:t>
                </a:r>
                <a:r>
                  <a:rPr lang="en-US" sz="1800" dirty="0" err="1"/>
                  <a:t>khoảng</a:t>
                </a:r>
                <a:r>
                  <a:rPr lang="en-US" sz="1800" dirty="0"/>
                  <a:t> 3,4% so </a:t>
                </a:r>
                <a:r>
                  <a:rPr lang="en-US" sz="1800" dirty="0" err="1"/>
                  <a:t>với</a:t>
                </a:r>
                <a:r>
                  <a:rPr lang="en-US" sz="1800" dirty="0"/>
                  <a:t> </a:t>
                </a:r>
                <a:r>
                  <a:rPr lang="en-US" sz="1800" dirty="0" err="1"/>
                  <a:t>năm</a:t>
                </a:r>
                <a:r>
                  <a:rPr lang="en-US" sz="1800" dirty="0"/>
                  <a:t> 2017.</a:t>
                </a:r>
              </a:p>
              <a:p>
                <a:pPr algn="ctr">
                  <a:lnSpc>
                    <a:spcPct val="150000"/>
                  </a:lnSpc>
                </a:pPr>
                <a:endParaRPr lang="en-US" sz="1800" dirty="0"/>
              </a:p>
            </p:txBody>
          </p:sp>
        </mc:Choice>
        <mc:Fallback xmlns="">
          <p:sp>
            <p:nvSpPr>
              <p:cNvPr id="6" name="TextBox 5">
                <a:extLst>
                  <a:ext uri="{FF2B5EF4-FFF2-40B4-BE49-F238E27FC236}">
                    <a16:creationId xmlns:a16="http://schemas.microsoft.com/office/drawing/2014/main" id="{F769011F-F933-4861-92B6-566A4341A02A}"/>
                  </a:ext>
                </a:extLst>
              </p:cNvPr>
              <p:cNvSpPr txBox="1">
                <a:spLocks noRot="1" noChangeAspect="1" noMove="1" noResize="1" noEditPoints="1" noAdjustHandles="1" noChangeArrowheads="1" noChangeShapeType="1" noTextEdit="1"/>
              </p:cNvSpPr>
              <p:nvPr/>
            </p:nvSpPr>
            <p:spPr>
              <a:xfrm>
                <a:off x="625642" y="2448243"/>
                <a:ext cx="8063302" cy="2943113"/>
              </a:xfrm>
              <a:prstGeom prst="rect">
                <a:avLst/>
              </a:prstGeom>
              <a:blipFill>
                <a:blip r:embed="rId5"/>
                <a:stretch>
                  <a:fillRect l="-681" r="-681"/>
                </a:stretch>
              </a:blipFill>
            </p:spPr>
            <p:txBody>
              <a:bodyPr/>
              <a:lstStyle/>
              <a:p>
                <a:r>
                  <a:rPr lang="en-US">
                    <a:noFill/>
                  </a:rPr>
                  <a:t> </a:t>
                </a:r>
              </a:p>
            </p:txBody>
          </p:sp>
        </mc:Fallback>
      </mc:AlternateContent>
    </p:spTree>
    <p:extLst>
      <p:ext uri="{BB962C8B-B14F-4D97-AF65-F5344CB8AC3E}">
        <p14:creationId xmlns:p14="http://schemas.microsoft.com/office/powerpoint/2010/main" val="379299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4B80AC-B52D-4F9E-AF2E-2DBA729777DC}"/>
              </a:ext>
            </a:extLst>
          </p:cNvPr>
          <p:cNvSpPr/>
          <p:nvPr/>
        </p:nvSpPr>
        <p:spPr>
          <a:xfrm>
            <a:off x="3262637" y="151446"/>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2</a:t>
            </a:r>
          </a:p>
        </p:txBody>
      </p:sp>
      <p:sp>
        <p:nvSpPr>
          <p:cNvPr id="12" name="TextBox 11">
            <a:extLst>
              <a:ext uri="{FF2B5EF4-FFF2-40B4-BE49-F238E27FC236}">
                <a16:creationId xmlns:a16="http://schemas.microsoft.com/office/drawing/2014/main" id="{F19117D5-29D1-4297-BDA3-B1E3D32BE2D4}"/>
              </a:ext>
            </a:extLst>
          </p:cNvPr>
          <p:cNvSpPr txBox="1"/>
          <p:nvPr/>
        </p:nvSpPr>
        <p:spPr>
          <a:xfrm>
            <a:off x="1293725" y="370936"/>
            <a:ext cx="7230317" cy="1287532"/>
          </a:xfrm>
          <a:prstGeom prst="rect">
            <a:avLst/>
          </a:prstGeom>
          <a:noFill/>
        </p:spPr>
        <p:txBody>
          <a:bodyPr wrap="square" rtlCol="0">
            <a:spAutoFit/>
          </a:bodyPr>
          <a:lstStyle/>
          <a:p>
            <a:pPr algn="just">
              <a:lnSpc>
                <a:spcPct val="150000"/>
              </a:lnSpc>
            </a:pPr>
            <a:r>
              <a:rPr lang="en-US" sz="1800" dirty="0" err="1"/>
              <a:t>Một</a:t>
            </a:r>
            <a:r>
              <a:rPr lang="en-US" sz="1800" dirty="0"/>
              <a:t> </a:t>
            </a:r>
            <a:r>
              <a:rPr lang="en-US" sz="1800" dirty="0" err="1"/>
              <a:t>công</a:t>
            </a:r>
            <a:r>
              <a:rPr lang="en-US" sz="1800" dirty="0"/>
              <a:t> ty </a:t>
            </a:r>
            <a:r>
              <a:rPr lang="en-US" sz="1800" dirty="0" err="1"/>
              <a:t>mới</a:t>
            </a:r>
            <a:r>
              <a:rPr lang="en-US" sz="1800" dirty="0"/>
              <a:t> </a:t>
            </a:r>
            <a:r>
              <a:rPr lang="en-US" sz="1800" dirty="0" err="1"/>
              <a:t>thành</a:t>
            </a:r>
            <a:r>
              <a:rPr lang="en-US" sz="1800" dirty="0"/>
              <a:t> </a:t>
            </a:r>
            <a:r>
              <a:rPr lang="en-US" sz="1800" dirty="0" err="1"/>
              <a:t>lập</a:t>
            </a:r>
            <a:r>
              <a:rPr lang="en-US" sz="1800" dirty="0"/>
              <a:t> </a:t>
            </a:r>
            <a:r>
              <a:rPr lang="en-US" sz="1800" dirty="0" err="1"/>
              <a:t>có</a:t>
            </a:r>
            <a:r>
              <a:rPr lang="en-US" sz="1800" dirty="0"/>
              <a:t> </a:t>
            </a:r>
            <a:r>
              <a:rPr lang="en-US" sz="1800" dirty="0" err="1"/>
              <a:t>ba</a:t>
            </a:r>
            <a:r>
              <a:rPr lang="en-US" sz="1800" dirty="0"/>
              <a:t> </a:t>
            </a:r>
            <a:r>
              <a:rPr lang="en-US" sz="1800" dirty="0" err="1"/>
              <a:t>cửa</a:t>
            </a:r>
            <a:r>
              <a:rPr lang="en-US" sz="1800" dirty="0"/>
              <a:t> </a:t>
            </a:r>
            <a:r>
              <a:rPr lang="en-US" sz="1800" dirty="0" err="1"/>
              <a:t>hàng</a:t>
            </a:r>
            <a:r>
              <a:rPr lang="en-US" sz="1800" dirty="0"/>
              <a:t> </a:t>
            </a:r>
            <a:r>
              <a:rPr lang="en-US" sz="1800" dirty="0" err="1"/>
              <a:t>bán</a:t>
            </a:r>
            <a:r>
              <a:rPr lang="en-US" sz="1800" dirty="0"/>
              <a:t> </a:t>
            </a:r>
            <a:r>
              <a:rPr lang="en-US" sz="1800" dirty="0" err="1"/>
              <a:t>sản</a:t>
            </a:r>
            <a:r>
              <a:rPr lang="en-US" sz="1800" dirty="0"/>
              <a:t> </a:t>
            </a:r>
            <a:r>
              <a:rPr lang="en-US" sz="1800" dirty="0" err="1"/>
              <a:t>phẩm</a:t>
            </a:r>
            <a:r>
              <a:rPr lang="en-US" sz="1800" dirty="0"/>
              <a:t>. </a:t>
            </a:r>
            <a:r>
              <a:rPr lang="en-US" sz="1800" dirty="0" err="1"/>
              <a:t>Biểu</a:t>
            </a:r>
            <a:r>
              <a:rPr lang="en-US" sz="1800" dirty="0"/>
              <a:t> </a:t>
            </a:r>
            <a:r>
              <a:rPr lang="en-US" sz="1800" dirty="0" err="1"/>
              <a:t>đồ</a:t>
            </a:r>
            <a:r>
              <a:rPr lang="en-US" sz="1800" dirty="0"/>
              <a:t> </a:t>
            </a:r>
            <a:r>
              <a:rPr lang="en-US" sz="1800" dirty="0" err="1"/>
              <a:t>cột</a:t>
            </a:r>
            <a:r>
              <a:rPr lang="en-US" sz="1800" dirty="0"/>
              <a:t> </a:t>
            </a:r>
            <a:r>
              <a:rPr lang="en-US" sz="1800" dirty="0" err="1"/>
              <a:t>kép</a:t>
            </a:r>
            <a:r>
              <a:rPr lang="en-US" sz="1800" dirty="0"/>
              <a:t> ở </a:t>
            </a:r>
            <a:r>
              <a:rPr lang="en-US" sz="1800" dirty="0" err="1"/>
              <a:t>Hình</a:t>
            </a:r>
            <a:r>
              <a:rPr lang="en-US" sz="1800" dirty="0"/>
              <a:t> 6 </a:t>
            </a:r>
            <a:r>
              <a:rPr lang="en-US" sz="1800" dirty="0" err="1"/>
              <a:t>biểu</a:t>
            </a:r>
            <a:r>
              <a:rPr lang="en-US" sz="1800" dirty="0"/>
              <a:t> </a:t>
            </a:r>
            <a:r>
              <a:rPr lang="en-US" sz="1800" dirty="0" err="1"/>
              <a:t>diễn</a:t>
            </a:r>
            <a:r>
              <a:rPr lang="en-US" sz="1800" dirty="0"/>
              <a:t> </a:t>
            </a:r>
            <a:r>
              <a:rPr lang="en-US" sz="1800" dirty="0" err="1"/>
              <a:t>số</a:t>
            </a:r>
            <a:r>
              <a:rPr lang="en-US" sz="1800" dirty="0"/>
              <a:t> </a:t>
            </a:r>
            <a:r>
              <a:rPr lang="en-US" sz="1800" dirty="0" err="1"/>
              <a:t>sản</a:t>
            </a:r>
            <a:r>
              <a:rPr lang="en-US" sz="1800" dirty="0"/>
              <a:t> </a:t>
            </a:r>
            <a:r>
              <a:rPr lang="en-US" sz="1800" dirty="0" err="1"/>
              <a:t>phẩm</a:t>
            </a:r>
            <a:r>
              <a:rPr lang="en-US" sz="1800" dirty="0"/>
              <a:t> </a:t>
            </a:r>
            <a:r>
              <a:rPr lang="en-US" sz="1800" dirty="0" err="1"/>
              <a:t>bán</a:t>
            </a:r>
            <a:r>
              <a:rPr lang="en-US" sz="1800" dirty="0"/>
              <a:t> </a:t>
            </a:r>
            <a:r>
              <a:rPr lang="en-US" sz="1800" dirty="0" err="1"/>
              <a:t>được</a:t>
            </a:r>
            <a:r>
              <a:rPr lang="en-US" sz="1800" dirty="0"/>
              <a:t> </a:t>
            </a:r>
            <a:r>
              <a:rPr lang="en-US" sz="1800" dirty="0" err="1"/>
              <a:t>của</a:t>
            </a:r>
            <a:r>
              <a:rPr lang="en-US" sz="1800" dirty="0"/>
              <a:t> </a:t>
            </a:r>
            <a:r>
              <a:rPr lang="en-US" sz="1800" dirty="0" err="1"/>
              <a:t>mỗi</a:t>
            </a:r>
            <a:r>
              <a:rPr lang="en-US" sz="1800" dirty="0"/>
              <a:t> </a:t>
            </a:r>
            <a:r>
              <a:rPr lang="en-US" sz="1800" dirty="0" err="1"/>
              <a:t>cửa</a:t>
            </a:r>
            <a:r>
              <a:rPr lang="en-US" sz="1800" dirty="0"/>
              <a:t> </a:t>
            </a:r>
            <a:r>
              <a:rPr lang="en-US" sz="1800" dirty="0" err="1"/>
              <a:t>hàng</a:t>
            </a:r>
            <a:r>
              <a:rPr lang="en-US" sz="1800" dirty="0"/>
              <a:t> </a:t>
            </a:r>
            <a:r>
              <a:rPr lang="en-US" sz="1800" dirty="0" err="1"/>
              <a:t>trong</a:t>
            </a:r>
            <a:r>
              <a:rPr lang="en-US" sz="1800" dirty="0"/>
              <a:t> </a:t>
            </a:r>
            <a:r>
              <a:rPr lang="en-US" sz="1800" dirty="0" err="1"/>
              <a:t>hai</a:t>
            </a:r>
            <a:r>
              <a:rPr lang="en-US" sz="1800" dirty="0"/>
              <a:t> </a:t>
            </a:r>
            <a:r>
              <a:rPr lang="en-US" sz="1800" dirty="0" err="1"/>
              <a:t>tháng</a:t>
            </a:r>
            <a:r>
              <a:rPr lang="en-US" sz="1800" dirty="0"/>
              <a:t> </a:t>
            </a:r>
            <a:r>
              <a:rPr lang="en-US" sz="1800" dirty="0" err="1"/>
              <a:t>đầu</a:t>
            </a:r>
            <a:r>
              <a:rPr lang="en-US" sz="1800" dirty="0"/>
              <a:t>:</a:t>
            </a:r>
          </a:p>
        </p:txBody>
      </p:sp>
      <p:pic>
        <p:nvPicPr>
          <p:cNvPr id="13" name="Picture 12">
            <a:extLst>
              <a:ext uri="{FF2B5EF4-FFF2-40B4-BE49-F238E27FC236}">
                <a16:creationId xmlns:a16="http://schemas.microsoft.com/office/drawing/2014/main" id="{4D6C4ACD-48D9-4AFA-ABB5-CD97837DE60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62162" y="1549593"/>
            <a:ext cx="5019675" cy="3095625"/>
          </a:xfrm>
          <a:prstGeom prst="rect">
            <a:avLst/>
          </a:prstGeom>
        </p:spPr>
      </p:pic>
      <p:sp>
        <p:nvSpPr>
          <p:cNvPr id="14" name="TextBox 13">
            <a:extLst>
              <a:ext uri="{FF2B5EF4-FFF2-40B4-BE49-F238E27FC236}">
                <a16:creationId xmlns:a16="http://schemas.microsoft.com/office/drawing/2014/main" id="{1DE12C46-F0A8-42B3-87E6-DBAE2F3135A7}"/>
              </a:ext>
            </a:extLst>
          </p:cNvPr>
          <p:cNvSpPr txBox="1"/>
          <p:nvPr/>
        </p:nvSpPr>
        <p:spPr>
          <a:xfrm>
            <a:off x="487610" y="4596707"/>
            <a:ext cx="8355601" cy="507831"/>
          </a:xfrm>
          <a:prstGeom prst="rect">
            <a:avLst/>
          </a:prstGeom>
          <a:solidFill>
            <a:schemeClr val="accent3">
              <a:lumMod val="40000"/>
              <a:lumOff val="60000"/>
            </a:schemeClr>
          </a:solidFill>
          <a:ln>
            <a:solidFill>
              <a:schemeClr val="tx1"/>
            </a:solidFill>
            <a:prstDash val="lgDash"/>
          </a:ln>
        </p:spPr>
        <p:txBody>
          <a:bodyPr wrap="square" rtlCol="0">
            <a:spAutoFit/>
          </a:bodyPr>
          <a:lstStyle/>
          <a:p>
            <a:pPr algn="just">
              <a:lnSpc>
                <a:spcPct val="150000"/>
              </a:lnSpc>
            </a:pPr>
            <a:r>
              <a:rPr lang="en-US" sz="1800" i="1" dirty="0" err="1" smtClean="0"/>
              <a:t>Cửa</a:t>
            </a:r>
            <a:r>
              <a:rPr lang="en-US" sz="1800" i="1" dirty="0" smtClean="0"/>
              <a:t> </a:t>
            </a:r>
            <a:r>
              <a:rPr lang="en-US" sz="1800" i="1" dirty="0" err="1" smtClean="0"/>
              <a:t>hàng</a:t>
            </a:r>
            <a:r>
              <a:rPr lang="en-US" sz="1800" i="1" dirty="0" smtClean="0"/>
              <a:t> </a:t>
            </a:r>
            <a:r>
              <a:rPr lang="en-US" sz="1800" i="1" dirty="0" err="1"/>
              <a:t>nào</a:t>
            </a:r>
            <a:r>
              <a:rPr lang="en-US" sz="1800" i="1" dirty="0"/>
              <a:t> </a:t>
            </a:r>
            <a:r>
              <a:rPr lang="en-US" sz="1800" i="1" dirty="0" err="1"/>
              <a:t>bán</a:t>
            </a:r>
            <a:r>
              <a:rPr lang="en-US" sz="1800" i="1" dirty="0"/>
              <a:t> </a:t>
            </a:r>
            <a:r>
              <a:rPr lang="en-US" sz="1800" i="1" dirty="0" err="1"/>
              <a:t>được</a:t>
            </a:r>
            <a:r>
              <a:rPr lang="en-US" sz="1800" i="1" dirty="0"/>
              <a:t> </a:t>
            </a:r>
            <a:r>
              <a:rPr lang="en-US" sz="1800" i="1" dirty="0" err="1"/>
              <a:t>nhiều</a:t>
            </a:r>
            <a:r>
              <a:rPr lang="en-US" sz="1800" i="1" dirty="0"/>
              <a:t> </a:t>
            </a:r>
            <a:r>
              <a:rPr lang="en-US" sz="1800" i="1" dirty="0" err="1"/>
              <a:t>sản</a:t>
            </a:r>
            <a:r>
              <a:rPr lang="en-US" sz="1800" i="1" dirty="0"/>
              <a:t> </a:t>
            </a:r>
            <a:r>
              <a:rPr lang="en-US" sz="1800" i="1" dirty="0" err="1"/>
              <a:t>phẩm</a:t>
            </a:r>
            <a:r>
              <a:rPr lang="en-US" sz="1800" i="1" dirty="0"/>
              <a:t> </a:t>
            </a:r>
            <a:r>
              <a:rPr lang="en-US" sz="1800" i="1" dirty="0" err="1"/>
              <a:t>trong</a:t>
            </a:r>
            <a:r>
              <a:rPr lang="en-US" sz="1800" i="1" dirty="0"/>
              <a:t> </a:t>
            </a:r>
            <a:r>
              <a:rPr lang="en-US" sz="1800" i="1" dirty="0" err="1"/>
              <a:t>tháng</a:t>
            </a:r>
            <a:r>
              <a:rPr lang="en-US" sz="1800" i="1" dirty="0"/>
              <a:t> </a:t>
            </a:r>
            <a:r>
              <a:rPr lang="en-US" sz="1800" i="1" dirty="0" err="1"/>
              <a:t>thứ</a:t>
            </a:r>
            <a:r>
              <a:rPr lang="en-US" sz="1800" i="1" dirty="0"/>
              <a:t> </a:t>
            </a:r>
            <a:r>
              <a:rPr lang="en-US" sz="1800" i="1" dirty="0" err="1"/>
              <a:t>nhất</a:t>
            </a:r>
            <a:r>
              <a:rPr lang="en-US" sz="1800" i="1" dirty="0"/>
              <a:t>? </a:t>
            </a:r>
            <a:r>
              <a:rPr lang="en-US" sz="1800" i="1" dirty="0" err="1"/>
              <a:t>Tháng</a:t>
            </a:r>
            <a:r>
              <a:rPr lang="en-US" sz="1800" i="1" dirty="0"/>
              <a:t> </a:t>
            </a:r>
            <a:r>
              <a:rPr lang="en-US" sz="1800" i="1" dirty="0" err="1"/>
              <a:t>thứ</a:t>
            </a:r>
            <a:r>
              <a:rPr lang="en-US" sz="1800" i="1" dirty="0"/>
              <a:t> </a:t>
            </a:r>
            <a:r>
              <a:rPr lang="en-US" sz="1800" i="1" dirty="0" err="1"/>
              <a:t>hai</a:t>
            </a:r>
            <a:r>
              <a:rPr lang="en-US" sz="1800" i="1" dirty="0"/>
              <a:t>?</a:t>
            </a:r>
          </a:p>
        </p:txBody>
      </p:sp>
    </p:spTree>
    <p:extLst>
      <p:ext uri="{BB962C8B-B14F-4D97-AF65-F5344CB8AC3E}">
        <p14:creationId xmlns:p14="http://schemas.microsoft.com/office/powerpoint/2010/main" val="226665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grpSp>
        <p:nvGrpSpPr>
          <p:cNvPr id="2060" name="Google Shape;2060;p53"/>
          <p:cNvGrpSpPr/>
          <p:nvPr/>
        </p:nvGrpSpPr>
        <p:grpSpPr>
          <a:xfrm rot="523216">
            <a:off x="47408" y="4451681"/>
            <a:ext cx="642552" cy="674384"/>
            <a:chOff x="5653500" y="3414700"/>
            <a:chExt cx="749575" cy="811000"/>
          </a:xfrm>
        </p:grpSpPr>
        <p:sp>
          <p:nvSpPr>
            <p:cNvPr id="2061" name="Google Shape;2061;p53"/>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3"/>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3"/>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3"/>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3"/>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3"/>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3"/>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3"/>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3"/>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3"/>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3"/>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3"/>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3"/>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3"/>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3"/>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3"/>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3"/>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9" name="Google Shape;2079;p53"/>
          <p:cNvSpPr/>
          <p:nvPr/>
        </p:nvSpPr>
        <p:spPr>
          <a:xfrm rot="161935">
            <a:off x="8046708" y="576903"/>
            <a:ext cx="492292" cy="357904"/>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Picture 27">
            <a:extLst>
              <a:ext uri="{FF2B5EF4-FFF2-40B4-BE49-F238E27FC236}">
                <a16:creationId xmlns:a16="http://schemas.microsoft.com/office/drawing/2014/main" id="{5F106EBA-0CEE-40C3-B897-62DBE4EF32C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t="3202"/>
          <a:stretch/>
        </p:blipFill>
        <p:spPr>
          <a:xfrm>
            <a:off x="2652654" y="31854"/>
            <a:ext cx="4025963" cy="2403308"/>
          </a:xfrm>
          <a:prstGeom prst="rect">
            <a:avLst/>
          </a:prstGeom>
        </p:spPr>
      </p:pic>
      <p:sp>
        <p:nvSpPr>
          <p:cNvPr id="29" name="TextBox 28">
            <a:extLst>
              <a:ext uri="{FF2B5EF4-FFF2-40B4-BE49-F238E27FC236}">
                <a16:creationId xmlns:a16="http://schemas.microsoft.com/office/drawing/2014/main" id="{E3E1F8BB-F783-4681-8EF9-E30FFE112DC4}"/>
              </a:ext>
            </a:extLst>
          </p:cNvPr>
          <p:cNvSpPr txBox="1"/>
          <p:nvPr/>
        </p:nvSpPr>
        <p:spPr>
          <a:xfrm>
            <a:off x="476645" y="1800245"/>
            <a:ext cx="8271501" cy="3365024"/>
          </a:xfrm>
          <a:prstGeom prst="rect">
            <a:avLst/>
          </a:prstGeom>
          <a:noFill/>
        </p:spPr>
        <p:txBody>
          <a:bodyPr wrap="square" rtlCol="0">
            <a:spAutoFit/>
          </a:bodyPr>
          <a:lstStyle/>
          <a:p>
            <a:pPr algn="just">
              <a:lnSpc>
                <a:spcPct val="150000"/>
              </a:lnSpc>
            </a:pPr>
            <a:r>
              <a:rPr lang="en-US" sz="1800" b="1" u="sng" dirty="0" err="1">
                <a:solidFill>
                  <a:srgbClr val="C00000"/>
                </a:solidFill>
                <a:latin typeface="+mn-lt"/>
              </a:rPr>
              <a:t>Trả</a:t>
            </a:r>
            <a:r>
              <a:rPr lang="en-US" sz="1800" b="1" u="sng" dirty="0">
                <a:solidFill>
                  <a:srgbClr val="C00000"/>
                </a:solidFill>
                <a:latin typeface="+mn-lt"/>
              </a:rPr>
              <a:t> </a:t>
            </a:r>
            <a:r>
              <a:rPr lang="en-US" sz="1800" b="1" u="sng" dirty="0" err="1">
                <a:solidFill>
                  <a:srgbClr val="C00000"/>
                </a:solidFill>
                <a:latin typeface="+mn-lt"/>
              </a:rPr>
              <a:t>lời</a:t>
            </a:r>
            <a:r>
              <a:rPr lang="en-US" sz="1800" b="1" u="sng" dirty="0">
                <a:solidFill>
                  <a:srgbClr val="C00000"/>
                </a:solidFill>
                <a:latin typeface="+mn-lt"/>
              </a:rPr>
              <a:t>:</a:t>
            </a:r>
          </a:p>
          <a:p>
            <a:pPr>
              <a:lnSpc>
                <a:spcPct val="150000"/>
              </a:lnSpc>
            </a:pPr>
            <a:r>
              <a:rPr lang="en-US" sz="1800" dirty="0" err="1">
                <a:latin typeface="+mn-lt"/>
              </a:rPr>
              <a:t>Từ</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trên</a:t>
            </a:r>
            <a:r>
              <a:rPr lang="en-US" sz="1800" dirty="0">
                <a:latin typeface="+mn-lt"/>
              </a:rPr>
              <a:t>, ta </a:t>
            </a:r>
            <a:r>
              <a:rPr lang="en-US" sz="1800" dirty="0" err="1">
                <a:latin typeface="+mn-lt"/>
              </a:rPr>
              <a:t>thấy</a:t>
            </a:r>
            <a:r>
              <a:rPr lang="en-US" sz="1800" dirty="0">
                <a:latin typeface="+mn-lt"/>
              </a:rPr>
              <a:t>:</a:t>
            </a:r>
          </a:p>
          <a:p>
            <a:pPr marL="285750" indent="-285750" algn="just">
              <a:lnSpc>
                <a:spcPct val="150000"/>
              </a:lnSpc>
              <a:buFont typeface="Wingdings" panose="05000000000000000000" pitchFamily="2" charset="2"/>
              <a:buChar char="Ø"/>
            </a:pPr>
            <a:r>
              <a:rPr lang="en-US" sz="1800" dirty="0" err="1">
                <a:latin typeface="+mn-lt"/>
              </a:rPr>
              <a:t>Trong</a:t>
            </a:r>
            <a:r>
              <a:rPr lang="en-US" sz="1800" dirty="0">
                <a:latin typeface="+mn-lt"/>
              </a:rPr>
              <a:t> </a:t>
            </a:r>
            <a:r>
              <a:rPr lang="en-US" sz="1800" dirty="0" err="1">
                <a:latin typeface="+mn-lt"/>
              </a:rPr>
              <a:t>các</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a:t>
            </a:r>
            <a:r>
              <a:rPr lang="en-US" sz="1800" dirty="0" err="1">
                <a:latin typeface="+mn-lt"/>
              </a:rPr>
              <a:t>xanh</a:t>
            </a:r>
            <a:r>
              <a:rPr lang="en-US" sz="1800" dirty="0">
                <a:latin typeface="+mn-lt"/>
              </a:rPr>
              <a:t> </a:t>
            </a:r>
            <a:r>
              <a:rPr lang="en-US" sz="1800" dirty="0" err="1">
                <a:latin typeface="+mn-lt"/>
              </a:rPr>
              <a:t>của</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a:t>
            </a:r>
            <a:r>
              <a:rPr lang="en-US" sz="1800" dirty="0" err="1">
                <a:latin typeface="+mn-lt"/>
              </a:rPr>
              <a:t>xanh</a:t>
            </a:r>
            <a:r>
              <a:rPr lang="en-US" sz="1800" dirty="0">
                <a:latin typeface="+mn-lt"/>
              </a:rPr>
              <a:t> </a:t>
            </a:r>
            <a:r>
              <a:rPr lang="en-US" sz="1800" dirty="0" err="1">
                <a:latin typeface="+mn-lt"/>
              </a:rPr>
              <a:t>ứng</a:t>
            </a:r>
            <a:r>
              <a:rPr lang="en-US" sz="1800" dirty="0">
                <a:latin typeface="+mn-lt"/>
              </a:rPr>
              <a:t> </a:t>
            </a:r>
            <a:r>
              <a:rPr lang="en-US" sz="1800" dirty="0" err="1">
                <a:latin typeface="+mn-lt"/>
              </a:rPr>
              <a:t>với</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có</a:t>
            </a:r>
            <a:r>
              <a:rPr lang="en-US" sz="1800" dirty="0">
                <a:latin typeface="+mn-lt"/>
              </a:rPr>
              <a:t> </a:t>
            </a:r>
            <a:r>
              <a:rPr lang="en-US" sz="1800" dirty="0" err="1">
                <a:latin typeface="+mn-lt"/>
              </a:rPr>
              <a:t>chiều</a:t>
            </a:r>
            <a:r>
              <a:rPr lang="en-US" sz="1800" dirty="0">
                <a:latin typeface="+mn-lt"/>
              </a:rPr>
              <a:t> </a:t>
            </a:r>
            <a:r>
              <a:rPr lang="en-US" sz="1800" dirty="0" err="1">
                <a:latin typeface="+mn-lt"/>
              </a:rPr>
              <a:t>cao</a:t>
            </a:r>
            <a:r>
              <a:rPr lang="en-US" sz="1800" dirty="0">
                <a:latin typeface="+mn-lt"/>
              </a:rPr>
              <a:t> </a:t>
            </a:r>
            <a:r>
              <a:rPr lang="en-US" sz="1800" dirty="0" err="1">
                <a:latin typeface="+mn-lt"/>
              </a:rPr>
              <a:t>lớn</a:t>
            </a:r>
            <a:r>
              <a:rPr lang="en-US" sz="1800" dirty="0">
                <a:latin typeface="+mn-lt"/>
              </a:rPr>
              <a:t> </a:t>
            </a:r>
            <a:r>
              <a:rPr lang="en-US" sz="1800" dirty="0" err="1">
                <a:latin typeface="+mn-lt"/>
              </a:rPr>
              <a:t>nhất</a:t>
            </a:r>
            <a:r>
              <a:rPr lang="en-US" sz="1800" dirty="0">
                <a:latin typeface="+mn-lt"/>
              </a:rPr>
              <a:t>. </a:t>
            </a:r>
            <a:r>
              <a:rPr lang="en-US" sz="1800" dirty="0" err="1">
                <a:latin typeface="+mn-lt"/>
              </a:rPr>
              <a:t>Vì</a:t>
            </a:r>
            <a:r>
              <a:rPr lang="en-US" sz="1800" dirty="0">
                <a:latin typeface="+mn-lt"/>
              </a:rPr>
              <a:t> </a:t>
            </a:r>
            <a:r>
              <a:rPr lang="en-US" sz="1800" dirty="0" err="1">
                <a:latin typeface="+mn-lt"/>
              </a:rPr>
              <a:t>thế</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bán</a:t>
            </a:r>
            <a:r>
              <a:rPr lang="en-US" sz="1800" dirty="0">
                <a:latin typeface="+mn-lt"/>
              </a:rPr>
              <a:t> </a:t>
            </a:r>
            <a:r>
              <a:rPr lang="en-US" sz="1800" dirty="0" err="1">
                <a:latin typeface="+mn-lt"/>
              </a:rPr>
              <a:t>được</a:t>
            </a:r>
            <a:r>
              <a:rPr lang="en-US" sz="1800" dirty="0">
                <a:latin typeface="+mn-lt"/>
              </a:rPr>
              <a:t> </a:t>
            </a:r>
            <a:r>
              <a:rPr lang="en-US" sz="1800" dirty="0" err="1">
                <a:latin typeface="+mn-lt"/>
              </a:rPr>
              <a:t>nhiều</a:t>
            </a:r>
            <a:r>
              <a:rPr lang="en-US" sz="1800" dirty="0">
                <a:latin typeface="+mn-lt"/>
              </a:rPr>
              <a:t> </a:t>
            </a:r>
            <a:r>
              <a:rPr lang="en-US" sz="1800" dirty="0" err="1">
                <a:latin typeface="+mn-lt"/>
              </a:rPr>
              <a:t>sản</a:t>
            </a:r>
            <a:r>
              <a:rPr lang="en-US" sz="1800" dirty="0">
                <a:latin typeface="+mn-lt"/>
              </a:rPr>
              <a:t> </a:t>
            </a:r>
            <a:r>
              <a:rPr lang="en-US" sz="1800" dirty="0" err="1">
                <a:latin typeface="+mn-lt"/>
              </a:rPr>
              <a:t>phẩm</a:t>
            </a:r>
            <a:r>
              <a:rPr lang="en-US" sz="1800" dirty="0">
                <a:latin typeface="+mn-lt"/>
              </a:rPr>
              <a:t> </a:t>
            </a:r>
            <a:r>
              <a:rPr lang="en-US" sz="1800" dirty="0" err="1">
                <a:latin typeface="+mn-lt"/>
              </a:rPr>
              <a:t>trong</a:t>
            </a:r>
            <a:r>
              <a:rPr lang="en-US" sz="1800" dirty="0">
                <a:latin typeface="+mn-lt"/>
              </a:rPr>
              <a:t> </a:t>
            </a:r>
            <a:r>
              <a:rPr lang="en-US" sz="1800" dirty="0" err="1">
                <a:latin typeface="+mn-lt"/>
              </a:rPr>
              <a:t>tháng</a:t>
            </a:r>
            <a:r>
              <a:rPr lang="en-US" sz="1800" dirty="0">
                <a:latin typeface="+mn-lt"/>
              </a:rPr>
              <a:t> </a:t>
            </a:r>
            <a:r>
              <a:rPr lang="en-US" sz="1800" dirty="0" err="1">
                <a:latin typeface="+mn-lt"/>
              </a:rPr>
              <a:t>thứ</a:t>
            </a:r>
            <a:r>
              <a:rPr lang="en-US" sz="1800" dirty="0">
                <a:latin typeface="+mn-lt"/>
              </a:rPr>
              <a:t> </a:t>
            </a:r>
            <a:r>
              <a:rPr lang="en-US" sz="1800" dirty="0" err="1">
                <a:latin typeface="+mn-lt"/>
              </a:rPr>
              <a:t>nhất</a:t>
            </a:r>
            <a:r>
              <a:rPr lang="en-US" sz="1800" dirty="0">
                <a:latin typeface="+mn-lt"/>
              </a:rPr>
              <a:t>.</a:t>
            </a:r>
          </a:p>
          <a:p>
            <a:pPr marL="285750" indent="-285750" algn="just">
              <a:lnSpc>
                <a:spcPct val="150000"/>
              </a:lnSpc>
              <a:buFont typeface="Wingdings" panose="05000000000000000000" pitchFamily="2" charset="2"/>
              <a:buChar char="Ø"/>
            </a:pPr>
            <a:r>
              <a:rPr lang="en-US" sz="1800" dirty="0" err="1">
                <a:latin typeface="+mn-lt"/>
              </a:rPr>
              <a:t>Trong</a:t>
            </a:r>
            <a:r>
              <a:rPr lang="en-US" sz="1800" dirty="0">
                <a:latin typeface="+mn-lt"/>
              </a:rPr>
              <a:t> </a:t>
            </a:r>
            <a:r>
              <a:rPr lang="en-US" sz="1800" dirty="0" err="1">
                <a:latin typeface="+mn-lt"/>
              </a:rPr>
              <a:t>các</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cam </a:t>
            </a:r>
            <a:r>
              <a:rPr lang="en-US" sz="1800" dirty="0" err="1">
                <a:latin typeface="+mn-lt"/>
              </a:rPr>
              <a:t>của</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cam </a:t>
            </a:r>
            <a:r>
              <a:rPr lang="en-US" sz="1800" dirty="0" err="1">
                <a:latin typeface="+mn-lt"/>
              </a:rPr>
              <a:t>ứng</a:t>
            </a:r>
            <a:r>
              <a:rPr lang="en-US" sz="1800" dirty="0">
                <a:latin typeface="+mn-lt"/>
              </a:rPr>
              <a:t> </a:t>
            </a:r>
            <a:r>
              <a:rPr lang="en-US" sz="1800" dirty="0" err="1">
                <a:latin typeface="+mn-lt"/>
              </a:rPr>
              <a:t>với</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có</a:t>
            </a:r>
            <a:r>
              <a:rPr lang="en-US" sz="1800" dirty="0">
                <a:latin typeface="+mn-lt"/>
              </a:rPr>
              <a:t> </a:t>
            </a:r>
            <a:r>
              <a:rPr lang="en-US" sz="1800" dirty="0" err="1">
                <a:latin typeface="+mn-lt"/>
              </a:rPr>
              <a:t>chiều</a:t>
            </a:r>
            <a:r>
              <a:rPr lang="en-US" sz="1800" dirty="0">
                <a:latin typeface="+mn-lt"/>
              </a:rPr>
              <a:t> </a:t>
            </a:r>
            <a:r>
              <a:rPr lang="en-US" sz="1800" dirty="0" err="1">
                <a:latin typeface="+mn-lt"/>
              </a:rPr>
              <a:t>cao</a:t>
            </a:r>
            <a:r>
              <a:rPr lang="en-US" sz="1800" dirty="0">
                <a:latin typeface="+mn-lt"/>
              </a:rPr>
              <a:t> </a:t>
            </a:r>
            <a:r>
              <a:rPr lang="en-US" sz="1800" dirty="0" err="1">
                <a:latin typeface="+mn-lt"/>
              </a:rPr>
              <a:t>lớn</a:t>
            </a:r>
            <a:r>
              <a:rPr lang="en-US" sz="1800" dirty="0">
                <a:latin typeface="+mn-lt"/>
              </a:rPr>
              <a:t> </a:t>
            </a:r>
            <a:r>
              <a:rPr lang="en-US" sz="1800" dirty="0" err="1">
                <a:latin typeface="+mn-lt"/>
              </a:rPr>
              <a:t>nhất</a:t>
            </a:r>
            <a:r>
              <a:rPr lang="en-US" sz="1800" dirty="0">
                <a:latin typeface="+mn-lt"/>
              </a:rPr>
              <a:t>. </a:t>
            </a:r>
            <a:r>
              <a:rPr lang="en-US" sz="1800" dirty="0" err="1">
                <a:latin typeface="+mn-lt"/>
              </a:rPr>
              <a:t>Vì</a:t>
            </a:r>
            <a:r>
              <a:rPr lang="en-US" sz="1800" dirty="0">
                <a:latin typeface="+mn-lt"/>
              </a:rPr>
              <a:t> </a:t>
            </a:r>
            <a:r>
              <a:rPr lang="en-US" sz="1800" dirty="0" err="1">
                <a:latin typeface="+mn-lt"/>
              </a:rPr>
              <a:t>thế</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bán</a:t>
            </a:r>
            <a:r>
              <a:rPr lang="en-US" sz="1800" dirty="0">
                <a:latin typeface="+mn-lt"/>
              </a:rPr>
              <a:t> </a:t>
            </a:r>
            <a:r>
              <a:rPr lang="en-US" sz="1800" dirty="0" err="1">
                <a:latin typeface="+mn-lt"/>
              </a:rPr>
              <a:t>được</a:t>
            </a:r>
            <a:r>
              <a:rPr lang="en-US" sz="1800" dirty="0">
                <a:latin typeface="+mn-lt"/>
              </a:rPr>
              <a:t> </a:t>
            </a:r>
            <a:r>
              <a:rPr lang="en-US" sz="1800" dirty="0" err="1">
                <a:latin typeface="+mn-lt"/>
              </a:rPr>
              <a:t>nhiều</a:t>
            </a:r>
            <a:r>
              <a:rPr lang="en-US" sz="1800" dirty="0">
                <a:latin typeface="+mn-lt"/>
              </a:rPr>
              <a:t> </a:t>
            </a:r>
            <a:r>
              <a:rPr lang="en-US" sz="1800" dirty="0" err="1">
                <a:latin typeface="+mn-lt"/>
              </a:rPr>
              <a:t>sản</a:t>
            </a:r>
            <a:r>
              <a:rPr lang="en-US" sz="1800" dirty="0">
                <a:latin typeface="+mn-lt"/>
              </a:rPr>
              <a:t> </a:t>
            </a:r>
            <a:r>
              <a:rPr lang="en-US" sz="1800" dirty="0" err="1">
                <a:latin typeface="+mn-lt"/>
              </a:rPr>
              <a:t>phẩm</a:t>
            </a:r>
            <a:r>
              <a:rPr lang="en-US" sz="1800" dirty="0">
                <a:latin typeface="+mn-lt"/>
              </a:rPr>
              <a:t> </a:t>
            </a:r>
            <a:r>
              <a:rPr lang="en-US" sz="1800" dirty="0" err="1">
                <a:latin typeface="+mn-lt"/>
              </a:rPr>
              <a:t>trong</a:t>
            </a:r>
            <a:r>
              <a:rPr lang="en-US" sz="1800" dirty="0">
                <a:latin typeface="+mn-lt"/>
              </a:rPr>
              <a:t> </a:t>
            </a:r>
            <a:r>
              <a:rPr lang="en-US" sz="1800" dirty="0" err="1">
                <a:latin typeface="+mn-lt"/>
              </a:rPr>
              <a:t>tháng</a:t>
            </a:r>
            <a:r>
              <a:rPr lang="en-US" sz="1800" dirty="0">
                <a:latin typeface="+mn-lt"/>
              </a:rPr>
              <a:t> </a:t>
            </a:r>
            <a:r>
              <a:rPr lang="en-US" sz="1800" dirty="0" err="1">
                <a:latin typeface="+mn-lt"/>
              </a:rPr>
              <a:t>thứ</a:t>
            </a:r>
            <a:r>
              <a:rPr lang="en-US" sz="1800" dirty="0">
                <a:latin typeface="+mn-lt"/>
              </a:rPr>
              <a:t> </a:t>
            </a:r>
            <a:r>
              <a:rPr lang="en-US" sz="1800" dirty="0" err="1">
                <a:latin typeface="+mn-lt"/>
              </a:rPr>
              <a:t>hai</a:t>
            </a:r>
            <a:r>
              <a:rPr lang="en-US" sz="18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 calcmode="lin" valueType="num">
                                      <p:cBhvr additive="base">
                                        <p:cTn id="1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xEl>
                                              <p:pRg st="1" end="1"/>
                                            </p:txEl>
                                          </p:spTgt>
                                        </p:tgtEl>
                                        <p:attrNameLst>
                                          <p:attrName>style.visibility</p:attrName>
                                        </p:attrNameLst>
                                      </p:cBhvr>
                                      <p:to>
                                        <p:strVal val="visible"/>
                                      </p:to>
                                    </p:set>
                                    <p:anim calcmode="lin" valueType="num">
                                      <p:cBhvr additive="base">
                                        <p:cTn id="18"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
                                            <p:txEl>
                                              <p:pRg st="2" end="2"/>
                                            </p:txEl>
                                          </p:spTgt>
                                        </p:tgtEl>
                                        <p:attrNameLst>
                                          <p:attrName>style.visibility</p:attrName>
                                        </p:attrNameLst>
                                      </p:cBhvr>
                                      <p:to>
                                        <p:strVal val="visible"/>
                                      </p:to>
                                    </p:set>
                                    <p:anim calcmode="lin" valueType="num">
                                      <p:cBhvr additive="base">
                                        <p:cTn id="24"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 calcmode="lin" valueType="num">
                                      <p:cBhvr additive="base">
                                        <p:cTn id="30"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p61"/>
          <p:cNvSpPr/>
          <p:nvPr/>
        </p:nvSpPr>
        <p:spPr>
          <a:xfrm>
            <a:off x="1088000" y="1011113"/>
            <a:ext cx="822960" cy="82296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1"/>
          <p:cNvSpPr txBox="1">
            <a:spLocks noGrp="1"/>
          </p:cNvSpPr>
          <p:nvPr>
            <p:ph type="title"/>
          </p:nvPr>
        </p:nvSpPr>
        <p:spPr>
          <a:xfrm>
            <a:off x="1419264" y="1785597"/>
            <a:ext cx="5399238" cy="1279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200"/>
              </a:spcAft>
              <a:buNone/>
            </a:pPr>
            <a:r>
              <a:rPr lang="en" sz="3200" dirty="0"/>
              <a:t>TÍNH HỢP LÍ CỦA </a:t>
            </a:r>
            <a:br>
              <a:rPr lang="en" sz="3200" dirty="0"/>
            </a:br>
            <a:r>
              <a:rPr lang="en" sz="3200" dirty="0"/>
              <a:t>KẾT LUẬN THỐNG KÊ</a:t>
            </a:r>
            <a:endParaRPr sz="3200" dirty="0">
              <a:solidFill>
                <a:schemeClr val="accent2"/>
              </a:solidFill>
            </a:endParaRPr>
          </a:p>
        </p:txBody>
      </p:sp>
      <p:sp>
        <p:nvSpPr>
          <p:cNvPr id="2292" name="Google Shape;2292;p61"/>
          <p:cNvSpPr txBox="1">
            <a:spLocks noGrp="1"/>
          </p:cNvSpPr>
          <p:nvPr>
            <p:ph type="title" idx="2"/>
          </p:nvPr>
        </p:nvSpPr>
        <p:spPr>
          <a:xfrm>
            <a:off x="952025" y="1046305"/>
            <a:ext cx="10242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02</a:t>
            </a:r>
            <a:endParaRPr sz="4000" dirty="0"/>
          </a:p>
        </p:txBody>
      </p:sp>
      <p:sp>
        <p:nvSpPr>
          <p:cNvPr id="2294" name="Google Shape;2294;p61"/>
          <p:cNvSpPr/>
          <p:nvPr/>
        </p:nvSpPr>
        <p:spPr>
          <a:xfrm rot="1153063">
            <a:off x="7618369" y="2681088"/>
            <a:ext cx="459145" cy="621927"/>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9</a:t>
            </a:r>
          </a:p>
        </p:txBody>
      </p:sp>
      <p:sp>
        <p:nvSpPr>
          <p:cNvPr id="2295" name="Google Shape;2295;p61"/>
          <p:cNvSpPr/>
          <p:nvPr/>
        </p:nvSpPr>
        <p:spPr>
          <a:xfrm rot="376391">
            <a:off x="323901" y="4234306"/>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pSp>
        <p:nvGrpSpPr>
          <p:cNvPr id="2296" name="Google Shape;2296;p61"/>
          <p:cNvGrpSpPr/>
          <p:nvPr/>
        </p:nvGrpSpPr>
        <p:grpSpPr>
          <a:xfrm flipH="1">
            <a:off x="4245988" y="772643"/>
            <a:ext cx="148046" cy="182875"/>
            <a:chOff x="5803200" y="3023808"/>
            <a:chExt cx="96775" cy="117900"/>
          </a:xfrm>
        </p:grpSpPr>
        <p:sp>
          <p:nvSpPr>
            <p:cNvPr id="2297" name="Google Shape;2297;p61"/>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1"/>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1"/>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0" name="Google Shape;2300;p61"/>
          <p:cNvGrpSpPr/>
          <p:nvPr/>
        </p:nvGrpSpPr>
        <p:grpSpPr>
          <a:xfrm>
            <a:off x="5523355" y="622836"/>
            <a:ext cx="2600746" cy="1649054"/>
            <a:chOff x="5523355" y="622836"/>
            <a:chExt cx="2600746" cy="1649054"/>
          </a:xfrm>
        </p:grpSpPr>
        <p:sp>
          <p:nvSpPr>
            <p:cNvPr id="2301" name="Google Shape;2301;p61"/>
            <p:cNvSpPr/>
            <p:nvPr/>
          </p:nvSpPr>
          <p:spPr>
            <a:xfrm rot="1563768">
              <a:off x="5595411" y="1668538"/>
              <a:ext cx="661963" cy="481232"/>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61"/>
            <p:cNvGrpSpPr/>
            <p:nvPr/>
          </p:nvGrpSpPr>
          <p:grpSpPr>
            <a:xfrm rot="259646" flipH="1">
              <a:off x="6548093" y="677992"/>
              <a:ext cx="1520110" cy="1538741"/>
              <a:chOff x="5483263" y="2445850"/>
              <a:chExt cx="576100" cy="637375"/>
            </a:xfrm>
          </p:grpSpPr>
          <p:sp>
            <p:nvSpPr>
              <p:cNvPr id="2303" name="Google Shape;2303;p61"/>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1"/>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1"/>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1"/>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1"/>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1"/>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1"/>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1"/>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1"/>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1"/>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1"/>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1"/>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grpSp>
        <p:nvGrpSpPr>
          <p:cNvPr id="2011" name="Google Shape;2011;p50"/>
          <p:cNvGrpSpPr/>
          <p:nvPr/>
        </p:nvGrpSpPr>
        <p:grpSpPr>
          <a:xfrm>
            <a:off x="-192505" y="3043413"/>
            <a:ext cx="1965518" cy="1750708"/>
            <a:chOff x="383139" y="2442282"/>
            <a:chExt cx="1965518" cy="1750708"/>
          </a:xfrm>
        </p:grpSpPr>
        <p:grpSp>
          <p:nvGrpSpPr>
            <p:cNvPr id="2012" name="Google Shape;2012;p50"/>
            <p:cNvGrpSpPr/>
            <p:nvPr/>
          </p:nvGrpSpPr>
          <p:grpSpPr>
            <a:xfrm rot="542797">
              <a:off x="496262" y="2542766"/>
              <a:ext cx="1400697" cy="1549741"/>
              <a:chOff x="5483263" y="2445850"/>
              <a:chExt cx="576100" cy="637375"/>
            </a:xfrm>
          </p:grpSpPr>
          <p:sp>
            <p:nvSpPr>
              <p:cNvPr id="2013" name="Google Shape;2013;p50"/>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0"/>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0"/>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0"/>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0"/>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0"/>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0"/>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0"/>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0"/>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0"/>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0"/>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0"/>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5" name="Google Shape;2025;p50"/>
            <p:cNvSpPr/>
            <p:nvPr/>
          </p:nvSpPr>
          <p:spPr>
            <a:xfrm>
              <a:off x="2010098" y="3732096"/>
              <a:ext cx="338559" cy="352468"/>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6" name="Google Shape;2026;p50"/>
          <p:cNvSpPr/>
          <p:nvPr/>
        </p:nvSpPr>
        <p:spPr>
          <a:xfrm rot="586130">
            <a:off x="359290" y="967380"/>
            <a:ext cx="501151" cy="501133"/>
          </a:xfrm>
          <a:prstGeom prst="rect">
            <a:avLst/>
          </a:prstGeom>
        </p:spPr>
        <p:txBody>
          <a:bodyPr>
            <a:prstTxWarp prst="textPlain">
              <a:avLst/>
            </a:prstTxWarp>
          </a:bodyPr>
          <a:lstStyle/>
          <a:p>
            <a:pPr lvl="0" algn="ctr"/>
            <a:r>
              <a:rPr b="0" i="0" dirty="0">
                <a:ln w="19050" cap="flat" cmpd="sng">
                  <a:solidFill>
                    <a:schemeClr val="dk1"/>
                  </a:solidFill>
                  <a:prstDash val="solid"/>
                  <a:round/>
                  <a:headEnd type="none" w="sm" len="sm"/>
                  <a:tailEnd type="none" w="sm" len="sm"/>
                </a:ln>
                <a:noFill/>
                <a:latin typeface="Varela Round"/>
              </a:rPr>
              <a:t>+</a:t>
            </a:r>
          </a:p>
        </p:txBody>
      </p:sp>
      <p:sp>
        <p:nvSpPr>
          <p:cNvPr id="36" name="Google Shape;1921;p47">
            <a:extLst>
              <a:ext uri="{FF2B5EF4-FFF2-40B4-BE49-F238E27FC236}">
                <a16:creationId xmlns:a16="http://schemas.microsoft.com/office/drawing/2014/main" id="{74A2478E-2C13-404E-BDC6-59DF5864FADE}"/>
              </a:ext>
            </a:extLst>
          </p:cNvPr>
          <p:cNvSpPr txBox="1">
            <a:spLocks/>
          </p:cNvSpPr>
          <p:nvPr/>
        </p:nvSpPr>
        <p:spPr>
          <a:xfrm>
            <a:off x="3647418" y="265444"/>
            <a:ext cx="3013073" cy="494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2400"/>
              <a:buFont typeface="Varela Round"/>
              <a:buNone/>
              <a:defRPr sz="2500" b="0" i="0" u="none" strike="noStrike" cap="none">
                <a:solidFill>
                  <a:schemeClr val="dk1"/>
                </a:solidFill>
                <a:latin typeface="Varela Round"/>
                <a:ea typeface="Varela Round"/>
                <a:cs typeface="Varela Round"/>
                <a:sym typeface="Varela Round"/>
              </a:defRPr>
            </a:lvl1pPr>
            <a:lvl2pPr marL="914400" marR="0" lvl="1"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2pPr>
            <a:lvl3pPr marL="1371600" marR="0" lvl="2"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3pPr>
            <a:lvl4pPr marL="1828800" marR="0" lvl="3"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4pPr>
            <a:lvl5pPr marL="2286000" marR="0" lvl="4"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5pPr>
            <a:lvl6pPr marL="2743200" marR="0" lvl="5"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6pPr>
            <a:lvl7pPr marL="3200400" marR="0" lvl="6"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7pPr>
            <a:lvl8pPr marL="3657600" marR="0" lvl="7"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8pPr>
            <a:lvl9pPr marL="4114800" marR="0" lvl="8"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9pPr>
          </a:lstStyle>
          <a:p>
            <a:pPr marL="0" indent="0" algn="l"/>
            <a:r>
              <a:rPr lang="en-US" sz="2000">
                <a:latin typeface="+mn-lt"/>
              </a:rPr>
              <a:t>Đọc kĩ các nội dung sau:</a:t>
            </a:r>
            <a:endParaRPr lang="en-US" sz="2000" dirty="0">
              <a:latin typeface="+mn-lt"/>
            </a:endParaRPr>
          </a:p>
        </p:txBody>
      </p:sp>
      <p:sp>
        <p:nvSpPr>
          <p:cNvPr id="37" name="Rectangle: Rounded Corners 36">
            <a:extLst>
              <a:ext uri="{FF2B5EF4-FFF2-40B4-BE49-F238E27FC236}">
                <a16:creationId xmlns:a16="http://schemas.microsoft.com/office/drawing/2014/main" id="{8E00690E-1869-422D-BAA8-68FC2EBF9F9A}"/>
              </a:ext>
            </a:extLst>
          </p:cNvPr>
          <p:cNvSpPr/>
          <p:nvPr/>
        </p:nvSpPr>
        <p:spPr>
          <a:xfrm>
            <a:off x="2707130" y="265444"/>
            <a:ext cx="822713" cy="4948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HĐ2</a:t>
            </a:r>
          </a:p>
        </p:txBody>
      </p:sp>
      <p:sp>
        <p:nvSpPr>
          <p:cNvPr id="38" name="Google Shape;1921;p47">
            <a:extLst>
              <a:ext uri="{FF2B5EF4-FFF2-40B4-BE49-F238E27FC236}">
                <a16:creationId xmlns:a16="http://schemas.microsoft.com/office/drawing/2014/main" id="{DDA0FCF1-8D41-4042-BEC8-09AFC67C5F05}"/>
              </a:ext>
            </a:extLst>
          </p:cNvPr>
          <p:cNvSpPr txBox="1">
            <a:spLocks/>
          </p:cNvSpPr>
          <p:nvPr/>
        </p:nvSpPr>
        <p:spPr>
          <a:xfrm>
            <a:off x="669669" y="805194"/>
            <a:ext cx="7804662" cy="2934139"/>
          </a:xfrm>
          <a:prstGeom prst="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Varela Round"/>
              <a:buChar char="●"/>
              <a:defRPr sz="1400" b="0" i="0" u="none" strike="noStrike" cap="none">
                <a:solidFill>
                  <a:schemeClr val="dk1"/>
                </a:solidFill>
                <a:latin typeface="Varela Round"/>
                <a:ea typeface="Varela Round"/>
                <a:cs typeface="Varela Round"/>
                <a:sym typeface="Varela Round"/>
              </a:defRPr>
            </a:lvl1pPr>
            <a:lvl2pPr marL="914400" marR="0" lvl="1"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2pPr>
            <a:lvl3pPr marL="1371600" marR="0" lvl="2"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3pPr>
            <a:lvl4pPr marL="1828800" marR="0" lvl="3"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4pPr>
            <a:lvl5pPr marL="2286000" marR="0" lvl="4"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5pPr>
            <a:lvl6pPr marL="2743200" marR="0" lvl="5"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6pPr>
            <a:lvl7pPr marL="3200400" marR="0" lvl="6"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7pPr>
            <a:lvl8pPr marL="3657600" marR="0" lvl="7"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8pPr>
            <a:lvl9pPr marL="4114800" marR="0" lvl="8"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9pPr>
          </a:lstStyle>
          <a:p>
            <a:pPr marL="0" indent="0" algn="just">
              <a:lnSpc>
                <a:spcPct val="150000"/>
              </a:lnSpc>
              <a:buNone/>
            </a:pPr>
            <a:r>
              <a:rPr lang="en-US" sz="2000" dirty="0" err="1">
                <a:latin typeface="+mn-lt"/>
              </a:rPr>
              <a:t>Quá</a:t>
            </a:r>
            <a:r>
              <a:rPr lang="en-US" sz="2000" dirty="0">
                <a:latin typeface="+mn-lt"/>
              </a:rPr>
              <a:t> </a:t>
            </a:r>
            <a:r>
              <a:rPr lang="en-US" sz="2000" dirty="0" err="1">
                <a:latin typeface="+mn-lt"/>
              </a:rPr>
              <a:t>trình</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giúp</a:t>
            </a:r>
            <a:r>
              <a:rPr lang="en-US" sz="2000" dirty="0">
                <a:latin typeface="+mn-lt"/>
              </a:rPr>
              <a:t> </a:t>
            </a:r>
            <a:r>
              <a:rPr lang="en-US" sz="2000" dirty="0" err="1">
                <a:latin typeface="+mn-lt"/>
              </a:rPr>
              <a:t>chúng</a:t>
            </a:r>
            <a:r>
              <a:rPr lang="en-US" sz="2000" dirty="0">
                <a:latin typeface="+mn-lt"/>
              </a:rPr>
              <a:t> ta </a:t>
            </a:r>
            <a:r>
              <a:rPr lang="en-US" sz="2000" dirty="0" err="1">
                <a:latin typeface="+mn-lt"/>
              </a:rPr>
              <a:t>có</a:t>
            </a:r>
            <a:r>
              <a:rPr lang="en-US" sz="2000" dirty="0">
                <a:latin typeface="+mn-lt"/>
              </a:rPr>
              <a:t> </a:t>
            </a:r>
            <a:r>
              <a:rPr lang="en-US" sz="2000" dirty="0" err="1">
                <a:latin typeface="+mn-lt"/>
              </a:rPr>
              <a:t>thể</a:t>
            </a:r>
            <a:r>
              <a:rPr lang="en-US" sz="2000" dirty="0">
                <a:latin typeface="+mn-lt"/>
              </a:rPr>
              <a:t> </a:t>
            </a:r>
            <a:r>
              <a:rPr lang="en-US" sz="2000" dirty="0" err="1">
                <a:latin typeface="+mn-lt"/>
              </a:rPr>
              <a:t>nhận</a:t>
            </a:r>
            <a:r>
              <a:rPr lang="en-US" sz="2000" dirty="0">
                <a:latin typeface="+mn-lt"/>
              </a:rPr>
              <a:t> </a:t>
            </a:r>
            <a:r>
              <a:rPr lang="en-US" sz="2000" dirty="0" err="1">
                <a:latin typeface="+mn-lt"/>
              </a:rPr>
              <a:t>biết</a:t>
            </a:r>
            <a:r>
              <a:rPr lang="en-US" sz="2000" dirty="0">
                <a:latin typeface="+mn-lt"/>
              </a:rPr>
              <a:t> </a:t>
            </a:r>
            <a:r>
              <a:rPr lang="en-US" sz="2000" dirty="0" err="1">
                <a:latin typeface="+mn-lt"/>
              </a:rPr>
              <a:t>được</a:t>
            </a:r>
            <a:r>
              <a:rPr lang="en-US" sz="2000" dirty="0">
                <a:latin typeface="+mn-lt"/>
              </a:rPr>
              <a:t>: </a:t>
            </a:r>
            <a:r>
              <a:rPr lang="en-US" sz="2000" dirty="0" err="1">
                <a:latin typeface="+mn-lt"/>
              </a:rPr>
              <a:t>tính</a:t>
            </a:r>
            <a:r>
              <a:rPr lang="en-US" sz="2000" dirty="0">
                <a:latin typeface="+mn-lt"/>
              </a:rPr>
              <a:t> </a:t>
            </a:r>
            <a:r>
              <a:rPr lang="en-US" sz="2000" dirty="0" err="1">
                <a:latin typeface="+mn-lt"/>
              </a:rPr>
              <a:t>hợp</a:t>
            </a:r>
            <a:r>
              <a:rPr lang="en-US" sz="2000" dirty="0">
                <a:latin typeface="+mn-lt"/>
              </a:rPr>
              <a:t> </a:t>
            </a:r>
            <a:r>
              <a:rPr lang="en-US" sz="2000" dirty="0" err="1">
                <a:latin typeface="+mn-lt"/>
              </a:rPr>
              <a:t>lí</a:t>
            </a:r>
            <a:r>
              <a:rPr lang="en-US" sz="2000" dirty="0">
                <a:latin typeface="+mn-lt"/>
              </a:rPr>
              <a:t> </a:t>
            </a:r>
            <a:r>
              <a:rPr lang="en-US" sz="2000" dirty="0" err="1">
                <a:latin typeface="+mn-lt"/>
              </a:rPr>
              <a:t>của</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thống</a:t>
            </a:r>
            <a:r>
              <a:rPr lang="en-US" sz="2000" dirty="0">
                <a:latin typeface="+mn-lt"/>
              </a:rPr>
              <a:t> </a:t>
            </a:r>
            <a:r>
              <a:rPr lang="en-US" sz="2000" dirty="0" err="1">
                <a:latin typeface="+mn-lt"/>
              </a:rPr>
              <a:t>kê</a:t>
            </a:r>
            <a:r>
              <a:rPr lang="en-US" sz="2000" dirty="0">
                <a:latin typeface="+mn-lt"/>
              </a:rPr>
              <a:t>, </a:t>
            </a:r>
            <a:r>
              <a:rPr lang="en-US" sz="2000" dirty="0" err="1">
                <a:latin typeface="+mn-lt"/>
              </a:rPr>
              <a:t>tính</a:t>
            </a:r>
            <a:r>
              <a:rPr lang="en-US" sz="2000" dirty="0">
                <a:latin typeface="+mn-lt"/>
              </a:rPr>
              <a:t> </a:t>
            </a:r>
            <a:r>
              <a:rPr lang="en-US" sz="2000" dirty="0" err="1">
                <a:latin typeface="+mn-lt"/>
              </a:rPr>
              <a:t>hợp</a:t>
            </a:r>
            <a:r>
              <a:rPr lang="en-US" sz="2000" dirty="0">
                <a:latin typeface="+mn-lt"/>
              </a:rPr>
              <a:t> </a:t>
            </a:r>
            <a:r>
              <a:rPr lang="en-US" sz="2000" dirty="0" err="1">
                <a:latin typeface="+mn-lt"/>
              </a:rPr>
              <a:t>lí</a:t>
            </a:r>
            <a:r>
              <a:rPr lang="en-US" sz="2000" dirty="0">
                <a:latin typeface="+mn-lt"/>
              </a:rPr>
              <a:t> </a:t>
            </a:r>
            <a:r>
              <a:rPr lang="en-US" sz="2000" dirty="0" err="1">
                <a:latin typeface="+mn-lt"/>
              </a:rPr>
              <a:t>của</a:t>
            </a:r>
            <a:r>
              <a:rPr lang="en-US" sz="2000" dirty="0">
                <a:latin typeface="+mn-lt"/>
              </a:rPr>
              <a:t>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thống</a:t>
            </a:r>
            <a:r>
              <a:rPr lang="en-US" sz="2000" dirty="0">
                <a:latin typeface="+mn-lt"/>
              </a:rPr>
              <a:t> </a:t>
            </a:r>
            <a:r>
              <a:rPr lang="en-US" sz="2000" dirty="0" err="1">
                <a:latin typeface="+mn-lt"/>
              </a:rPr>
              <a:t>kê</a:t>
            </a:r>
            <a:r>
              <a:rPr lang="en-US" sz="2000" dirty="0">
                <a:latin typeface="+mn-lt"/>
              </a:rPr>
              <a:t> </a:t>
            </a:r>
            <a:r>
              <a:rPr lang="en-US" sz="2000" dirty="0" err="1">
                <a:latin typeface="+mn-lt"/>
              </a:rPr>
              <a:t>và</a:t>
            </a:r>
            <a:r>
              <a:rPr lang="en-US" sz="2000" dirty="0">
                <a:latin typeface="+mn-lt"/>
              </a:rPr>
              <a:t> ta </a:t>
            </a:r>
            <a:r>
              <a:rPr lang="en-US" sz="2000" dirty="0" err="1">
                <a:latin typeface="+mn-lt"/>
              </a:rPr>
              <a:t>cũng</a:t>
            </a:r>
            <a:r>
              <a:rPr lang="en-US" sz="2000" dirty="0">
                <a:latin typeface="+mn-lt"/>
              </a:rPr>
              <a:t> </a:t>
            </a:r>
            <a:r>
              <a:rPr lang="en-US" sz="2000" dirty="0" err="1">
                <a:latin typeface="+mn-lt"/>
              </a:rPr>
              <a:t>có</a:t>
            </a:r>
            <a:r>
              <a:rPr lang="en-US" sz="2000" dirty="0">
                <a:latin typeface="+mn-lt"/>
              </a:rPr>
              <a:t> </a:t>
            </a:r>
            <a:r>
              <a:rPr lang="en-US" sz="2000" dirty="0" err="1">
                <a:latin typeface="+mn-lt"/>
              </a:rPr>
              <a:t>thể</a:t>
            </a:r>
            <a:r>
              <a:rPr lang="en-US" sz="2000" dirty="0">
                <a:latin typeface="+mn-lt"/>
              </a:rPr>
              <a:t> </a:t>
            </a:r>
            <a:r>
              <a:rPr lang="en-US" sz="2000" dirty="0" err="1">
                <a:latin typeface="+mn-lt"/>
              </a:rPr>
              <a:t>bác</a:t>
            </a:r>
            <a:r>
              <a:rPr lang="en-US" sz="2000" dirty="0">
                <a:latin typeface="+mn-lt"/>
              </a:rPr>
              <a:t> </a:t>
            </a:r>
            <a:r>
              <a:rPr lang="en-US" sz="2000" dirty="0" err="1">
                <a:latin typeface="+mn-lt"/>
              </a:rPr>
              <a:t>bỏ</a:t>
            </a:r>
            <a:r>
              <a:rPr lang="en-US" sz="2000" dirty="0">
                <a:latin typeface="+mn-lt"/>
              </a:rPr>
              <a:t>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đã</a:t>
            </a:r>
            <a:r>
              <a:rPr lang="en-US" sz="2000" dirty="0">
                <a:latin typeface="+mn-lt"/>
              </a:rPr>
              <a:t> </a:t>
            </a:r>
            <a:r>
              <a:rPr lang="en-US" sz="2000" dirty="0" err="1">
                <a:latin typeface="+mn-lt"/>
              </a:rPr>
              <a:t>nêu</a:t>
            </a:r>
            <a:r>
              <a:rPr lang="en-US" sz="2000" dirty="0">
                <a:latin typeface="+mn-lt"/>
              </a:rPr>
              <a:t> ra. </a:t>
            </a:r>
            <a:r>
              <a:rPr lang="en-US" sz="2000" dirty="0" err="1">
                <a:latin typeface="+mn-lt"/>
              </a:rPr>
              <a:t>Thông</a:t>
            </a:r>
            <a:r>
              <a:rPr lang="en-US" sz="2000" dirty="0">
                <a:latin typeface="+mn-lt"/>
              </a:rPr>
              <a:t> </a:t>
            </a:r>
            <a:r>
              <a:rPr lang="en-US" sz="2000" dirty="0" err="1">
                <a:latin typeface="+mn-lt"/>
              </a:rPr>
              <a:t>thường</a:t>
            </a:r>
            <a:r>
              <a:rPr lang="en-US" sz="2000" dirty="0">
                <a:latin typeface="+mn-lt"/>
              </a:rPr>
              <a:t>, </a:t>
            </a:r>
            <a:r>
              <a:rPr lang="en-US" sz="2000" dirty="0" err="1">
                <a:latin typeface="+mn-lt"/>
              </a:rPr>
              <a:t>để</a:t>
            </a:r>
            <a:r>
              <a:rPr lang="en-US" sz="2000" dirty="0">
                <a:latin typeface="+mn-lt"/>
              </a:rPr>
              <a:t> </a:t>
            </a:r>
            <a:r>
              <a:rPr lang="en-US" sz="2000" dirty="0" err="1">
                <a:latin typeface="+mn-lt"/>
              </a:rPr>
              <a:t>làm</a:t>
            </a:r>
            <a:r>
              <a:rPr lang="en-US" sz="2000" dirty="0">
                <a:latin typeface="+mn-lt"/>
              </a:rPr>
              <a:t> </a:t>
            </a:r>
            <a:r>
              <a:rPr lang="en-US" sz="2000" dirty="0" err="1">
                <a:latin typeface="+mn-lt"/>
              </a:rPr>
              <a:t>được</a:t>
            </a:r>
            <a:r>
              <a:rPr lang="en-US" sz="2000" dirty="0">
                <a:latin typeface="+mn-lt"/>
              </a:rPr>
              <a:t> </a:t>
            </a:r>
            <a:r>
              <a:rPr lang="en-US" sz="2000" dirty="0" err="1">
                <a:latin typeface="+mn-lt"/>
              </a:rPr>
              <a:t>điều</a:t>
            </a:r>
            <a:r>
              <a:rPr lang="en-US" sz="2000" dirty="0">
                <a:latin typeface="+mn-lt"/>
              </a:rPr>
              <a:t> </a:t>
            </a:r>
            <a:r>
              <a:rPr lang="en-US" sz="2000" dirty="0" err="1">
                <a:latin typeface="+mn-lt"/>
              </a:rPr>
              <a:t>đó</a:t>
            </a:r>
            <a:r>
              <a:rPr lang="en-US" sz="2000" dirty="0">
                <a:latin typeface="+mn-lt"/>
              </a:rPr>
              <a:t> ta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những</a:t>
            </a:r>
            <a:r>
              <a:rPr lang="en-US" sz="2000" dirty="0">
                <a:latin typeface="+mn-lt"/>
              </a:rPr>
              <a:t> </a:t>
            </a:r>
            <a:r>
              <a:rPr lang="en-US" sz="2000" dirty="0" err="1">
                <a:latin typeface="+mn-lt"/>
              </a:rPr>
              <a:t>tiêu</a:t>
            </a:r>
            <a:r>
              <a:rPr lang="en-US" sz="2000" dirty="0">
                <a:latin typeface="+mn-lt"/>
              </a:rPr>
              <a:t> </a:t>
            </a:r>
            <a:r>
              <a:rPr lang="en-US" sz="2000" dirty="0" err="1">
                <a:latin typeface="+mn-lt"/>
              </a:rPr>
              <a:t>chí</a:t>
            </a:r>
            <a:r>
              <a:rPr lang="en-US" sz="2000" dirty="0">
                <a:latin typeface="+mn-lt"/>
              </a:rPr>
              <a:t> </a:t>
            </a:r>
            <a:r>
              <a:rPr lang="en-US" sz="2000" dirty="0" err="1">
                <a:latin typeface="+mn-lt"/>
              </a:rPr>
              <a:t>đơn</a:t>
            </a:r>
            <a:r>
              <a:rPr lang="en-US" sz="2000" dirty="0">
                <a:latin typeface="+mn-lt"/>
              </a:rPr>
              <a:t> </a:t>
            </a:r>
            <a:r>
              <a:rPr lang="en-US" sz="2000" dirty="0" err="1">
                <a:latin typeface="+mn-lt"/>
              </a:rPr>
              <a:t>giản</a:t>
            </a:r>
            <a:r>
              <a:rPr lang="en-US" sz="2000" dirty="0">
                <a:latin typeface="+mn-lt"/>
              </a:rPr>
              <a:t> </a:t>
            </a:r>
            <a:r>
              <a:rPr lang="en-US" sz="2000" dirty="0" err="1">
                <a:latin typeface="+mn-lt"/>
              </a:rPr>
              <a:t>hoặc</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những</a:t>
            </a:r>
            <a:r>
              <a:rPr lang="en-US" sz="2000" dirty="0">
                <a:latin typeface="+mn-lt"/>
              </a:rPr>
              <a:t> </a:t>
            </a:r>
            <a:r>
              <a:rPr lang="en-US" sz="2000" dirty="0" err="1">
                <a:latin typeface="+mn-lt"/>
              </a:rPr>
              <a:t>tiêu</a:t>
            </a:r>
            <a:r>
              <a:rPr lang="en-US" sz="2000" dirty="0">
                <a:latin typeface="+mn-lt"/>
              </a:rPr>
              <a:t> </a:t>
            </a:r>
            <a:r>
              <a:rPr lang="en-US" sz="2000" dirty="0" err="1">
                <a:latin typeface="+mn-lt"/>
              </a:rPr>
              <a:t>chí</a:t>
            </a:r>
            <a:r>
              <a:rPr lang="en-US" sz="2000" dirty="0">
                <a:latin typeface="+mn-lt"/>
              </a:rPr>
              <a:t> </a:t>
            </a:r>
            <a:r>
              <a:rPr lang="en-US" sz="2000" dirty="0" err="1">
                <a:latin typeface="+mn-lt"/>
              </a:rPr>
              <a:t>đơn</a:t>
            </a:r>
            <a:r>
              <a:rPr lang="en-US" sz="2000" dirty="0">
                <a:latin typeface="+mn-lt"/>
              </a:rPr>
              <a:t> </a:t>
            </a:r>
            <a:r>
              <a:rPr lang="en-US" sz="2000" dirty="0" err="1">
                <a:latin typeface="+mn-lt"/>
              </a:rPr>
              <a:t>giản</a:t>
            </a:r>
            <a:r>
              <a:rPr lang="en-US" sz="2000" dirty="0">
                <a:latin typeface="+mn-lt"/>
              </a:rPr>
              <a:t> </a:t>
            </a:r>
            <a:r>
              <a:rPr lang="en-US" sz="2000" dirty="0" err="1">
                <a:latin typeface="+mn-lt"/>
              </a:rPr>
              <a:t>hoặc</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tính</a:t>
            </a:r>
            <a:r>
              <a:rPr lang="en-US" sz="2000" dirty="0">
                <a:latin typeface="+mn-lt"/>
              </a:rPr>
              <a:t> </a:t>
            </a:r>
            <a:r>
              <a:rPr lang="en-US" sz="2000" dirty="0" err="1">
                <a:latin typeface="+mn-lt"/>
              </a:rPr>
              <a:t>toán</a:t>
            </a:r>
            <a:r>
              <a:rPr lang="en-US" sz="2000" dirty="0">
                <a:latin typeface="+mn-lt"/>
              </a:rPr>
              <a:t> </a:t>
            </a:r>
            <a:r>
              <a:rPr lang="en-US" sz="2000" dirty="0" err="1">
                <a:latin typeface="+mn-lt"/>
              </a:rPr>
              <a:t>và</a:t>
            </a:r>
            <a:r>
              <a:rPr lang="en-US" sz="2000" dirty="0">
                <a:latin typeface="+mn-lt"/>
              </a:rPr>
              <a:t> </a:t>
            </a:r>
            <a:r>
              <a:rPr lang="en-US" sz="2000" dirty="0" err="1">
                <a:latin typeface="+mn-lt"/>
              </a:rPr>
              <a:t>suy</a:t>
            </a:r>
            <a:r>
              <a:rPr lang="en-US" sz="2000" dirty="0">
                <a:latin typeface="+mn-lt"/>
              </a:rPr>
              <a:t> </a:t>
            </a:r>
            <a:r>
              <a:rPr lang="en-US" sz="2000" dirty="0" err="1">
                <a:latin typeface="+mn-lt"/>
              </a:rPr>
              <a:t>luận</a:t>
            </a:r>
            <a:r>
              <a:rPr lang="en-US" sz="2000" dirty="0">
                <a:latin typeface="+mn-lt"/>
              </a:rPr>
              <a:t> </a:t>
            </a:r>
            <a:r>
              <a:rPr lang="en-US" sz="2000" dirty="0" err="1">
                <a:latin typeface="+mn-lt"/>
              </a:rPr>
              <a:t>toán</a:t>
            </a:r>
            <a:r>
              <a:rPr lang="en-US" sz="2000" dirty="0">
                <a:latin typeface="+mn-lt"/>
              </a:rPr>
              <a:t> </a:t>
            </a:r>
            <a:r>
              <a:rPr lang="en-US" sz="2000" dirty="0" err="1">
                <a:latin typeface="+mn-lt"/>
              </a:rPr>
              <a:t>học</a:t>
            </a:r>
            <a:r>
              <a:rPr lang="en-US" sz="2000" dirty="0">
                <a:latin typeface="+mn-lt"/>
              </a:rPr>
              <a:t>.</a:t>
            </a:r>
          </a:p>
          <a:p>
            <a:pPr marL="0" indent="0" algn="just">
              <a:lnSpc>
                <a:spcPct val="150000"/>
              </a:lnSpc>
              <a:buFont typeface="Varela Round"/>
              <a:buNone/>
            </a:pPr>
            <a:endParaRPr lang="en-US" sz="2000" dirty="0">
              <a:latin typeface="+mn-lt"/>
            </a:endParaRPr>
          </a:p>
        </p:txBody>
      </p:sp>
      <p:sp>
        <p:nvSpPr>
          <p:cNvPr id="40" name="Rectangle: Rounded Corners 39">
            <a:extLst>
              <a:ext uri="{FF2B5EF4-FFF2-40B4-BE49-F238E27FC236}">
                <a16:creationId xmlns:a16="http://schemas.microsoft.com/office/drawing/2014/main" id="{0B52BC22-8A56-49C4-9278-F79593F471DE}"/>
              </a:ext>
            </a:extLst>
          </p:cNvPr>
          <p:cNvSpPr/>
          <p:nvPr/>
        </p:nvSpPr>
        <p:spPr>
          <a:xfrm>
            <a:off x="1040072" y="3869467"/>
            <a:ext cx="7087919" cy="1124305"/>
          </a:xfrm>
          <a:prstGeom prst="roundRect">
            <a:avLst/>
          </a:prstGeom>
          <a:solidFill>
            <a:schemeClr val="tx1">
              <a:lumMod val="75000"/>
              <a:lumOff val="2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dirty="0" err="1">
                <a:solidFill>
                  <a:schemeClr val="accent6"/>
                </a:solidFill>
              </a:rPr>
              <a:t>Hãy</a:t>
            </a:r>
            <a:r>
              <a:rPr lang="en-US" sz="2000" i="1" dirty="0">
                <a:solidFill>
                  <a:schemeClr val="accent6"/>
                </a:solidFill>
              </a:rPr>
              <a:t> </a:t>
            </a:r>
            <a:r>
              <a:rPr lang="en-US" sz="2000" i="1" dirty="0" err="1">
                <a:solidFill>
                  <a:schemeClr val="accent6"/>
                </a:solidFill>
              </a:rPr>
              <a:t>cho</a:t>
            </a:r>
            <a:r>
              <a:rPr lang="en-US" sz="2000" i="1" dirty="0">
                <a:solidFill>
                  <a:schemeClr val="accent6"/>
                </a:solidFill>
              </a:rPr>
              <a:t> </a:t>
            </a:r>
            <a:r>
              <a:rPr lang="en-US" sz="2000" i="1" dirty="0" err="1">
                <a:solidFill>
                  <a:schemeClr val="accent6"/>
                </a:solidFill>
              </a:rPr>
              <a:t>biết</a:t>
            </a:r>
            <a:r>
              <a:rPr lang="en-US" sz="2000" i="1" dirty="0">
                <a:solidFill>
                  <a:schemeClr val="accent6"/>
                </a:solidFill>
              </a:rPr>
              <a:t> ý </a:t>
            </a:r>
            <a:r>
              <a:rPr lang="en-US" sz="2000" i="1" dirty="0" err="1">
                <a:solidFill>
                  <a:schemeClr val="accent6"/>
                </a:solidFill>
              </a:rPr>
              <a:t>nghĩa</a:t>
            </a:r>
            <a:r>
              <a:rPr lang="en-US" sz="2000" i="1" dirty="0">
                <a:solidFill>
                  <a:schemeClr val="accent6"/>
                </a:solidFill>
              </a:rPr>
              <a:t> </a:t>
            </a:r>
            <a:r>
              <a:rPr lang="en-US" sz="2000" i="1" dirty="0" err="1">
                <a:solidFill>
                  <a:schemeClr val="accent6"/>
                </a:solidFill>
              </a:rPr>
              <a:t>của</a:t>
            </a:r>
            <a:r>
              <a:rPr lang="en-US" sz="2000" i="1" dirty="0">
                <a:solidFill>
                  <a:schemeClr val="accent6"/>
                </a:solidFill>
              </a:rPr>
              <a:t> </a:t>
            </a:r>
            <a:r>
              <a:rPr lang="en-US" sz="2000" i="1" dirty="0" err="1">
                <a:solidFill>
                  <a:schemeClr val="accent6"/>
                </a:solidFill>
              </a:rPr>
              <a:t>quá</a:t>
            </a:r>
            <a:r>
              <a:rPr lang="en-US" sz="2000" i="1" dirty="0">
                <a:solidFill>
                  <a:schemeClr val="accent6"/>
                </a:solidFill>
              </a:rPr>
              <a:t> </a:t>
            </a:r>
            <a:r>
              <a:rPr lang="en-US" sz="2000" i="1" dirty="0" err="1">
                <a:solidFill>
                  <a:schemeClr val="accent6"/>
                </a:solidFill>
              </a:rPr>
              <a:t>trình</a:t>
            </a:r>
            <a:r>
              <a:rPr lang="en-US" sz="2000" i="1" dirty="0">
                <a:solidFill>
                  <a:schemeClr val="accent6"/>
                </a:solidFill>
              </a:rPr>
              <a:t> </a:t>
            </a:r>
            <a:r>
              <a:rPr lang="en-US" sz="2000" i="1" dirty="0" err="1">
                <a:solidFill>
                  <a:schemeClr val="accent6"/>
                </a:solidFill>
              </a:rPr>
              <a:t>phân</a:t>
            </a:r>
            <a:r>
              <a:rPr lang="en-US" sz="2000" i="1" dirty="0">
                <a:solidFill>
                  <a:schemeClr val="accent6"/>
                </a:solidFill>
              </a:rPr>
              <a:t> </a:t>
            </a:r>
            <a:r>
              <a:rPr lang="en-US" sz="2000" i="1" dirty="0" err="1">
                <a:solidFill>
                  <a:schemeClr val="accent6"/>
                </a:solidFill>
              </a:rPr>
              <a:t>tích</a:t>
            </a:r>
            <a:r>
              <a:rPr lang="en-US" sz="2000" i="1" dirty="0">
                <a:solidFill>
                  <a:schemeClr val="accent6"/>
                </a:solidFill>
              </a:rPr>
              <a:t> </a:t>
            </a:r>
            <a:r>
              <a:rPr lang="en-US" sz="2000" i="1" dirty="0" err="1">
                <a:solidFill>
                  <a:schemeClr val="accent6"/>
                </a:solidFill>
              </a:rPr>
              <a:t>và</a:t>
            </a:r>
            <a:r>
              <a:rPr lang="en-US" sz="2000" i="1" dirty="0">
                <a:solidFill>
                  <a:schemeClr val="accent6"/>
                </a:solidFill>
              </a:rPr>
              <a:t> </a:t>
            </a:r>
            <a:r>
              <a:rPr lang="en-US" sz="2000" i="1" dirty="0" err="1">
                <a:solidFill>
                  <a:schemeClr val="accent6"/>
                </a:solidFill>
              </a:rPr>
              <a:t>xử</a:t>
            </a:r>
            <a:r>
              <a:rPr lang="en-US" sz="2000" i="1" dirty="0">
                <a:solidFill>
                  <a:schemeClr val="accent6"/>
                </a:solidFill>
              </a:rPr>
              <a:t> </a:t>
            </a:r>
            <a:r>
              <a:rPr lang="en-US" sz="2000" i="1" dirty="0" err="1">
                <a:solidFill>
                  <a:schemeClr val="accent6"/>
                </a:solidFill>
              </a:rPr>
              <a:t>lí</a:t>
            </a:r>
            <a:r>
              <a:rPr lang="en-US" sz="2000" i="1" dirty="0">
                <a:solidFill>
                  <a:schemeClr val="accent6"/>
                </a:solidFill>
              </a:rPr>
              <a:t> </a:t>
            </a:r>
            <a:r>
              <a:rPr lang="en-US" sz="2000" i="1" dirty="0" err="1">
                <a:solidFill>
                  <a:schemeClr val="accent6"/>
                </a:solidFill>
              </a:rPr>
              <a:t>dữ</a:t>
            </a:r>
            <a:r>
              <a:rPr lang="en-US" sz="2000" i="1" dirty="0">
                <a:solidFill>
                  <a:schemeClr val="accent6"/>
                </a:solidFill>
              </a:rPr>
              <a:t> </a:t>
            </a:r>
            <a:r>
              <a:rPr lang="en-US" sz="2000" i="1" dirty="0" err="1">
                <a:solidFill>
                  <a:schemeClr val="accent6"/>
                </a:solidFill>
              </a:rPr>
              <a:t>liệu</a:t>
            </a:r>
            <a:r>
              <a:rPr lang="en-US" sz="2000" i="1" dirty="0">
                <a:solidFill>
                  <a:schemeClr val="accent6"/>
                </a:solidFill>
              </a:rPr>
              <a:t> </a:t>
            </a:r>
            <a:r>
              <a:rPr lang="en-US" sz="2000" i="1" dirty="0" err="1">
                <a:solidFill>
                  <a:schemeClr val="accent6"/>
                </a:solidFill>
              </a:rPr>
              <a:t>trong</a:t>
            </a:r>
            <a:r>
              <a:rPr lang="en-US" sz="2000" i="1" dirty="0">
                <a:solidFill>
                  <a:schemeClr val="accent6"/>
                </a:solidFill>
              </a:rPr>
              <a:t> </a:t>
            </a:r>
            <a:r>
              <a:rPr lang="en-US" sz="2000" i="1" dirty="0" err="1">
                <a:solidFill>
                  <a:schemeClr val="accent6"/>
                </a:solidFill>
              </a:rPr>
              <a:t>việc</a:t>
            </a:r>
            <a:r>
              <a:rPr lang="en-US" sz="2000" i="1" dirty="0">
                <a:solidFill>
                  <a:schemeClr val="accent6"/>
                </a:solidFill>
              </a:rPr>
              <a:t> </a:t>
            </a:r>
            <a:r>
              <a:rPr lang="en-US" sz="2000" i="1" dirty="0" err="1">
                <a:solidFill>
                  <a:schemeClr val="accent6"/>
                </a:solidFill>
              </a:rPr>
              <a:t>tìm</a:t>
            </a:r>
            <a:r>
              <a:rPr lang="en-US" sz="2000" i="1" dirty="0">
                <a:solidFill>
                  <a:schemeClr val="accent6"/>
                </a:solidFill>
              </a:rPr>
              <a:t> ra </a:t>
            </a:r>
            <a:r>
              <a:rPr lang="en-US" sz="2000" i="1" dirty="0" err="1">
                <a:solidFill>
                  <a:schemeClr val="accent6"/>
                </a:solidFill>
              </a:rPr>
              <a:t>những</a:t>
            </a:r>
            <a:r>
              <a:rPr lang="en-US" sz="2000" i="1" dirty="0">
                <a:solidFill>
                  <a:schemeClr val="accent6"/>
                </a:solidFill>
              </a:rPr>
              <a:t> </a:t>
            </a:r>
            <a:r>
              <a:rPr lang="en-US" sz="2000" i="1" dirty="0" err="1">
                <a:solidFill>
                  <a:schemeClr val="accent6"/>
                </a:solidFill>
              </a:rPr>
              <a:t>thông</a:t>
            </a:r>
            <a:r>
              <a:rPr lang="en-US" sz="2000" i="1" dirty="0">
                <a:solidFill>
                  <a:schemeClr val="accent6"/>
                </a:solidFill>
              </a:rPr>
              <a:t> tin </a:t>
            </a:r>
            <a:r>
              <a:rPr lang="en-US" sz="2000" i="1" dirty="0" err="1">
                <a:solidFill>
                  <a:schemeClr val="accent6"/>
                </a:solidFill>
              </a:rPr>
              <a:t>hữu</a:t>
            </a:r>
            <a:r>
              <a:rPr lang="en-US" sz="2000" i="1" dirty="0">
                <a:solidFill>
                  <a:schemeClr val="accent6"/>
                </a:solidFill>
              </a:rPr>
              <a:t> </a:t>
            </a:r>
            <a:r>
              <a:rPr lang="en-US" sz="2000" i="1" dirty="0" err="1">
                <a:solidFill>
                  <a:schemeClr val="accent6"/>
                </a:solidFill>
              </a:rPr>
              <a:t>ích</a:t>
            </a:r>
            <a:r>
              <a:rPr lang="en-US" sz="2000" i="1" dirty="0">
                <a:solidFill>
                  <a:schemeClr val="accent6"/>
                </a:solidFill>
              </a:rPr>
              <a:t> </a:t>
            </a:r>
            <a:r>
              <a:rPr lang="en-US" sz="2000" i="1" dirty="0" err="1">
                <a:solidFill>
                  <a:schemeClr val="accent6"/>
                </a:solidFill>
              </a:rPr>
              <a:t>và</a:t>
            </a:r>
            <a:r>
              <a:rPr lang="en-US" sz="2000" i="1" dirty="0">
                <a:solidFill>
                  <a:schemeClr val="accent6"/>
                </a:solidFill>
              </a:rPr>
              <a:t> </a:t>
            </a:r>
            <a:r>
              <a:rPr lang="en-US" sz="2000" i="1" dirty="0" err="1">
                <a:solidFill>
                  <a:schemeClr val="accent6"/>
                </a:solidFill>
              </a:rPr>
              <a:t>rút</a:t>
            </a:r>
            <a:r>
              <a:rPr lang="en-US" sz="2000" i="1" dirty="0">
                <a:solidFill>
                  <a:schemeClr val="accent6"/>
                </a:solidFill>
              </a:rPr>
              <a:t> ra </a:t>
            </a:r>
            <a:r>
              <a:rPr lang="en-US" sz="2000" i="1" dirty="0" err="1">
                <a:solidFill>
                  <a:schemeClr val="accent6"/>
                </a:solidFill>
              </a:rPr>
              <a:t>kết</a:t>
            </a:r>
            <a:r>
              <a:rPr lang="en-US" sz="2000" i="1" dirty="0">
                <a:solidFill>
                  <a:schemeClr val="accent6"/>
                </a:solidFill>
              </a:rPr>
              <a:t> </a:t>
            </a:r>
            <a:r>
              <a:rPr lang="en-US" sz="2000" i="1" dirty="0" err="1">
                <a:solidFill>
                  <a:schemeClr val="accent6"/>
                </a:solidFill>
              </a:rPr>
              <a:t>luận</a:t>
            </a:r>
            <a:r>
              <a:rPr lang="en-US" sz="2000" i="1" dirty="0">
                <a:solidFill>
                  <a:schemeClr val="accent6"/>
                </a:solidFill>
              </a:rPr>
              <a:t>?</a:t>
            </a:r>
            <a:endParaRPr lang="en-US" sz="4400" i="1" dirty="0">
              <a:solidFill>
                <a:schemeClr val="accent6"/>
              </a:solidFill>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11"/>
                                        </p:tgtEl>
                                        <p:attrNameLst>
                                          <p:attrName>style.visibility</p:attrName>
                                        </p:attrNameLst>
                                      </p:cBhvr>
                                      <p:to>
                                        <p:strVal val="visible"/>
                                      </p:to>
                                    </p:set>
                                    <p:anim calcmode="lin" valueType="num">
                                      <p:cBhvr additive="base">
                                        <p:cTn id="7" dur="500" fill="hold"/>
                                        <p:tgtEl>
                                          <p:spTgt spid="2011"/>
                                        </p:tgtEl>
                                        <p:attrNameLst>
                                          <p:attrName>ppt_x</p:attrName>
                                        </p:attrNameLst>
                                      </p:cBhvr>
                                      <p:tavLst>
                                        <p:tav tm="0">
                                          <p:val>
                                            <p:strVal val="#ppt_x"/>
                                          </p:val>
                                        </p:tav>
                                        <p:tav tm="100000">
                                          <p:val>
                                            <p:strVal val="#ppt_x"/>
                                          </p:val>
                                        </p:tav>
                                      </p:tavLst>
                                    </p:anim>
                                    <p:anim calcmode="lin" valueType="num">
                                      <p:cBhvr additive="base">
                                        <p:cTn id="8" dur="500" fill="hold"/>
                                        <p:tgtEl>
                                          <p:spTgt spid="20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 calcmode="lin" valueType="num">
                                      <p:cBhvr additive="base">
                                        <p:cTn id="17"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randombar(horizontal)">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7" grpId="0" animBg="1"/>
      <p:bldP spid="38"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B825EC-609A-46DF-B661-9A81134D4416}"/>
              </a:ext>
            </a:extLst>
          </p:cNvPr>
          <p:cNvSpPr/>
          <p:nvPr/>
        </p:nvSpPr>
        <p:spPr>
          <a:xfrm>
            <a:off x="204839" y="235656"/>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3</a:t>
            </a:r>
          </a:p>
        </p:txBody>
      </p:sp>
      <p:sp>
        <p:nvSpPr>
          <p:cNvPr id="5" name="TextBox 4">
            <a:extLst>
              <a:ext uri="{FF2B5EF4-FFF2-40B4-BE49-F238E27FC236}">
                <a16:creationId xmlns:a16="http://schemas.microsoft.com/office/drawing/2014/main" id="{F601E2F4-50CC-450F-8019-B63A47656789}"/>
              </a:ext>
            </a:extLst>
          </p:cNvPr>
          <p:cNvSpPr txBox="1"/>
          <p:nvPr/>
        </p:nvSpPr>
        <p:spPr>
          <a:xfrm>
            <a:off x="956841" y="468640"/>
            <a:ext cx="7230317" cy="1287532"/>
          </a:xfrm>
          <a:prstGeom prst="rect">
            <a:avLst/>
          </a:prstGeom>
          <a:noFill/>
        </p:spPr>
        <p:txBody>
          <a:bodyPr wrap="square" rtlCol="0">
            <a:spAutoFit/>
          </a:bodyPr>
          <a:lstStyle/>
          <a:p>
            <a:pPr algn="just">
              <a:lnSpc>
                <a:spcPct val="150000"/>
              </a:lnSpc>
            </a:pPr>
            <a:r>
              <a:rPr lang="en-US" sz="1800" dirty="0"/>
              <a:t>Theo </a:t>
            </a:r>
            <a:r>
              <a:rPr lang="en-US" sz="1800" dirty="0" err="1"/>
              <a:t>Thông</a:t>
            </a:r>
            <a:r>
              <a:rPr lang="en-US" sz="1800" dirty="0"/>
              <a:t> </a:t>
            </a:r>
            <a:r>
              <a:rPr lang="en-US" sz="1800" dirty="0" err="1"/>
              <a:t>tư</a:t>
            </a:r>
            <a:r>
              <a:rPr lang="en-US" sz="1800" dirty="0"/>
              <a:t> 22/2021/TT- BGDĐT, </a:t>
            </a:r>
            <a:r>
              <a:rPr lang="en-US" sz="1800" dirty="0" err="1"/>
              <a:t>kết</a:t>
            </a:r>
            <a:r>
              <a:rPr lang="en-US" sz="1800" dirty="0"/>
              <a:t> </a:t>
            </a:r>
            <a:r>
              <a:rPr lang="en-US" sz="1800" dirty="0" err="1"/>
              <a:t>quả</a:t>
            </a:r>
            <a:r>
              <a:rPr lang="en-US" sz="1800" dirty="0"/>
              <a:t> </a:t>
            </a:r>
            <a:r>
              <a:rPr lang="en-US" sz="1800" dirty="0" err="1"/>
              <a:t>học</a:t>
            </a:r>
            <a:r>
              <a:rPr lang="en-US" sz="1800" dirty="0"/>
              <a:t> </a:t>
            </a:r>
            <a:r>
              <a:rPr lang="en-US" sz="1800" dirty="0" err="1"/>
              <a:t>tập</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trong</a:t>
            </a:r>
            <a:r>
              <a:rPr lang="en-US" sz="1800" dirty="0"/>
              <a:t> </a:t>
            </a:r>
            <a:r>
              <a:rPr lang="en-US" sz="1800" dirty="0" err="1"/>
              <a:t>Học</a:t>
            </a:r>
            <a:r>
              <a:rPr lang="en-US" sz="1800" dirty="0"/>
              <a:t> </a:t>
            </a:r>
            <a:r>
              <a:rPr lang="en-US" sz="1800" dirty="0" err="1"/>
              <a:t>kì</a:t>
            </a:r>
            <a:r>
              <a:rPr lang="en-US" sz="1800" dirty="0"/>
              <a:t> 1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theo</a:t>
            </a:r>
            <a:r>
              <a:rPr lang="en-US" sz="1800" dirty="0"/>
              <a:t> </a:t>
            </a:r>
            <a:r>
              <a:rPr lang="en-US" sz="1800" dirty="0" err="1"/>
              <a:t>một</a:t>
            </a:r>
            <a:r>
              <a:rPr lang="en-US" sz="1800" dirty="0"/>
              <a:t> </a:t>
            </a:r>
            <a:r>
              <a:rPr lang="en-US" sz="1800" dirty="0" err="1"/>
              <a:t>trong</a:t>
            </a:r>
            <a:r>
              <a:rPr lang="en-US" sz="1800" dirty="0"/>
              <a:t> </a:t>
            </a:r>
            <a:r>
              <a:rPr lang="en-US" sz="1800" dirty="0" err="1"/>
              <a:t>bốn</a:t>
            </a:r>
            <a:r>
              <a:rPr lang="en-US" sz="1800" dirty="0"/>
              <a:t> </a:t>
            </a:r>
            <a:r>
              <a:rPr lang="en-US" sz="1800" dirty="0" err="1"/>
              <a:t>mức</a:t>
            </a:r>
            <a:r>
              <a:rPr lang="en-US" sz="1800" dirty="0"/>
              <a:t>: </a:t>
            </a:r>
            <a:r>
              <a:rPr lang="en-US" sz="1800" dirty="0" err="1"/>
              <a:t>Tốt</a:t>
            </a:r>
            <a:r>
              <a:rPr lang="en-US" sz="1800" dirty="0"/>
              <a:t>, </a:t>
            </a:r>
            <a:r>
              <a:rPr lang="en-US" sz="1800" dirty="0" err="1"/>
              <a:t>Khá</a:t>
            </a:r>
            <a:r>
              <a:rPr lang="en-US" sz="1800" dirty="0"/>
              <a:t>, </a:t>
            </a:r>
            <a:r>
              <a:rPr lang="en-US" sz="1800" dirty="0" err="1"/>
              <a:t>Đạt</a:t>
            </a:r>
            <a:r>
              <a:rPr lang="en-US" sz="1800" dirty="0"/>
              <a:t>, </a:t>
            </a:r>
            <a:r>
              <a:rPr lang="en-US" sz="1800" dirty="0" err="1"/>
              <a:t>Chưa</a:t>
            </a:r>
            <a:r>
              <a:rPr lang="en-US" sz="1800" dirty="0"/>
              <a:t> </a:t>
            </a:r>
            <a:r>
              <a:rPr lang="en-US" sz="1800" dirty="0" err="1"/>
              <a:t>đạt</a:t>
            </a:r>
            <a:r>
              <a:rPr lang="en-US" sz="1800" dirty="0"/>
              <a:t>, </a:t>
            </a:r>
            <a:r>
              <a:rPr lang="en-US" sz="1800" dirty="0" err="1"/>
              <a:t>trong</a:t>
            </a:r>
            <a:r>
              <a:rPr lang="en-US" sz="1800" dirty="0"/>
              <a:t> </a:t>
            </a:r>
            <a:r>
              <a:rPr lang="en-US" sz="1800" dirty="0" err="1"/>
              <a:t>đó</a:t>
            </a:r>
            <a:r>
              <a:rPr lang="en-US" sz="1800" dirty="0"/>
              <a:t>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cả</a:t>
            </a:r>
            <a:r>
              <a:rPr lang="en-US" sz="1800" dirty="0"/>
              <a:t> </a:t>
            </a:r>
            <a:r>
              <a:rPr lang="en-US" sz="1800" dirty="0" err="1"/>
              <a:t>mức</a:t>
            </a:r>
            <a:r>
              <a:rPr lang="en-US" sz="1800" dirty="0"/>
              <a:t> </a:t>
            </a:r>
            <a:r>
              <a:rPr lang="en-US" sz="1800" dirty="0" err="1"/>
              <a:t>Tốt</a:t>
            </a:r>
            <a:r>
              <a:rPr lang="en-US" sz="1800" dirty="0"/>
              <a:t> </a:t>
            </a:r>
            <a:r>
              <a:rPr lang="en-US" sz="1800" dirty="0" err="1"/>
              <a:t>khi</a:t>
            </a:r>
            <a:r>
              <a:rPr lang="en-US" sz="1800" dirty="0"/>
              <a:t> </a:t>
            </a:r>
            <a:r>
              <a:rPr lang="en-US" sz="1800" dirty="0" err="1"/>
              <a:t>đạt</a:t>
            </a:r>
            <a:r>
              <a:rPr lang="en-US" sz="1800" dirty="0"/>
              <a:t> </a:t>
            </a:r>
            <a:r>
              <a:rPr lang="en-US" sz="1800" dirty="0" err="1"/>
              <a:t>cả</a:t>
            </a:r>
            <a:r>
              <a:rPr lang="en-US" sz="1800" dirty="0"/>
              <a:t> </a:t>
            </a:r>
            <a:r>
              <a:rPr lang="en-US" sz="1800" dirty="0" err="1"/>
              <a:t>ba</a:t>
            </a:r>
            <a:r>
              <a:rPr lang="en-US" sz="1800" dirty="0"/>
              <a:t> </a:t>
            </a:r>
            <a:r>
              <a:rPr lang="en-US" sz="1800" dirty="0" err="1"/>
              <a:t>tiêu</a:t>
            </a:r>
            <a:r>
              <a:rPr lang="en-US" sz="1800" dirty="0"/>
              <a:t> </a:t>
            </a:r>
            <a:r>
              <a:rPr lang="en-US" sz="1800" dirty="0" err="1"/>
              <a:t>chí</a:t>
            </a:r>
            <a:r>
              <a:rPr lang="en-US" sz="1800" dirty="0"/>
              <a:t>:</a:t>
            </a:r>
          </a:p>
        </p:txBody>
      </p:sp>
      <p:sp>
        <p:nvSpPr>
          <p:cNvPr id="6" name="TextBox 5">
            <a:extLst>
              <a:ext uri="{FF2B5EF4-FFF2-40B4-BE49-F238E27FC236}">
                <a16:creationId xmlns:a16="http://schemas.microsoft.com/office/drawing/2014/main" id="{234C6BAF-FFBA-4809-A761-4F838B87C1F9}"/>
              </a:ext>
            </a:extLst>
          </p:cNvPr>
          <p:cNvSpPr txBox="1"/>
          <p:nvPr/>
        </p:nvSpPr>
        <p:spPr>
          <a:xfrm>
            <a:off x="746260" y="1810087"/>
            <a:ext cx="7699549" cy="456535"/>
          </a:xfrm>
          <a:prstGeom prst="rect">
            <a:avLst/>
          </a:prstGeom>
          <a:solidFill>
            <a:schemeClr val="accent2">
              <a:lumMod val="40000"/>
              <a:lumOff val="60000"/>
            </a:schemeClr>
          </a:solidFill>
        </p:spPr>
        <p:txBody>
          <a:bodyPr wrap="square" rtlCol="0">
            <a:spAutoFit/>
          </a:bodyPr>
          <a:lstStyle/>
          <a:p>
            <a:pPr algn="just">
              <a:lnSpc>
                <a:spcPct val="150000"/>
              </a:lnSpc>
            </a:pPr>
            <a:r>
              <a:rPr lang="en-US" sz="1800" dirty="0"/>
              <a:t>(1) </a:t>
            </a:r>
            <a:r>
              <a:rPr lang="en-US" sz="1800" dirty="0" err="1"/>
              <a:t>Tất</a:t>
            </a:r>
            <a:r>
              <a:rPr lang="en-US" sz="1800" dirty="0"/>
              <a:t> </a:t>
            </a:r>
            <a:r>
              <a:rPr lang="en-US" sz="1800" dirty="0" err="1"/>
              <a:t>cả</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mức</a:t>
            </a:r>
            <a:r>
              <a:rPr lang="en-US" sz="1800" dirty="0"/>
              <a:t> </a:t>
            </a:r>
            <a:r>
              <a:rPr lang="en-US" sz="1800" dirty="0" err="1"/>
              <a:t>Đạt</a:t>
            </a:r>
            <a:r>
              <a:rPr lang="en-US" sz="1800" dirty="0"/>
              <a:t>.</a:t>
            </a:r>
          </a:p>
        </p:txBody>
      </p:sp>
      <p:sp>
        <p:nvSpPr>
          <p:cNvPr id="7" name="TextBox 6">
            <a:extLst>
              <a:ext uri="{FF2B5EF4-FFF2-40B4-BE49-F238E27FC236}">
                <a16:creationId xmlns:a16="http://schemas.microsoft.com/office/drawing/2014/main" id="{307775A2-4A23-4FED-8277-3B8BF99D9804}"/>
              </a:ext>
            </a:extLst>
          </p:cNvPr>
          <p:cNvSpPr txBox="1"/>
          <p:nvPr/>
        </p:nvSpPr>
        <p:spPr>
          <a:xfrm>
            <a:off x="746260" y="2378704"/>
            <a:ext cx="7699549" cy="872034"/>
          </a:xfrm>
          <a:prstGeom prst="rect">
            <a:avLst/>
          </a:prstGeom>
          <a:solidFill>
            <a:schemeClr val="accent3">
              <a:lumMod val="40000"/>
              <a:lumOff val="60000"/>
            </a:schemeClr>
          </a:solidFill>
        </p:spPr>
        <p:txBody>
          <a:bodyPr wrap="square" rtlCol="0">
            <a:spAutoFit/>
          </a:bodyPr>
          <a:lstStyle/>
          <a:p>
            <a:pPr algn="just">
              <a:lnSpc>
                <a:spcPct val="150000"/>
              </a:lnSpc>
            </a:pPr>
            <a:r>
              <a:rPr lang="en-US" sz="1800" dirty="0"/>
              <a:t>(2) </a:t>
            </a:r>
            <a:r>
              <a:rPr lang="en-US" sz="1800" dirty="0" err="1"/>
              <a:t>Tất</a:t>
            </a:r>
            <a:r>
              <a:rPr lang="en-US" sz="1800" dirty="0"/>
              <a:t> </a:t>
            </a:r>
            <a:r>
              <a:rPr lang="en-US" sz="1800" dirty="0" err="1"/>
              <a:t>cả</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kết</a:t>
            </a:r>
            <a:r>
              <a:rPr lang="en-US" sz="1800" dirty="0"/>
              <a:t> </a:t>
            </a:r>
            <a:r>
              <a:rPr lang="en-US" sz="1800" dirty="0" err="1"/>
              <a:t>hợp</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điểm</a:t>
            </a:r>
            <a:r>
              <a:rPr lang="en-US" sz="1800" dirty="0"/>
              <a:t> </a:t>
            </a:r>
            <a:r>
              <a:rPr lang="en-US" sz="1800" dirty="0" err="1"/>
              <a:t>số</a:t>
            </a:r>
            <a:r>
              <a:rPr lang="en-US" sz="1800" dirty="0"/>
              <a:t> </a:t>
            </a:r>
            <a:r>
              <a:rPr lang="en-US" sz="1800" dirty="0" err="1"/>
              <a:t>có</a:t>
            </a:r>
            <a:r>
              <a:rPr lang="en-US" sz="1800" dirty="0"/>
              <a:t> </a:t>
            </a:r>
            <a:r>
              <a:rPr lang="en-US" sz="1800" dirty="0" err="1"/>
              <a:t>điểm</a:t>
            </a:r>
            <a:r>
              <a:rPr lang="en-US" sz="1800" dirty="0"/>
              <a:t> </a:t>
            </a:r>
            <a:r>
              <a:rPr lang="en-US" sz="1800" dirty="0" err="1"/>
              <a:t>trung</a:t>
            </a:r>
            <a:r>
              <a:rPr lang="en-US" sz="1800" dirty="0"/>
              <a:t> </a:t>
            </a:r>
            <a:r>
              <a:rPr lang="en-US" sz="1800" dirty="0" err="1"/>
              <a:t>bình</a:t>
            </a:r>
            <a:r>
              <a:rPr lang="en-US" sz="1800" dirty="0"/>
              <a:t> </a:t>
            </a:r>
            <a:r>
              <a:rPr lang="en-US" sz="1800" dirty="0" err="1"/>
              <a:t>môn</a:t>
            </a:r>
            <a:r>
              <a:rPr lang="en-US" sz="1800" dirty="0"/>
              <a:t> </a:t>
            </a:r>
            <a:r>
              <a:rPr lang="en-US" sz="1800" dirty="0" err="1"/>
              <a:t>Học</a:t>
            </a:r>
            <a:r>
              <a:rPr lang="en-US" sz="1800" dirty="0"/>
              <a:t> </a:t>
            </a:r>
            <a:r>
              <a:rPr lang="en-US" sz="1800" dirty="0" err="1"/>
              <a:t>kì</a:t>
            </a:r>
            <a:r>
              <a:rPr lang="en-US" sz="1800" dirty="0"/>
              <a:t> I </a:t>
            </a:r>
            <a:r>
              <a:rPr lang="en-US" sz="1800" dirty="0" err="1"/>
              <a:t>từ</a:t>
            </a:r>
            <a:r>
              <a:rPr lang="en-US" sz="1800" dirty="0"/>
              <a:t> 6,5 </a:t>
            </a:r>
            <a:r>
              <a:rPr lang="en-US" sz="1800" dirty="0" err="1"/>
              <a:t>điểm</a:t>
            </a:r>
            <a:r>
              <a:rPr lang="en-US" sz="1800" dirty="0"/>
              <a:t> </a:t>
            </a:r>
            <a:r>
              <a:rPr lang="en-US" sz="1800" dirty="0" err="1"/>
              <a:t>trở</a:t>
            </a:r>
            <a:r>
              <a:rPr lang="en-US" sz="1800" dirty="0"/>
              <a:t> </a:t>
            </a:r>
            <a:r>
              <a:rPr lang="en-US" sz="1800" dirty="0" err="1"/>
              <a:t>lên</a:t>
            </a:r>
            <a:r>
              <a:rPr lang="en-US" sz="1800" dirty="0"/>
              <a:t>.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7B2576-8857-43B1-87A2-C2851904AF7C}"/>
                  </a:ext>
                </a:extLst>
              </p:cNvPr>
              <p:cNvSpPr txBox="1"/>
              <p:nvPr/>
            </p:nvSpPr>
            <p:spPr>
              <a:xfrm>
                <a:off x="746260" y="3387328"/>
                <a:ext cx="7699549" cy="1287532"/>
              </a:xfrm>
              <a:prstGeom prst="rect">
                <a:avLst/>
              </a:prstGeom>
              <a:solidFill>
                <a:schemeClr val="bg2">
                  <a:lumMod val="40000"/>
                  <a:lumOff val="60000"/>
                </a:schemeClr>
              </a:solidFill>
            </p:spPr>
            <p:txBody>
              <a:bodyPr wrap="square" rtlCol="0">
                <a:spAutoFit/>
              </a:bodyPr>
              <a:lstStyle/>
              <a:p>
                <a:pPr algn="just">
                  <a:lnSpc>
                    <a:spcPct val="150000"/>
                  </a:lnSpc>
                </a:pPr>
                <a:r>
                  <a:rPr lang="en-US" sz="1800" dirty="0"/>
                  <a:t>(3) </a:t>
                </a:r>
                <a:r>
                  <a:rPr lang="en-US" sz="1800" dirty="0" err="1"/>
                  <a:t>Trong</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kết</a:t>
                </a:r>
                <a:r>
                  <a:rPr lang="en-US" sz="1800" dirty="0"/>
                  <a:t> </a:t>
                </a:r>
                <a:r>
                  <a:rPr lang="en-US" sz="1800" dirty="0" err="1"/>
                  <a:t>hợp</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điểm</a:t>
                </a:r>
                <a:r>
                  <a:rPr lang="en-US" sz="1800" dirty="0"/>
                  <a:t> </a:t>
                </a:r>
                <a:r>
                  <a:rPr lang="en-US" sz="1800" dirty="0" err="1"/>
                  <a:t>số</a:t>
                </a:r>
                <a:r>
                  <a:rPr lang="en-US" sz="1800" dirty="0"/>
                  <a:t>, </a:t>
                </a:r>
                <a:r>
                  <a:rPr lang="en-US" sz="1800" dirty="0" err="1"/>
                  <a:t>có</a:t>
                </a:r>
                <a:r>
                  <a:rPr lang="en-US" sz="1800" dirty="0"/>
                  <a:t> </a:t>
                </a:r>
                <a:r>
                  <a:rPr lang="en-US" sz="1800" dirty="0" err="1"/>
                  <a:t>ít</a:t>
                </a:r>
                <a:r>
                  <a:rPr lang="en-US" sz="1800" dirty="0"/>
                  <a:t> </a:t>
                </a:r>
                <a:r>
                  <a:rPr lang="en-US" sz="1800" dirty="0" err="1"/>
                  <a:t>nhất</a:t>
                </a:r>
                <a:r>
                  <a:rPr lang="en-US" sz="1800" dirty="0"/>
                  <a:t> 6 </a:t>
                </a:r>
                <a:r>
                  <a:rPr lang="en-US" sz="1800" dirty="0" err="1"/>
                  <a:t>môn</a:t>
                </a:r>
                <a:r>
                  <a:rPr lang="en-US" sz="1800" dirty="0"/>
                  <a:t> </a:t>
                </a:r>
                <a:r>
                  <a:rPr lang="en-US" sz="1800" dirty="0" err="1"/>
                  <a:t>học</a:t>
                </a:r>
                <a:r>
                  <a:rPr lang="en-US" sz="1800" dirty="0"/>
                  <a:t> </a:t>
                </a:r>
                <a:r>
                  <a:rPr lang="en-US" sz="1800" dirty="0" err="1"/>
                  <a:t>có</a:t>
                </a:r>
                <a:r>
                  <a:rPr lang="en-US" sz="1800" dirty="0"/>
                  <a:t> </a:t>
                </a:r>
                <a:r>
                  <a:rPr lang="en-US" sz="1800" dirty="0" err="1"/>
                  <a:t>điểm</a:t>
                </a:r>
                <a:r>
                  <a:rPr lang="en-US" sz="1800" dirty="0"/>
                  <a:t> </a:t>
                </a:r>
                <a:r>
                  <a:rPr lang="en-US" sz="1800" dirty="0" err="1"/>
                  <a:t>trung</a:t>
                </a:r>
                <a:r>
                  <a:rPr lang="en-US" sz="1800" dirty="0"/>
                  <a:t> </a:t>
                </a:r>
                <a:r>
                  <a:rPr lang="en-US" sz="1800" dirty="0" err="1"/>
                  <a:t>bình</a:t>
                </a:r>
                <a:r>
                  <a:rPr lang="en-US" sz="1800" dirty="0"/>
                  <a:t> </a:t>
                </a:r>
                <a:r>
                  <a:rPr lang="en-US" sz="1800" dirty="0" err="1"/>
                  <a:t>Học</a:t>
                </a:r>
                <a:r>
                  <a:rPr lang="en-US" sz="1800" dirty="0"/>
                  <a:t> </a:t>
                </a:r>
                <a:r>
                  <a:rPr lang="en-US" sz="1800" dirty="0" err="1"/>
                  <a:t>kì</a:t>
                </a:r>
                <a:r>
                  <a:rPr lang="en-US" sz="1800" dirty="0"/>
                  <a:t> I </a:t>
                </a:r>
                <a:r>
                  <a:rPr lang="en-US" sz="1800" dirty="0" err="1"/>
                  <a:t>đạt</a:t>
                </a:r>
                <a:r>
                  <a:rPr lang="en-US" sz="1800" dirty="0"/>
                  <a:t> </a:t>
                </a:r>
                <a:r>
                  <a:rPr lang="en-US" sz="1800" dirty="0" err="1"/>
                  <a:t>từ</a:t>
                </a:r>
                <a:r>
                  <a:rPr lang="en-US" sz="1800" dirty="0"/>
                  <a:t> 8,0 </a:t>
                </a:r>
                <a:r>
                  <a:rPr lang="en-US" sz="1800" dirty="0" err="1"/>
                  <a:t>điểm</a:t>
                </a:r>
                <a:r>
                  <a:rPr lang="en-US" sz="1800" dirty="0"/>
                  <a:t> </a:t>
                </a:r>
                <a:r>
                  <a:rPr lang="en-US" sz="1800" dirty="0" err="1"/>
                  <a:t>trở</a:t>
                </a:r>
                <a:r>
                  <a:rPr lang="en-US" sz="1800" dirty="0"/>
                  <a:t> </a:t>
                </a:r>
                <a:r>
                  <a:rPr lang="en-US" sz="1800" dirty="0" err="1"/>
                  <a:t>lên</a:t>
                </a:r>
                <a:r>
                  <a:rPr lang="en-US" sz="1800" dirty="0"/>
                  <a:t> (</a:t>
                </a:r>
                <a:r>
                  <a:rPr lang="en-US" sz="1800" dirty="0" err="1"/>
                  <a:t>viết</a:t>
                </a:r>
                <a:r>
                  <a:rPr lang="en-US" sz="1800" dirty="0"/>
                  <a:t> </a:t>
                </a:r>
                <a:r>
                  <a:rPr lang="en-US" sz="1800" dirty="0" err="1"/>
                  <a:t>tắt</a:t>
                </a:r>
                <a:r>
                  <a:rPr lang="en-US" sz="1800" dirty="0"/>
                  <a:t> </a:t>
                </a:r>
                <a:r>
                  <a:rPr lang="en-US" sz="1800" dirty="0" err="1"/>
                  <a:t>ĐTB</a:t>
                </a:r>
                <a:r>
                  <a:rPr lang="en-US" sz="1800" baseline="-25000" dirty="0" err="1"/>
                  <a:t>mhkI</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 8).</a:t>
                </a:r>
              </a:p>
            </p:txBody>
          </p:sp>
        </mc:Choice>
        <mc:Fallback xmlns="">
          <p:sp>
            <p:nvSpPr>
              <p:cNvPr id="8" name="TextBox 7">
                <a:extLst>
                  <a:ext uri="{FF2B5EF4-FFF2-40B4-BE49-F238E27FC236}">
                    <a16:creationId xmlns:a16="http://schemas.microsoft.com/office/drawing/2014/main" id="{1B7B2576-8857-43B1-87A2-C2851904AF7C}"/>
                  </a:ext>
                </a:extLst>
              </p:cNvPr>
              <p:cNvSpPr txBox="1">
                <a:spLocks noRot="1" noChangeAspect="1" noMove="1" noResize="1" noEditPoints="1" noAdjustHandles="1" noChangeArrowheads="1" noChangeShapeType="1" noTextEdit="1"/>
              </p:cNvSpPr>
              <p:nvPr/>
            </p:nvSpPr>
            <p:spPr>
              <a:xfrm>
                <a:off x="746260" y="3387328"/>
                <a:ext cx="7699549" cy="1287532"/>
              </a:xfrm>
              <a:prstGeom prst="rect">
                <a:avLst/>
              </a:prstGeom>
              <a:blipFill>
                <a:blip r:embed="rId2"/>
                <a:stretch>
                  <a:fillRect l="-633" r="-713" b="-7109"/>
                </a:stretch>
              </a:blipFill>
            </p:spPr>
            <p:txBody>
              <a:bodyPr/>
              <a:lstStyle/>
              <a:p>
                <a:r>
                  <a:rPr lang="en-US">
                    <a:noFill/>
                  </a:rPr>
                  <a:t> </a:t>
                </a:r>
              </a:p>
            </p:txBody>
          </p:sp>
        </mc:Fallback>
      </mc:AlternateContent>
    </p:spTree>
    <p:extLst>
      <p:ext uri="{BB962C8B-B14F-4D97-AF65-F5344CB8AC3E}">
        <p14:creationId xmlns:p14="http://schemas.microsoft.com/office/powerpoint/2010/main" val="8785076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94B4462-4F97-4846-A227-461A9F8400A5}"/>
                  </a:ext>
                </a:extLst>
              </p:cNvPr>
              <p:cNvSpPr txBox="1"/>
              <p:nvPr/>
            </p:nvSpPr>
            <p:spPr>
              <a:xfrm>
                <a:off x="661736" y="208609"/>
                <a:ext cx="7820527" cy="2094758"/>
              </a:xfrm>
              <a:prstGeom prst="roundRect">
                <a:avLst/>
              </a:prstGeom>
              <a:noFill/>
              <a:ln>
                <a:noFill/>
              </a:ln>
            </p:spPr>
            <p:txBody>
              <a:bodyPr wrap="square" rtlCol="0">
                <a:spAutoFit/>
              </a:bodyPr>
              <a:lstStyle/>
              <a:p>
                <a:pPr algn="just">
                  <a:lnSpc>
                    <a:spcPct val="150000"/>
                  </a:lnSpc>
                </a:pP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khối</a:t>
                </a:r>
                <a:r>
                  <a:rPr lang="en-US" sz="1600" dirty="0">
                    <a:latin typeface="+mn-lt"/>
                  </a:rPr>
                  <a:t> 7 </a:t>
                </a:r>
                <a:r>
                  <a:rPr lang="en-US" sz="1600" dirty="0" err="1">
                    <a:latin typeface="+mn-lt"/>
                  </a:rPr>
                  <a:t>của</a:t>
                </a:r>
                <a:r>
                  <a:rPr lang="en-US" sz="1600" dirty="0">
                    <a:latin typeface="+mn-lt"/>
                  </a:rPr>
                  <a:t> </a:t>
                </a:r>
                <a:r>
                  <a:rPr lang="en-US" sz="1600" dirty="0" err="1">
                    <a:latin typeface="+mn-lt"/>
                  </a:rPr>
                  <a:t>một</a:t>
                </a:r>
                <a:r>
                  <a:rPr lang="en-US" sz="1600" dirty="0">
                    <a:latin typeface="+mn-lt"/>
                  </a:rPr>
                  <a:t> </a:t>
                </a:r>
                <a:r>
                  <a:rPr lang="en-US" sz="1600" dirty="0" err="1">
                    <a:latin typeface="+mn-lt"/>
                  </a:rPr>
                  <a:t>trường</a:t>
                </a:r>
                <a:r>
                  <a:rPr lang="en-US" sz="1600" dirty="0">
                    <a:latin typeface="+mn-lt"/>
                  </a:rPr>
                  <a:t> THCS </a:t>
                </a:r>
                <a:r>
                  <a:rPr lang="en-US" sz="1600" dirty="0" err="1">
                    <a:latin typeface="+mn-lt"/>
                  </a:rPr>
                  <a:t>đã</a:t>
                </a:r>
                <a:r>
                  <a:rPr lang="en-US" sz="1600" dirty="0">
                    <a:latin typeface="+mn-lt"/>
                  </a:rPr>
                  <a:t> </a:t>
                </a:r>
                <a:r>
                  <a:rPr lang="en-US" sz="1600" dirty="0" err="1">
                    <a:latin typeface="+mn-lt"/>
                  </a:rPr>
                  <a:t>học</a:t>
                </a:r>
                <a:r>
                  <a:rPr lang="en-US" sz="1600" dirty="0">
                    <a:latin typeface="+mn-lt"/>
                  </a:rPr>
                  <a:t> 10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trong</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a:t>
                </a:r>
                <a:r>
                  <a:rPr lang="en-US" sz="1600" dirty="0" err="1">
                    <a:latin typeface="+mn-lt"/>
                  </a:rPr>
                  <a:t>trong</a:t>
                </a:r>
                <a:r>
                  <a:rPr lang="en-US" sz="1600" dirty="0">
                    <a:latin typeface="+mn-lt"/>
                  </a:rPr>
                  <a:t> </a:t>
                </a:r>
                <a:r>
                  <a:rPr lang="en-US" sz="1600" dirty="0" err="1">
                    <a:latin typeface="+mn-lt"/>
                  </a:rPr>
                  <a:t>đó</a:t>
                </a:r>
                <a:r>
                  <a:rPr lang="en-US" sz="1600" dirty="0">
                    <a:latin typeface="+mn-lt"/>
                  </a:rPr>
                  <a:t> </a:t>
                </a:r>
                <a:r>
                  <a:rPr lang="en-US" sz="1600" dirty="0" err="1">
                    <a:latin typeface="+mn-lt"/>
                  </a:rPr>
                  <a:t>có</a:t>
                </a:r>
                <a:r>
                  <a:rPr lang="en-US" sz="1600" dirty="0">
                    <a:latin typeface="+mn-lt"/>
                  </a:rPr>
                  <a:t> 8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được</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bằng</a:t>
                </a:r>
                <a:r>
                  <a:rPr lang="en-US" sz="1600" dirty="0">
                    <a:latin typeface="+mn-lt"/>
                  </a:rPr>
                  <a:t> </a:t>
                </a:r>
                <a:r>
                  <a:rPr lang="en-US" sz="1600" dirty="0" err="1">
                    <a:latin typeface="+mn-lt"/>
                  </a:rPr>
                  <a:t>nhận</a:t>
                </a:r>
                <a:r>
                  <a:rPr lang="en-US" sz="1600" dirty="0">
                    <a:latin typeface="+mn-lt"/>
                  </a:rPr>
                  <a:t> </a:t>
                </a:r>
                <a:r>
                  <a:rPr lang="en-US" sz="1600" dirty="0" err="1">
                    <a:latin typeface="+mn-lt"/>
                  </a:rPr>
                  <a:t>xét</a:t>
                </a:r>
                <a:r>
                  <a:rPr lang="en-US" sz="1600" dirty="0">
                    <a:latin typeface="+mn-lt"/>
                  </a:rPr>
                  <a:t> </a:t>
                </a:r>
                <a:r>
                  <a:rPr lang="en-US" sz="1600" dirty="0" err="1">
                    <a:latin typeface="+mn-lt"/>
                  </a:rPr>
                  <a:t>kết</a:t>
                </a:r>
                <a:r>
                  <a:rPr lang="en-US" sz="1600" dirty="0">
                    <a:latin typeface="+mn-lt"/>
                  </a:rPr>
                  <a:t> </a:t>
                </a:r>
                <a:r>
                  <a:rPr lang="en-US" sz="1600" dirty="0" err="1">
                    <a:latin typeface="+mn-lt"/>
                  </a:rPr>
                  <a:t>hợp</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bằng</a:t>
                </a:r>
                <a:r>
                  <a:rPr lang="en-US" sz="1600" dirty="0">
                    <a:latin typeface="+mn-lt"/>
                  </a:rPr>
                  <a:t> </a:t>
                </a:r>
                <a:r>
                  <a:rPr lang="en-US" sz="1600" dirty="0" err="1">
                    <a:latin typeface="+mn-lt"/>
                  </a:rPr>
                  <a:t>điểm</a:t>
                </a:r>
                <a:r>
                  <a:rPr lang="en-US" sz="1600" dirty="0">
                    <a:latin typeface="+mn-lt"/>
                  </a:rPr>
                  <a:t> </a:t>
                </a:r>
                <a:r>
                  <a:rPr lang="en-US" sz="1600" dirty="0" err="1">
                    <a:latin typeface="+mn-lt"/>
                  </a:rPr>
                  <a:t>số</a:t>
                </a:r>
                <a:r>
                  <a:rPr lang="en-US" sz="1600" dirty="0">
                    <a:latin typeface="+mn-lt"/>
                  </a:rPr>
                  <a:t>. </a:t>
                </a:r>
                <a:r>
                  <a:rPr lang="en-US" sz="1600" dirty="0" err="1">
                    <a:latin typeface="+mn-lt"/>
                  </a:rPr>
                  <a:t>Tất</a:t>
                </a:r>
                <a:r>
                  <a:rPr lang="en-US" sz="1600" dirty="0">
                    <a:latin typeface="+mn-lt"/>
                  </a:rPr>
                  <a:t> </a:t>
                </a:r>
                <a:r>
                  <a:rPr lang="en-US" sz="1600" dirty="0" err="1">
                    <a:latin typeface="+mn-lt"/>
                  </a:rPr>
                  <a:t>cả</a:t>
                </a:r>
                <a:r>
                  <a:rPr lang="en-US" sz="1600" dirty="0">
                    <a:latin typeface="+mn-lt"/>
                  </a:rPr>
                  <a:t> </a:t>
                </a:r>
                <a:r>
                  <a:rPr lang="en-US" sz="1600" dirty="0" err="1">
                    <a:latin typeface="+mn-lt"/>
                  </a:rPr>
                  <a:t>các</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của</a:t>
                </a:r>
                <a:r>
                  <a:rPr lang="en-US" sz="1600" dirty="0">
                    <a:latin typeface="+mn-lt"/>
                  </a:rPr>
                  <a:t> </a:t>
                </a:r>
                <a:r>
                  <a:rPr lang="en-US" sz="1600" dirty="0" err="1">
                    <a:latin typeface="+mn-lt"/>
                  </a:rPr>
                  <a:t>lớp</a:t>
                </a:r>
                <a:r>
                  <a:rPr lang="en-US" sz="1600" dirty="0">
                    <a:latin typeface="+mn-lt"/>
                  </a:rPr>
                  <a:t> 7A </a:t>
                </a:r>
                <a:r>
                  <a:rPr lang="en-US" sz="1600" dirty="0" err="1">
                    <a:latin typeface="+mn-lt"/>
                  </a:rPr>
                  <a:t>đều</a:t>
                </a:r>
                <a:r>
                  <a:rPr lang="en-US" sz="1600" dirty="0">
                    <a:latin typeface="+mn-lt"/>
                  </a:rPr>
                  <a:t> </a:t>
                </a:r>
                <a:r>
                  <a:rPr lang="en-US" sz="1600" dirty="0" err="1">
                    <a:latin typeface="+mn-lt"/>
                  </a:rPr>
                  <a:t>đạt</a:t>
                </a:r>
                <a:r>
                  <a:rPr lang="en-US" sz="1600" dirty="0">
                    <a:latin typeface="+mn-lt"/>
                  </a:rPr>
                  <a:t> </a:t>
                </a:r>
                <a:r>
                  <a:rPr lang="en-US" sz="1600" dirty="0" err="1">
                    <a:latin typeface="+mn-lt"/>
                  </a:rPr>
                  <a:t>tiêu</a:t>
                </a:r>
                <a:r>
                  <a:rPr lang="en-US" sz="1600" dirty="0">
                    <a:latin typeface="+mn-lt"/>
                  </a:rPr>
                  <a:t> </a:t>
                </a:r>
                <a:r>
                  <a:rPr lang="en-US" sz="1600" dirty="0" err="1">
                    <a:latin typeface="+mn-lt"/>
                  </a:rPr>
                  <a:t>chí</a:t>
                </a:r>
                <a:r>
                  <a:rPr lang="en-US" sz="1600" dirty="0">
                    <a:latin typeface="+mn-lt"/>
                  </a:rPr>
                  <a:t> (1) </a:t>
                </a:r>
                <a:r>
                  <a:rPr lang="en-US" sz="1600" dirty="0" err="1">
                    <a:latin typeface="+mn-lt"/>
                  </a:rPr>
                  <a:t>và</a:t>
                </a:r>
                <a:r>
                  <a:rPr lang="en-US" sz="1600" dirty="0">
                    <a:latin typeface="+mn-lt"/>
                  </a:rPr>
                  <a:t> </a:t>
                </a:r>
                <a:r>
                  <a:rPr lang="en-US" sz="1600" dirty="0" err="1">
                    <a:latin typeface="+mn-lt"/>
                  </a:rPr>
                  <a:t>tiêu</a:t>
                </a:r>
                <a:r>
                  <a:rPr lang="en-US" sz="1600" dirty="0">
                    <a:latin typeface="+mn-lt"/>
                  </a:rPr>
                  <a:t> </a:t>
                </a:r>
                <a:r>
                  <a:rPr lang="en-US" sz="1600" dirty="0" err="1">
                    <a:latin typeface="+mn-lt"/>
                  </a:rPr>
                  <a:t>chí</a:t>
                </a:r>
                <a:r>
                  <a:rPr lang="en-US" sz="1600" dirty="0">
                    <a:latin typeface="+mn-lt"/>
                  </a:rPr>
                  <a:t> (2). GVCN </a:t>
                </a:r>
                <a:r>
                  <a:rPr lang="en-US" sz="1600" dirty="0" err="1">
                    <a:latin typeface="+mn-lt"/>
                  </a:rPr>
                  <a:t>lớp</a:t>
                </a:r>
                <a:r>
                  <a:rPr lang="en-US" sz="1600" dirty="0">
                    <a:latin typeface="+mn-lt"/>
                  </a:rPr>
                  <a:t> 7A </a:t>
                </a:r>
                <a:r>
                  <a:rPr lang="en-US" sz="1600" dirty="0" err="1">
                    <a:latin typeface="+mn-lt"/>
                  </a:rPr>
                  <a:t>thống</a:t>
                </a:r>
                <a:r>
                  <a:rPr lang="en-US" sz="1600" dirty="0">
                    <a:latin typeface="+mn-lt"/>
                  </a:rPr>
                  <a:t> </a:t>
                </a:r>
                <a:r>
                  <a:rPr lang="en-US" sz="1600" dirty="0" err="1">
                    <a:latin typeface="+mn-lt"/>
                  </a:rPr>
                  <a:t>kê</a:t>
                </a:r>
                <a:r>
                  <a:rPr lang="en-US" sz="1600" dirty="0">
                    <a:latin typeface="+mn-lt"/>
                  </a:rPr>
                  <a:t> </a:t>
                </a:r>
                <a:r>
                  <a:rPr lang="en-US" sz="1600" dirty="0" err="1">
                    <a:latin typeface="+mn-lt"/>
                  </a:rPr>
                  <a:t>số</a:t>
                </a:r>
                <a:r>
                  <a:rPr lang="en-US" sz="1600" dirty="0">
                    <a:latin typeface="+mn-lt"/>
                  </a:rPr>
                  <a:t> </a:t>
                </a:r>
                <a:r>
                  <a:rPr lang="en-US" sz="1600" dirty="0" err="1">
                    <a:latin typeface="+mn-lt"/>
                  </a:rPr>
                  <a:t>lượng</a:t>
                </a:r>
                <a:r>
                  <a:rPr lang="en-US" sz="1600" dirty="0">
                    <a:latin typeface="+mn-lt"/>
                  </a:rPr>
                  <a:t>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có</a:t>
                </a:r>
                <a:r>
                  <a:rPr lang="en-US" sz="1600" dirty="0">
                    <a:latin typeface="+mn-lt"/>
                  </a:rPr>
                  <a:t> </a:t>
                </a:r>
                <a:r>
                  <a:rPr lang="en-US" sz="1600" dirty="0" err="1">
                    <a:latin typeface="+mn-lt"/>
                  </a:rPr>
                  <a:t>ĐTB</a:t>
                </a:r>
                <a:r>
                  <a:rPr lang="en-US" sz="1600" baseline="-25000" dirty="0" err="1">
                    <a:latin typeface="+mn-lt"/>
                  </a:rPr>
                  <a:t>mhkI</a:t>
                </a:r>
                <a:r>
                  <a:rPr lang="en-US" sz="1600" dirty="0">
                    <a:latin typeface="+mn-lt"/>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r>
                  <a:rPr lang="en-US" sz="1600" dirty="0">
                    <a:latin typeface="+mn-lt"/>
                  </a:rPr>
                  <a:t> 8 ở </a:t>
                </a:r>
                <a:r>
                  <a:rPr lang="en-US" sz="1600" dirty="0" err="1">
                    <a:latin typeface="+mn-lt"/>
                  </a:rPr>
                  <a:t>lần</a:t>
                </a:r>
                <a:r>
                  <a:rPr lang="en-US" sz="1600" dirty="0">
                    <a:latin typeface="+mn-lt"/>
                  </a:rPr>
                  <a:t> </a:t>
                </a:r>
                <a:r>
                  <a:rPr lang="en-US" sz="1600" dirty="0" err="1">
                    <a:latin typeface="+mn-lt"/>
                  </a:rPr>
                  <a:t>lượt</a:t>
                </a:r>
                <a:r>
                  <a:rPr lang="en-US" sz="1600" dirty="0">
                    <a:latin typeface="+mn-lt"/>
                  </a:rPr>
                  <a:t> </a:t>
                </a:r>
                <a:r>
                  <a:rPr lang="en-US" sz="1600" dirty="0" err="1">
                    <a:latin typeface="+mn-lt"/>
                  </a:rPr>
                  <a:t>mỗi</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trong</a:t>
                </a:r>
                <a:r>
                  <a:rPr lang="en-US" sz="1600" dirty="0">
                    <a:latin typeface="+mn-lt"/>
                  </a:rPr>
                  <a:t> </a:t>
                </a:r>
                <a:r>
                  <a:rPr lang="en-US" sz="1600" dirty="0" err="1">
                    <a:latin typeface="+mn-lt"/>
                  </a:rPr>
                  <a:t>lớp</a:t>
                </a:r>
                <a:r>
                  <a:rPr lang="en-US" sz="1600" dirty="0">
                    <a:latin typeface="+mn-lt"/>
                  </a:rPr>
                  <a:t> (</a:t>
                </a:r>
                <a:r>
                  <a:rPr lang="en-US" sz="1600" dirty="0" err="1">
                    <a:latin typeface="+mn-lt"/>
                  </a:rPr>
                  <a:t>mỗi</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được</a:t>
                </a:r>
                <a:r>
                  <a:rPr lang="en-US" sz="1600" dirty="0">
                    <a:latin typeface="+mn-lt"/>
                  </a:rPr>
                  <a:t> </a:t>
                </a:r>
                <a:r>
                  <a:rPr lang="en-US" sz="1600" dirty="0" err="1">
                    <a:latin typeface="+mn-lt"/>
                  </a:rPr>
                  <a:t>tính</a:t>
                </a:r>
                <a:r>
                  <a:rPr lang="en-US" sz="1600" dirty="0">
                    <a:latin typeface="+mn-lt"/>
                  </a:rPr>
                  <a:t> </a:t>
                </a:r>
                <a:r>
                  <a:rPr lang="en-US" sz="1600" dirty="0" err="1">
                    <a:latin typeface="+mn-lt"/>
                  </a:rPr>
                  <a:t>đúng</a:t>
                </a:r>
                <a:r>
                  <a:rPr lang="en-US" sz="1600" dirty="0">
                    <a:latin typeface="+mn-lt"/>
                  </a:rPr>
                  <a:t> </a:t>
                </a:r>
                <a:r>
                  <a:rPr lang="en-US" sz="1600" dirty="0" err="1">
                    <a:latin typeface="+mn-lt"/>
                  </a:rPr>
                  <a:t>một</a:t>
                </a:r>
                <a:r>
                  <a:rPr lang="en-US" sz="1600" dirty="0">
                    <a:latin typeface="+mn-lt"/>
                  </a:rPr>
                  <a:t> </a:t>
                </a:r>
                <a:r>
                  <a:rPr lang="en-US" sz="1600" dirty="0" err="1">
                    <a:latin typeface="+mn-lt"/>
                  </a:rPr>
                  <a:t>lần</a:t>
                </a:r>
                <a:r>
                  <a:rPr lang="en-US" sz="1600" dirty="0">
                    <a:latin typeface="+mn-lt"/>
                  </a:rPr>
                  <a:t>) </a:t>
                </a:r>
                <a:r>
                  <a:rPr lang="en-US" sz="1600" dirty="0" err="1">
                    <a:latin typeface="+mn-lt"/>
                  </a:rPr>
                  <a:t>như</a:t>
                </a:r>
                <a:r>
                  <a:rPr lang="en-US" sz="1600" dirty="0">
                    <a:latin typeface="+mn-lt"/>
                  </a:rPr>
                  <a:t> </a:t>
                </a:r>
                <a:r>
                  <a:rPr lang="en-US" sz="1600" dirty="0" err="1">
                    <a:latin typeface="+mn-lt"/>
                  </a:rPr>
                  <a:t>sau</a:t>
                </a:r>
                <a:r>
                  <a:rPr lang="en-US" sz="1600" dirty="0">
                    <a:latin typeface="+mn-lt"/>
                  </a:rPr>
                  <a:t>:</a:t>
                </a:r>
              </a:p>
            </p:txBody>
          </p:sp>
        </mc:Choice>
        <mc:Fallback xmlns="">
          <p:sp>
            <p:nvSpPr>
              <p:cNvPr id="40" name="TextBox 39">
                <a:extLst>
                  <a:ext uri="{FF2B5EF4-FFF2-40B4-BE49-F238E27FC236}">
                    <a16:creationId xmlns:a16="http://schemas.microsoft.com/office/drawing/2014/main" id="{294B4462-4F97-4846-A227-461A9F8400A5}"/>
                  </a:ext>
                </a:extLst>
              </p:cNvPr>
              <p:cNvSpPr txBox="1">
                <a:spLocks noRot="1" noChangeAspect="1" noMove="1" noResize="1" noEditPoints="1" noAdjustHandles="1" noChangeArrowheads="1" noChangeShapeType="1" noTextEdit="1"/>
              </p:cNvSpPr>
              <p:nvPr/>
            </p:nvSpPr>
            <p:spPr>
              <a:xfrm>
                <a:off x="661736" y="208609"/>
                <a:ext cx="7820527" cy="2094758"/>
              </a:xfrm>
              <a:prstGeom prst="round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4" name="Table 44">
                <a:extLst>
                  <a:ext uri="{FF2B5EF4-FFF2-40B4-BE49-F238E27FC236}">
                    <a16:creationId xmlns:a16="http://schemas.microsoft.com/office/drawing/2014/main" id="{3F8E77C1-DD73-4AB2-A844-FE75343D01C1}"/>
                  </a:ext>
                </a:extLst>
              </p:cNvPr>
              <p:cNvGraphicFramePr>
                <a:graphicFrameLocks noGrp="1"/>
              </p:cNvGraphicFramePr>
              <p:nvPr>
                <p:extLst>
                  <p:ext uri="{D42A27DB-BD31-4B8C-83A1-F6EECF244321}">
                    <p14:modId xmlns:p14="http://schemas.microsoft.com/office/powerpoint/2010/main" val="3708853871"/>
                  </p:ext>
                </p:extLst>
              </p:nvPr>
            </p:nvGraphicFramePr>
            <p:xfrm>
              <a:off x="751973" y="2308702"/>
              <a:ext cx="7910768" cy="1280160"/>
            </p:xfrm>
            <a:graphic>
              <a:graphicData uri="http://schemas.openxmlformats.org/drawingml/2006/table">
                <a:tbl>
                  <a:tblPr firstRow="1" bandRow="1">
                    <a:tableStyleId>{9C1ECB6E-2192-49A8-8D7E-392407DBB135}</a:tableStyleId>
                  </a:tblPr>
                  <a:tblGrid>
                    <a:gridCol w="1977689">
                      <a:extLst>
                        <a:ext uri="{9D8B030D-6E8A-4147-A177-3AD203B41FA5}">
                          <a16:colId xmlns:a16="http://schemas.microsoft.com/office/drawing/2014/main" val="3110039334"/>
                        </a:ext>
                      </a:extLst>
                    </a:gridCol>
                    <a:gridCol w="659231">
                      <a:extLst>
                        <a:ext uri="{9D8B030D-6E8A-4147-A177-3AD203B41FA5}">
                          <a16:colId xmlns:a16="http://schemas.microsoft.com/office/drawing/2014/main" val="4226381919"/>
                        </a:ext>
                      </a:extLst>
                    </a:gridCol>
                    <a:gridCol w="659231">
                      <a:extLst>
                        <a:ext uri="{9D8B030D-6E8A-4147-A177-3AD203B41FA5}">
                          <a16:colId xmlns:a16="http://schemas.microsoft.com/office/drawing/2014/main" val="584021460"/>
                        </a:ext>
                      </a:extLst>
                    </a:gridCol>
                    <a:gridCol w="659231">
                      <a:extLst>
                        <a:ext uri="{9D8B030D-6E8A-4147-A177-3AD203B41FA5}">
                          <a16:colId xmlns:a16="http://schemas.microsoft.com/office/drawing/2014/main" val="2872955248"/>
                        </a:ext>
                      </a:extLst>
                    </a:gridCol>
                    <a:gridCol w="659231">
                      <a:extLst>
                        <a:ext uri="{9D8B030D-6E8A-4147-A177-3AD203B41FA5}">
                          <a16:colId xmlns:a16="http://schemas.microsoft.com/office/drawing/2014/main" val="868814840"/>
                        </a:ext>
                      </a:extLst>
                    </a:gridCol>
                    <a:gridCol w="659231">
                      <a:extLst>
                        <a:ext uri="{9D8B030D-6E8A-4147-A177-3AD203B41FA5}">
                          <a16:colId xmlns:a16="http://schemas.microsoft.com/office/drawing/2014/main" val="2057402929"/>
                        </a:ext>
                      </a:extLst>
                    </a:gridCol>
                    <a:gridCol w="659231">
                      <a:extLst>
                        <a:ext uri="{9D8B030D-6E8A-4147-A177-3AD203B41FA5}">
                          <a16:colId xmlns:a16="http://schemas.microsoft.com/office/drawing/2014/main" val="512793919"/>
                        </a:ext>
                      </a:extLst>
                    </a:gridCol>
                    <a:gridCol w="659231">
                      <a:extLst>
                        <a:ext uri="{9D8B030D-6E8A-4147-A177-3AD203B41FA5}">
                          <a16:colId xmlns:a16="http://schemas.microsoft.com/office/drawing/2014/main" val="2685796067"/>
                        </a:ext>
                      </a:extLst>
                    </a:gridCol>
                    <a:gridCol w="659231">
                      <a:extLst>
                        <a:ext uri="{9D8B030D-6E8A-4147-A177-3AD203B41FA5}">
                          <a16:colId xmlns:a16="http://schemas.microsoft.com/office/drawing/2014/main" val="2389060226"/>
                        </a:ext>
                      </a:extLst>
                    </a:gridCol>
                    <a:gridCol w="659231">
                      <a:extLst>
                        <a:ext uri="{9D8B030D-6E8A-4147-A177-3AD203B41FA5}">
                          <a16:colId xmlns:a16="http://schemas.microsoft.com/office/drawing/2014/main" val="286454810"/>
                        </a:ext>
                      </a:extLst>
                    </a:gridCol>
                  </a:tblGrid>
                  <a:tr h="788624">
                    <a:tc>
                      <a:txBody>
                        <a:bodyPr/>
                        <a:lstStyle/>
                        <a:p>
                          <a:pPr algn="ctr">
                            <a:lnSpc>
                              <a:spcPct val="150000"/>
                            </a:lnSpc>
                          </a:pPr>
                          <a:r>
                            <a:rPr lang="en-US" sz="1600" b="1" dirty="0">
                              <a:solidFill>
                                <a:srgbClr val="1C8541"/>
                              </a:solidFill>
                              <a:latin typeface="+mn-lt"/>
                            </a:rPr>
                            <a:t>Số </a:t>
                          </a:r>
                          <a:r>
                            <a:rPr lang="en-US" sz="1600" b="1" dirty="0" err="1">
                              <a:solidFill>
                                <a:srgbClr val="1C8541"/>
                              </a:solidFill>
                              <a:latin typeface="+mn-lt"/>
                            </a:rPr>
                            <a:t>môn</a:t>
                          </a:r>
                          <a:r>
                            <a:rPr lang="en-US" sz="1600" b="1" dirty="0">
                              <a:solidFill>
                                <a:srgbClr val="1C8541"/>
                              </a:solidFill>
                              <a:latin typeface="+mn-lt"/>
                            </a:rPr>
                            <a:t> </a:t>
                          </a:r>
                          <a:r>
                            <a:rPr lang="en-US" sz="1600" b="1" dirty="0" err="1">
                              <a:solidFill>
                                <a:srgbClr val="1C8541"/>
                              </a:solidFill>
                              <a:latin typeface="+mn-lt"/>
                            </a:rPr>
                            <a:t>học</a:t>
                          </a:r>
                          <a:r>
                            <a:rPr lang="en-US" sz="1600" b="1" dirty="0">
                              <a:solidFill>
                                <a:srgbClr val="1C8541"/>
                              </a:solidFill>
                              <a:latin typeface="+mn-lt"/>
                            </a:rPr>
                            <a:t> </a:t>
                          </a:r>
                          <a:r>
                            <a:rPr lang="en-US" sz="1600" b="1" dirty="0" err="1">
                              <a:solidFill>
                                <a:srgbClr val="1C8541"/>
                              </a:solidFill>
                              <a:latin typeface="+mn-lt"/>
                            </a:rPr>
                            <a:t>có</a:t>
                          </a:r>
                          <a:r>
                            <a:rPr lang="en-US" sz="1600" b="1" dirty="0">
                              <a:solidFill>
                                <a:srgbClr val="1C8541"/>
                              </a:solidFill>
                              <a:latin typeface="+mn-lt"/>
                            </a:rPr>
                            <a:t> </a:t>
                          </a:r>
                          <a:r>
                            <a:rPr lang="en-US" sz="1600" b="1" dirty="0" err="1">
                              <a:solidFill>
                                <a:srgbClr val="1C8541"/>
                              </a:solidFill>
                              <a:latin typeface="+mn-lt"/>
                            </a:rPr>
                            <a:t>ĐTB</a:t>
                          </a:r>
                          <a:r>
                            <a:rPr lang="en-US" sz="1600" b="1" baseline="-25000" dirty="0" err="1">
                              <a:solidFill>
                                <a:srgbClr val="1C8541"/>
                              </a:solidFill>
                              <a:latin typeface="+mn-lt"/>
                            </a:rPr>
                            <a:t>mhkI</a:t>
                          </a:r>
                          <a:r>
                            <a:rPr lang="en-US" sz="1600" b="1" baseline="0" dirty="0">
                              <a:solidFill>
                                <a:srgbClr val="1C8541"/>
                              </a:solidFill>
                              <a:latin typeface="+mn-lt"/>
                            </a:rPr>
                            <a:t> </a:t>
                          </a:r>
                          <a14:m>
                            <m:oMath xmlns:m="http://schemas.openxmlformats.org/officeDocument/2006/math">
                              <m:r>
                                <a:rPr lang="en-US" sz="1600" b="1" i="1" baseline="0" smtClean="0">
                                  <a:solidFill>
                                    <a:srgbClr val="1C8541"/>
                                  </a:solidFill>
                                  <a:latin typeface="Cambria Math" panose="02040503050406030204" pitchFamily="18" charset="0"/>
                                  <a:ea typeface="Cambria Math" panose="02040503050406030204" pitchFamily="18" charset="0"/>
                                </a:rPr>
                                <m:t>≥</m:t>
                              </m:r>
                            </m:oMath>
                          </a14:m>
                          <a:r>
                            <a:rPr lang="en-US" sz="1600" b="1" dirty="0">
                              <a:solidFill>
                                <a:srgbClr val="1C8541"/>
                              </a:solidFill>
                              <a:latin typeface="+mn-lt"/>
                            </a:rPr>
                            <a:t>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18075244"/>
                      </a:ext>
                    </a:extLst>
                  </a:tr>
                  <a:tr h="412867">
                    <a:tc>
                      <a:txBody>
                        <a:bodyPr/>
                        <a:lstStyle/>
                        <a:p>
                          <a:pPr algn="ctr">
                            <a:lnSpc>
                              <a:spcPct val="150000"/>
                            </a:lnSpc>
                          </a:pPr>
                          <a:r>
                            <a:rPr lang="en-US" sz="1600" dirty="0" err="1">
                              <a:latin typeface="+mn-lt"/>
                            </a:rPr>
                            <a:t>Số</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19151"/>
                      </a:ext>
                    </a:extLst>
                  </a:tr>
                </a:tbl>
              </a:graphicData>
            </a:graphic>
          </p:graphicFrame>
        </mc:Choice>
        <mc:Fallback xmlns="">
          <p:graphicFrame>
            <p:nvGraphicFramePr>
              <p:cNvPr id="44" name="Table 44">
                <a:extLst>
                  <a:ext uri="{FF2B5EF4-FFF2-40B4-BE49-F238E27FC236}">
                    <a16:creationId xmlns:a16="http://schemas.microsoft.com/office/drawing/2014/main" id="{3F8E77C1-DD73-4AB2-A844-FE75343D01C1}"/>
                  </a:ext>
                </a:extLst>
              </p:cNvPr>
              <p:cNvGraphicFramePr>
                <a:graphicFrameLocks noGrp="1"/>
              </p:cNvGraphicFramePr>
              <p:nvPr>
                <p:extLst>
                  <p:ext uri="{D42A27DB-BD31-4B8C-83A1-F6EECF244321}">
                    <p14:modId xmlns:p14="http://schemas.microsoft.com/office/powerpoint/2010/main" val="3708853871"/>
                  </p:ext>
                </p:extLst>
              </p:nvPr>
            </p:nvGraphicFramePr>
            <p:xfrm>
              <a:off x="751973" y="2308702"/>
              <a:ext cx="7910768" cy="1201491"/>
            </p:xfrm>
            <a:graphic>
              <a:graphicData uri="http://schemas.openxmlformats.org/drawingml/2006/table">
                <a:tbl>
                  <a:tblPr firstRow="1" bandRow="1">
                    <a:tableStyleId>{9C1ECB6E-2192-49A8-8D7E-392407DBB135}</a:tableStyleId>
                  </a:tblPr>
                  <a:tblGrid>
                    <a:gridCol w="1977689">
                      <a:extLst>
                        <a:ext uri="{9D8B030D-6E8A-4147-A177-3AD203B41FA5}">
                          <a16:colId xmlns:a16="http://schemas.microsoft.com/office/drawing/2014/main" val="3110039334"/>
                        </a:ext>
                      </a:extLst>
                    </a:gridCol>
                    <a:gridCol w="659231">
                      <a:extLst>
                        <a:ext uri="{9D8B030D-6E8A-4147-A177-3AD203B41FA5}">
                          <a16:colId xmlns:a16="http://schemas.microsoft.com/office/drawing/2014/main" val="4226381919"/>
                        </a:ext>
                      </a:extLst>
                    </a:gridCol>
                    <a:gridCol w="659231">
                      <a:extLst>
                        <a:ext uri="{9D8B030D-6E8A-4147-A177-3AD203B41FA5}">
                          <a16:colId xmlns:a16="http://schemas.microsoft.com/office/drawing/2014/main" val="584021460"/>
                        </a:ext>
                      </a:extLst>
                    </a:gridCol>
                    <a:gridCol w="659231">
                      <a:extLst>
                        <a:ext uri="{9D8B030D-6E8A-4147-A177-3AD203B41FA5}">
                          <a16:colId xmlns:a16="http://schemas.microsoft.com/office/drawing/2014/main" val="2872955248"/>
                        </a:ext>
                      </a:extLst>
                    </a:gridCol>
                    <a:gridCol w="659231">
                      <a:extLst>
                        <a:ext uri="{9D8B030D-6E8A-4147-A177-3AD203B41FA5}">
                          <a16:colId xmlns:a16="http://schemas.microsoft.com/office/drawing/2014/main" val="868814840"/>
                        </a:ext>
                      </a:extLst>
                    </a:gridCol>
                    <a:gridCol w="659231">
                      <a:extLst>
                        <a:ext uri="{9D8B030D-6E8A-4147-A177-3AD203B41FA5}">
                          <a16:colId xmlns:a16="http://schemas.microsoft.com/office/drawing/2014/main" val="2057402929"/>
                        </a:ext>
                      </a:extLst>
                    </a:gridCol>
                    <a:gridCol w="659231">
                      <a:extLst>
                        <a:ext uri="{9D8B030D-6E8A-4147-A177-3AD203B41FA5}">
                          <a16:colId xmlns:a16="http://schemas.microsoft.com/office/drawing/2014/main" val="512793919"/>
                        </a:ext>
                      </a:extLst>
                    </a:gridCol>
                    <a:gridCol w="659231">
                      <a:extLst>
                        <a:ext uri="{9D8B030D-6E8A-4147-A177-3AD203B41FA5}">
                          <a16:colId xmlns:a16="http://schemas.microsoft.com/office/drawing/2014/main" val="2685796067"/>
                        </a:ext>
                      </a:extLst>
                    </a:gridCol>
                    <a:gridCol w="659231">
                      <a:extLst>
                        <a:ext uri="{9D8B030D-6E8A-4147-A177-3AD203B41FA5}">
                          <a16:colId xmlns:a16="http://schemas.microsoft.com/office/drawing/2014/main" val="2389060226"/>
                        </a:ext>
                      </a:extLst>
                    </a:gridCol>
                    <a:gridCol w="659231">
                      <a:extLst>
                        <a:ext uri="{9D8B030D-6E8A-4147-A177-3AD203B41FA5}">
                          <a16:colId xmlns:a16="http://schemas.microsoft.com/office/drawing/2014/main" val="286454810"/>
                        </a:ext>
                      </a:extLst>
                    </a:gridCol>
                  </a:tblGrid>
                  <a:tr h="78862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8" t="-769" r="-300308" b="-62308"/>
                          </a:stretch>
                        </a:blipFill>
                      </a:tcPr>
                    </a:tc>
                    <a:tc>
                      <a:txBody>
                        <a:bodyPr/>
                        <a:lstStyle/>
                        <a:p>
                          <a:pPr algn="ctr">
                            <a:lnSpc>
                              <a:spcPct val="150000"/>
                            </a:lnSpc>
                          </a:pPr>
                          <a:r>
                            <a:rPr lang="en-US" sz="1600" b="1" dirty="0">
                              <a:solidFill>
                                <a:srgbClr val="1C854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18075244"/>
                      </a:ext>
                    </a:extLst>
                  </a:tr>
                  <a:tr h="412867">
                    <a:tc>
                      <a:txBody>
                        <a:bodyPr/>
                        <a:lstStyle/>
                        <a:p>
                          <a:pPr algn="ctr">
                            <a:lnSpc>
                              <a:spcPct val="150000"/>
                            </a:lnSpc>
                          </a:pPr>
                          <a:r>
                            <a:rPr lang="en-US" sz="1600" dirty="0" err="1">
                              <a:latin typeface="+mn-lt"/>
                            </a:rPr>
                            <a:t>Số</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19151"/>
                      </a:ext>
                    </a:extLst>
                  </a:tr>
                </a:tbl>
              </a:graphicData>
            </a:graphic>
          </p:graphicFrame>
        </mc:Fallback>
      </mc:AlternateContent>
      <p:sp>
        <p:nvSpPr>
          <p:cNvPr id="71" name="TextBox 70">
            <a:extLst>
              <a:ext uri="{FF2B5EF4-FFF2-40B4-BE49-F238E27FC236}">
                <a16:creationId xmlns:a16="http://schemas.microsoft.com/office/drawing/2014/main" id="{A1167BC4-BD53-426B-B47C-3D2F469024F8}"/>
              </a:ext>
            </a:extLst>
          </p:cNvPr>
          <p:cNvSpPr txBox="1"/>
          <p:nvPr/>
        </p:nvSpPr>
        <p:spPr>
          <a:xfrm>
            <a:off x="932447" y="3510193"/>
            <a:ext cx="7910768" cy="1524007"/>
          </a:xfrm>
          <a:prstGeom prst="rect">
            <a:avLst/>
          </a:prstGeom>
          <a:noFill/>
          <a:ln>
            <a:noFill/>
          </a:ln>
        </p:spPr>
        <p:txBody>
          <a:bodyPr wrap="square" rtlCol="0">
            <a:spAutoFit/>
          </a:bodyPr>
          <a:lstStyle/>
          <a:p>
            <a:pPr marL="342900" indent="-342900" algn="just">
              <a:lnSpc>
                <a:spcPct val="150000"/>
              </a:lnSpc>
              <a:buAutoNum type="alphaLcParenR"/>
            </a:pPr>
            <a:r>
              <a:rPr lang="en-US" sz="1600" dirty="0" err="1">
                <a:latin typeface="+mn-lt"/>
              </a:rPr>
              <a:t>Lớp</a:t>
            </a:r>
            <a:r>
              <a:rPr lang="en-US" sz="1600" dirty="0">
                <a:latin typeface="+mn-lt"/>
              </a:rPr>
              <a:t> 7A </a:t>
            </a:r>
            <a:r>
              <a:rPr lang="en-US" sz="1600" dirty="0" err="1">
                <a:latin typeface="+mn-lt"/>
              </a:rPr>
              <a:t>có</a:t>
            </a:r>
            <a:r>
              <a:rPr lang="en-US" sz="1600" dirty="0">
                <a:latin typeface="+mn-lt"/>
              </a:rPr>
              <a:t> </a:t>
            </a:r>
            <a:r>
              <a:rPr lang="en-US" sz="1600" dirty="0" err="1">
                <a:latin typeface="+mn-lt"/>
              </a:rPr>
              <a:t>tất</a:t>
            </a:r>
            <a:r>
              <a:rPr lang="en-US" sz="1600" dirty="0">
                <a:latin typeface="+mn-lt"/>
              </a:rPr>
              <a:t> </a:t>
            </a:r>
            <a:r>
              <a:rPr lang="en-US" sz="1600" dirty="0" err="1">
                <a:latin typeface="+mn-lt"/>
              </a:rPr>
              <a:t>cả</a:t>
            </a:r>
            <a:r>
              <a:rPr lang="en-US" sz="1600" dirty="0">
                <a:latin typeface="+mn-lt"/>
              </a:rPr>
              <a:t> bao </a:t>
            </a:r>
            <a:r>
              <a:rPr lang="en-US" sz="1600" dirty="0" err="1">
                <a:latin typeface="+mn-lt"/>
              </a:rPr>
              <a:t>nhiêu</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a:t>
            </a:r>
          </a:p>
          <a:p>
            <a:pPr marL="342900" indent="-342900" algn="just">
              <a:lnSpc>
                <a:spcPct val="150000"/>
              </a:lnSpc>
              <a:buAutoNum type="alphaLcParenR"/>
            </a:pPr>
            <a:r>
              <a:rPr lang="en-US" sz="1600" dirty="0" err="1">
                <a:latin typeface="+mn-lt"/>
              </a:rPr>
              <a:t>Trong</a:t>
            </a:r>
            <a:r>
              <a:rPr lang="en-US" sz="1600" dirty="0">
                <a:latin typeface="+mn-lt"/>
              </a:rPr>
              <a:t> </a:t>
            </a:r>
            <a:r>
              <a:rPr lang="en-US" sz="1600" dirty="0" err="1">
                <a:latin typeface="+mn-lt"/>
              </a:rPr>
              <a:t>buổi</a:t>
            </a:r>
            <a:r>
              <a:rPr lang="en-US" sz="1600" dirty="0">
                <a:latin typeface="+mn-lt"/>
              </a:rPr>
              <a:t> </a:t>
            </a:r>
            <a:r>
              <a:rPr lang="en-US" sz="1600" dirty="0" err="1">
                <a:latin typeface="+mn-lt"/>
              </a:rPr>
              <a:t>sơ</a:t>
            </a:r>
            <a:r>
              <a:rPr lang="en-US" sz="1600" dirty="0">
                <a:latin typeface="+mn-lt"/>
              </a:rPr>
              <a:t> </a:t>
            </a:r>
            <a:r>
              <a:rPr lang="en-US" sz="1600" dirty="0" err="1">
                <a:latin typeface="+mn-lt"/>
              </a:rPr>
              <a:t>kết</a:t>
            </a:r>
            <a:r>
              <a:rPr lang="en-US" sz="1600" dirty="0">
                <a:latin typeface="+mn-lt"/>
              </a:rPr>
              <a:t> </a:t>
            </a:r>
            <a:r>
              <a:rPr lang="en-US" sz="1600" dirty="0" err="1">
                <a:latin typeface="+mn-lt"/>
              </a:rPr>
              <a:t>cuối</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GVCN </a:t>
            </a:r>
            <a:r>
              <a:rPr lang="en-US" sz="1600" dirty="0" err="1">
                <a:latin typeface="+mn-lt"/>
              </a:rPr>
              <a:t>lớp</a:t>
            </a:r>
            <a:r>
              <a:rPr lang="en-US" sz="1600" dirty="0">
                <a:latin typeface="+mn-lt"/>
              </a:rPr>
              <a:t> 7A </a:t>
            </a:r>
            <a:r>
              <a:rPr lang="en-US" sz="1600" dirty="0" err="1">
                <a:latin typeface="+mn-lt"/>
              </a:rPr>
              <a:t>thông</a:t>
            </a:r>
            <a:r>
              <a:rPr lang="en-US" sz="1600" dirty="0">
                <a:latin typeface="+mn-lt"/>
              </a:rPr>
              <a:t> </a:t>
            </a:r>
            <a:r>
              <a:rPr lang="en-US" sz="1600" dirty="0" err="1">
                <a:latin typeface="+mn-lt"/>
              </a:rPr>
              <a:t>báo</a:t>
            </a:r>
            <a:r>
              <a:rPr lang="en-US" sz="1600" dirty="0">
                <a:latin typeface="+mn-lt"/>
              </a:rPr>
              <a:t>: </a:t>
            </a:r>
            <a:r>
              <a:rPr lang="en-US" sz="1600" dirty="0" err="1">
                <a:latin typeface="+mn-lt"/>
              </a:rPr>
              <a:t>Tỉ</a:t>
            </a:r>
            <a:r>
              <a:rPr lang="en-US" sz="1600" dirty="0">
                <a:latin typeface="+mn-lt"/>
              </a:rPr>
              <a:t> </a:t>
            </a:r>
            <a:r>
              <a:rPr lang="en-US" sz="1600" dirty="0" err="1">
                <a:latin typeface="+mn-lt"/>
              </a:rPr>
              <a:t>lệ</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đạt</a:t>
            </a:r>
            <a:r>
              <a:rPr lang="en-US" sz="1600" dirty="0">
                <a:latin typeface="+mn-lt"/>
              </a:rPr>
              <a:t> </a:t>
            </a:r>
            <a:r>
              <a:rPr lang="en-US" sz="1600" dirty="0" err="1">
                <a:latin typeface="+mn-lt"/>
              </a:rPr>
              <a:t>kết</a:t>
            </a:r>
            <a:r>
              <a:rPr lang="en-US" sz="1600" dirty="0">
                <a:latin typeface="+mn-lt"/>
              </a:rPr>
              <a:t> </a:t>
            </a:r>
            <a:r>
              <a:rPr lang="en-US" sz="1600" dirty="0" err="1">
                <a:latin typeface="+mn-lt"/>
              </a:rPr>
              <a:t>quả</a:t>
            </a:r>
            <a:r>
              <a:rPr lang="en-US" sz="1600" dirty="0">
                <a:latin typeface="+mn-lt"/>
              </a:rPr>
              <a:t> </a:t>
            </a:r>
            <a:r>
              <a:rPr lang="en-US" sz="1600" dirty="0" err="1">
                <a:latin typeface="+mn-lt"/>
              </a:rPr>
              <a:t>học</a:t>
            </a:r>
            <a:r>
              <a:rPr lang="en-US" sz="1600" dirty="0">
                <a:latin typeface="+mn-lt"/>
              </a:rPr>
              <a:t> </a:t>
            </a:r>
            <a:r>
              <a:rPr lang="en-US" sz="1600" dirty="0" err="1">
                <a:latin typeface="+mn-lt"/>
              </a:rPr>
              <a:t>tập</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a:t>
            </a:r>
            <a:r>
              <a:rPr lang="en-US" sz="1600" dirty="0" err="1">
                <a:latin typeface="+mn-lt"/>
              </a:rPr>
              <a:t>được</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mức</a:t>
            </a:r>
            <a:r>
              <a:rPr lang="en-US" sz="1600" dirty="0">
                <a:latin typeface="+mn-lt"/>
              </a:rPr>
              <a:t> </a:t>
            </a:r>
            <a:r>
              <a:rPr lang="en-US" sz="1600" dirty="0" err="1">
                <a:latin typeface="+mn-lt"/>
              </a:rPr>
              <a:t>Tốt</a:t>
            </a:r>
            <a:r>
              <a:rPr lang="en-US" sz="1600" dirty="0">
                <a:latin typeface="+mn-lt"/>
              </a:rPr>
              <a:t> </a:t>
            </a:r>
            <a:r>
              <a:rPr lang="en-US" sz="1600" dirty="0" err="1">
                <a:latin typeface="+mn-lt"/>
              </a:rPr>
              <a:t>là</a:t>
            </a:r>
            <a:r>
              <a:rPr lang="en-US" sz="1600" dirty="0">
                <a:latin typeface="+mn-lt"/>
              </a:rPr>
              <a:t> 30% so </a:t>
            </a:r>
            <a:r>
              <a:rPr lang="en-US" sz="1600" dirty="0" err="1">
                <a:latin typeface="+mn-lt"/>
              </a:rPr>
              <a:t>với</a:t>
            </a:r>
            <a:r>
              <a:rPr lang="en-US" sz="1600" dirty="0">
                <a:latin typeface="+mn-lt"/>
              </a:rPr>
              <a:t> </a:t>
            </a:r>
            <a:r>
              <a:rPr lang="en-US" sz="1600" dirty="0" err="1">
                <a:latin typeface="+mn-lt"/>
              </a:rPr>
              <a:t>cả</a:t>
            </a:r>
            <a:r>
              <a:rPr lang="en-US" sz="1600" dirty="0">
                <a:latin typeface="+mn-lt"/>
              </a:rPr>
              <a:t> </a:t>
            </a:r>
            <a:r>
              <a:rPr lang="en-US" sz="1600" dirty="0" err="1">
                <a:latin typeface="+mn-lt"/>
              </a:rPr>
              <a:t>lớp</a:t>
            </a:r>
            <a:r>
              <a:rPr lang="en-US" sz="1600" dirty="0">
                <a:latin typeface="+mn-lt"/>
              </a:rPr>
              <a:t>. </a:t>
            </a:r>
            <a:r>
              <a:rPr lang="en-US" sz="1600" dirty="0" err="1">
                <a:latin typeface="+mn-lt"/>
              </a:rPr>
              <a:t>Thông</a:t>
            </a:r>
            <a:r>
              <a:rPr lang="en-US" sz="1600" dirty="0">
                <a:latin typeface="+mn-lt"/>
              </a:rPr>
              <a:t> </a:t>
            </a:r>
            <a:r>
              <a:rPr lang="en-US" sz="1600" dirty="0" err="1">
                <a:latin typeface="+mn-lt"/>
              </a:rPr>
              <a:t>báo</a:t>
            </a:r>
            <a:r>
              <a:rPr lang="en-US" sz="1600" dirty="0">
                <a:latin typeface="+mn-lt"/>
              </a:rPr>
              <a:t> </a:t>
            </a:r>
            <a:r>
              <a:rPr lang="en-US" sz="1600" dirty="0" err="1">
                <a:latin typeface="+mn-lt"/>
              </a:rPr>
              <a:t>đó</a:t>
            </a:r>
            <a:r>
              <a:rPr lang="en-US" sz="1600" dirty="0">
                <a:latin typeface="+mn-lt"/>
              </a:rPr>
              <a:t> </a:t>
            </a:r>
            <a:r>
              <a:rPr lang="en-US" sz="1600" dirty="0" err="1">
                <a:latin typeface="+mn-lt"/>
              </a:rPr>
              <a:t>có</a:t>
            </a:r>
            <a:r>
              <a:rPr lang="en-US" sz="1600" dirty="0">
                <a:latin typeface="+mn-lt"/>
              </a:rPr>
              <a:t> </a:t>
            </a:r>
            <a:r>
              <a:rPr lang="en-US" sz="1600" dirty="0" err="1">
                <a:latin typeface="+mn-lt"/>
              </a:rPr>
              <a:t>đúng</a:t>
            </a:r>
            <a:r>
              <a:rPr lang="en-US" sz="1600" dirty="0">
                <a:latin typeface="+mn-lt"/>
              </a:rPr>
              <a:t> </a:t>
            </a:r>
            <a:r>
              <a:rPr lang="en-US" sz="1600" dirty="0" err="1">
                <a:latin typeface="+mn-lt"/>
              </a:rPr>
              <a:t>không</a:t>
            </a:r>
            <a:r>
              <a:rPr lang="en-US" sz="16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randombar(horizontal)">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additive="base">
                                        <p:cTn id="18" dur="500" fill="hold"/>
                                        <p:tgtEl>
                                          <p:spTgt spid="71"/>
                                        </p:tgtEl>
                                        <p:attrNameLst>
                                          <p:attrName>ppt_x</p:attrName>
                                        </p:attrNameLst>
                                      </p:cBhvr>
                                      <p:tavLst>
                                        <p:tav tm="0">
                                          <p:val>
                                            <p:strVal val="#ppt_x"/>
                                          </p:val>
                                        </p:tav>
                                        <p:tav tm="100000">
                                          <p:val>
                                            <p:strVal val="#ppt_x"/>
                                          </p:val>
                                        </p:tav>
                                      </p:tavLst>
                                    </p:anim>
                                    <p:anim calcmode="lin" valueType="num">
                                      <p:cBhvr additive="base">
                                        <p:cTn id="19"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9" name="Google Shape;2119;p55"/>
          <p:cNvSpPr txBox="1">
            <a:spLocks noGrp="1"/>
          </p:cNvSpPr>
          <p:nvPr>
            <p:ph type="title" idx="6"/>
          </p:nvPr>
        </p:nvSpPr>
        <p:spPr>
          <a:xfrm>
            <a:off x="4422127" y="43332"/>
            <a:ext cx="1173016"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u="sng" dirty="0">
                <a:solidFill>
                  <a:srgbClr val="C00000"/>
                </a:solidFill>
              </a:rPr>
              <a:t>Giải:</a:t>
            </a:r>
            <a:endParaRPr sz="2000" u="sng" dirty="0">
              <a:solidFill>
                <a:srgbClr val="C00000"/>
              </a:solidFill>
            </a:endParaRPr>
          </a:p>
        </p:txBody>
      </p:sp>
      <p:grpSp>
        <p:nvGrpSpPr>
          <p:cNvPr id="2120" name="Google Shape;2120;p55"/>
          <p:cNvGrpSpPr/>
          <p:nvPr/>
        </p:nvGrpSpPr>
        <p:grpSpPr>
          <a:xfrm rot="1097212">
            <a:off x="6625027" y="3843663"/>
            <a:ext cx="1024386" cy="1173020"/>
            <a:chOff x="1489450" y="4461250"/>
            <a:chExt cx="510525" cy="584600"/>
          </a:xfrm>
        </p:grpSpPr>
        <p:sp>
          <p:nvSpPr>
            <p:cNvPr id="2121" name="Google Shape;2121;p55"/>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5"/>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5"/>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5"/>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5"/>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5"/>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5"/>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5"/>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5"/>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5"/>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5"/>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5"/>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5"/>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5"/>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5" name="Google Shape;2165;p55"/>
          <p:cNvSpPr/>
          <p:nvPr/>
        </p:nvSpPr>
        <p:spPr>
          <a:xfrm rot="-743771">
            <a:off x="701675" y="4191776"/>
            <a:ext cx="929144" cy="407650"/>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1+1</a:t>
            </a:r>
          </a:p>
        </p:txBody>
      </p:sp>
      <p:sp>
        <p:nvSpPr>
          <p:cNvPr id="14" name="TextBox 13">
            <a:extLst>
              <a:ext uri="{FF2B5EF4-FFF2-40B4-BE49-F238E27FC236}">
                <a16:creationId xmlns:a16="http://schemas.microsoft.com/office/drawing/2014/main" id="{86EEAA22-CA3B-4228-A22C-7A04914484B0}"/>
              </a:ext>
            </a:extLst>
          </p:cNvPr>
          <p:cNvSpPr txBox="1"/>
          <p:nvPr/>
        </p:nvSpPr>
        <p:spPr>
          <a:xfrm>
            <a:off x="1519069" y="468450"/>
            <a:ext cx="6641332" cy="958660"/>
          </a:xfrm>
          <a:prstGeom prst="rect">
            <a:avLst/>
          </a:prstGeom>
          <a:noFill/>
        </p:spPr>
        <p:txBody>
          <a:bodyPr wrap="square" rtlCol="0">
            <a:spAutoFit/>
          </a:bodyPr>
          <a:lstStyle/>
          <a:p>
            <a:pPr algn="just">
              <a:lnSpc>
                <a:spcPct val="150000"/>
              </a:lnSpc>
            </a:pPr>
            <a:r>
              <a:rPr lang="en-US" sz="2000" dirty="0"/>
              <a:t>a) </a:t>
            </a:r>
            <a:r>
              <a:rPr lang="en-US" sz="2000" dirty="0" err="1"/>
              <a:t>Số</a:t>
            </a:r>
            <a:r>
              <a:rPr lang="en-US" sz="2000" dirty="0"/>
              <a:t> </a:t>
            </a:r>
            <a:r>
              <a:rPr lang="en-US" sz="2000" dirty="0" err="1"/>
              <a:t>học</a:t>
            </a:r>
            <a:r>
              <a:rPr lang="en-US" sz="2000" dirty="0"/>
              <a:t> </a:t>
            </a:r>
            <a:r>
              <a:rPr lang="en-US" sz="2000" dirty="0" err="1"/>
              <a:t>sinh</a:t>
            </a:r>
            <a:r>
              <a:rPr lang="en-US" sz="2000" dirty="0"/>
              <a:t> </a:t>
            </a:r>
            <a:r>
              <a:rPr lang="en-US" sz="2000" dirty="0" err="1"/>
              <a:t>của</a:t>
            </a:r>
            <a:r>
              <a:rPr lang="en-US" sz="2000" dirty="0"/>
              <a:t> </a:t>
            </a:r>
            <a:r>
              <a:rPr lang="en-US" sz="2000" dirty="0" err="1"/>
              <a:t>lớp</a:t>
            </a:r>
            <a:r>
              <a:rPr lang="en-US" sz="2000" dirty="0"/>
              <a:t> 7A </a:t>
            </a:r>
            <a:r>
              <a:rPr lang="en-US" sz="2000" dirty="0" err="1"/>
              <a:t>là</a:t>
            </a:r>
            <a:r>
              <a:rPr lang="en-US" sz="2000" dirty="0"/>
              <a:t>:</a:t>
            </a:r>
          </a:p>
          <a:p>
            <a:pPr algn="ctr">
              <a:lnSpc>
                <a:spcPct val="150000"/>
              </a:lnSpc>
            </a:pPr>
            <a:r>
              <a:rPr lang="en-US" sz="2000" dirty="0"/>
              <a:t>0 + 2 + 5 + 7 + 8 + 6 + 4 + 3 + 5 = 40 (</a:t>
            </a:r>
            <a:r>
              <a:rPr lang="en-US" sz="2000" dirty="0" err="1"/>
              <a:t>học</a:t>
            </a:r>
            <a:r>
              <a:rPr lang="en-US" sz="2000" dirty="0"/>
              <a:t> </a:t>
            </a:r>
            <a:r>
              <a:rPr lang="en-US" sz="2000" dirty="0" err="1"/>
              <a:t>sinh</a:t>
            </a:r>
            <a:r>
              <a:rPr lang="en-US" sz="2000" dirty="0"/>
              <a:t>)</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6CB7314F-FD22-4220-9A7B-3AFD66791F75}"/>
                  </a:ext>
                </a:extLst>
              </p:cNvPr>
              <p:cNvSpPr txBox="1"/>
              <p:nvPr/>
            </p:nvSpPr>
            <p:spPr>
              <a:xfrm>
                <a:off x="1519069" y="1386158"/>
                <a:ext cx="6979132" cy="3472233"/>
              </a:xfrm>
              <a:prstGeom prst="rect">
                <a:avLst/>
              </a:prstGeom>
              <a:noFill/>
            </p:spPr>
            <p:txBody>
              <a:bodyPr wrap="square" rtlCol="0">
                <a:spAutoFit/>
              </a:bodyPr>
              <a:lstStyle/>
              <a:p>
                <a:pPr algn="just">
                  <a:lnSpc>
                    <a:spcPct val="150000"/>
                  </a:lnSpc>
                </a:pPr>
                <a:r>
                  <a:rPr lang="en-US" sz="2000" dirty="0">
                    <a:latin typeface="+mn-lt"/>
                  </a:rPr>
                  <a:t>b) </a:t>
                </a:r>
                <a:r>
                  <a:rPr lang="en-US" sz="2000" dirty="0" err="1">
                    <a:latin typeface="+mn-lt"/>
                  </a:rPr>
                  <a:t>Số</a:t>
                </a:r>
                <a:r>
                  <a:rPr lang="en-US" sz="2000" dirty="0">
                    <a:latin typeface="+mn-lt"/>
                  </a:rPr>
                  <a:t> </a:t>
                </a:r>
                <a:r>
                  <a:rPr lang="en-US" sz="2000" dirty="0" err="1">
                    <a:latin typeface="+mn-lt"/>
                  </a:rPr>
                  <a:t>học</a:t>
                </a:r>
                <a:r>
                  <a:rPr lang="en-US" sz="2000" dirty="0">
                    <a:latin typeface="+mn-lt"/>
                  </a:rPr>
                  <a:t> </a:t>
                </a:r>
                <a:r>
                  <a:rPr lang="en-US" sz="2000" dirty="0" err="1">
                    <a:latin typeface="+mn-lt"/>
                  </a:rPr>
                  <a:t>sinh</a:t>
                </a:r>
                <a:r>
                  <a:rPr lang="en-US" sz="2000" dirty="0">
                    <a:latin typeface="+mn-lt"/>
                  </a:rPr>
                  <a:t> </a:t>
                </a:r>
                <a:r>
                  <a:rPr lang="en-US" sz="2000" dirty="0" err="1">
                    <a:latin typeface="+mn-lt"/>
                  </a:rPr>
                  <a:t>đạt</a:t>
                </a:r>
                <a:r>
                  <a:rPr lang="en-US" sz="2000" dirty="0">
                    <a:latin typeface="+mn-lt"/>
                  </a:rPr>
                  <a:t> </a:t>
                </a:r>
                <a:r>
                  <a:rPr lang="en-US" sz="2000" dirty="0" err="1">
                    <a:latin typeface="+mn-lt"/>
                  </a:rPr>
                  <a:t>kết</a:t>
                </a:r>
                <a:r>
                  <a:rPr lang="en-US" sz="2000" dirty="0">
                    <a:latin typeface="+mn-lt"/>
                  </a:rPr>
                  <a:t> </a:t>
                </a:r>
                <a:r>
                  <a:rPr lang="en-US" sz="2000" dirty="0" err="1">
                    <a:latin typeface="+mn-lt"/>
                  </a:rPr>
                  <a:t>quả</a:t>
                </a:r>
                <a:r>
                  <a:rPr lang="en-US" sz="2000" dirty="0">
                    <a:latin typeface="+mn-lt"/>
                  </a:rPr>
                  <a:t> </a:t>
                </a:r>
                <a:r>
                  <a:rPr lang="en-US" sz="2000" dirty="0" err="1">
                    <a:latin typeface="+mn-lt"/>
                  </a:rPr>
                  <a:t>học</a:t>
                </a:r>
                <a:r>
                  <a:rPr lang="en-US" sz="2000" dirty="0">
                    <a:latin typeface="+mn-lt"/>
                  </a:rPr>
                  <a:t> </a:t>
                </a:r>
                <a:r>
                  <a:rPr lang="en-US" sz="2000" dirty="0" err="1">
                    <a:latin typeface="+mn-lt"/>
                  </a:rPr>
                  <a:t>tập</a:t>
                </a:r>
                <a:r>
                  <a:rPr lang="en-US" sz="2000" dirty="0">
                    <a:latin typeface="+mn-lt"/>
                  </a:rPr>
                  <a:t> </a:t>
                </a:r>
                <a:r>
                  <a:rPr lang="en-US" sz="2000" dirty="0" err="1">
                    <a:latin typeface="+mn-lt"/>
                  </a:rPr>
                  <a:t>Học</a:t>
                </a:r>
                <a:r>
                  <a:rPr lang="en-US" sz="2000" dirty="0">
                    <a:latin typeface="+mn-lt"/>
                  </a:rPr>
                  <a:t> </a:t>
                </a:r>
                <a:r>
                  <a:rPr lang="en-US" sz="2000" dirty="0" err="1">
                    <a:latin typeface="+mn-lt"/>
                  </a:rPr>
                  <a:t>kì</a:t>
                </a:r>
                <a:r>
                  <a:rPr lang="en-US" sz="2000" dirty="0">
                    <a:latin typeface="+mn-lt"/>
                  </a:rPr>
                  <a:t> I </a:t>
                </a:r>
                <a:r>
                  <a:rPr lang="en-US" sz="2000" dirty="0" err="1">
                    <a:latin typeface="+mn-lt"/>
                  </a:rPr>
                  <a:t>được</a:t>
                </a:r>
                <a:r>
                  <a:rPr lang="en-US" sz="2000" dirty="0">
                    <a:latin typeface="+mn-lt"/>
                  </a:rPr>
                  <a:t> </a:t>
                </a:r>
                <a:r>
                  <a:rPr lang="en-US" sz="2000" dirty="0" err="1">
                    <a:latin typeface="+mn-lt"/>
                  </a:rPr>
                  <a:t>đánh</a:t>
                </a:r>
                <a:r>
                  <a:rPr lang="en-US" sz="2000" dirty="0">
                    <a:latin typeface="+mn-lt"/>
                  </a:rPr>
                  <a:t> </a:t>
                </a:r>
                <a:r>
                  <a:rPr lang="en-US" sz="2000" dirty="0" err="1">
                    <a:latin typeface="+mn-lt"/>
                  </a:rPr>
                  <a:t>giá</a:t>
                </a:r>
                <a:r>
                  <a:rPr lang="en-US" sz="2000" dirty="0">
                    <a:latin typeface="+mn-lt"/>
                  </a:rPr>
                  <a:t> </a:t>
                </a:r>
                <a:r>
                  <a:rPr lang="en-US" sz="2000" dirty="0" err="1">
                    <a:latin typeface="+mn-lt"/>
                  </a:rPr>
                  <a:t>mức</a:t>
                </a:r>
                <a:r>
                  <a:rPr lang="en-US" sz="2000" dirty="0">
                    <a:latin typeface="+mn-lt"/>
                  </a:rPr>
                  <a:t> </a:t>
                </a:r>
                <a:r>
                  <a:rPr lang="en-US" sz="2000" dirty="0" err="1">
                    <a:latin typeface="+mn-lt"/>
                  </a:rPr>
                  <a:t>Tốt</a:t>
                </a:r>
                <a:r>
                  <a:rPr lang="en-US" sz="2000" dirty="0">
                    <a:latin typeface="+mn-lt"/>
                  </a:rPr>
                  <a:t> </a:t>
                </a:r>
                <a:r>
                  <a:rPr lang="en-US" sz="2000" dirty="0" err="1">
                    <a:latin typeface="+mn-lt"/>
                  </a:rPr>
                  <a:t>của</a:t>
                </a:r>
                <a:r>
                  <a:rPr lang="en-US" sz="2000" dirty="0">
                    <a:latin typeface="+mn-lt"/>
                  </a:rPr>
                  <a:t> </a:t>
                </a:r>
                <a:r>
                  <a:rPr lang="en-US" sz="2000" dirty="0" err="1">
                    <a:latin typeface="+mn-lt"/>
                  </a:rPr>
                  <a:t>lớp</a:t>
                </a:r>
                <a:r>
                  <a:rPr lang="en-US" sz="2000" dirty="0">
                    <a:latin typeface="+mn-lt"/>
                  </a:rPr>
                  <a:t> 7A </a:t>
                </a:r>
                <a:r>
                  <a:rPr lang="en-US" sz="2000" dirty="0" err="1">
                    <a:latin typeface="+mn-lt"/>
                  </a:rPr>
                  <a:t>là</a:t>
                </a:r>
                <a:r>
                  <a:rPr lang="en-US" sz="2000" dirty="0">
                    <a:latin typeface="+mn-lt"/>
                  </a:rPr>
                  <a:t>:</a:t>
                </a:r>
              </a:p>
              <a:p>
                <a:pPr algn="ctr">
                  <a:lnSpc>
                    <a:spcPct val="150000"/>
                  </a:lnSpc>
                </a:pPr>
                <a:r>
                  <a:rPr lang="en-US" sz="2000" dirty="0">
                    <a:latin typeface="+mn-lt"/>
                  </a:rPr>
                  <a:t>4 + 3 + 5 = 12 (</a:t>
                </a:r>
                <a:r>
                  <a:rPr lang="en-US" sz="2000" dirty="0" err="1">
                    <a:latin typeface="+mn-lt"/>
                  </a:rPr>
                  <a:t>học</a:t>
                </a:r>
                <a:r>
                  <a:rPr lang="en-US" sz="2000" dirty="0">
                    <a:latin typeface="+mn-lt"/>
                  </a:rPr>
                  <a:t> </a:t>
                </a:r>
                <a:r>
                  <a:rPr lang="en-US" sz="2000" dirty="0" err="1">
                    <a:latin typeface="+mn-lt"/>
                  </a:rPr>
                  <a:t>sinh</a:t>
                </a:r>
                <a:r>
                  <a:rPr lang="en-US" sz="2000" dirty="0">
                    <a:latin typeface="+mn-lt"/>
                  </a:rPr>
                  <a:t>)</a:t>
                </a:r>
              </a:p>
              <a:p>
                <a:pPr algn="just">
                  <a:lnSpc>
                    <a:spcPct val="150000"/>
                  </a:lnSpc>
                </a:pPr>
                <a:r>
                  <a:rPr lang="en-US" sz="2000" dirty="0">
                    <a:latin typeface="+mn-lt"/>
                  </a:rPr>
                  <a:t>So </a:t>
                </a:r>
                <a:r>
                  <a:rPr lang="en-US" sz="2000" dirty="0" err="1">
                    <a:latin typeface="+mn-lt"/>
                  </a:rPr>
                  <a:t>với</a:t>
                </a:r>
                <a:r>
                  <a:rPr lang="en-US" sz="2000" dirty="0">
                    <a:latin typeface="+mn-lt"/>
                  </a:rPr>
                  <a:t> </a:t>
                </a:r>
                <a:r>
                  <a:rPr lang="en-US" sz="2000" dirty="0" err="1">
                    <a:latin typeface="+mn-lt"/>
                  </a:rPr>
                  <a:t>cả</a:t>
                </a:r>
                <a:r>
                  <a:rPr lang="en-US" sz="2000" dirty="0">
                    <a:latin typeface="+mn-lt"/>
                  </a:rPr>
                  <a:t> </a:t>
                </a:r>
                <a:r>
                  <a:rPr lang="en-US" sz="2000" dirty="0" err="1">
                    <a:latin typeface="+mn-lt"/>
                  </a:rPr>
                  <a:t>lớp</a:t>
                </a:r>
                <a:r>
                  <a:rPr lang="en-US" sz="2000" dirty="0">
                    <a:latin typeface="+mn-lt"/>
                  </a:rPr>
                  <a:t> 7A, </a:t>
                </a:r>
                <a:r>
                  <a:rPr lang="en-US" sz="2000" dirty="0" err="1">
                    <a:latin typeface="+mn-lt"/>
                  </a:rPr>
                  <a:t>tỉ</a:t>
                </a:r>
                <a:r>
                  <a:rPr lang="en-US" sz="2000" dirty="0">
                    <a:latin typeface="+mn-lt"/>
                  </a:rPr>
                  <a:t> </a:t>
                </a:r>
                <a:r>
                  <a:rPr lang="en-US" sz="2000" dirty="0" err="1">
                    <a:latin typeface="+mn-lt"/>
                  </a:rPr>
                  <a:t>lệ</a:t>
                </a:r>
                <a:r>
                  <a:rPr lang="en-US" sz="2000" dirty="0">
                    <a:latin typeface="+mn-lt"/>
                  </a:rPr>
                  <a:t> </a:t>
                </a:r>
                <a:r>
                  <a:rPr lang="en-US" sz="2000" dirty="0" err="1">
                    <a:latin typeface="+mn-lt"/>
                  </a:rPr>
                  <a:t>học</a:t>
                </a:r>
                <a:r>
                  <a:rPr lang="en-US" sz="2000" dirty="0">
                    <a:latin typeface="+mn-lt"/>
                  </a:rPr>
                  <a:t> </a:t>
                </a:r>
                <a:r>
                  <a:rPr lang="en-US" sz="2000" dirty="0" err="1">
                    <a:latin typeface="+mn-lt"/>
                  </a:rPr>
                  <a:t>sinh</a:t>
                </a:r>
                <a:r>
                  <a:rPr lang="en-US" sz="2000" dirty="0">
                    <a:latin typeface="+mn-lt"/>
                  </a:rPr>
                  <a:t> </a:t>
                </a:r>
                <a:r>
                  <a:rPr lang="en-US" sz="2000" dirty="0" err="1">
                    <a:latin typeface="+mn-lt"/>
                  </a:rPr>
                  <a:t>đạt</a:t>
                </a:r>
                <a:r>
                  <a:rPr lang="en-US" sz="2000" dirty="0">
                    <a:latin typeface="+mn-lt"/>
                  </a:rPr>
                  <a:t> </a:t>
                </a:r>
                <a:r>
                  <a:rPr lang="en-US" sz="2000" dirty="0" err="1">
                    <a:latin typeface="+mn-lt"/>
                  </a:rPr>
                  <a:t>kết</a:t>
                </a:r>
                <a:r>
                  <a:rPr lang="en-US" sz="2000" dirty="0">
                    <a:latin typeface="+mn-lt"/>
                  </a:rPr>
                  <a:t> </a:t>
                </a:r>
                <a:r>
                  <a:rPr lang="en-US" sz="2000" dirty="0" err="1">
                    <a:latin typeface="+mn-lt"/>
                  </a:rPr>
                  <a:t>quả</a:t>
                </a:r>
                <a:r>
                  <a:rPr lang="en-US" sz="2000" dirty="0">
                    <a:latin typeface="+mn-lt"/>
                  </a:rPr>
                  <a:t> </a:t>
                </a:r>
                <a:r>
                  <a:rPr lang="en-US" sz="2000" dirty="0" err="1">
                    <a:latin typeface="+mn-lt"/>
                  </a:rPr>
                  <a:t>học</a:t>
                </a:r>
                <a:r>
                  <a:rPr lang="en-US" sz="2000" dirty="0">
                    <a:latin typeface="+mn-lt"/>
                  </a:rPr>
                  <a:t> </a:t>
                </a:r>
                <a:r>
                  <a:rPr lang="en-US" sz="2000" dirty="0" err="1">
                    <a:latin typeface="+mn-lt"/>
                  </a:rPr>
                  <a:t>tập</a:t>
                </a:r>
                <a:r>
                  <a:rPr lang="en-US" sz="2000" dirty="0">
                    <a:latin typeface="+mn-lt"/>
                  </a:rPr>
                  <a:t> </a:t>
                </a:r>
                <a:r>
                  <a:rPr lang="en-US" sz="2000" dirty="0" err="1">
                    <a:latin typeface="+mn-lt"/>
                  </a:rPr>
                  <a:t>Học</a:t>
                </a:r>
                <a:r>
                  <a:rPr lang="en-US" sz="2000" dirty="0">
                    <a:latin typeface="+mn-lt"/>
                  </a:rPr>
                  <a:t> </a:t>
                </a:r>
                <a:r>
                  <a:rPr lang="en-US" sz="2000" dirty="0" err="1">
                    <a:latin typeface="+mn-lt"/>
                  </a:rPr>
                  <a:t>kì</a:t>
                </a:r>
                <a:r>
                  <a:rPr lang="en-US" sz="2000" dirty="0">
                    <a:latin typeface="+mn-lt"/>
                  </a:rPr>
                  <a:t> I </a:t>
                </a:r>
                <a:r>
                  <a:rPr lang="en-US" sz="2000" dirty="0" err="1">
                    <a:latin typeface="+mn-lt"/>
                  </a:rPr>
                  <a:t>được</a:t>
                </a:r>
                <a:r>
                  <a:rPr lang="en-US" sz="2000" dirty="0">
                    <a:latin typeface="+mn-lt"/>
                  </a:rPr>
                  <a:t> </a:t>
                </a:r>
                <a:r>
                  <a:rPr lang="en-US" sz="2000" dirty="0" err="1">
                    <a:latin typeface="+mn-lt"/>
                  </a:rPr>
                  <a:t>đánh</a:t>
                </a:r>
                <a:r>
                  <a:rPr lang="en-US" sz="2000" dirty="0">
                    <a:latin typeface="+mn-lt"/>
                  </a:rPr>
                  <a:t> </a:t>
                </a:r>
                <a:r>
                  <a:rPr lang="en-US" sz="2000" dirty="0" err="1">
                    <a:latin typeface="+mn-lt"/>
                  </a:rPr>
                  <a:t>giá</a:t>
                </a:r>
                <a:r>
                  <a:rPr lang="en-US" sz="2000" dirty="0">
                    <a:latin typeface="+mn-lt"/>
                  </a:rPr>
                  <a:t> </a:t>
                </a:r>
                <a:r>
                  <a:rPr lang="en-US" sz="2000" dirty="0" err="1">
                    <a:latin typeface="+mn-lt"/>
                  </a:rPr>
                  <a:t>mức</a:t>
                </a:r>
                <a:r>
                  <a:rPr lang="en-US" sz="2000" dirty="0">
                    <a:latin typeface="+mn-lt"/>
                  </a:rPr>
                  <a:t> </a:t>
                </a:r>
                <a:r>
                  <a:rPr lang="en-US" sz="2000" dirty="0" err="1">
                    <a:latin typeface="+mn-lt"/>
                  </a:rPr>
                  <a:t>Tốt</a:t>
                </a:r>
                <a:r>
                  <a:rPr lang="en-US" sz="2000" dirty="0">
                    <a:latin typeface="+mn-lt"/>
                  </a:rPr>
                  <a:t> </a:t>
                </a:r>
                <a:r>
                  <a:rPr lang="en-US" sz="2000" dirty="0" err="1">
                    <a:latin typeface="+mn-lt"/>
                  </a:rPr>
                  <a:t>là</a:t>
                </a:r>
                <a:r>
                  <a:rPr lang="en-US" sz="2000" dirty="0">
                    <a:latin typeface="+mn-lt"/>
                  </a:rPr>
                  <a:t>: </a:t>
                </a:r>
              </a:p>
              <a:p>
                <a:pPr algn="ctr">
                  <a:lnSpc>
                    <a:spcPct val="150000"/>
                  </a:lnSpc>
                </a:pP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12 . 100</m:t>
                        </m:r>
                      </m:num>
                      <m:den>
                        <m:r>
                          <a:rPr lang="en-US" sz="2000" b="0" i="1" smtClean="0">
                            <a:latin typeface="Cambria Math" panose="02040503050406030204" pitchFamily="18" charset="0"/>
                          </a:rPr>
                          <m:t>40</m:t>
                        </m:r>
                      </m:den>
                    </m:f>
                    <m:r>
                      <a:rPr lang="en-US" sz="2000" b="0" i="1" smtClean="0">
                        <a:latin typeface="Cambria Math" panose="02040503050406030204" pitchFamily="18" charset="0"/>
                      </a:rPr>
                      <m:t>%</m:t>
                    </m:r>
                  </m:oMath>
                </a14:m>
                <a:r>
                  <a:rPr lang="en-US" sz="2000" dirty="0">
                    <a:latin typeface="+mn-lt"/>
                  </a:rPr>
                  <a:t> = 30%</a:t>
                </a:r>
              </a:p>
              <a:p>
                <a:pPr algn="just">
                  <a:lnSpc>
                    <a:spcPct val="150000"/>
                  </a:lnSpc>
                </a:pPr>
                <a:r>
                  <a:rPr lang="en-US" sz="2000" dirty="0" err="1">
                    <a:latin typeface="+mn-lt"/>
                  </a:rPr>
                  <a:t>Vậy</a:t>
                </a:r>
                <a:r>
                  <a:rPr lang="en-US" sz="2000" dirty="0">
                    <a:latin typeface="+mn-lt"/>
                  </a:rPr>
                  <a:t> </a:t>
                </a:r>
                <a:r>
                  <a:rPr lang="en-US" sz="2000" dirty="0" err="1">
                    <a:latin typeface="+mn-lt"/>
                  </a:rPr>
                  <a:t>thông</a:t>
                </a:r>
                <a:r>
                  <a:rPr lang="en-US" sz="2000" dirty="0">
                    <a:latin typeface="+mn-lt"/>
                  </a:rPr>
                  <a:t> </a:t>
                </a:r>
                <a:r>
                  <a:rPr lang="en-US" sz="2000" dirty="0" err="1">
                    <a:latin typeface="+mn-lt"/>
                  </a:rPr>
                  <a:t>báo</a:t>
                </a:r>
                <a:r>
                  <a:rPr lang="en-US" sz="2000" dirty="0">
                    <a:latin typeface="+mn-lt"/>
                  </a:rPr>
                  <a:t> </a:t>
                </a:r>
                <a:r>
                  <a:rPr lang="en-US" sz="2000" dirty="0" err="1">
                    <a:latin typeface="+mn-lt"/>
                  </a:rPr>
                  <a:t>của</a:t>
                </a:r>
                <a:r>
                  <a:rPr lang="en-US" sz="2000" dirty="0">
                    <a:latin typeface="+mn-lt"/>
                  </a:rPr>
                  <a:t> GVCN </a:t>
                </a:r>
                <a:r>
                  <a:rPr lang="en-US" sz="2000" dirty="0" err="1">
                    <a:latin typeface="+mn-lt"/>
                  </a:rPr>
                  <a:t>là</a:t>
                </a:r>
                <a:r>
                  <a:rPr lang="en-US" sz="2000" dirty="0">
                    <a:latin typeface="+mn-lt"/>
                  </a:rPr>
                  <a:t> </a:t>
                </a:r>
                <a:r>
                  <a:rPr lang="en-US" sz="2000" dirty="0" err="1">
                    <a:latin typeface="+mn-lt"/>
                  </a:rPr>
                  <a:t>đúng</a:t>
                </a:r>
                <a:r>
                  <a:rPr lang="en-US" sz="2000" dirty="0">
                    <a:latin typeface="+mn-lt"/>
                  </a:rPr>
                  <a:t>.</a:t>
                </a:r>
              </a:p>
            </p:txBody>
          </p:sp>
        </mc:Choice>
        <mc:Fallback xmlns="">
          <p:sp>
            <p:nvSpPr>
              <p:cNvPr id="71" name="TextBox 70">
                <a:extLst>
                  <a:ext uri="{FF2B5EF4-FFF2-40B4-BE49-F238E27FC236}">
                    <a16:creationId xmlns:a16="http://schemas.microsoft.com/office/drawing/2014/main" id="{6CB7314F-FD22-4220-9A7B-3AFD66791F75}"/>
                  </a:ext>
                </a:extLst>
              </p:cNvPr>
              <p:cNvSpPr txBox="1">
                <a:spLocks noRot="1" noChangeAspect="1" noMove="1" noResize="1" noEditPoints="1" noAdjustHandles="1" noChangeArrowheads="1" noChangeShapeType="1" noTextEdit="1"/>
              </p:cNvSpPr>
              <p:nvPr/>
            </p:nvSpPr>
            <p:spPr>
              <a:xfrm>
                <a:off x="1519069" y="1386158"/>
                <a:ext cx="6979132" cy="3472233"/>
              </a:xfrm>
              <a:prstGeom prst="rect">
                <a:avLst/>
              </a:prstGeom>
              <a:blipFill>
                <a:blip r:embed="rId3"/>
                <a:stretch>
                  <a:fillRect l="-873" r="-961" b="-228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19"/>
                                        </p:tgtEl>
                                        <p:attrNameLst>
                                          <p:attrName>style.visibility</p:attrName>
                                        </p:attrNameLst>
                                      </p:cBhvr>
                                      <p:to>
                                        <p:strVal val="visible"/>
                                      </p:to>
                                    </p:set>
                                    <p:animEffect transition="in" filter="randombar(horizontal)">
                                      <p:cBhvr>
                                        <p:cTn id="7" dur="500"/>
                                        <p:tgtEl>
                                          <p:spTgt spid="21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
                                            <p:txEl>
                                              <p:pRg st="0" end="0"/>
                                            </p:txEl>
                                          </p:spTgt>
                                        </p:tgtEl>
                                        <p:attrNameLst>
                                          <p:attrName>style.visibility</p:attrName>
                                        </p:attrNameLst>
                                      </p:cBhvr>
                                      <p:to>
                                        <p:strVal val="visible"/>
                                      </p:to>
                                    </p:set>
                                    <p:anim calcmode="lin" valueType="num">
                                      <p:cBhvr additive="base">
                                        <p:cTn id="18"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
                                            <p:txEl>
                                              <p:pRg st="1" end="1"/>
                                            </p:txEl>
                                          </p:spTgt>
                                        </p:tgtEl>
                                        <p:attrNameLst>
                                          <p:attrName>style.visibility</p:attrName>
                                        </p:attrNameLst>
                                      </p:cBhvr>
                                      <p:to>
                                        <p:strVal val="visible"/>
                                      </p:to>
                                    </p:set>
                                    <p:anim calcmode="lin" valueType="num">
                                      <p:cBhvr additive="base">
                                        <p:cTn id="24"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1">
                                            <p:txEl>
                                              <p:pRg st="2" end="2"/>
                                            </p:txEl>
                                          </p:spTgt>
                                        </p:tgtEl>
                                        <p:attrNameLst>
                                          <p:attrName>style.visibility</p:attrName>
                                        </p:attrNameLst>
                                      </p:cBhvr>
                                      <p:to>
                                        <p:strVal val="visible"/>
                                      </p:to>
                                    </p:set>
                                    <p:anim calcmode="lin" valueType="num">
                                      <p:cBhvr additive="base">
                                        <p:cTn id="30" dur="500" fill="hold"/>
                                        <p:tgtEl>
                                          <p:spTgt spid="7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1">
                                            <p:txEl>
                                              <p:pRg st="3" end="3"/>
                                            </p:txEl>
                                          </p:spTgt>
                                        </p:tgtEl>
                                        <p:attrNameLst>
                                          <p:attrName>style.visibility</p:attrName>
                                        </p:attrNameLst>
                                      </p:cBhvr>
                                      <p:to>
                                        <p:strVal val="visible"/>
                                      </p:to>
                                    </p:set>
                                    <p:anim calcmode="lin" valueType="num">
                                      <p:cBhvr additive="base">
                                        <p:cTn id="36" dur="500" fill="hold"/>
                                        <p:tgtEl>
                                          <p:spTgt spid="71">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1">
                                            <p:txEl>
                                              <p:pRg st="4" end="4"/>
                                            </p:txEl>
                                          </p:spTgt>
                                        </p:tgtEl>
                                        <p:attrNameLst>
                                          <p:attrName>style.visibility</p:attrName>
                                        </p:attrNameLst>
                                      </p:cBhvr>
                                      <p:to>
                                        <p:strVal val="visible"/>
                                      </p:to>
                                    </p:set>
                                    <p:anim calcmode="lin" valueType="num">
                                      <p:cBhvr additive="base">
                                        <p:cTn id="42" dur="500" fill="hold"/>
                                        <p:tgtEl>
                                          <p:spTgt spid="71">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 grpId="0"/>
      <p:bldP spid="14" grpId="0"/>
      <p:bldP spid="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grpSp>
        <p:nvGrpSpPr>
          <p:cNvPr id="2216" name="Google Shape;2216;p57"/>
          <p:cNvGrpSpPr/>
          <p:nvPr/>
        </p:nvGrpSpPr>
        <p:grpSpPr>
          <a:xfrm rot="846463">
            <a:off x="7679729" y="3507379"/>
            <a:ext cx="1084298" cy="1242716"/>
            <a:chOff x="6085063" y="2517538"/>
            <a:chExt cx="593250" cy="679925"/>
          </a:xfrm>
        </p:grpSpPr>
        <p:sp>
          <p:nvSpPr>
            <p:cNvPr id="2217" name="Google Shape;2217;p57"/>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4" name="Google Shape;2234;p57"/>
          <p:cNvSpPr/>
          <p:nvPr/>
        </p:nvSpPr>
        <p:spPr>
          <a:xfrm>
            <a:off x="7173809" y="4412797"/>
            <a:ext cx="537467" cy="39074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rot="-743763">
            <a:off x="699204" y="3839736"/>
            <a:ext cx="450951" cy="45190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
        <p:nvSpPr>
          <p:cNvPr id="5" name="Rectangle: Rounded Corners 4">
            <a:extLst>
              <a:ext uri="{FF2B5EF4-FFF2-40B4-BE49-F238E27FC236}">
                <a16:creationId xmlns:a16="http://schemas.microsoft.com/office/drawing/2014/main" id="{2050FAF7-3597-41FA-9243-29E8CD34F23A}"/>
              </a:ext>
            </a:extLst>
          </p:cNvPr>
          <p:cNvSpPr/>
          <p:nvPr/>
        </p:nvSpPr>
        <p:spPr>
          <a:xfrm>
            <a:off x="1026332" y="603727"/>
            <a:ext cx="7263378" cy="572038"/>
          </a:xfrm>
          <a:prstGeom prst="roundRect">
            <a:avLst/>
          </a:prstGeom>
          <a:solidFill>
            <a:srgbClr val="D8F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err="1">
                <a:solidFill>
                  <a:srgbClr val="002060"/>
                </a:solidFill>
              </a:rPr>
              <a:t>Luyện</a:t>
            </a:r>
            <a:r>
              <a:rPr lang="en-US" sz="2000" b="1" dirty="0">
                <a:solidFill>
                  <a:srgbClr val="002060"/>
                </a:solidFill>
              </a:rPr>
              <a:t> </a:t>
            </a:r>
            <a:r>
              <a:rPr lang="en-US" sz="2000" b="1" dirty="0" err="1">
                <a:solidFill>
                  <a:srgbClr val="002060"/>
                </a:solidFill>
              </a:rPr>
              <a:t>tập</a:t>
            </a:r>
            <a:r>
              <a:rPr lang="en-US" sz="2000" b="1" dirty="0">
                <a:solidFill>
                  <a:srgbClr val="002060"/>
                </a:solidFill>
              </a:rPr>
              <a:t> – </a:t>
            </a:r>
            <a:r>
              <a:rPr lang="en-US" sz="2000" b="1" dirty="0" err="1">
                <a:solidFill>
                  <a:srgbClr val="002060"/>
                </a:solidFill>
              </a:rPr>
              <a:t>Vận</a:t>
            </a:r>
            <a:r>
              <a:rPr lang="en-US" sz="2000" b="1" dirty="0">
                <a:solidFill>
                  <a:srgbClr val="002060"/>
                </a:solidFill>
              </a:rPr>
              <a:t> </a:t>
            </a:r>
            <a:r>
              <a:rPr lang="en-US" sz="2000" b="1" dirty="0" err="1">
                <a:solidFill>
                  <a:srgbClr val="002060"/>
                </a:solidFill>
              </a:rPr>
              <a:t>dụng</a:t>
            </a:r>
            <a:r>
              <a:rPr lang="en-US" sz="2000" b="1" dirty="0">
                <a:solidFill>
                  <a:srgbClr val="002060"/>
                </a:solidFill>
              </a:rPr>
              <a:t>: </a:t>
            </a:r>
            <a:r>
              <a:rPr lang="en-US" sz="2000" dirty="0" err="1">
                <a:solidFill>
                  <a:srgbClr val="002060"/>
                </a:solidFill>
              </a:rPr>
              <a:t>Giải</a:t>
            </a:r>
            <a:r>
              <a:rPr lang="en-US" sz="2000" dirty="0">
                <a:solidFill>
                  <a:srgbClr val="002060"/>
                </a:solidFill>
              </a:rPr>
              <a:t> </a:t>
            </a:r>
            <a:r>
              <a:rPr lang="en-US" sz="2000" dirty="0" err="1">
                <a:solidFill>
                  <a:srgbClr val="002060"/>
                </a:solidFill>
              </a:rPr>
              <a:t>bài</a:t>
            </a:r>
            <a:r>
              <a:rPr lang="en-US" sz="2000" dirty="0">
                <a:solidFill>
                  <a:srgbClr val="002060"/>
                </a:solidFill>
              </a:rPr>
              <a:t> </a:t>
            </a:r>
            <a:r>
              <a:rPr lang="en-US" sz="2000" dirty="0" err="1">
                <a:solidFill>
                  <a:srgbClr val="002060"/>
                </a:solidFill>
              </a:rPr>
              <a:t>toán</a:t>
            </a:r>
            <a:r>
              <a:rPr lang="en-US" sz="2000" dirty="0">
                <a:solidFill>
                  <a:srgbClr val="002060"/>
                </a:solidFill>
              </a:rPr>
              <a:t> </a:t>
            </a:r>
            <a:r>
              <a:rPr lang="en-US" sz="2000" dirty="0" err="1">
                <a:solidFill>
                  <a:srgbClr val="002060"/>
                </a:solidFill>
              </a:rPr>
              <a:t>nêu</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mở</a:t>
            </a:r>
            <a:r>
              <a:rPr lang="en-US" sz="2000" dirty="0">
                <a:solidFill>
                  <a:srgbClr val="002060"/>
                </a:solidFill>
              </a:rPr>
              <a:t> </a:t>
            </a:r>
            <a:r>
              <a:rPr lang="en-US" sz="2000" dirty="0" err="1">
                <a:solidFill>
                  <a:srgbClr val="002060"/>
                </a:solidFill>
              </a:rPr>
              <a:t>đầu</a:t>
            </a:r>
            <a:endParaRPr lang="en-US" sz="2000" dirty="0">
              <a:solidFill>
                <a:srgbClr val="002060"/>
              </a:solidFill>
            </a:endParaRPr>
          </a:p>
        </p:txBody>
      </p:sp>
      <p:graphicFrame>
        <p:nvGraphicFramePr>
          <p:cNvPr id="51" name="Table 50">
            <a:extLst>
              <a:ext uri="{FF2B5EF4-FFF2-40B4-BE49-F238E27FC236}">
                <a16:creationId xmlns:a16="http://schemas.microsoft.com/office/drawing/2014/main" id="{4096E338-A858-4057-93CD-0B04C806DE6A}"/>
              </a:ext>
            </a:extLst>
          </p:cNvPr>
          <p:cNvGraphicFramePr>
            <a:graphicFrameLocks noGrp="1"/>
          </p:cNvGraphicFramePr>
          <p:nvPr>
            <p:extLst>
              <p:ext uri="{D42A27DB-BD31-4B8C-83A1-F6EECF244321}">
                <p14:modId xmlns:p14="http://schemas.microsoft.com/office/powerpoint/2010/main" val="4132865342"/>
              </p:ext>
            </p:extLst>
          </p:nvPr>
        </p:nvGraphicFramePr>
        <p:xfrm>
          <a:off x="3038664" y="1677845"/>
          <a:ext cx="3912157" cy="2460945"/>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52" name="TextBox 51">
            <a:extLst>
              <a:ext uri="{FF2B5EF4-FFF2-40B4-BE49-F238E27FC236}">
                <a16:creationId xmlns:a16="http://schemas.microsoft.com/office/drawing/2014/main" id="{AEB3EAAA-B09A-4C91-930F-0B20101E380B}"/>
              </a:ext>
            </a:extLst>
          </p:cNvPr>
          <p:cNvSpPr txBox="1"/>
          <p:nvPr/>
        </p:nvSpPr>
        <p:spPr>
          <a:xfrm>
            <a:off x="2485944" y="4287562"/>
            <a:ext cx="4873737" cy="400110"/>
          </a:xfrm>
          <a:prstGeom prst="rect">
            <a:avLst/>
          </a:prstGeom>
          <a:noFill/>
        </p:spPr>
        <p:txBody>
          <a:bodyPr wrap="square" rtlCol="0">
            <a:spAutoFit/>
          </a:bodyPr>
          <a:lstStyle/>
          <a:p>
            <a:pPr algn="ctr"/>
            <a:r>
              <a:rPr lang="en-US" sz="2000" b="1" dirty="0" err="1"/>
              <a:t>Bảng</a:t>
            </a:r>
            <a:r>
              <a:rPr lang="en-US" sz="2000" b="1" dirty="0"/>
              <a:t> </a:t>
            </a:r>
            <a:r>
              <a:rPr lang="en-US" sz="2000" b="1" dirty="0" err="1"/>
              <a:t>xếp</a:t>
            </a:r>
            <a:r>
              <a:rPr lang="en-US" sz="2000" b="1" dirty="0"/>
              <a:t> </a:t>
            </a:r>
            <a:r>
              <a:rPr lang="en-US" sz="2000" b="1" dirty="0" err="1"/>
              <a:t>loại</a:t>
            </a:r>
            <a:r>
              <a:rPr lang="en-US" sz="2000" b="1" dirty="0"/>
              <a:t> </a:t>
            </a:r>
            <a:r>
              <a:rPr lang="en-US" sz="2000" b="1" dirty="0" err="1"/>
              <a:t>thi</a:t>
            </a:r>
            <a:r>
              <a:rPr lang="en-US" sz="2000" b="1" dirty="0"/>
              <a:t> </a:t>
            </a:r>
            <a:r>
              <a:rPr lang="en-US" sz="2000" b="1" dirty="0" err="1"/>
              <a:t>đua</a:t>
            </a:r>
            <a:r>
              <a:rPr lang="en-US" sz="2000" b="1" dirty="0"/>
              <a:t> </a:t>
            </a:r>
            <a:r>
              <a:rPr lang="en-US" sz="2000" b="1" dirty="0" err="1"/>
              <a:t>bốn</a:t>
            </a:r>
            <a:r>
              <a:rPr lang="en-US" sz="2000" b="1" dirty="0"/>
              <a:t> </a:t>
            </a:r>
            <a:r>
              <a:rPr lang="en-US" sz="2000" b="1" dirty="0" err="1"/>
              <a:t>tổ</a:t>
            </a:r>
            <a:r>
              <a:rPr lang="en-US" sz="2000" b="1" dirty="0"/>
              <a:t> </a:t>
            </a:r>
            <a:r>
              <a:rPr lang="en-US" sz="2000" b="1" dirty="0" err="1"/>
              <a:t>lao</a:t>
            </a:r>
            <a:r>
              <a:rPr lang="en-US" sz="2000" b="1" dirty="0"/>
              <a:t> </a:t>
            </a:r>
            <a:r>
              <a:rPr lang="en-US" sz="2000" b="1" dirty="0" err="1"/>
              <a:t>động</a:t>
            </a:r>
            <a:endParaRPr lang="en-US" sz="2000" b="1" dirty="0"/>
          </a:p>
        </p:txBody>
      </p:sp>
      <p:sp>
        <p:nvSpPr>
          <p:cNvPr id="53" name="Speech Bubble: Rectangle with Corners Rounded 52">
            <a:extLst>
              <a:ext uri="{FF2B5EF4-FFF2-40B4-BE49-F238E27FC236}">
                <a16:creationId xmlns:a16="http://schemas.microsoft.com/office/drawing/2014/main" id="{2244053C-A810-440B-937E-A80E601D5B9E}"/>
              </a:ext>
            </a:extLst>
          </p:cNvPr>
          <p:cNvSpPr/>
          <p:nvPr/>
        </p:nvSpPr>
        <p:spPr>
          <a:xfrm>
            <a:off x="7021689" y="1846038"/>
            <a:ext cx="1991188" cy="1922074"/>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sản</a:t>
            </a:r>
            <a:r>
              <a:rPr lang="en-US" sz="1800" dirty="0">
                <a:solidFill>
                  <a:schemeClr val="tx2">
                    <a:lumMod val="50000"/>
                  </a:schemeClr>
                </a:solidFill>
              </a:rPr>
              <a:t> </a:t>
            </a:r>
            <a:r>
              <a:rPr lang="en-US" sz="1800" dirty="0" err="1">
                <a:solidFill>
                  <a:schemeClr val="tx2">
                    <a:lumMod val="50000"/>
                  </a:schemeClr>
                </a:solidFill>
              </a:rPr>
              <a:t>xuất</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bao </a:t>
            </a:r>
            <a:r>
              <a:rPr lang="en-US" sz="1800" dirty="0" err="1">
                <a:solidFill>
                  <a:schemeClr val="tx2">
                    <a:lumMod val="50000"/>
                  </a:schemeClr>
                </a:solidFill>
              </a:rPr>
              <a:t>nhiêu</a:t>
            </a:r>
            <a:r>
              <a:rPr lang="en-US" sz="1800" dirty="0">
                <a:solidFill>
                  <a:schemeClr val="tx2">
                    <a:lumMod val="50000"/>
                  </a:schemeClr>
                </a:solidFill>
              </a:rPr>
              <a:t> </a:t>
            </a:r>
            <a:r>
              <a:rPr lang="en-US" sz="1800" dirty="0" err="1">
                <a:solidFill>
                  <a:schemeClr val="tx2">
                    <a:lumMod val="50000"/>
                  </a:schemeClr>
                </a:solidFill>
              </a:rPr>
              <a:t>người</a:t>
            </a:r>
            <a:r>
              <a:rPr lang="en-US" sz="1800" dirty="0">
                <a:solidFill>
                  <a:schemeClr val="tx2">
                    <a:lumMod val="50000"/>
                  </a:schemeClr>
                </a:solidFill>
              </a:rPr>
              <a:t>?</a:t>
            </a:r>
          </a:p>
        </p:txBody>
      </p:sp>
      <p:sp>
        <p:nvSpPr>
          <p:cNvPr id="54" name="Speech Bubble: Rectangle with Corners Rounded 53">
            <a:extLst>
              <a:ext uri="{FF2B5EF4-FFF2-40B4-BE49-F238E27FC236}">
                <a16:creationId xmlns:a16="http://schemas.microsoft.com/office/drawing/2014/main" id="{8C253015-750C-4ED4-BF67-16619A981416}"/>
              </a:ext>
            </a:extLst>
          </p:cNvPr>
          <p:cNvSpPr/>
          <p:nvPr/>
        </p:nvSpPr>
        <p:spPr>
          <a:xfrm>
            <a:off x="177631" y="1368668"/>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trưởng</a:t>
            </a:r>
            <a:r>
              <a:rPr lang="en-US" sz="1800" dirty="0">
                <a:solidFill>
                  <a:schemeClr val="tx2">
                    <a:lumMod val="50000"/>
                  </a:schemeClr>
                </a:solidFill>
              </a:rPr>
              <a:t> </a:t>
            </a: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rằng</a:t>
            </a:r>
            <a:r>
              <a:rPr lang="en-US" sz="1800" dirty="0">
                <a:solidFill>
                  <a:schemeClr val="tx2">
                    <a:lumMod val="50000"/>
                  </a:schemeClr>
                </a:solidFill>
              </a:rPr>
              <a:t>: </a:t>
            </a:r>
            <a:r>
              <a:rPr lang="en-US" sz="1800" i="1" dirty="0" err="1">
                <a:solidFill>
                  <a:schemeClr val="tx2">
                    <a:lumMod val="50000"/>
                  </a:schemeClr>
                </a:solidFill>
              </a:rPr>
              <a:t>tỉ</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phần</a:t>
            </a:r>
            <a:r>
              <a:rPr lang="en-US" sz="1800" i="1" dirty="0">
                <a:solidFill>
                  <a:schemeClr val="tx2">
                    <a:lumMod val="50000"/>
                  </a:schemeClr>
                </a:solidFill>
              </a:rPr>
              <a:t> </a:t>
            </a:r>
            <a:r>
              <a:rPr lang="en-US" sz="1800" i="1" dirty="0" err="1">
                <a:solidFill>
                  <a:schemeClr val="tx2">
                    <a:lumMod val="50000"/>
                  </a:schemeClr>
                </a:solidFill>
              </a:rPr>
              <a:t>trăm</a:t>
            </a:r>
            <a:r>
              <a:rPr lang="en-US" sz="1800" i="1" dirty="0">
                <a:solidFill>
                  <a:schemeClr val="tx2">
                    <a:lumMod val="50000"/>
                  </a:schemeClr>
                </a:solidFill>
              </a:rPr>
              <a:t> </a:t>
            </a:r>
            <a:r>
              <a:rPr lang="en-US" sz="1800" i="1" dirty="0" err="1">
                <a:solidFill>
                  <a:schemeClr val="tx2">
                    <a:lumMod val="50000"/>
                  </a:schemeClr>
                </a:solidFill>
              </a:rPr>
              <a:t>của</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lao</a:t>
            </a:r>
            <a:r>
              <a:rPr lang="en-US" sz="1800" i="1" dirty="0">
                <a:solidFill>
                  <a:schemeClr val="tx2">
                    <a:lumMod val="50000"/>
                  </a:schemeClr>
                </a:solidFill>
              </a:rPr>
              <a:t> </a:t>
            </a:r>
            <a:r>
              <a:rPr lang="en-US" sz="1800" i="1" dirty="0" err="1">
                <a:solidFill>
                  <a:schemeClr val="tx2">
                    <a:lumMod val="50000"/>
                  </a:schemeClr>
                </a:solidFill>
              </a:rPr>
              <a:t>động</a:t>
            </a:r>
            <a:r>
              <a:rPr lang="en-US" sz="1800" i="1" dirty="0">
                <a:solidFill>
                  <a:schemeClr val="tx2">
                    <a:lumMod val="50000"/>
                  </a:schemeClr>
                </a:solidFill>
              </a:rPr>
              <a:t> </a:t>
            </a:r>
            <a:r>
              <a:rPr lang="en-US" sz="1800" i="1" dirty="0" err="1">
                <a:solidFill>
                  <a:schemeClr val="tx2">
                    <a:lumMod val="50000"/>
                  </a:schemeClr>
                </a:solidFill>
              </a:rPr>
              <a:t>giỏi</a:t>
            </a:r>
            <a:r>
              <a:rPr lang="en-US" sz="1800" i="1" dirty="0">
                <a:solidFill>
                  <a:schemeClr val="tx2">
                    <a:lumMod val="50000"/>
                  </a:schemeClr>
                </a:solidFill>
              </a:rPr>
              <a:t> </a:t>
            </a:r>
            <a:r>
              <a:rPr lang="en-US" sz="1800" i="1" dirty="0" err="1">
                <a:solidFill>
                  <a:schemeClr val="tx2">
                    <a:lumMod val="50000"/>
                  </a:schemeClr>
                </a:solidFill>
              </a:rPr>
              <a:t>và</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người</a:t>
            </a:r>
            <a:r>
              <a:rPr lang="en-US" sz="1800" i="1" dirty="0">
                <a:solidFill>
                  <a:schemeClr val="tx2">
                    <a:lumMod val="50000"/>
                  </a:schemeClr>
                </a:solidFill>
              </a:rPr>
              <a:t> ở </a:t>
            </a:r>
            <a:r>
              <a:rPr lang="en-US" sz="1800" i="1" dirty="0" err="1">
                <a:solidFill>
                  <a:schemeClr val="tx2">
                    <a:lumMod val="50000"/>
                  </a:schemeClr>
                </a:solidFill>
              </a:rPr>
              <a:t>cả</a:t>
            </a:r>
            <a:r>
              <a:rPr lang="en-US" sz="1800" i="1" dirty="0">
                <a:solidFill>
                  <a:schemeClr val="tx2">
                    <a:lumMod val="50000"/>
                  </a:schemeClr>
                </a:solidFill>
              </a:rPr>
              <a:t> </a:t>
            </a:r>
            <a:r>
              <a:rPr lang="en-US" sz="1800" i="1" dirty="0" err="1">
                <a:solidFill>
                  <a:schemeClr val="tx2">
                    <a:lumMod val="50000"/>
                  </a:schemeClr>
                </a:solidFill>
              </a:rPr>
              <a:t>đội</a:t>
            </a:r>
            <a:r>
              <a:rPr lang="en-US" sz="1800" i="1" dirty="0">
                <a:solidFill>
                  <a:schemeClr val="tx2">
                    <a:lumMod val="50000"/>
                  </a:schemeClr>
                </a:solidFill>
              </a:rPr>
              <a:t> </a:t>
            </a:r>
            <a:r>
              <a:rPr lang="en-US" sz="1800" i="1" dirty="0" err="1">
                <a:solidFill>
                  <a:schemeClr val="tx2">
                    <a:lumMod val="50000"/>
                  </a:schemeClr>
                </a:solidFill>
              </a:rPr>
              <a:t>là</a:t>
            </a:r>
            <a:r>
              <a:rPr lang="en-US" sz="1800" i="1" dirty="0">
                <a:solidFill>
                  <a:schemeClr val="tx2">
                    <a:lumMod val="50000"/>
                  </a:schemeClr>
                </a:solidFill>
              </a:rPr>
              <a:t> 65%. </a:t>
            </a:r>
          </a:p>
          <a:p>
            <a:pPr algn="just">
              <a:lnSpc>
                <a:spcPct val="150000"/>
              </a:lnSpc>
            </a:pP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đúng</a:t>
            </a:r>
            <a:r>
              <a:rPr lang="en-US" sz="1800" dirty="0">
                <a:solidFill>
                  <a:schemeClr val="tx2">
                    <a:lumMod val="50000"/>
                  </a:schemeClr>
                </a:solidFill>
              </a:rPr>
              <a:t> </a:t>
            </a:r>
            <a:r>
              <a:rPr lang="en-US" sz="1800" dirty="0" err="1">
                <a:solidFill>
                  <a:schemeClr val="tx2">
                    <a:lumMod val="50000"/>
                  </a:schemeClr>
                </a:solidFill>
              </a:rPr>
              <a:t>không</a:t>
            </a:r>
            <a:r>
              <a:rPr lang="en-US" sz="1800" dirty="0">
                <a:solidFill>
                  <a:schemeClr val="tx2">
                    <a:lumMod val="50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ppt_x"/>
                                          </p:val>
                                        </p:tav>
                                        <p:tav tm="100000">
                                          <p:val>
                                            <p:strVal val="#ppt_x"/>
                                          </p:val>
                                        </p:tav>
                                      </p:tavLst>
                                    </p:anim>
                                    <p:anim calcmode="lin" valueType="num">
                                      <p:cBhvr additive="base">
                                        <p:cTn id="14" dur="500" fill="hold"/>
                                        <p:tgtEl>
                                          <p:spTgt spid="5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fill="hold"/>
                                        <p:tgtEl>
                                          <p:spTgt spid="52"/>
                                        </p:tgtEl>
                                        <p:attrNameLst>
                                          <p:attrName>ppt_x</p:attrName>
                                        </p:attrNameLst>
                                      </p:cBhvr>
                                      <p:tavLst>
                                        <p:tav tm="0">
                                          <p:val>
                                            <p:strVal val="0-#ppt_w/2"/>
                                          </p:val>
                                        </p:tav>
                                        <p:tav tm="100000">
                                          <p:val>
                                            <p:strVal val="#ppt_x"/>
                                          </p:val>
                                        </p:tav>
                                      </p:tavLst>
                                    </p:anim>
                                    <p:anim calcmode="lin" valueType="num">
                                      <p:cBhvr additive="base">
                                        <p:cTn id="19"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randombar(horizontal)">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randombar(horizontal)">
                                      <p:cBhvr>
                                        <p:cTn id="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2" grpId="0"/>
      <p:bldP spid="53"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grpSp>
        <p:nvGrpSpPr>
          <p:cNvPr id="2216" name="Google Shape;2216;p57"/>
          <p:cNvGrpSpPr/>
          <p:nvPr/>
        </p:nvGrpSpPr>
        <p:grpSpPr>
          <a:xfrm rot="846463">
            <a:off x="7710872" y="3817027"/>
            <a:ext cx="1084298" cy="1242716"/>
            <a:chOff x="6085063" y="2517538"/>
            <a:chExt cx="593250" cy="679925"/>
          </a:xfrm>
        </p:grpSpPr>
        <p:sp>
          <p:nvSpPr>
            <p:cNvPr id="2217" name="Google Shape;2217;p57"/>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57"/>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57"/>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57"/>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57"/>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57"/>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57"/>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4" name="Google Shape;2224;p57"/>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5" name="Google Shape;2225;p57"/>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57"/>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57"/>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57"/>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57"/>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57"/>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57"/>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57"/>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57"/>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34" name="Google Shape;2234;p57"/>
          <p:cNvSpPr/>
          <p:nvPr/>
        </p:nvSpPr>
        <p:spPr>
          <a:xfrm>
            <a:off x="7336305" y="4509387"/>
            <a:ext cx="537467" cy="39074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2235;p57"/>
          <p:cNvSpPr/>
          <p:nvPr/>
        </p:nvSpPr>
        <p:spPr>
          <a:xfrm rot="-743763">
            <a:off x="699204" y="3839736"/>
            <a:ext cx="450951" cy="451906"/>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400" b="0" i="0" u="none" strike="noStrike" kern="0" cap="none" spc="0" normalizeH="0" baseline="0" noProof="0">
                <a:ln w="19050" cap="flat" cmpd="sng">
                  <a:solidFill>
                    <a:srgbClr val="193E43"/>
                  </a:solidFill>
                  <a:prstDash val="solid"/>
                  <a:round/>
                  <a:headEnd type="none" w="sm" len="sm"/>
                  <a:tailEnd type="none" w="sm" len="sm"/>
                </a:ln>
                <a:noFill/>
                <a:effectLst/>
                <a:uLnTx/>
                <a:uFillTx/>
                <a:latin typeface="Varela Round"/>
                <a:cs typeface="Arial"/>
                <a:sym typeface="Arial"/>
              </a:rPr>
              <a:t>+</a:t>
            </a:r>
          </a:p>
        </p:txBody>
      </p:sp>
      <p:sp>
        <p:nvSpPr>
          <p:cNvPr id="5" name="Rectangle: Rounded Corners 4">
            <a:extLst>
              <a:ext uri="{FF2B5EF4-FFF2-40B4-BE49-F238E27FC236}">
                <a16:creationId xmlns:a16="http://schemas.microsoft.com/office/drawing/2014/main" id="{2050FAF7-3597-41FA-9243-29E8CD34F23A}"/>
              </a:ext>
            </a:extLst>
          </p:cNvPr>
          <p:cNvSpPr/>
          <p:nvPr/>
        </p:nvSpPr>
        <p:spPr>
          <a:xfrm>
            <a:off x="1026332" y="603727"/>
            <a:ext cx="7263378" cy="572038"/>
          </a:xfrm>
          <a:prstGeom prst="roundRect">
            <a:avLst/>
          </a:prstGeom>
          <a:solidFill>
            <a:srgbClr val="D8F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Luyện</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tập</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Vận</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dụng</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Giải</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bài</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toán</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nêu</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trong</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phần</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mở</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đầu</a:t>
            </a:r>
            <a:endParaRPr kumimoji="0" lang="en-US" sz="2000" b="0" i="0" u="none" strike="noStrike" kern="0" cap="none" spc="0" normalizeH="0" baseline="0" noProof="0" dirty="0">
              <a:ln>
                <a:noFill/>
              </a:ln>
              <a:solidFill>
                <a:srgbClr val="002060"/>
              </a:solidFill>
              <a:effectLst/>
              <a:uLnTx/>
              <a:uFillTx/>
              <a:latin typeface="Arial"/>
              <a:ea typeface="+mn-ea"/>
              <a:cs typeface="+mn-cs"/>
              <a:sym typeface="Arial"/>
            </a:endParaRPr>
          </a:p>
        </p:txBody>
      </p:sp>
      <p:graphicFrame>
        <p:nvGraphicFramePr>
          <p:cNvPr id="51" name="Table 50">
            <a:extLst>
              <a:ext uri="{FF2B5EF4-FFF2-40B4-BE49-F238E27FC236}">
                <a16:creationId xmlns:a16="http://schemas.microsoft.com/office/drawing/2014/main" id="{4096E338-A858-4057-93CD-0B04C806DE6A}"/>
              </a:ext>
            </a:extLst>
          </p:cNvPr>
          <p:cNvGraphicFramePr>
            <a:graphicFrameLocks noGrp="1"/>
          </p:cNvGraphicFramePr>
          <p:nvPr/>
        </p:nvGraphicFramePr>
        <p:xfrm>
          <a:off x="3038664" y="1677845"/>
          <a:ext cx="3912157" cy="2460945"/>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52" name="TextBox 51">
            <a:extLst>
              <a:ext uri="{FF2B5EF4-FFF2-40B4-BE49-F238E27FC236}">
                <a16:creationId xmlns:a16="http://schemas.microsoft.com/office/drawing/2014/main" id="{AEB3EAAA-B09A-4C91-930F-0B20101E380B}"/>
              </a:ext>
            </a:extLst>
          </p:cNvPr>
          <p:cNvSpPr txBox="1"/>
          <p:nvPr/>
        </p:nvSpPr>
        <p:spPr>
          <a:xfrm>
            <a:off x="2485944" y="4287562"/>
            <a:ext cx="487373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0000"/>
                </a:solidFill>
                <a:effectLst/>
                <a:uLnTx/>
                <a:uFillTx/>
                <a:latin typeface="Arial"/>
                <a:cs typeface="Arial"/>
                <a:sym typeface="Arial"/>
              </a:rPr>
              <a:t>Bảng</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xếp</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loại</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thi</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đua</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bốn</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tổ</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lao</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động</a:t>
            </a: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p:txBody>
      </p:sp>
      <p:sp>
        <p:nvSpPr>
          <p:cNvPr id="53" name="Speech Bubble: Rectangle with Corners Rounded 52">
            <a:extLst>
              <a:ext uri="{FF2B5EF4-FFF2-40B4-BE49-F238E27FC236}">
                <a16:creationId xmlns:a16="http://schemas.microsoft.com/office/drawing/2014/main" id="{2244053C-A810-440B-937E-A80E601D5B9E}"/>
              </a:ext>
            </a:extLst>
          </p:cNvPr>
          <p:cNvSpPr/>
          <p:nvPr/>
        </p:nvSpPr>
        <p:spPr>
          <a:xfrm>
            <a:off x="7035175" y="1975754"/>
            <a:ext cx="2062056" cy="1791328"/>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Đội</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sản</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xuất</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đó</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có</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40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người</a:t>
            </a:r>
            <a:r>
              <a:rPr lang="en-US" sz="1800" i="1" dirty="0">
                <a:solidFill>
                  <a:srgbClr val="E81B22">
                    <a:lumMod val="50000"/>
                  </a:srgbClr>
                </a:solidFill>
                <a:latin typeface="Arial"/>
              </a:rPr>
              <a:t>.</a:t>
            </a:r>
            <a:endPar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4" name="Speech Bubble: Rectangle with Corners Rounded 53">
                <a:extLst>
                  <a:ext uri="{FF2B5EF4-FFF2-40B4-BE49-F238E27FC236}">
                    <a16:creationId xmlns:a16="http://schemas.microsoft.com/office/drawing/2014/main" id="{8C253015-750C-4ED4-BF67-16619A981416}"/>
                  </a:ext>
                </a:extLst>
              </p:cNvPr>
              <p:cNvSpPr/>
              <p:nvPr/>
            </p:nvSpPr>
            <p:spPr>
              <a:xfrm>
                <a:off x="177631" y="1368668"/>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i="1" dirty="0">
                    <a:solidFill>
                      <a:srgbClr val="E81B22">
                        <a:lumMod val="50000"/>
                      </a:srgbClr>
                    </a:solidFill>
                    <a:latin typeface="Arial"/>
                  </a:rPr>
                  <a:t>T</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ỉ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phần</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trăm</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của</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lao</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động</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giỏi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và</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người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ở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cả</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đội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là</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f>
                      <m:fPr>
                        <m:ctrlP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ctrlPr>
                      </m:fPr>
                      <m:num>
                        <m: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t>𝟐𝟒</m:t>
                        </m:r>
                      </m:num>
                      <m:den>
                        <m: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t>𝟒𝟎</m:t>
                        </m:r>
                      </m:den>
                    </m:f>
                  </m:oMath>
                </a14:m>
                <a:r>
                  <a:rPr kumimoji="0" lang="en-US" sz="1800" b="1" i="1" u="none" strike="noStrike" kern="0" cap="none" spc="0" normalizeH="0" baseline="0" noProof="0" dirty="0">
                    <a:ln>
                      <a:noFill/>
                    </a:ln>
                    <a:solidFill>
                      <a:srgbClr val="E81B22">
                        <a:lumMod val="50000"/>
                      </a:srgbClr>
                    </a:solidFill>
                    <a:effectLst/>
                    <a:uLnTx/>
                    <a:uFillTx/>
                    <a:sym typeface="Arial"/>
                  </a:rPr>
                  <a:t>. 100% = 60%</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i="1" dirty="0" err="1">
                    <a:solidFill>
                      <a:srgbClr val="E81B22">
                        <a:lumMod val="50000"/>
                      </a:srgbClr>
                    </a:solidFill>
                    <a:latin typeface="Arial"/>
                  </a:rPr>
                  <a:t>Vậy</a:t>
                </a:r>
                <a:r>
                  <a:rPr lang="en-US" sz="1800" i="1" dirty="0">
                    <a:solidFill>
                      <a:srgbClr val="E81B22">
                        <a:lumMod val="50000"/>
                      </a:srgbClr>
                    </a:solidFill>
                    <a:latin typeface="Arial"/>
                  </a:rPr>
                  <a:t> t</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hông</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báo</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của</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đội</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trưởng</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sai</a:t>
                </a:r>
                <a:r>
                  <a:rPr kumimoji="0" lang="en-US" sz="1800" b="0" i="1" u="none" strike="noStrike" kern="0" cap="none" spc="0" normalizeH="0" noProof="0" dirty="0">
                    <a:ln>
                      <a:noFill/>
                    </a:ln>
                    <a:solidFill>
                      <a:srgbClr val="E81B22">
                        <a:lumMod val="50000"/>
                      </a:srgbClr>
                    </a:solidFill>
                    <a:effectLst/>
                    <a:uLnTx/>
                    <a:uFillTx/>
                    <a:latin typeface="Arial"/>
                    <a:sym typeface="Arial"/>
                  </a:rPr>
                  <a:t>.</a:t>
                </a:r>
                <a:endParaRPr kumimoji="0" lang="en-US" sz="1800" b="0" i="1" u="none" strike="noStrike" kern="0" cap="none" spc="0" normalizeH="0" baseline="0" noProof="0" dirty="0">
                  <a:ln>
                    <a:noFill/>
                  </a:ln>
                  <a:solidFill>
                    <a:srgbClr val="E81B22">
                      <a:lumMod val="50000"/>
                    </a:srgbClr>
                  </a:solidFill>
                  <a:effectLst/>
                  <a:uLnTx/>
                  <a:uFillTx/>
                  <a:latin typeface="Arial"/>
                  <a:sym typeface="Arial"/>
                </a:endParaRPr>
              </a:p>
            </p:txBody>
          </p:sp>
        </mc:Choice>
        <mc:Fallback xmlns="">
          <p:sp>
            <p:nvSpPr>
              <p:cNvPr id="54" name="Speech Bubble: Rectangle with Corners Rounded 53">
                <a:extLst>
                  <a:ext uri="{FF2B5EF4-FFF2-40B4-BE49-F238E27FC236}">
                    <a16:creationId xmlns:a16="http://schemas.microsoft.com/office/drawing/2014/main" id="{8C253015-750C-4ED4-BF67-16619A981416}"/>
                  </a:ext>
                </a:extLst>
              </p:cNvPr>
              <p:cNvSpPr>
                <a:spLocks noRot="1" noChangeAspect="1" noMove="1" noResize="1" noEditPoints="1" noAdjustHandles="1" noChangeArrowheads="1" noChangeShapeType="1" noTextEdit="1"/>
              </p:cNvSpPr>
              <p:nvPr/>
            </p:nvSpPr>
            <p:spPr>
              <a:xfrm>
                <a:off x="177631" y="1368668"/>
                <a:ext cx="2711761" cy="3122136"/>
              </a:xfrm>
              <a:prstGeom prst="wedgeRoundRectCallout">
                <a:avLst>
                  <a:gd name="adj1" fmla="val 57466"/>
                  <a:gd name="adj2" fmla="val 2784"/>
                  <a:gd name="adj3" fmla="val 16667"/>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01930130"/>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4">
                                            <p:bg/>
                                          </p:spTgt>
                                        </p:tgtEl>
                                        <p:attrNameLst>
                                          <p:attrName>style.visibility</p:attrName>
                                        </p:attrNameLst>
                                      </p:cBhvr>
                                      <p:to>
                                        <p:strVal val="visible"/>
                                      </p:to>
                                    </p:set>
                                    <p:animEffect transition="in" filter="randombar(horizontal)">
                                      <p:cBhvr>
                                        <p:cTn id="12" dur="500"/>
                                        <p:tgtEl>
                                          <p:spTgt spid="54">
                                            <p:bg/>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54">
                                            <p:txEl>
                                              <p:pRg st="0" end="0"/>
                                            </p:txEl>
                                          </p:spTgt>
                                        </p:tgtEl>
                                        <p:attrNameLst>
                                          <p:attrName>style.visibility</p:attrName>
                                        </p:attrNameLst>
                                      </p:cBhvr>
                                      <p:to>
                                        <p:strVal val="visible"/>
                                      </p:to>
                                    </p:set>
                                    <p:animEffect transition="in" filter="randombar(horizontal)">
                                      <p:cBhvr>
                                        <p:cTn id="16" dur="500"/>
                                        <p:tgtEl>
                                          <p:spTgt spid="5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4">
                                            <p:txEl>
                                              <p:pRg st="1" end="1"/>
                                            </p:txEl>
                                          </p:spTgt>
                                        </p:tgtEl>
                                        <p:attrNameLst>
                                          <p:attrName>style.visibility</p:attrName>
                                        </p:attrNameLst>
                                      </p:cBhvr>
                                      <p:to>
                                        <p:strVal val="visible"/>
                                      </p:to>
                                    </p:set>
                                    <p:animEffect transition="in" filter="randombar(horizontal)">
                                      <p:cBhvr>
                                        <p:cTn id="21" dur="500"/>
                                        <p:tgtEl>
                                          <p:spTgt spid="5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4">
                                            <p:txEl>
                                              <p:pRg st="2" end="2"/>
                                            </p:txEl>
                                          </p:spTgt>
                                        </p:tgtEl>
                                        <p:attrNameLst>
                                          <p:attrName>style.visibility</p:attrName>
                                        </p:attrNameLst>
                                      </p:cBhvr>
                                      <p:to>
                                        <p:strVal val="visible"/>
                                      </p:to>
                                    </p:set>
                                    <p:animEffect transition="in" filter="randombar(horizontal)">
                                      <p:cBhvr>
                                        <p:cTn id="26" dur="500"/>
                                        <p:tgtEl>
                                          <p:spTgt spid="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sp>
        <p:nvSpPr>
          <p:cNvPr id="1910" name="Google Shape;1910;p46"/>
          <p:cNvSpPr txBox="1">
            <a:spLocks noGrp="1"/>
          </p:cNvSpPr>
          <p:nvPr>
            <p:ph type="title"/>
          </p:nvPr>
        </p:nvSpPr>
        <p:spPr>
          <a:xfrm>
            <a:off x="719999" y="427709"/>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2060"/>
                </a:solidFill>
              </a:rPr>
              <a:t>KHỞI ĐỘNG</a:t>
            </a:r>
            <a:endParaRPr dirty="0">
              <a:solidFill>
                <a:srgbClr val="002060"/>
              </a:solidFill>
            </a:endParaRPr>
          </a:p>
        </p:txBody>
      </p:sp>
      <p:sp>
        <p:nvSpPr>
          <p:cNvPr id="1914" name="Google Shape;1914;p46"/>
          <p:cNvSpPr/>
          <p:nvPr/>
        </p:nvSpPr>
        <p:spPr>
          <a:xfrm rot="-693043">
            <a:off x="8618293" y="3261212"/>
            <a:ext cx="344512" cy="462278"/>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8</a:t>
            </a:r>
          </a:p>
        </p:txBody>
      </p:sp>
      <p:sp>
        <p:nvSpPr>
          <p:cNvPr id="1915" name="Google Shape;1915;p46"/>
          <p:cNvSpPr/>
          <p:nvPr/>
        </p:nvSpPr>
        <p:spPr>
          <a:xfrm rot="1028250">
            <a:off x="8501253" y="400936"/>
            <a:ext cx="377042" cy="464228"/>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aphicFrame>
        <p:nvGraphicFramePr>
          <p:cNvPr id="5" name="Table 4">
            <a:extLst>
              <a:ext uri="{FF2B5EF4-FFF2-40B4-BE49-F238E27FC236}">
                <a16:creationId xmlns:a16="http://schemas.microsoft.com/office/drawing/2014/main" id="{EC2D783E-E03E-4AB2-8293-FD3EF8E68BDD}"/>
              </a:ext>
            </a:extLst>
          </p:cNvPr>
          <p:cNvGraphicFramePr>
            <a:graphicFrameLocks noGrp="1"/>
          </p:cNvGraphicFramePr>
          <p:nvPr>
            <p:extLst>
              <p:ext uri="{D42A27DB-BD31-4B8C-83A1-F6EECF244321}">
                <p14:modId xmlns:p14="http://schemas.microsoft.com/office/powerpoint/2010/main" val="2640253322"/>
              </p:ext>
            </p:extLst>
          </p:nvPr>
        </p:nvGraphicFramePr>
        <p:xfrm>
          <a:off x="2976140" y="1292356"/>
          <a:ext cx="3912157" cy="2743200"/>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8" name="TextBox 7">
            <a:extLst>
              <a:ext uri="{FF2B5EF4-FFF2-40B4-BE49-F238E27FC236}">
                <a16:creationId xmlns:a16="http://schemas.microsoft.com/office/drawing/2014/main" id="{AC1B2A0E-8874-431F-BAB1-47EF2DC9ED69}"/>
              </a:ext>
            </a:extLst>
          </p:cNvPr>
          <p:cNvSpPr txBox="1"/>
          <p:nvPr/>
        </p:nvSpPr>
        <p:spPr>
          <a:xfrm>
            <a:off x="2600609" y="3932763"/>
            <a:ext cx="4873737" cy="400110"/>
          </a:xfrm>
          <a:prstGeom prst="rect">
            <a:avLst/>
          </a:prstGeom>
          <a:noFill/>
        </p:spPr>
        <p:txBody>
          <a:bodyPr wrap="square" rtlCol="0">
            <a:spAutoFit/>
          </a:bodyPr>
          <a:lstStyle/>
          <a:p>
            <a:pPr algn="ctr"/>
            <a:r>
              <a:rPr lang="en-US" sz="2000" b="1" dirty="0" err="1"/>
              <a:t>Bảng</a:t>
            </a:r>
            <a:r>
              <a:rPr lang="en-US" sz="2000" b="1" dirty="0"/>
              <a:t> </a:t>
            </a:r>
            <a:r>
              <a:rPr lang="en-US" sz="2000" b="1" dirty="0" err="1"/>
              <a:t>xếp</a:t>
            </a:r>
            <a:r>
              <a:rPr lang="en-US" sz="2000" b="1" dirty="0"/>
              <a:t> </a:t>
            </a:r>
            <a:r>
              <a:rPr lang="en-US" sz="2000" b="1" dirty="0" err="1"/>
              <a:t>loại</a:t>
            </a:r>
            <a:r>
              <a:rPr lang="en-US" sz="2000" b="1" dirty="0"/>
              <a:t> </a:t>
            </a:r>
            <a:r>
              <a:rPr lang="en-US" sz="2000" b="1" dirty="0" err="1"/>
              <a:t>thi</a:t>
            </a:r>
            <a:r>
              <a:rPr lang="en-US" sz="2000" b="1" dirty="0"/>
              <a:t> </a:t>
            </a:r>
            <a:r>
              <a:rPr lang="en-US" sz="2000" b="1" dirty="0" err="1"/>
              <a:t>đua</a:t>
            </a:r>
            <a:r>
              <a:rPr lang="en-US" sz="2000" b="1" dirty="0"/>
              <a:t> </a:t>
            </a:r>
            <a:r>
              <a:rPr lang="en-US" sz="2000" b="1" dirty="0" err="1"/>
              <a:t>bốn</a:t>
            </a:r>
            <a:r>
              <a:rPr lang="en-US" sz="2000" b="1" dirty="0"/>
              <a:t> </a:t>
            </a:r>
            <a:r>
              <a:rPr lang="en-US" sz="2000" b="1" dirty="0" err="1"/>
              <a:t>tổ</a:t>
            </a:r>
            <a:r>
              <a:rPr lang="en-US" sz="2000" b="1" dirty="0"/>
              <a:t> </a:t>
            </a:r>
            <a:r>
              <a:rPr lang="en-US" sz="2000" b="1" dirty="0" err="1"/>
              <a:t>lao</a:t>
            </a:r>
            <a:r>
              <a:rPr lang="en-US" sz="2000" b="1" dirty="0"/>
              <a:t> </a:t>
            </a:r>
            <a:r>
              <a:rPr lang="en-US" sz="2000" b="1" dirty="0" err="1"/>
              <a:t>động</a:t>
            </a:r>
            <a:endParaRPr lang="en-US" sz="2000" b="1" dirty="0"/>
          </a:p>
        </p:txBody>
      </p:sp>
      <p:sp>
        <p:nvSpPr>
          <p:cNvPr id="9" name="Speech Bubble: Rectangle with Corners Rounded 8">
            <a:extLst>
              <a:ext uri="{FF2B5EF4-FFF2-40B4-BE49-F238E27FC236}">
                <a16:creationId xmlns:a16="http://schemas.microsoft.com/office/drawing/2014/main" id="{D1837DD4-02B5-40DC-9605-862785D6A6EB}"/>
              </a:ext>
            </a:extLst>
          </p:cNvPr>
          <p:cNvSpPr/>
          <p:nvPr/>
        </p:nvSpPr>
        <p:spPr>
          <a:xfrm>
            <a:off x="6959165" y="1460549"/>
            <a:ext cx="1991188" cy="1922074"/>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sản</a:t>
            </a:r>
            <a:r>
              <a:rPr lang="en-US" sz="1800" dirty="0">
                <a:solidFill>
                  <a:schemeClr val="tx2">
                    <a:lumMod val="50000"/>
                  </a:schemeClr>
                </a:solidFill>
              </a:rPr>
              <a:t> </a:t>
            </a:r>
            <a:r>
              <a:rPr lang="en-US" sz="1800" dirty="0" err="1">
                <a:solidFill>
                  <a:schemeClr val="tx2">
                    <a:lumMod val="50000"/>
                  </a:schemeClr>
                </a:solidFill>
              </a:rPr>
              <a:t>xuất</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bao </a:t>
            </a:r>
            <a:r>
              <a:rPr lang="en-US" sz="1800" dirty="0" err="1">
                <a:solidFill>
                  <a:schemeClr val="tx2">
                    <a:lumMod val="50000"/>
                  </a:schemeClr>
                </a:solidFill>
              </a:rPr>
              <a:t>nhiêu</a:t>
            </a:r>
            <a:r>
              <a:rPr lang="en-US" sz="1800" dirty="0">
                <a:solidFill>
                  <a:schemeClr val="tx2">
                    <a:lumMod val="50000"/>
                  </a:schemeClr>
                </a:solidFill>
              </a:rPr>
              <a:t> </a:t>
            </a:r>
            <a:r>
              <a:rPr lang="en-US" sz="1800" dirty="0" err="1">
                <a:solidFill>
                  <a:schemeClr val="tx2">
                    <a:lumMod val="50000"/>
                  </a:schemeClr>
                </a:solidFill>
              </a:rPr>
              <a:t>người</a:t>
            </a:r>
            <a:r>
              <a:rPr lang="en-US" sz="1800" dirty="0">
                <a:solidFill>
                  <a:schemeClr val="tx2">
                    <a:lumMod val="50000"/>
                  </a:schemeClr>
                </a:solidFill>
              </a:rPr>
              <a:t>?</a:t>
            </a:r>
          </a:p>
        </p:txBody>
      </p:sp>
      <p:sp>
        <p:nvSpPr>
          <p:cNvPr id="17" name="Speech Bubble: Rectangle with Corners Rounded 16">
            <a:extLst>
              <a:ext uri="{FF2B5EF4-FFF2-40B4-BE49-F238E27FC236}">
                <a16:creationId xmlns:a16="http://schemas.microsoft.com/office/drawing/2014/main" id="{26723B3F-C228-46CC-9631-59D5F0A59CDA}"/>
              </a:ext>
            </a:extLst>
          </p:cNvPr>
          <p:cNvSpPr/>
          <p:nvPr/>
        </p:nvSpPr>
        <p:spPr>
          <a:xfrm>
            <a:off x="43470" y="1352056"/>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trưởng</a:t>
            </a:r>
            <a:r>
              <a:rPr lang="en-US" sz="1800" dirty="0">
                <a:solidFill>
                  <a:schemeClr val="tx2">
                    <a:lumMod val="50000"/>
                  </a:schemeClr>
                </a:solidFill>
              </a:rPr>
              <a:t> </a:t>
            </a: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rằng</a:t>
            </a:r>
            <a:r>
              <a:rPr lang="en-US" sz="1800" dirty="0">
                <a:solidFill>
                  <a:schemeClr val="tx2">
                    <a:lumMod val="50000"/>
                  </a:schemeClr>
                </a:solidFill>
              </a:rPr>
              <a:t>: </a:t>
            </a:r>
            <a:r>
              <a:rPr lang="en-US" sz="1800" i="1" dirty="0" err="1">
                <a:solidFill>
                  <a:schemeClr val="tx2">
                    <a:lumMod val="50000"/>
                  </a:schemeClr>
                </a:solidFill>
              </a:rPr>
              <a:t>tỉ</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phần</a:t>
            </a:r>
            <a:r>
              <a:rPr lang="en-US" sz="1800" i="1" dirty="0">
                <a:solidFill>
                  <a:schemeClr val="tx2">
                    <a:lumMod val="50000"/>
                  </a:schemeClr>
                </a:solidFill>
              </a:rPr>
              <a:t> </a:t>
            </a:r>
            <a:r>
              <a:rPr lang="en-US" sz="1800" i="1" dirty="0" err="1">
                <a:solidFill>
                  <a:schemeClr val="tx2">
                    <a:lumMod val="50000"/>
                  </a:schemeClr>
                </a:solidFill>
              </a:rPr>
              <a:t>trăm</a:t>
            </a:r>
            <a:r>
              <a:rPr lang="en-US" sz="1800" i="1" dirty="0">
                <a:solidFill>
                  <a:schemeClr val="tx2">
                    <a:lumMod val="50000"/>
                  </a:schemeClr>
                </a:solidFill>
              </a:rPr>
              <a:t> </a:t>
            </a:r>
            <a:r>
              <a:rPr lang="en-US" sz="1800" i="1" dirty="0" err="1">
                <a:solidFill>
                  <a:schemeClr val="tx2">
                    <a:lumMod val="50000"/>
                  </a:schemeClr>
                </a:solidFill>
              </a:rPr>
              <a:t>của</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lao</a:t>
            </a:r>
            <a:r>
              <a:rPr lang="en-US" sz="1800" i="1" dirty="0">
                <a:solidFill>
                  <a:schemeClr val="tx2">
                    <a:lumMod val="50000"/>
                  </a:schemeClr>
                </a:solidFill>
              </a:rPr>
              <a:t> </a:t>
            </a:r>
            <a:r>
              <a:rPr lang="en-US" sz="1800" i="1" dirty="0" err="1">
                <a:solidFill>
                  <a:schemeClr val="tx2">
                    <a:lumMod val="50000"/>
                  </a:schemeClr>
                </a:solidFill>
              </a:rPr>
              <a:t>động</a:t>
            </a:r>
            <a:r>
              <a:rPr lang="en-US" sz="1800" i="1" dirty="0">
                <a:solidFill>
                  <a:schemeClr val="tx2">
                    <a:lumMod val="50000"/>
                  </a:schemeClr>
                </a:solidFill>
              </a:rPr>
              <a:t> </a:t>
            </a:r>
            <a:r>
              <a:rPr lang="en-US" sz="1800" i="1" dirty="0" err="1">
                <a:solidFill>
                  <a:schemeClr val="tx2">
                    <a:lumMod val="50000"/>
                  </a:schemeClr>
                </a:solidFill>
              </a:rPr>
              <a:t>giỏi</a:t>
            </a:r>
            <a:r>
              <a:rPr lang="en-US" sz="1800" i="1" dirty="0">
                <a:solidFill>
                  <a:schemeClr val="tx2">
                    <a:lumMod val="50000"/>
                  </a:schemeClr>
                </a:solidFill>
              </a:rPr>
              <a:t> </a:t>
            </a:r>
            <a:r>
              <a:rPr lang="en-US" sz="1800" i="1" dirty="0" err="1">
                <a:solidFill>
                  <a:schemeClr val="tx2">
                    <a:lumMod val="50000"/>
                  </a:schemeClr>
                </a:solidFill>
              </a:rPr>
              <a:t>và</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người</a:t>
            </a:r>
            <a:r>
              <a:rPr lang="en-US" sz="1800" i="1" dirty="0">
                <a:solidFill>
                  <a:schemeClr val="tx2">
                    <a:lumMod val="50000"/>
                  </a:schemeClr>
                </a:solidFill>
              </a:rPr>
              <a:t> ở </a:t>
            </a:r>
            <a:r>
              <a:rPr lang="en-US" sz="1800" i="1" dirty="0" err="1">
                <a:solidFill>
                  <a:schemeClr val="tx2">
                    <a:lumMod val="50000"/>
                  </a:schemeClr>
                </a:solidFill>
              </a:rPr>
              <a:t>cả</a:t>
            </a:r>
            <a:r>
              <a:rPr lang="en-US" sz="1800" i="1" dirty="0">
                <a:solidFill>
                  <a:schemeClr val="tx2">
                    <a:lumMod val="50000"/>
                  </a:schemeClr>
                </a:solidFill>
              </a:rPr>
              <a:t> </a:t>
            </a:r>
            <a:r>
              <a:rPr lang="en-US" sz="1800" i="1" dirty="0" err="1">
                <a:solidFill>
                  <a:schemeClr val="tx2">
                    <a:lumMod val="50000"/>
                  </a:schemeClr>
                </a:solidFill>
              </a:rPr>
              <a:t>đội</a:t>
            </a:r>
            <a:r>
              <a:rPr lang="en-US" sz="1800" i="1" dirty="0">
                <a:solidFill>
                  <a:schemeClr val="tx2">
                    <a:lumMod val="50000"/>
                  </a:schemeClr>
                </a:solidFill>
              </a:rPr>
              <a:t> </a:t>
            </a:r>
            <a:r>
              <a:rPr lang="en-US" sz="1800" i="1" dirty="0" err="1">
                <a:solidFill>
                  <a:schemeClr val="tx2">
                    <a:lumMod val="50000"/>
                  </a:schemeClr>
                </a:solidFill>
              </a:rPr>
              <a:t>là</a:t>
            </a:r>
            <a:r>
              <a:rPr lang="en-US" sz="1800" i="1" dirty="0">
                <a:solidFill>
                  <a:schemeClr val="tx2">
                    <a:lumMod val="50000"/>
                  </a:schemeClr>
                </a:solidFill>
              </a:rPr>
              <a:t> 65%. </a:t>
            </a:r>
          </a:p>
          <a:p>
            <a:pPr algn="just">
              <a:lnSpc>
                <a:spcPct val="150000"/>
              </a:lnSpc>
            </a:pP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đúng</a:t>
            </a:r>
            <a:r>
              <a:rPr lang="en-US" sz="1800" dirty="0">
                <a:solidFill>
                  <a:schemeClr val="tx2">
                    <a:lumMod val="50000"/>
                  </a:schemeClr>
                </a:solidFill>
              </a:rPr>
              <a:t> </a:t>
            </a:r>
            <a:r>
              <a:rPr lang="en-US" sz="1800" dirty="0" err="1">
                <a:solidFill>
                  <a:schemeClr val="tx2">
                    <a:lumMod val="50000"/>
                  </a:schemeClr>
                </a:solidFill>
              </a:rPr>
              <a:t>không</a:t>
            </a:r>
            <a:r>
              <a:rPr lang="en-US" sz="1800" dirty="0">
                <a:solidFill>
                  <a:schemeClr val="tx2">
                    <a:lumMod val="50000"/>
                  </a:schemeClr>
                </a:solidFill>
              </a:rPr>
              <a:t>?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3"/>
        <p:cNvGrpSpPr/>
        <p:nvPr/>
      </p:nvGrpSpPr>
      <p:grpSpPr>
        <a:xfrm>
          <a:off x="0" y="0"/>
          <a:ext cx="0" cy="0"/>
          <a:chOff x="0" y="0"/>
          <a:chExt cx="0" cy="0"/>
        </a:xfrm>
      </p:grpSpPr>
      <p:sp>
        <p:nvSpPr>
          <p:cNvPr id="2456" name="Google Shape;2456;p65"/>
          <p:cNvSpPr/>
          <p:nvPr/>
        </p:nvSpPr>
        <p:spPr>
          <a:xfrm rot="975384">
            <a:off x="745714" y="4104197"/>
            <a:ext cx="437522" cy="53985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pSp>
        <p:nvGrpSpPr>
          <p:cNvPr id="2457" name="Google Shape;2457;p65"/>
          <p:cNvGrpSpPr/>
          <p:nvPr/>
        </p:nvGrpSpPr>
        <p:grpSpPr>
          <a:xfrm>
            <a:off x="7005250" y="3137844"/>
            <a:ext cx="1857766" cy="1705294"/>
            <a:chOff x="7005250" y="3137844"/>
            <a:chExt cx="1857766" cy="1705294"/>
          </a:xfrm>
        </p:grpSpPr>
        <p:grpSp>
          <p:nvGrpSpPr>
            <p:cNvPr id="2458" name="Google Shape;2458;p65"/>
            <p:cNvGrpSpPr/>
            <p:nvPr/>
          </p:nvGrpSpPr>
          <p:grpSpPr>
            <a:xfrm rot="521687">
              <a:off x="7427598" y="3229476"/>
              <a:ext cx="1328006" cy="1522030"/>
              <a:chOff x="6085063" y="2517538"/>
              <a:chExt cx="593250" cy="679925"/>
            </a:xfrm>
          </p:grpSpPr>
          <p:sp>
            <p:nvSpPr>
              <p:cNvPr id="2459" name="Google Shape;2459;p65"/>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5"/>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5"/>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5"/>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5"/>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5"/>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5"/>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5"/>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5"/>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5"/>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5"/>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5"/>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5"/>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5"/>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5"/>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5"/>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5"/>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6" name="Google Shape;2476;p65"/>
            <p:cNvSpPr/>
            <p:nvPr/>
          </p:nvSpPr>
          <p:spPr>
            <a:xfrm>
              <a:off x="7005250" y="4400550"/>
              <a:ext cx="571161" cy="41524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7" name="Google Shape;2477;p65"/>
          <p:cNvSpPr/>
          <p:nvPr/>
        </p:nvSpPr>
        <p:spPr>
          <a:xfrm>
            <a:off x="8040575" y="596338"/>
            <a:ext cx="237800" cy="231075"/>
          </a:xfrm>
          <a:custGeom>
            <a:avLst/>
            <a:gdLst/>
            <a:ahLst/>
            <a:cxnLst/>
            <a:rect l="l" t="t" r="r" b="b"/>
            <a:pathLst>
              <a:path w="9512" h="9243" extrusionOk="0">
                <a:moveTo>
                  <a:pt x="4559" y="1"/>
                </a:moveTo>
                <a:cubicBezTo>
                  <a:pt x="4067" y="1"/>
                  <a:pt x="3583" y="83"/>
                  <a:pt x="3128" y="248"/>
                </a:cubicBezTo>
                <a:cubicBezTo>
                  <a:pt x="2939" y="316"/>
                  <a:pt x="2848" y="521"/>
                  <a:pt x="2911" y="704"/>
                </a:cubicBezTo>
                <a:cubicBezTo>
                  <a:pt x="2964" y="850"/>
                  <a:pt x="3101" y="941"/>
                  <a:pt x="3246" y="941"/>
                </a:cubicBezTo>
                <a:cubicBezTo>
                  <a:pt x="3286" y="941"/>
                  <a:pt x="3327" y="934"/>
                  <a:pt x="3366" y="919"/>
                </a:cubicBezTo>
                <a:cubicBezTo>
                  <a:pt x="3747" y="781"/>
                  <a:pt x="4151" y="712"/>
                  <a:pt x="4564" y="712"/>
                </a:cubicBezTo>
                <a:cubicBezTo>
                  <a:pt x="5235" y="712"/>
                  <a:pt x="5928" y="894"/>
                  <a:pt x="6573" y="1250"/>
                </a:cubicBezTo>
                <a:cubicBezTo>
                  <a:pt x="7607" y="1823"/>
                  <a:pt x="8328" y="2750"/>
                  <a:pt x="8551" y="3785"/>
                </a:cubicBezTo>
                <a:cubicBezTo>
                  <a:pt x="8772" y="4824"/>
                  <a:pt x="8494" y="5962"/>
                  <a:pt x="7783" y="6912"/>
                </a:cubicBezTo>
                <a:cubicBezTo>
                  <a:pt x="7066" y="7860"/>
                  <a:pt x="6054" y="8447"/>
                  <a:pt x="4997" y="8526"/>
                </a:cubicBezTo>
                <a:cubicBezTo>
                  <a:pt x="4919" y="8531"/>
                  <a:pt x="4841" y="8534"/>
                  <a:pt x="4763" y="8534"/>
                </a:cubicBezTo>
                <a:cubicBezTo>
                  <a:pt x="3776" y="8534"/>
                  <a:pt x="2786" y="8106"/>
                  <a:pt x="2007" y="7332"/>
                </a:cubicBezTo>
                <a:cubicBezTo>
                  <a:pt x="1166" y="6490"/>
                  <a:pt x="722" y="5404"/>
                  <a:pt x="790" y="4347"/>
                </a:cubicBezTo>
                <a:cubicBezTo>
                  <a:pt x="864" y="3239"/>
                  <a:pt x="1415" y="2074"/>
                  <a:pt x="2479" y="788"/>
                </a:cubicBezTo>
                <a:cubicBezTo>
                  <a:pt x="2604" y="636"/>
                  <a:pt x="2582" y="413"/>
                  <a:pt x="2428" y="288"/>
                </a:cubicBezTo>
                <a:cubicBezTo>
                  <a:pt x="2363" y="233"/>
                  <a:pt x="2283" y="207"/>
                  <a:pt x="2203" y="207"/>
                </a:cubicBezTo>
                <a:cubicBezTo>
                  <a:pt x="2100" y="207"/>
                  <a:pt x="1997" y="251"/>
                  <a:pt x="1927" y="334"/>
                </a:cubicBezTo>
                <a:cubicBezTo>
                  <a:pt x="774" y="1744"/>
                  <a:pt x="166" y="3040"/>
                  <a:pt x="85" y="4302"/>
                </a:cubicBezTo>
                <a:cubicBezTo>
                  <a:pt x="0" y="5564"/>
                  <a:pt x="518" y="6854"/>
                  <a:pt x="1507" y="7833"/>
                </a:cubicBezTo>
                <a:cubicBezTo>
                  <a:pt x="2422" y="8741"/>
                  <a:pt x="3587" y="9242"/>
                  <a:pt x="4758" y="9242"/>
                </a:cubicBezTo>
                <a:cubicBezTo>
                  <a:pt x="4855" y="9242"/>
                  <a:pt x="4952" y="9242"/>
                  <a:pt x="5049" y="9231"/>
                </a:cubicBezTo>
                <a:cubicBezTo>
                  <a:pt x="6311" y="9140"/>
                  <a:pt x="7515" y="8452"/>
                  <a:pt x="8352" y="7337"/>
                </a:cubicBezTo>
                <a:cubicBezTo>
                  <a:pt x="9187" y="6223"/>
                  <a:pt x="9511" y="4876"/>
                  <a:pt x="9249" y="3637"/>
                </a:cubicBezTo>
                <a:cubicBezTo>
                  <a:pt x="8982" y="2397"/>
                  <a:pt x="8129" y="1300"/>
                  <a:pt x="6914" y="629"/>
                </a:cubicBezTo>
                <a:cubicBezTo>
                  <a:pt x="6163" y="213"/>
                  <a:pt x="5350" y="1"/>
                  <a:pt x="4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Cloud 5">
            <a:extLst>
              <a:ext uri="{FF2B5EF4-FFF2-40B4-BE49-F238E27FC236}">
                <a16:creationId xmlns:a16="http://schemas.microsoft.com/office/drawing/2014/main" id="{3FEB3A55-2EC9-4DCA-B8E6-B4E69CE1B5AD}"/>
              </a:ext>
            </a:extLst>
          </p:cNvPr>
          <p:cNvSpPr/>
          <p:nvPr/>
        </p:nvSpPr>
        <p:spPr>
          <a:xfrm>
            <a:off x="1770610" y="1218045"/>
            <a:ext cx="5450705" cy="2698234"/>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LUYỆN TẬP</a:t>
            </a: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grpSp>
        <p:nvGrpSpPr>
          <p:cNvPr id="2242" name="Google Shape;2242;p58"/>
          <p:cNvGrpSpPr/>
          <p:nvPr/>
        </p:nvGrpSpPr>
        <p:grpSpPr>
          <a:xfrm>
            <a:off x="7914565" y="250216"/>
            <a:ext cx="148046" cy="182875"/>
            <a:chOff x="5803200" y="3023808"/>
            <a:chExt cx="96775" cy="117900"/>
          </a:xfrm>
        </p:grpSpPr>
        <p:sp>
          <p:nvSpPr>
            <p:cNvPr id="2243" name="Google Shape;2243;p5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2211;p57">
            <a:extLst>
              <a:ext uri="{FF2B5EF4-FFF2-40B4-BE49-F238E27FC236}">
                <a16:creationId xmlns:a16="http://schemas.microsoft.com/office/drawing/2014/main" id="{1C64862A-93EB-47A9-9BB1-2874132BEEAD}"/>
              </a:ext>
            </a:extLst>
          </p:cNvPr>
          <p:cNvGrpSpPr/>
          <p:nvPr/>
        </p:nvGrpSpPr>
        <p:grpSpPr>
          <a:xfrm>
            <a:off x="364681" y="638303"/>
            <a:ext cx="434298" cy="323170"/>
            <a:chOff x="5197967" y="3714018"/>
            <a:chExt cx="386455" cy="287569"/>
          </a:xfrm>
        </p:grpSpPr>
        <p:sp>
          <p:nvSpPr>
            <p:cNvPr id="19" name="Google Shape;2212;p57">
              <a:extLst>
                <a:ext uri="{FF2B5EF4-FFF2-40B4-BE49-F238E27FC236}">
                  <a16:creationId xmlns:a16="http://schemas.microsoft.com/office/drawing/2014/main" id="{0D12CC14-E7B1-4BA8-BA89-D2164C29BBFA}"/>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13;p57">
              <a:extLst>
                <a:ext uri="{FF2B5EF4-FFF2-40B4-BE49-F238E27FC236}">
                  <a16:creationId xmlns:a16="http://schemas.microsoft.com/office/drawing/2014/main" id="{1B7617FA-2A77-476B-A55F-009EA3E5D616}"/>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14;p57">
              <a:extLst>
                <a:ext uri="{FF2B5EF4-FFF2-40B4-BE49-F238E27FC236}">
                  <a16:creationId xmlns:a16="http://schemas.microsoft.com/office/drawing/2014/main" id="{9ACCBA58-9A78-4524-BB3F-1C4C133882B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15;p57">
              <a:extLst>
                <a:ext uri="{FF2B5EF4-FFF2-40B4-BE49-F238E27FC236}">
                  <a16:creationId xmlns:a16="http://schemas.microsoft.com/office/drawing/2014/main" id="{B082446C-222F-4FC6-BE72-AE55FB4C8815}"/>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51C075A5-AE7A-42F4-882E-83BC660A0FD2}"/>
              </a:ext>
            </a:extLst>
          </p:cNvPr>
          <p:cNvSpPr txBox="1"/>
          <p:nvPr/>
        </p:nvSpPr>
        <p:spPr>
          <a:xfrm>
            <a:off x="798979" y="638303"/>
            <a:ext cx="7896871" cy="775084"/>
          </a:xfrm>
          <a:prstGeom prst="rect">
            <a:avLst/>
          </a:prstGeom>
          <a:noFill/>
        </p:spPr>
        <p:txBody>
          <a:bodyPr wrap="square" rtlCol="0">
            <a:spAutoFit/>
          </a:bodyPr>
          <a:lstStyle/>
          <a:p>
            <a:pPr>
              <a:lnSpc>
                <a:spcPct val="130000"/>
              </a:lnSpc>
            </a:pPr>
            <a:r>
              <a:rPr lang="en-US" sz="1800" b="1" dirty="0" err="1">
                <a:latin typeface="+mn-lt"/>
              </a:rPr>
              <a:t>Câu</a:t>
            </a:r>
            <a:r>
              <a:rPr lang="en-US" sz="1800" b="1" dirty="0">
                <a:latin typeface="+mn-lt"/>
              </a:rPr>
              <a:t> 1. </a:t>
            </a:r>
            <a:r>
              <a:rPr lang="en-US" sz="1800" dirty="0" err="1">
                <a:solidFill>
                  <a:srgbClr val="000000"/>
                </a:solidFill>
                <a:effectLst/>
                <a:latin typeface="+mn-lt"/>
                <a:ea typeface="Calibri" panose="020F0502020204030204" pitchFamily="34" charset="0"/>
                <a:cs typeface="Times New Roman" panose="02020603050405020304" pitchFamily="18" charset="0"/>
              </a:rPr>
              <a:t>Biểu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đồ</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cột</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kép</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sau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đây</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biểu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diễn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số</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xe</a:t>
            </a:r>
            <a:r>
              <a:rPr lang="en-US" sz="1800" dirty="0">
                <a:solidFill>
                  <a:srgbClr val="000000"/>
                </a:solidFill>
                <a:effectLst/>
                <a:latin typeface="+mn-lt"/>
                <a:ea typeface="Calibri" panose="020F0502020204030204" pitchFamily="34" charset="0"/>
                <a:cs typeface="Times New Roman" panose="02020603050405020304" pitchFamily="18" charset="0"/>
              </a:rPr>
              <a:t> ô </a:t>
            </a:r>
            <a:r>
              <a:rPr lang="en-US" sz="1800" dirty="0" err="1">
                <a:solidFill>
                  <a:srgbClr val="000000"/>
                </a:solidFill>
                <a:effectLst/>
                <a:latin typeface="+mn-lt"/>
                <a:ea typeface="Calibri" panose="020F0502020204030204" pitchFamily="34" charset="0"/>
                <a:cs typeface="Times New Roman" panose="02020603050405020304" pitchFamily="18" charset="0"/>
              </a:rPr>
              <a:t>tô</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bán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được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của</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mẫu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xe</a:t>
            </a:r>
            <a:r>
              <a:rPr lang="en-US" sz="1800" dirty="0">
                <a:solidFill>
                  <a:srgbClr val="000000"/>
                </a:solidFill>
                <a:effectLst/>
                <a:latin typeface="+mn-lt"/>
                <a:ea typeface="Calibri" panose="020F0502020204030204" pitchFamily="34" charset="0"/>
                <a:cs typeface="Times New Roman" panose="02020603050405020304" pitchFamily="18" charset="0"/>
              </a:rPr>
              <a:t> X </a:t>
            </a:r>
            <a:r>
              <a:rPr lang="en-US" sz="1800" dirty="0" err="1">
                <a:solidFill>
                  <a:srgbClr val="000000"/>
                </a:solidFill>
                <a:effectLst/>
                <a:latin typeface="+mn-lt"/>
                <a:ea typeface="Calibri" panose="020F0502020204030204" pitchFamily="34" charset="0"/>
                <a:cs typeface="Times New Roman" panose="02020603050405020304" pitchFamily="18" charset="0"/>
              </a:rPr>
              <a:t>và</a:t>
            </a:r>
            <a:r>
              <a:rPr lang="en-US" sz="1800" dirty="0">
                <a:solidFill>
                  <a:srgbClr val="000000"/>
                </a:solidFill>
                <a:effectLst/>
                <a:latin typeface="+mn-lt"/>
                <a:ea typeface="Calibri" panose="020F0502020204030204" pitchFamily="34" charset="0"/>
                <a:cs typeface="Times New Roman" panose="02020603050405020304" pitchFamily="18" charset="0"/>
              </a:rPr>
              <a:t> Y </a:t>
            </a:r>
            <a:r>
              <a:rPr lang="en-US" sz="1800" dirty="0" err="1">
                <a:solidFill>
                  <a:srgbClr val="000000"/>
                </a:solidFill>
                <a:effectLst/>
                <a:latin typeface="+mn-lt"/>
                <a:ea typeface="Calibri" panose="020F0502020204030204" pitchFamily="34" charset="0"/>
                <a:cs typeface="Times New Roman" panose="02020603050405020304" pitchFamily="18" charset="0"/>
              </a:rPr>
              <a:t>trong</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các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năm</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từ</a:t>
            </a:r>
            <a:r>
              <a:rPr lang="en-US" sz="1800" dirty="0">
                <a:solidFill>
                  <a:srgbClr val="000000"/>
                </a:solidFill>
                <a:effectLst/>
                <a:latin typeface="+mn-lt"/>
                <a:ea typeface="Calibri" panose="020F0502020204030204" pitchFamily="34" charset="0"/>
                <a:cs typeface="Times New Roman" panose="02020603050405020304" pitchFamily="18" charset="0"/>
              </a:rPr>
              <a:t> 2018 </a:t>
            </a:r>
            <a:r>
              <a:rPr lang="en-US" sz="1800" dirty="0" err="1">
                <a:solidFill>
                  <a:srgbClr val="000000"/>
                </a:solidFill>
                <a:effectLst/>
                <a:latin typeface="+mn-lt"/>
                <a:ea typeface="Calibri" panose="020F0502020204030204" pitchFamily="34" charset="0"/>
                <a:cs typeface="Times New Roman" panose="02020603050405020304" pitchFamily="18" charset="0"/>
              </a:rPr>
              <a:t>đến</a:t>
            </a:r>
            <a:r>
              <a:rPr lang="en-US" sz="1800" dirty="0">
                <a:solidFill>
                  <a:srgbClr val="000000"/>
                </a:solidFill>
                <a:effectLst/>
                <a:latin typeface="+mn-lt"/>
                <a:ea typeface="Calibri" panose="020F0502020204030204" pitchFamily="34" charset="0"/>
                <a:cs typeface="Times New Roman" panose="02020603050405020304" pitchFamily="18" charset="0"/>
              </a:rPr>
              <a:t> 2021.</a:t>
            </a:r>
            <a:endParaRPr lang="en-US" sz="1800" dirty="0">
              <a:effectLst/>
              <a:latin typeface="+mn-lt"/>
              <a:ea typeface="Calibri" panose="020F0502020204030204" pitchFamily="34" charset="0"/>
              <a:cs typeface="Times New Roman" panose="02020603050405020304" pitchFamily="18" charset="0"/>
            </a:endParaRPr>
          </a:p>
        </p:txBody>
      </p:sp>
      <p:pic>
        <p:nvPicPr>
          <p:cNvPr id="28" name="Picture 27" descr="Chart&#10;&#10;Description automatically generated">
            <a:extLst>
              <a:ext uri="{FF2B5EF4-FFF2-40B4-BE49-F238E27FC236}">
                <a16:creationId xmlns:a16="http://schemas.microsoft.com/office/drawing/2014/main" id="{7799CD02-72FF-4474-AB48-3BDC4CA4DB7E}"/>
              </a:ext>
            </a:extLst>
          </p:cNvPr>
          <p:cNvPicPr/>
          <p:nvPr/>
        </p:nvPicPr>
        <p:blipFill rotWithShape="1">
          <a:blip r:embed="rId7" cstate="print">
            <a:extLst>
              <a:ext uri="{28A0092B-C50C-407E-A947-70E740481C1C}">
                <a14:useLocalDpi xmlns:a14="http://schemas.microsoft.com/office/drawing/2010/main" val="0"/>
              </a:ext>
            </a:extLst>
          </a:blip>
          <a:srcRect l="1656" t="4981" r="1267" b="4623"/>
          <a:stretch/>
        </p:blipFill>
        <p:spPr bwMode="auto">
          <a:xfrm>
            <a:off x="1134472" y="1498988"/>
            <a:ext cx="3437527" cy="2013436"/>
          </a:xfrm>
          <a:prstGeom prst="rect">
            <a:avLst/>
          </a:prstGeom>
          <a:noFill/>
          <a:ln>
            <a:noFill/>
          </a:ln>
        </p:spPr>
      </p:pic>
      <p:sp>
        <p:nvSpPr>
          <p:cNvPr id="29" name="TextBox 28">
            <a:extLst>
              <a:ext uri="{FF2B5EF4-FFF2-40B4-BE49-F238E27FC236}">
                <a16:creationId xmlns:a16="http://schemas.microsoft.com/office/drawing/2014/main" id="{CD9B4FDE-5DEB-4DAD-898D-07A347BD6E98}"/>
              </a:ext>
            </a:extLst>
          </p:cNvPr>
          <p:cNvSpPr txBox="1"/>
          <p:nvPr/>
        </p:nvSpPr>
        <p:spPr>
          <a:xfrm>
            <a:off x="4703724" y="1336711"/>
            <a:ext cx="3992126" cy="1703030"/>
          </a:xfrm>
          <a:prstGeom prst="rect">
            <a:avLst/>
          </a:prstGeom>
          <a:noFill/>
        </p:spPr>
        <p:txBody>
          <a:bodyPr wrap="square" rtlCol="0">
            <a:spAutoFit/>
          </a:bodyPr>
          <a:lstStyle/>
          <a:p>
            <a:pPr marL="0" marR="0" algn="just">
              <a:lnSpc>
                <a:spcPct val="150000"/>
              </a:lnSpc>
              <a:spcBef>
                <a:spcPts val="600"/>
              </a:spcBef>
              <a:spcAft>
                <a:spcPts val="600"/>
              </a:spcAft>
            </a:pPr>
            <a:r>
              <a:rPr lang="en-US" sz="1800" i="1" dirty="0" err="1">
                <a:solidFill>
                  <a:srgbClr val="000000"/>
                </a:solidFill>
                <a:effectLst/>
                <a:latin typeface="+mn-lt"/>
                <a:ea typeface="Calibri" panose="020F0502020204030204" pitchFamily="34" charset="0"/>
                <a:cs typeface="Times New Roman" panose="02020603050405020304" pitchFamily="18" charset="0"/>
              </a:rPr>
              <a:t>Tỉ</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phần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trăm</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giữa</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xe</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mẫu</a:t>
            </a:r>
            <a:r>
              <a:rPr lang="en-US" sz="1800" i="1" dirty="0">
                <a:solidFill>
                  <a:srgbClr val="000000"/>
                </a:solidFill>
                <a:effectLst/>
                <a:latin typeface="+mn-lt"/>
                <a:ea typeface="Calibri" panose="020F0502020204030204" pitchFamily="34" charset="0"/>
                <a:cs typeface="Times New Roman" panose="02020603050405020304" pitchFamily="18" charset="0"/>
              </a:rPr>
              <a:t> Y </a:t>
            </a:r>
            <a:r>
              <a:rPr lang="en-US" sz="1800" i="1" dirty="0" err="1">
                <a:solidFill>
                  <a:srgbClr val="000000"/>
                </a:solidFill>
                <a:effectLst/>
                <a:latin typeface="+mn-lt"/>
                <a:ea typeface="Calibri" panose="020F0502020204030204" pitchFamily="34" charset="0"/>
                <a:cs typeface="Times New Roman" panose="02020603050405020304" pitchFamily="18" charset="0"/>
              </a:rPr>
              <a:t>bán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được</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năm</a:t>
            </a:r>
            <a:r>
              <a:rPr lang="en-US" sz="1800" i="1" dirty="0">
                <a:solidFill>
                  <a:srgbClr val="000000"/>
                </a:solidFill>
                <a:effectLst/>
                <a:latin typeface="+mn-lt"/>
                <a:ea typeface="Calibri" panose="020F0502020204030204" pitchFamily="34" charset="0"/>
                <a:cs typeface="Times New Roman" panose="02020603050405020304" pitchFamily="18" charset="0"/>
              </a:rPr>
              <a:t> 2018 so </a:t>
            </a:r>
            <a:r>
              <a:rPr lang="en-US" sz="1800" i="1" dirty="0" err="1">
                <a:solidFill>
                  <a:srgbClr val="000000"/>
                </a:solidFill>
                <a:effectLst/>
                <a:latin typeface="+mn-lt"/>
                <a:ea typeface="Calibri" panose="020F0502020204030204" pitchFamily="34" charset="0"/>
                <a:cs typeface="Times New Roman" panose="02020603050405020304" pitchFamily="18" charset="0"/>
              </a:rPr>
              <a:t>với</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tổng</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xe</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mẫu</a:t>
            </a:r>
            <a:r>
              <a:rPr lang="en-US" sz="1800" i="1" dirty="0">
                <a:solidFill>
                  <a:srgbClr val="000000"/>
                </a:solidFill>
                <a:effectLst/>
                <a:latin typeface="+mn-lt"/>
                <a:ea typeface="Calibri" panose="020F0502020204030204" pitchFamily="34" charset="0"/>
                <a:cs typeface="Times New Roman" panose="02020603050405020304" pitchFamily="18" charset="0"/>
              </a:rPr>
              <a:t> Y </a:t>
            </a:r>
            <a:r>
              <a:rPr lang="en-US" sz="1800" i="1" dirty="0" err="1">
                <a:solidFill>
                  <a:srgbClr val="000000"/>
                </a:solidFill>
                <a:effectLst/>
                <a:latin typeface="+mn-lt"/>
                <a:ea typeface="Calibri" panose="020F0502020204030204" pitchFamily="34" charset="0"/>
                <a:cs typeface="Times New Roman" panose="02020603050405020304" pitchFamily="18" charset="0"/>
              </a:rPr>
              <a:t>bán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được</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trong</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bốn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năm</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từ</a:t>
            </a:r>
            <a:r>
              <a:rPr lang="en-US" sz="1800" i="1" dirty="0">
                <a:solidFill>
                  <a:srgbClr val="000000"/>
                </a:solidFill>
                <a:effectLst/>
                <a:latin typeface="+mn-lt"/>
                <a:ea typeface="Calibri" panose="020F0502020204030204" pitchFamily="34" charset="0"/>
                <a:cs typeface="Times New Roman" panose="02020603050405020304" pitchFamily="18" charset="0"/>
              </a:rPr>
              <a:t> 2018 </a:t>
            </a:r>
            <a:r>
              <a:rPr lang="en-US" sz="1800" i="1" dirty="0" err="1">
                <a:solidFill>
                  <a:srgbClr val="000000"/>
                </a:solidFill>
                <a:effectLst/>
                <a:latin typeface="+mn-lt"/>
                <a:ea typeface="Calibri" panose="020F0502020204030204" pitchFamily="34" charset="0"/>
                <a:cs typeface="Times New Roman" panose="02020603050405020304" pitchFamily="18" charset="0"/>
              </a:rPr>
              <a:t>đến</a:t>
            </a:r>
            <a:r>
              <a:rPr lang="en-US" sz="1800" i="1" dirty="0">
                <a:solidFill>
                  <a:srgbClr val="000000"/>
                </a:solidFill>
                <a:effectLst/>
                <a:latin typeface="+mn-lt"/>
                <a:ea typeface="Calibri" panose="020F0502020204030204" pitchFamily="34" charset="0"/>
                <a:cs typeface="Times New Roman" panose="02020603050405020304" pitchFamily="18" charset="0"/>
              </a:rPr>
              <a:t> 2021 </a:t>
            </a:r>
            <a:r>
              <a:rPr lang="en-US" sz="1800" i="1" dirty="0" err="1">
                <a:solidFill>
                  <a:srgbClr val="000000"/>
                </a:solidFill>
                <a:effectLst/>
                <a:latin typeface="+mn-lt"/>
                <a:ea typeface="Calibri" panose="020F0502020204030204" pitchFamily="34" charset="0"/>
                <a:cs typeface="Times New Roman" panose="02020603050405020304" pitchFamily="18" charset="0"/>
              </a:rPr>
              <a:t>là</a:t>
            </a:r>
            <a:r>
              <a:rPr lang="en-US" sz="1800" i="1" dirty="0">
                <a:latin typeface="+mn-lt"/>
                <a:ea typeface="Calibri" panose="020F0502020204030204" pitchFamily="34" charset="0"/>
                <a:cs typeface="Times New Roman" panose="02020603050405020304" pitchFamily="18" charset="0"/>
              </a:rPr>
              <a:t>:</a:t>
            </a:r>
            <a:endParaRPr lang="en-US" sz="1800" i="1" dirty="0">
              <a:effectLst/>
              <a:latin typeface="+mn-lt"/>
              <a:ea typeface="Calibri" panose="020F0502020204030204" pitchFamily="34" charset="0"/>
              <a:cs typeface="Times New Roman" panose="02020603050405020304" pitchFamily="18" charset="0"/>
            </a:endParaRPr>
          </a:p>
        </p:txBody>
      </p:sp>
      <p:sp>
        <p:nvSpPr>
          <p:cNvPr id="41" name="Đáp án đúng">
            <a:extLst>
              <a:ext uri="{FF2B5EF4-FFF2-40B4-BE49-F238E27FC236}">
                <a16:creationId xmlns:a16="http://schemas.microsoft.com/office/drawing/2014/main" id="{5815FFF5-7B6E-45A8-B439-AC0FB532142C}"/>
              </a:ext>
            </a:extLst>
          </p:cNvPr>
          <p:cNvSpPr/>
          <p:nvPr/>
        </p:nvSpPr>
        <p:spPr>
          <a:xfrm>
            <a:off x="1492152" y="3466125"/>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A. 11,4%</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2" name="Đáp án sai 1">
            <a:extLst>
              <a:ext uri="{FF2B5EF4-FFF2-40B4-BE49-F238E27FC236}">
                <a16:creationId xmlns:a16="http://schemas.microsoft.com/office/drawing/2014/main" id="{8F6B7833-20FD-4B53-9706-3981E5385218}"/>
              </a:ext>
            </a:extLst>
          </p:cNvPr>
          <p:cNvSpPr/>
          <p:nvPr/>
        </p:nvSpPr>
        <p:spPr>
          <a:xfrm>
            <a:off x="1492153" y="4199173"/>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B. 17,1%</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3" name="Đáp án sai 2">
            <a:extLst>
              <a:ext uri="{FF2B5EF4-FFF2-40B4-BE49-F238E27FC236}">
                <a16:creationId xmlns:a16="http://schemas.microsoft.com/office/drawing/2014/main" id="{8A0838AA-6BA4-444A-9560-166D7AED89C5}"/>
              </a:ext>
            </a:extLst>
          </p:cNvPr>
          <p:cNvSpPr/>
          <p:nvPr/>
        </p:nvSpPr>
        <p:spPr>
          <a:xfrm>
            <a:off x="5470945" y="3455794"/>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C. 12,8%</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4" name="Đáp án sai 3">
            <a:extLst>
              <a:ext uri="{FF2B5EF4-FFF2-40B4-BE49-F238E27FC236}">
                <a16:creationId xmlns:a16="http://schemas.microsoft.com/office/drawing/2014/main" id="{FCF1751F-7090-477C-A3AB-1689DAD1911D}"/>
              </a:ext>
            </a:extLst>
          </p:cNvPr>
          <p:cNvSpPr/>
          <p:nvPr/>
        </p:nvSpPr>
        <p:spPr>
          <a:xfrm>
            <a:off x="5470945" y="4204360"/>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D. 50%</a:t>
            </a:r>
            <a:endParaRPr lang="vi-VN" sz="1800" kern="1200" noProof="1">
              <a:solidFill>
                <a:prstClr val="black"/>
              </a:solidFill>
              <a:latin typeface="Arial" panose="020B0604020202020204" pitchFamily="34" charset="0"/>
              <a:cs typeface="Arial" panose="020B0604020202020204" pitchFamily="34" charset="0"/>
            </a:endParaRPr>
          </a:p>
        </p:txBody>
      </p:sp>
      <p:pic>
        <p:nvPicPr>
          <p:cNvPr id="45" name="Picture 5">
            <a:extLst>
              <a:ext uri="{FF2B5EF4-FFF2-40B4-BE49-F238E27FC236}">
                <a16:creationId xmlns:a16="http://schemas.microsoft.com/office/drawing/2014/main" id="{82A425FC-9F5C-4272-8F7B-F9ED5D433FC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142104" y="3280318"/>
            <a:ext cx="639785" cy="556871"/>
          </a:xfrm>
          <a:prstGeom prst="rect">
            <a:avLst/>
          </a:prstGeom>
        </p:spPr>
      </p:pic>
      <p:pic>
        <p:nvPicPr>
          <p:cNvPr id="46" name="Picture 10">
            <a:extLst>
              <a:ext uri="{FF2B5EF4-FFF2-40B4-BE49-F238E27FC236}">
                <a16:creationId xmlns:a16="http://schemas.microsoft.com/office/drawing/2014/main" id="{12287C36-1A74-4E61-98CD-DCC57DFA9E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145980" y="3376815"/>
            <a:ext cx="637592" cy="568036"/>
          </a:xfrm>
          <a:prstGeom prst="rect">
            <a:avLst/>
          </a:prstGeom>
        </p:spPr>
      </p:pic>
      <p:pic>
        <p:nvPicPr>
          <p:cNvPr id="47" name="Picture 10">
            <a:extLst>
              <a:ext uri="{FF2B5EF4-FFF2-40B4-BE49-F238E27FC236}">
                <a16:creationId xmlns:a16="http://schemas.microsoft.com/office/drawing/2014/main" id="{A8DEDAB1-2121-46DE-A502-FDAFB5F3064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127101" y="4106232"/>
            <a:ext cx="637592" cy="568036"/>
          </a:xfrm>
          <a:prstGeom prst="rect">
            <a:avLst/>
          </a:prstGeom>
        </p:spPr>
      </p:pic>
      <p:pic>
        <p:nvPicPr>
          <p:cNvPr id="48" name="Picture 10">
            <a:extLst>
              <a:ext uri="{FF2B5EF4-FFF2-40B4-BE49-F238E27FC236}">
                <a16:creationId xmlns:a16="http://schemas.microsoft.com/office/drawing/2014/main" id="{C97E143A-8EB4-4E72-9D27-6E8BD177E6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131389" y="4228311"/>
            <a:ext cx="637592" cy="568036"/>
          </a:xfrm>
          <a:prstGeom prst="rect">
            <a:avLst/>
          </a:prstGeom>
        </p:spPr>
      </p:pic>
      <p:pic>
        <p:nvPicPr>
          <p:cNvPr id="51" name="Correct sound effect and wrong sound effect (mp3cut.net)">
            <a:hlinkClick r:id="" action="ppaction://media"/>
            <a:extLst>
              <a:ext uri="{FF2B5EF4-FFF2-40B4-BE49-F238E27FC236}">
                <a16:creationId xmlns:a16="http://schemas.microsoft.com/office/drawing/2014/main" id="{89066CFE-A04A-4D3D-B3A0-5B720E06F0C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52" name="Correct sound effect and wrong sound effect (mp3cut.net) (1)">
            <a:hlinkClick r:id="" action="ppaction://media"/>
            <a:extLst>
              <a:ext uri="{FF2B5EF4-FFF2-40B4-BE49-F238E27FC236}">
                <a16:creationId xmlns:a16="http://schemas.microsoft.com/office/drawing/2014/main" id="{4C027B0D-A29D-46E2-AC59-2B1057ED0799}"/>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pic>
        <p:nvPicPr>
          <p:cNvPr id="53" name="Correct sound effect and wrong sound effect (mp3cut.net) (1)">
            <a:hlinkClick r:id="" action="ppaction://media"/>
            <a:extLst>
              <a:ext uri="{FF2B5EF4-FFF2-40B4-BE49-F238E27FC236}">
                <a16:creationId xmlns:a16="http://schemas.microsoft.com/office/drawing/2014/main" id="{5D66F058-DFBC-4231-83C9-6185F002A0C9}"/>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0161" y="-611471"/>
            <a:ext cx="487363" cy="487363"/>
          </a:xfrm>
          <a:prstGeom prst="rect">
            <a:avLst/>
          </a:prstGeom>
        </p:spPr>
      </p:pic>
      <p:pic>
        <p:nvPicPr>
          <p:cNvPr id="54" name="Correct sound effect and wrong sound effect (mp3cut.net) (1)">
            <a:hlinkClick r:id="" action="ppaction://media"/>
            <a:extLst>
              <a:ext uri="{FF2B5EF4-FFF2-40B4-BE49-F238E27FC236}">
                <a16:creationId xmlns:a16="http://schemas.microsoft.com/office/drawing/2014/main" id="{9CC9C91D-EB69-4CF8-9854-15A7501FC682}"/>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4693" y="-63363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strips(downLeft)">
                                      <p:cBhvr>
                                        <p:cTn id="23" dur="500"/>
                                        <p:tgtEl>
                                          <p:spTgt spid="4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strips(downLeft)">
                                      <p:cBhvr>
                                        <p:cTn id="26" dur="500"/>
                                        <p:tgtEl>
                                          <p:spTgt spid="42"/>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strips(downLeft)">
                                      <p:cBhvr>
                                        <p:cTn id="29" dur="500"/>
                                        <p:tgtEl>
                                          <p:spTgt spid="43"/>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strips(downLeft)">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41"/>
                                        </p:tgtEl>
                                        <p:attrNameLst>
                                          <p:attrName>fillcolor</p:attrName>
                                        </p:attrNameLst>
                                      </p:cBhvr>
                                      <p:to>
                                        <a:srgbClr val="92D050"/>
                                      </p:to>
                                    </p:animClr>
                                    <p:set>
                                      <p:cBhvr>
                                        <p:cTn id="38" dur="500" fill="hold"/>
                                        <p:tgtEl>
                                          <p:spTgt spid="41"/>
                                        </p:tgtEl>
                                        <p:attrNameLst>
                                          <p:attrName>fill.type</p:attrName>
                                        </p:attrNameLst>
                                      </p:cBhvr>
                                      <p:to>
                                        <p:strVal val="solid"/>
                                      </p:to>
                                    </p:set>
                                    <p:set>
                                      <p:cBhvr>
                                        <p:cTn id="39" dur="500" fill="hold"/>
                                        <p:tgtEl>
                                          <p:spTgt spid="41"/>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5"/>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1"/>
                                        </p:tgtEl>
                                      </p:cBhvr>
                                    </p:animEffect>
                                    <p:animScale>
                                      <p:cBhvr>
                                        <p:cTn id="44" dur="250" autoRev="1" fill="hold"/>
                                        <p:tgtEl>
                                          <p:spTgt spid="41"/>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51"/>
                                        </p:tgtEl>
                                      </p:cBhvr>
                                    </p:cmd>
                                  </p:childTnLst>
                                </p:cTn>
                              </p:par>
                            </p:childTnLst>
                          </p:cTn>
                        </p:par>
                      </p:childTnLst>
                    </p:cTn>
                  </p:par>
                </p:childTnLst>
              </p:cTn>
              <p:nextCondLst>
                <p:cond evt="onClick" delay="0">
                  <p:tgtEl>
                    <p:spTgt spid="41"/>
                  </p:tgtEl>
                </p:cond>
              </p:nextCondLst>
            </p:seq>
            <p:seq concurrent="1" nextAc="seek">
              <p:cTn id="47" restart="whenNotActive" fill="hold" evtFilter="cancelBubble" nodeType="interactiveSeq">
                <p:stCondLst>
                  <p:cond evt="onClick" delay="0">
                    <p:tgtEl>
                      <p:spTgt spid="42"/>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42"/>
                                        </p:tgtEl>
                                        <p:attrNameLst>
                                          <p:attrName>fillcolor</p:attrName>
                                        </p:attrNameLst>
                                      </p:cBhvr>
                                      <p:to>
                                        <a:srgbClr val="D99694"/>
                                      </p:to>
                                    </p:animClr>
                                    <p:set>
                                      <p:cBhvr>
                                        <p:cTn id="52" dur="500" fill="hold"/>
                                        <p:tgtEl>
                                          <p:spTgt spid="42"/>
                                        </p:tgtEl>
                                        <p:attrNameLst>
                                          <p:attrName>fill.type</p:attrName>
                                        </p:attrNameLst>
                                      </p:cBhvr>
                                      <p:to>
                                        <p:strVal val="solid"/>
                                      </p:to>
                                    </p:set>
                                    <p:set>
                                      <p:cBhvr>
                                        <p:cTn id="53" dur="500" fill="hold"/>
                                        <p:tgtEl>
                                          <p:spTgt spid="42"/>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42"/>
                                        </p:tgtEl>
                                      </p:cBhvr>
                                    </p:animEffect>
                                    <p:animScale>
                                      <p:cBhvr>
                                        <p:cTn id="58" dur="250" autoRev="1" fill="hold"/>
                                        <p:tgtEl>
                                          <p:spTgt spid="42"/>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52"/>
                                        </p:tgtEl>
                                      </p:cBhvr>
                                    </p:cmd>
                                  </p:childTnLst>
                                </p:cTn>
                              </p:par>
                            </p:childTnLst>
                          </p:cTn>
                        </p:par>
                      </p:childTnLst>
                    </p:cTn>
                  </p:par>
                </p:childTnLst>
              </p:cTn>
              <p:nextCondLst>
                <p:cond evt="onClick" delay="0">
                  <p:tgtEl>
                    <p:spTgt spid="42"/>
                  </p:tgtEl>
                </p:cond>
              </p:nextCondLst>
            </p:seq>
            <p:seq concurrent="1" nextAc="seek">
              <p:cTn id="61" restart="whenNotActive" fill="hold" evtFilter="cancelBubble" nodeType="interactiveSeq">
                <p:stCondLst>
                  <p:cond evt="onClick" delay="0">
                    <p:tgtEl>
                      <p:spTgt spid="43"/>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43"/>
                                        </p:tgtEl>
                                        <p:attrNameLst>
                                          <p:attrName>fillcolor</p:attrName>
                                        </p:attrNameLst>
                                      </p:cBhvr>
                                      <p:to>
                                        <a:srgbClr val="D99694"/>
                                      </p:to>
                                    </p:animClr>
                                    <p:set>
                                      <p:cBhvr>
                                        <p:cTn id="66" dur="500" fill="hold"/>
                                        <p:tgtEl>
                                          <p:spTgt spid="43"/>
                                        </p:tgtEl>
                                        <p:attrNameLst>
                                          <p:attrName>fill.type</p:attrName>
                                        </p:attrNameLst>
                                      </p:cBhvr>
                                      <p:to>
                                        <p:strVal val="solid"/>
                                      </p:to>
                                    </p:set>
                                    <p:set>
                                      <p:cBhvr>
                                        <p:cTn id="67" dur="500" fill="hold"/>
                                        <p:tgtEl>
                                          <p:spTgt spid="43"/>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6"/>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43"/>
                                        </p:tgtEl>
                                      </p:cBhvr>
                                    </p:animEffect>
                                    <p:animScale>
                                      <p:cBhvr>
                                        <p:cTn id="72" dur="250" autoRev="1" fill="hold"/>
                                        <p:tgtEl>
                                          <p:spTgt spid="43"/>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53"/>
                                        </p:tgtEl>
                                      </p:cBhvr>
                                    </p:cmd>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44"/>
                                        </p:tgtEl>
                                        <p:attrNameLst>
                                          <p:attrName>fillcolor</p:attrName>
                                        </p:attrNameLst>
                                      </p:cBhvr>
                                      <p:to>
                                        <a:srgbClr val="D99694"/>
                                      </p:to>
                                    </p:animClr>
                                    <p:set>
                                      <p:cBhvr>
                                        <p:cTn id="80" dur="500" fill="hold"/>
                                        <p:tgtEl>
                                          <p:spTgt spid="44"/>
                                        </p:tgtEl>
                                        <p:attrNameLst>
                                          <p:attrName>fill.type</p:attrName>
                                        </p:attrNameLst>
                                      </p:cBhvr>
                                      <p:to>
                                        <p:strVal val="solid"/>
                                      </p:to>
                                    </p:set>
                                    <p:set>
                                      <p:cBhvr>
                                        <p:cTn id="81" dur="500" fill="hold"/>
                                        <p:tgtEl>
                                          <p:spTgt spid="44"/>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7"/>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44"/>
                                        </p:tgtEl>
                                      </p:cBhvr>
                                    </p:animEffect>
                                    <p:animScale>
                                      <p:cBhvr>
                                        <p:cTn id="86" dur="250" autoRev="1" fill="hold"/>
                                        <p:tgtEl>
                                          <p:spTgt spid="44"/>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54"/>
                                        </p:tgtEl>
                                      </p:cBhvr>
                                    </p:cmd>
                                  </p:childTnLst>
                                </p:cTn>
                              </p:par>
                            </p:childTnLst>
                          </p:cTn>
                        </p:par>
                      </p:childTnLst>
                    </p:cTn>
                  </p:par>
                </p:childTnLst>
              </p:cTn>
              <p:nextCondLst>
                <p:cond evt="onClick" delay="0">
                  <p:tgtEl>
                    <p:spTgt spid="44"/>
                  </p:tgtEl>
                </p:cond>
              </p:nextCondLst>
            </p:seq>
            <p:audio>
              <p:cMediaNode vol="80000">
                <p:cTn id="89" fill="hold" display="0">
                  <p:stCondLst>
                    <p:cond delay="indefinite"/>
                  </p:stCondLst>
                  <p:endCondLst>
                    <p:cond evt="onStopAudio" delay="0">
                      <p:tgtEl>
                        <p:sldTgt/>
                      </p:tgtEl>
                    </p:cond>
                  </p:endCondLst>
                </p:cTn>
                <p:tgtEl>
                  <p:spTgt spid="51"/>
                </p:tgtEl>
              </p:cMediaNode>
            </p:audio>
            <p:audio>
              <p:cMediaNode vol="80000">
                <p:cTn id="90" fill="hold" display="0">
                  <p:stCondLst>
                    <p:cond delay="indefinite"/>
                  </p:stCondLst>
                  <p:endCondLst>
                    <p:cond evt="onStopAudio" delay="0">
                      <p:tgtEl>
                        <p:sldTgt/>
                      </p:tgtEl>
                    </p:cond>
                  </p:endCondLst>
                </p:cTn>
                <p:tgtEl>
                  <p:spTgt spid="52"/>
                </p:tgtEl>
              </p:cMediaNode>
            </p:audio>
            <p:audio>
              <p:cMediaNode vol="80000">
                <p:cTn id="91" fill="hold" display="0">
                  <p:stCondLst>
                    <p:cond delay="indefinite"/>
                  </p:stCondLst>
                  <p:endCondLst>
                    <p:cond evt="onStopAudio" delay="0">
                      <p:tgtEl>
                        <p:sldTgt/>
                      </p:tgtEl>
                    </p:cond>
                  </p:endCondLst>
                </p:cTn>
                <p:tgtEl>
                  <p:spTgt spid="53"/>
                </p:tgtEl>
              </p:cMediaNode>
            </p:audio>
            <p:audio>
              <p:cMediaNode vol="80000">
                <p:cTn id="92" fill="hold" display="0">
                  <p:stCondLst>
                    <p:cond delay="indefinite"/>
                  </p:stCondLst>
                  <p:endCondLst>
                    <p:cond evt="onStopAudio" delay="0">
                      <p:tgtEl>
                        <p:sldTgt/>
                      </p:tgtEl>
                    </p:cond>
                  </p:endCondLst>
                </p:cTn>
                <p:tgtEl>
                  <p:spTgt spid="54"/>
                </p:tgtEl>
              </p:cMediaNode>
            </p:audio>
          </p:childTnLst>
        </p:cTn>
      </p:par>
    </p:tnLst>
    <p:bldLst>
      <p:bldP spid="5" grpId="0"/>
      <p:bldP spid="29" grpId="0"/>
      <p:bldP spid="41" grpId="0" animBg="1"/>
      <p:bldP spid="41" grpId="1" animBg="1"/>
      <p:bldP spid="42" grpId="0" animBg="1"/>
      <p:bldP spid="42" grpId="1" animBg="1"/>
      <p:bldP spid="43" grpId="0" animBg="1"/>
      <p:bldP spid="43" grpId="1" animBg="1"/>
      <p:bldP spid="44" grpId="0" animBg="1"/>
      <p:bldP spid="4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sp>
        <p:nvSpPr>
          <p:cNvPr id="38" name="TextBox 37">
            <a:extLst>
              <a:ext uri="{FF2B5EF4-FFF2-40B4-BE49-F238E27FC236}">
                <a16:creationId xmlns:a16="http://schemas.microsoft.com/office/drawing/2014/main" id="{F01BFC20-455B-4CED-8135-4EEC3E3CF7C5}"/>
              </a:ext>
            </a:extLst>
          </p:cNvPr>
          <p:cNvSpPr txBox="1"/>
          <p:nvPr/>
        </p:nvSpPr>
        <p:spPr>
          <a:xfrm>
            <a:off x="931326" y="445797"/>
            <a:ext cx="7911884" cy="850939"/>
          </a:xfrm>
          <a:prstGeom prst="rect">
            <a:avLst/>
          </a:prstGeom>
          <a:noFill/>
        </p:spPr>
        <p:txBody>
          <a:bodyPr wrap="square" rtlCol="0">
            <a:spAutoFit/>
          </a:bodyPr>
          <a:lstStyle/>
          <a:p>
            <a:pPr>
              <a:lnSpc>
                <a:spcPct val="130000"/>
              </a:lnSpc>
            </a:pPr>
            <a:r>
              <a:rPr lang="en-US" sz="2000" b="1" dirty="0" err="1">
                <a:latin typeface="+mn-lt"/>
              </a:rPr>
              <a:t>Câu</a:t>
            </a:r>
            <a:r>
              <a:rPr lang="en-US" sz="2000" b="1" dirty="0">
                <a:latin typeface="+mn-lt"/>
              </a:rPr>
              <a:t> 2. </a:t>
            </a:r>
            <a:r>
              <a:rPr lang="en-US" sz="2000" dirty="0" err="1">
                <a:latin typeface="+mn-lt"/>
              </a:rPr>
              <a:t>Tổng</a:t>
            </a:r>
            <a:r>
              <a:rPr lang="en-US" sz="2000" dirty="0">
                <a:latin typeface="+mn-lt"/>
              </a:rPr>
              <a:t> </a:t>
            </a:r>
            <a:r>
              <a:rPr lang="en-US" sz="2000" dirty="0" err="1">
                <a:latin typeface="+mn-lt"/>
              </a:rPr>
              <a:t>lượng</a:t>
            </a:r>
            <a:r>
              <a:rPr lang="en-US" sz="2000" dirty="0">
                <a:latin typeface="+mn-lt"/>
              </a:rPr>
              <a:t> </a:t>
            </a:r>
            <a:r>
              <a:rPr lang="en-US" sz="2000" dirty="0" err="1">
                <a:latin typeface="+mn-lt"/>
              </a:rPr>
              <a:t>mưa</a:t>
            </a:r>
            <a:r>
              <a:rPr lang="en-US" sz="2000" dirty="0">
                <a:latin typeface="+mn-lt"/>
              </a:rPr>
              <a:t> </a:t>
            </a:r>
            <a:r>
              <a:rPr lang="en-US" sz="2000" dirty="0" err="1">
                <a:latin typeface="+mn-lt"/>
              </a:rPr>
              <a:t>tại</a:t>
            </a:r>
            <a:r>
              <a:rPr lang="en-US" sz="2000" dirty="0">
                <a:latin typeface="+mn-lt"/>
              </a:rPr>
              <a:t> </a:t>
            </a:r>
            <a:r>
              <a:rPr lang="en-US" sz="2000" dirty="0" err="1">
                <a:latin typeface="+mn-lt"/>
              </a:rPr>
              <a:t>một</a:t>
            </a:r>
            <a:r>
              <a:rPr lang="en-US" sz="2000" dirty="0">
                <a:latin typeface="+mn-lt"/>
              </a:rPr>
              <a:t> </a:t>
            </a:r>
            <a:r>
              <a:rPr lang="en-US" sz="2000" dirty="0" err="1">
                <a:latin typeface="+mn-lt"/>
              </a:rPr>
              <a:t>thành</a:t>
            </a:r>
            <a:r>
              <a:rPr lang="en-US" sz="2000" dirty="0">
                <a:latin typeface="+mn-lt"/>
              </a:rPr>
              <a:t> </a:t>
            </a:r>
            <a:r>
              <a:rPr lang="en-US" sz="2000" dirty="0" err="1">
                <a:latin typeface="+mn-lt"/>
              </a:rPr>
              <a:t>phố</a:t>
            </a:r>
            <a:r>
              <a:rPr lang="en-US" sz="2000" dirty="0">
                <a:latin typeface="+mn-lt"/>
              </a:rPr>
              <a:t> </a:t>
            </a:r>
            <a:r>
              <a:rPr lang="en-US" sz="2000" dirty="0" err="1">
                <a:latin typeface="+mn-lt"/>
              </a:rPr>
              <a:t>trong</a:t>
            </a:r>
            <a:r>
              <a:rPr lang="en-US" sz="2000" dirty="0">
                <a:latin typeface="+mn-lt"/>
              </a:rPr>
              <a:t> </a:t>
            </a:r>
            <a:r>
              <a:rPr lang="en-US" sz="2000" dirty="0" err="1">
                <a:latin typeface="+mn-lt"/>
              </a:rPr>
              <a:t>một</a:t>
            </a:r>
            <a:r>
              <a:rPr lang="en-US" sz="2000" dirty="0">
                <a:latin typeface="+mn-lt"/>
              </a:rPr>
              <a:t> </a:t>
            </a:r>
            <a:r>
              <a:rPr lang="en-US" sz="2000" dirty="0" err="1">
                <a:latin typeface="+mn-lt"/>
              </a:rPr>
              <a:t>số</a:t>
            </a:r>
            <a:r>
              <a:rPr lang="en-US" sz="2000" dirty="0">
                <a:latin typeface="+mn-lt"/>
              </a:rPr>
              <a:t> </a:t>
            </a:r>
            <a:r>
              <a:rPr lang="en-US" sz="2000" dirty="0" err="1">
                <a:latin typeface="+mn-lt"/>
              </a:rPr>
              <a:t>năm</a:t>
            </a:r>
            <a:r>
              <a:rPr lang="en-US" sz="2000" dirty="0">
                <a:latin typeface="+mn-lt"/>
              </a:rPr>
              <a:t> </a:t>
            </a:r>
            <a:r>
              <a:rPr lang="en-US" sz="2000" dirty="0" err="1">
                <a:latin typeface="+mn-lt"/>
              </a:rPr>
              <a:t>của</a:t>
            </a:r>
            <a:r>
              <a:rPr lang="en-US" sz="2000" dirty="0">
                <a:latin typeface="+mn-lt"/>
              </a:rPr>
              <a:t> </a:t>
            </a:r>
            <a:r>
              <a:rPr lang="en-US" sz="2000" dirty="0" err="1">
                <a:latin typeface="+mn-lt"/>
              </a:rPr>
              <a:t>biểu</a:t>
            </a:r>
            <a:r>
              <a:rPr lang="en-US" sz="2000" dirty="0">
                <a:latin typeface="+mn-lt"/>
              </a:rPr>
              <a:t> </a:t>
            </a:r>
            <a:r>
              <a:rPr lang="en-US" sz="2000" dirty="0" err="1">
                <a:latin typeface="+mn-lt"/>
              </a:rPr>
              <a:t>đồ</a:t>
            </a:r>
            <a:r>
              <a:rPr lang="en-US" sz="2000" dirty="0">
                <a:latin typeface="+mn-lt"/>
              </a:rPr>
              <a:t> </a:t>
            </a:r>
            <a:r>
              <a:rPr lang="en-US" sz="2000" dirty="0" err="1">
                <a:latin typeface="+mn-lt"/>
              </a:rPr>
              <a:t>sau</a:t>
            </a:r>
            <a:r>
              <a:rPr lang="en-US" sz="2000" dirty="0">
                <a:latin typeface="+mn-lt"/>
              </a:rPr>
              <a:t> </a:t>
            </a:r>
            <a:r>
              <a:rPr lang="en-US" sz="2000" dirty="0" err="1">
                <a:latin typeface="+mn-lt"/>
              </a:rPr>
              <a:t>là</a:t>
            </a:r>
            <a:r>
              <a:rPr lang="en-US" sz="2000" dirty="0">
                <a:latin typeface="+mn-lt"/>
              </a:rPr>
              <a:t>:</a:t>
            </a:r>
          </a:p>
        </p:txBody>
      </p:sp>
      <p:pic>
        <p:nvPicPr>
          <p:cNvPr id="40" name="Picture 39" descr="Icon&#10;&#10;Description automatically generated with medium confidence">
            <a:extLst>
              <a:ext uri="{FF2B5EF4-FFF2-40B4-BE49-F238E27FC236}">
                <a16:creationId xmlns:a16="http://schemas.microsoft.com/office/drawing/2014/main" id="{B3285E35-1C91-4098-85B9-7A0273E4671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42612" y="1355801"/>
            <a:ext cx="2337435" cy="1950720"/>
          </a:xfrm>
          <a:prstGeom prst="rect">
            <a:avLst/>
          </a:prstGeom>
          <a:noFill/>
          <a:ln>
            <a:noFill/>
          </a:ln>
        </p:spPr>
      </p:pic>
      <p:sp>
        <p:nvSpPr>
          <p:cNvPr id="41" name="Đáp án đúng">
            <a:extLst>
              <a:ext uri="{FF2B5EF4-FFF2-40B4-BE49-F238E27FC236}">
                <a16:creationId xmlns:a16="http://schemas.microsoft.com/office/drawing/2014/main" id="{0C1740F5-C7D5-48F9-925F-DB8A99216BAB}"/>
              </a:ext>
            </a:extLst>
          </p:cNvPr>
          <p:cNvSpPr/>
          <p:nvPr/>
        </p:nvSpPr>
        <p:spPr>
          <a:xfrm>
            <a:off x="1490261" y="4115831"/>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B. 7139 mm</a:t>
            </a:r>
            <a:endParaRPr lang="vi-VN" sz="2000" kern="1200" noProof="1">
              <a:solidFill>
                <a:prstClr val="black"/>
              </a:solidFill>
              <a:latin typeface="Arial" panose="020B0604020202020204" pitchFamily="34" charset="0"/>
              <a:cs typeface="Arial" panose="020B0604020202020204" pitchFamily="34" charset="0"/>
            </a:endParaRPr>
          </a:p>
        </p:txBody>
      </p:sp>
      <p:sp>
        <p:nvSpPr>
          <p:cNvPr id="42" name="Đáp án sai 1">
            <a:extLst>
              <a:ext uri="{FF2B5EF4-FFF2-40B4-BE49-F238E27FC236}">
                <a16:creationId xmlns:a16="http://schemas.microsoft.com/office/drawing/2014/main" id="{F1514E07-FE28-4865-90B0-28BEA6D74FE1}"/>
              </a:ext>
            </a:extLst>
          </p:cNvPr>
          <p:cNvSpPr/>
          <p:nvPr/>
        </p:nvSpPr>
        <p:spPr>
          <a:xfrm>
            <a:off x="1462486" y="3298125"/>
            <a:ext cx="2180998"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cs typeface="Arial" panose="020B0604020202020204" pitchFamily="34" charset="0"/>
              </a:rPr>
              <a:t>A. </a:t>
            </a:r>
            <a:r>
              <a:rPr lang="nl-NL" sz="2000" dirty="0">
                <a:solidFill>
                  <a:schemeClr val="tx1"/>
                </a:solidFill>
              </a:rPr>
              <a:t>1 427,8 mm </a:t>
            </a:r>
            <a:endParaRPr lang="vi-VN" sz="2000" kern="1200" noProof="1">
              <a:solidFill>
                <a:schemeClr val="tx1"/>
              </a:solidFill>
              <a:cs typeface="Arial" panose="020B0604020202020204" pitchFamily="34" charset="0"/>
            </a:endParaRPr>
          </a:p>
        </p:txBody>
      </p:sp>
      <p:sp>
        <p:nvSpPr>
          <p:cNvPr id="43" name="Đáp án sai 2">
            <a:extLst>
              <a:ext uri="{FF2B5EF4-FFF2-40B4-BE49-F238E27FC236}">
                <a16:creationId xmlns:a16="http://schemas.microsoft.com/office/drawing/2014/main" id="{C60B90FC-46E5-4F83-AA63-CA567B606677}"/>
              </a:ext>
            </a:extLst>
          </p:cNvPr>
          <p:cNvSpPr/>
          <p:nvPr/>
        </p:nvSpPr>
        <p:spPr>
          <a:xfrm>
            <a:off x="5500518" y="3365586"/>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C. 1784,8 mm</a:t>
            </a:r>
            <a:endParaRPr lang="vi-VN" sz="2000" kern="1200" noProof="1">
              <a:solidFill>
                <a:prstClr val="black"/>
              </a:solidFill>
              <a:latin typeface="Arial" panose="020B0604020202020204" pitchFamily="34" charset="0"/>
              <a:cs typeface="Arial" panose="020B0604020202020204" pitchFamily="34" charset="0"/>
            </a:endParaRPr>
          </a:p>
        </p:txBody>
      </p:sp>
      <p:sp>
        <p:nvSpPr>
          <p:cNvPr id="44" name="Đáp án sai 3">
            <a:extLst>
              <a:ext uri="{FF2B5EF4-FFF2-40B4-BE49-F238E27FC236}">
                <a16:creationId xmlns:a16="http://schemas.microsoft.com/office/drawing/2014/main" id="{04D3D835-C4D9-4EC7-9D24-612DF0DAB5D7}"/>
              </a:ext>
            </a:extLst>
          </p:cNvPr>
          <p:cNvSpPr/>
          <p:nvPr/>
        </p:nvSpPr>
        <p:spPr>
          <a:xfrm>
            <a:off x="5441919" y="4149063"/>
            <a:ext cx="218099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D. Đáp án sai 3</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45" name="Correct sound effect and wrong sound effect (mp3cut.net)">
            <a:hlinkClick r:id="" action="ppaction://media"/>
            <a:extLst>
              <a:ext uri="{FF2B5EF4-FFF2-40B4-BE49-F238E27FC236}">
                <a16:creationId xmlns:a16="http://schemas.microsoft.com/office/drawing/2014/main" id="{5D0ED50C-B51E-4598-BD63-62DB2616815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572000" y="-1018067"/>
            <a:ext cx="365522" cy="365522"/>
          </a:xfrm>
          <a:prstGeom prst="rect">
            <a:avLst/>
          </a:prstGeom>
        </p:spPr>
      </p:pic>
      <p:pic>
        <p:nvPicPr>
          <p:cNvPr id="46" name="Picture 5">
            <a:extLst>
              <a:ext uri="{FF2B5EF4-FFF2-40B4-BE49-F238E27FC236}">
                <a16:creationId xmlns:a16="http://schemas.microsoft.com/office/drawing/2014/main" id="{A6E24CDF-1D28-42A1-9A19-8CA079308B1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286916" y="3986898"/>
            <a:ext cx="639785" cy="556871"/>
          </a:xfrm>
          <a:prstGeom prst="rect">
            <a:avLst/>
          </a:prstGeom>
        </p:spPr>
      </p:pic>
      <p:pic>
        <p:nvPicPr>
          <p:cNvPr id="47" name="Picture 10">
            <a:extLst>
              <a:ext uri="{FF2B5EF4-FFF2-40B4-BE49-F238E27FC236}">
                <a16:creationId xmlns:a16="http://schemas.microsoft.com/office/drawing/2014/main" id="{8BD329C6-24E5-418C-97B9-6DF2ABC3D6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362718" y="3258701"/>
            <a:ext cx="637592" cy="568036"/>
          </a:xfrm>
          <a:prstGeom prst="rect">
            <a:avLst/>
          </a:prstGeom>
        </p:spPr>
      </p:pic>
      <p:pic>
        <p:nvPicPr>
          <p:cNvPr id="48" name="Picture 10">
            <a:extLst>
              <a:ext uri="{FF2B5EF4-FFF2-40B4-BE49-F238E27FC236}">
                <a16:creationId xmlns:a16="http://schemas.microsoft.com/office/drawing/2014/main" id="{23BBBDCF-CC8E-426D-B11D-D5EC89313A9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564985" y="3975733"/>
            <a:ext cx="637592" cy="568036"/>
          </a:xfrm>
          <a:prstGeom prst="rect">
            <a:avLst/>
          </a:prstGeom>
        </p:spPr>
      </p:pic>
      <p:pic>
        <p:nvPicPr>
          <p:cNvPr id="49" name="Picture 10">
            <a:extLst>
              <a:ext uri="{FF2B5EF4-FFF2-40B4-BE49-F238E27FC236}">
                <a16:creationId xmlns:a16="http://schemas.microsoft.com/office/drawing/2014/main" id="{8BA3F9E8-DF22-4D38-90F1-B84735006B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442612" y="3258701"/>
            <a:ext cx="637592" cy="568036"/>
          </a:xfrm>
          <a:prstGeom prst="rect">
            <a:avLst/>
          </a:prstGeom>
        </p:spPr>
      </p:pic>
      <p:pic>
        <p:nvPicPr>
          <p:cNvPr id="50" name="Correct sound effect and wrong sound effect (mp3cut.net) (1)">
            <a:hlinkClick r:id="" action="ppaction://media"/>
            <a:extLst>
              <a:ext uri="{FF2B5EF4-FFF2-40B4-BE49-F238E27FC236}">
                <a16:creationId xmlns:a16="http://schemas.microsoft.com/office/drawing/2014/main" id="{E8CE1949-CE40-4442-9C40-1AEEF7A2F982}"/>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567147" y="-1018067"/>
            <a:ext cx="365522" cy="365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strips(downLeft)">
                                      <p:cBhvr>
                                        <p:cTn id="17" dur="500"/>
                                        <p:tgtEl>
                                          <p:spTgt spid="42"/>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strips(downLeft)">
                                      <p:cBhvr>
                                        <p:cTn id="20" dur="500"/>
                                        <p:tgtEl>
                                          <p:spTgt spid="41"/>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strips(downLeft)">
                                      <p:cBhvr>
                                        <p:cTn id="23" dur="500"/>
                                        <p:tgtEl>
                                          <p:spTgt spid="43"/>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strips(downLeft)">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1"/>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41"/>
                                        </p:tgtEl>
                                        <p:attrNameLst>
                                          <p:attrName>fillcolor</p:attrName>
                                        </p:attrNameLst>
                                      </p:cBhvr>
                                      <p:to>
                                        <a:srgbClr val="92D050"/>
                                      </p:to>
                                    </p:animClr>
                                    <p:set>
                                      <p:cBhvr>
                                        <p:cTn id="32" dur="500" fill="hold"/>
                                        <p:tgtEl>
                                          <p:spTgt spid="41"/>
                                        </p:tgtEl>
                                        <p:attrNameLst>
                                          <p:attrName>fill.type</p:attrName>
                                        </p:attrNameLst>
                                      </p:cBhvr>
                                      <p:to>
                                        <p:strVal val="solid"/>
                                      </p:to>
                                    </p:set>
                                    <p:set>
                                      <p:cBhvr>
                                        <p:cTn id="33" dur="500" fill="hold"/>
                                        <p:tgtEl>
                                          <p:spTgt spid="41"/>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45"/>
                                        </p:tgtEl>
                                      </p:cBhvr>
                                    </p:cmd>
                                  </p:childTnLst>
                                </p:cTn>
                              </p:par>
                              <p:par>
                                <p:cTn id="36" presetID="1" presetClass="entr" presetSubtype="0" fill="hold" nodeType="withEffect">
                                  <p:stCondLst>
                                    <p:cond delay="0"/>
                                  </p:stCondLst>
                                  <p:childTnLst>
                                    <p:set>
                                      <p:cBhvr>
                                        <p:cTn id="37" dur="1" fill="hold">
                                          <p:stCondLst>
                                            <p:cond delay="9"/>
                                          </p:stCondLst>
                                        </p:cTn>
                                        <p:tgtEl>
                                          <p:spTgt spid="46"/>
                                        </p:tgtEl>
                                        <p:attrNameLst>
                                          <p:attrName>style.visibility</p:attrName>
                                        </p:attrNameLst>
                                      </p:cBhvr>
                                      <p:to>
                                        <p:strVal val="visible"/>
                                      </p:to>
                                    </p:set>
                                  </p:childTnLst>
                                </p:cTn>
                              </p:par>
                              <p:par>
                                <p:cTn id="38" presetID="26" presetClass="emph" presetSubtype="0" repeatCount="2000" fill="hold" grpId="1" nodeType="withEffect">
                                  <p:stCondLst>
                                    <p:cond delay="0"/>
                                  </p:stCondLst>
                                  <p:childTnLst>
                                    <p:animEffect transition="out" filter="fade">
                                      <p:cBhvr>
                                        <p:cTn id="39" dur="500" tmFilter="0, 0; .2, .5; .8, .5; 1, 0"/>
                                        <p:tgtEl>
                                          <p:spTgt spid="41"/>
                                        </p:tgtEl>
                                      </p:cBhvr>
                                    </p:animEffect>
                                    <p:animScale>
                                      <p:cBhvr>
                                        <p:cTn id="40" dur="250" autoRev="1" fill="hold"/>
                                        <p:tgtEl>
                                          <p:spTgt spid="41"/>
                                        </p:tgtEl>
                                      </p:cBhvr>
                                      <p:by x="105000" y="105000"/>
                                    </p:animScale>
                                  </p:childTnLst>
                                </p:cTn>
                              </p:par>
                            </p:childTnLst>
                          </p:cTn>
                        </p:par>
                      </p:childTnLst>
                    </p:cTn>
                  </p:par>
                </p:childTnLst>
              </p:cTn>
              <p:nextCondLst>
                <p:cond evt="onClick" delay="0">
                  <p:tgtEl>
                    <p:spTgt spid="41"/>
                  </p:tgtEl>
                </p:cond>
              </p:nextCondLst>
            </p:seq>
            <p:seq concurrent="1" nextAc="seek">
              <p:cTn id="41" restart="whenNotActive" fill="hold" evtFilter="cancelBubble" nodeType="interactiveSeq">
                <p:stCondLst>
                  <p:cond evt="onClick" delay="0">
                    <p:tgtEl>
                      <p:spTgt spid="42"/>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42"/>
                                        </p:tgtEl>
                                        <p:attrNameLst>
                                          <p:attrName>fillcolor</p:attrName>
                                        </p:attrNameLst>
                                      </p:cBhvr>
                                      <p:to>
                                        <a:srgbClr val="D99694"/>
                                      </p:to>
                                    </p:animClr>
                                    <p:set>
                                      <p:cBhvr>
                                        <p:cTn id="46" dur="500" fill="hold"/>
                                        <p:tgtEl>
                                          <p:spTgt spid="42"/>
                                        </p:tgtEl>
                                        <p:attrNameLst>
                                          <p:attrName>fill.type</p:attrName>
                                        </p:attrNameLst>
                                      </p:cBhvr>
                                      <p:to>
                                        <p:strVal val="solid"/>
                                      </p:to>
                                    </p:set>
                                    <p:set>
                                      <p:cBhvr>
                                        <p:cTn id="47" dur="500" fill="hold"/>
                                        <p:tgtEl>
                                          <p:spTgt spid="42"/>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50"/>
                                        </p:tgtEl>
                                      </p:cBhvr>
                                    </p:cmd>
                                  </p:childTnLst>
                                </p:cTn>
                              </p:par>
                              <p:par>
                                <p:cTn id="50" presetID="1"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childTnLst>
                                </p:cTn>
                              </p:par>
                              <p:par>
                                <p:cTn id="52" presetID="26" presetClass="emph" presetSubtype="0" repeatCount="2000" fill="hold" grpId="1" nodeType="withEffect">
                                  <p:stCondLst>
                                    <p:cond delay="0"/>
                                  </p:stCondLst>
                                  <p:childTnLst>
                                    <p:animEffect transition="out" filter="fade">
                                      <p:cBhvr>
                                        <p:cTn id="53" dur="500" tmFilter="0, 0; .2, .5; .8, .5; 1, 0"/>
                                        <p:tgtEl>
                                          <p:spTgt spid="42"/>
                                        </p:tgtEl>
                                      </p:cBhvr>
                                    </p:animEffect>
                                    <p:animScale>
                                      <p:cBhvr>
                                        <p:cTn id="54" dur="250" autoRev="1" fill="hold"/>
                                        <p:tgtEl>
                                          <p:spTgt spid="42"/>
                                        </p:tgtEl>
                                      </p:cBhvr>
                                      <p:by x="105000" y="105000"/>
                                    </p:animScale>
                                  </p:childTnLst>
                                </p:cTn>
                              </p:par>
                            </p:childTnLst>
                          </p:cTn>
                        </p:par>
                      </p:childTnLst>
                    </p:cTn>
                  </p:par>
                </p:childTnLst>
              </p:cTn>
              <p:nextCondLst>
                <p:cond evt="onClick" delay="0">
                  <p:tgtEl>
                    <p:spTgt spid="42"/>
                  </p:tgtEl>
                </p:cond>
              </p:nextCondLst>
            </p:seq>
            <p:seq concurrent="1" nextAc="seek">
              <p:cTn id="55" restart="whenNotActive" fill="hold" evtFilter="cancelBubble" nodeType="interactiveSeq">
                <p:stCondLst>
                  <p:cond evt="onClick" delay="0">
                    <p:tgtEl>
                      <p:spTgt spid="43"/>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43"/>
                                        </p:tgtEl>
                                        <p:attrNameLst>
                                          <p:attrName>fillcolor</p:attrName>
                                        </p:attrNameLst>
                                      </p:cBhvr>
                                      <p:to>
                                        <a:srgbClr val="D99694"/>
                                      </p:to>
                                    </p:animClr>
                                    <p:set>
                                      <p:cBhvr>
                                        <p:cTn id="60" dur="500" fill="hold"/>
                                        <p:tgtEl>
                                          <p:spTgt spid="43"/>
                                        </p:tgtEl>
                                        <p:attrNameLst>
                                          <p:attrName>fill.type</p:attrName>
                                        </p:attrNameLst>
                                      </p:cBhvr>
                                      <p:to>
                                        <p:strVal val="solid"/>
                                      </p:to>
                                    </p:set>
                                    <p:set>
                                      <p:cBhvr>
                                        <p:cTn id="61" dur="500" fill="hold"/>
                                        <p:tgtEl>
                                          <p:spTgt spid="43"/>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50"/>
                                        </p:tgtEl>
                                      </p:cBhvr>
                                    </p:cmd>
                                  </p:childTnLst>
                                </p:cTn>
                              </p:par>
                              <p:par>
                                <p:cTn id="64" presetID="1" presetClass="entr" presetSubtype="0" fill="hold" nodeType="withEffect">
                                  <p:stCondLst>
                                    <p:cond delay="0"/>
                                  </p:stCondLst>
                                  <p:childTnLst>
                                    <p:set>
                                      <p:cBhvr>
                                        <p:cTn id="65" dur="1" fill="hold">
                                          <p:stCondLst>
                                            <p:cond delay="9"/>
                                          </p:stCondLst>
                                        </p:cTn>
                                        <p:tgtEl>
                                          <p:spTgt spid="47"/>
                                        </p:tgtEl>
                                        <p:attrNameLst>
                                          <p:attrName>style.visibility</p:attrName>
                                        </p:attrNameLst>
                                      </p:cBhvr>
                                      <p:to>
                                        <p:strVal val="visible"/>
                                      </p:to>
                                    </p:set>
                                  </p:childTnLst>
                                </p:cTn>
                              </p:par>
                              <p:par>
                                <p:cTn id="66" presetID="26" presetClass="emph" presetSubtype="0" repeatCount="2000" fill="hold" grpId="1" nodeType="withEffect">
                                  <p:stCondLst>
                                    <p:cond delay="0"/>
                                  </p:stCondLst>
                                  <p:childTnLst>
                                    <p:animEffect transition="out" filter="fade">
                                      <p:cBhvr>
                                        <p:cTn id="67" dur="500" tmFilter="0, 0; .2, .5; .8, .5; 1, 0"/>
                                        <p:tgtEl>
                                          <p:spTgt spid="43"/>
                                        </p:tgtEl>
                                      </p:cBhvr>
                                    </p:animEffect>
                                    <p:animScale>
                                      <p:cBhvr>
                                        <p:cTn id="68" dur="250" autoRev="1" fill="hold"/>
                                        <p:tgtEl>
                                          <p:spTgt spid="43"/>
                                        </p:tgtEl>
                                      </p:cBhvr>
                                      <p:by x="105000" y="105000"/>
                                    </p:animScale>
                                  </p:childTnLst>
                                </p:cTn>
                              </p:par>
                            </p:childTnLst>
                          </p:cTn>
                        </p:par>
                      </p:childTnLst>
                    </p:cTn>
                  </p:par>
                </p:childTnLst>
              </p:cTn>
              <p:nextCondLst>
                <p:cond evt="onClick" delay="0">
                  <p:tgtEl>
                    <p:spTgt spid="43"/>
                  </p:tgtEl>
                </p:cond>
              </p:nextCondLst>
            </p:seq>
            <p:seq concurrent="1" nextAc="seek">
              <p:cTn id="69" restart="whenNotActive" fill="hold" evtFilter="cancelBubble" nodeType="interactiveSeq">
                <p:stCondLst>
                  <p:cond evt="onClick" delay="0">
                    <p:tgtEl>
                      <p:spTgt spid="44"/>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44"/>
                                        </p:tgtEl>
                                        <p:attrNameLst>
                                          <p:attrName>fillcolor</p:attrName>
                                        </p:attrNameLst>
                                      </p:cBhvr>
                                      <p:to>
                                        <a:srgbClr val="D99694"/>
                                      </p:to>
                                    </p:animClr>
                                    <p:set>
                                      <p:cBhvr>
                                        <p:cTn id="74" dur="500" fill="hold"/>
                                        <p:tgtEl>
                                          <p:spTgt spid="44"/>
                                        </p:tgtEl>
                                        <p:attrNameLst>
                                          <p:attrName>fill.type</p:attrName>
                                        </p:attrNameLst>
                                      </p:cBhvr>
                                      <p:to>
                                        <p:strVal val="solid"/>
                                      </p:to>
                                    </p:set>
                                    <p:set>
                                      <p:cBhvr>
                                        <p:cTn id="75" dur="500" fill="hold"/>
                                        <p:tgtEl>
                                          <p:spTgt spid="44"/>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50"/>
                                        </p:tgtEl>
                                      </p:cBhvr>
                                    </p:cmd>
                                  </p:childTnLst>
                                </p:cTn>
                              </p:par>
                              <p:par>
                                <p:cTn id="78" presetID="1" presetClass="entr" presetSubtype="0" fill="hold" nodeType="withEffect">
                                  <p:stCondLst>
                                    <p:cond delay="0"/>
                                  </p:stCondLst>
                                  <p:childTnLst>
                                    <p:set>
                                      <p:cBhvr>
                                        <p:cTn id="79" dur="1" fill="hold">
                                          <p:stCondLst>
                                            <p:cond delay="9"/>
                                          </p:stCondLst>
                                        </p:cTn>
                                        <p:tgtEl>
                                          <p:spTgt spid="48"/>
                                        </p:tgtEl>
                                        <p:attrNameLst>
                                          <p:attrName>style.visibility</p:attrName>
                                        </p:attrNameLst>
                                      </p:cBhvr>
                                      <p:to>
                                        <p:strVal val="visible"/>
                                      </p:to>
                                    </p:set>
                                  </p:childTnLst>
                                </p:cTn>
                              </p:par>
                              <p:par>
                                <p:cTn id="80" presetID="26" presetClass="emph" presetSubtype="0" repeatCount="2000" fill="hold" grpId="1" nodeType="withEffect">
                                  <p:stCondLst>
                                    <p:cond delay="0"/>
                                  </p:stCondLst>
                                  <p:childTnLst>
                                    <p:animEffect transition="out" filter="fade">
                                      <p:cBhvr>
                                        <p:cTn id="81" dur="500" tmFilter="0, 0; .2, .5; .8, .5; 1, 0"/>
                                        <p:tgtEl>
                                          <p:spTgt spid="44"/>
                                        </p:tgtEl>
                                      </p:cBhvr>
                                    </p:animEffect>
                                    <p:animScale>
                                      <p:cBhvr>
                                        <p:cTn id="82" dur="250" autoRev="1" fill="hold"/>
                                        <p:tgtEl>
                                          <p:spTgt spid="44"/>
                                        </p:tgtEl>
                                      </p:cBhvr>
                                      <p:by x="105000" y="105000"/>
                                    </p:animScale>
                                  </p:childTnLst>
                                </p:cTn>
                              </p:par>
                            </p:childTnLst>
                          </p:cTn>
                        </p:par>
                      </p:childTnLst>
                    </p:cTn>
                  </p:par>
                </p:childTnLst>
              </p:cTn>
              <p:nextCondLst>
                <p:cond evt="onClick" delay="0">
                  <p:tgtEl>
                    <p:spTgt spid="44"/>
                  </p:tgtEl>
                </p:cond>
              </p:nextCondLst>
            </p:seq>
            <p:audio>
              <p:cMediaNode vol="80000">
                <p:cTn id="83" fill="hold" display="0">
                  <p:stCondLst>
                    <p:cond delay="indefinite"/>
                  </p:stCondLst>
                  <p:endCondLst>
                    <p:cond evt="onStopAudio" delay="0">
                      <p:tgtEl>
                        <p:sldTgt/>
                      </p:tgtEl>
                    </p:cond>
                  </p:endCondLst>
                </p:cTn>
                <p:tgtEl>
                  <p:spTgt spid="45"/>
                </p:tgtEl>
              </p:cMediaNode>
            </p:audio>
            <p:audio>
              <p:cMediaNode vol="80000">
                <p:cTn id="84" fill="hold" display="0">
                  <p:stCondLst>
                    <p:cond delay="indefinite"/>
                  </p:stCondLst>
                  <p:endCondLst>
                    <p:cond evt="onStopAudio" delay="0">
                      <p:tgtEl>
                        <p:sldTgt/>
                      </p:tgtEl>
                    </p:cond>
                  </p:endCondLst>
                </p:cTn>
                <p:tgtEl>
                  <p:spTgt spid="50"/>
                </p:tgtEl>
              </p:cMediaNode>
            </p:audio>
          </p:childTnLst>
        </p:cTn>
      </p:par>
    </p:tnLst>
    <p:bldLst>
      <p:bldP spid="38" grpId="0"/>
      <p:bldP spid="41" grpId="0" animBg="1"/>
      <p:bldP spid="41" grpId="1" animBg="1"/>
      <p:bldP spid="42" grpId="0"/>
      <p:bldP spid="42" grpId="1"/>
      <p:bldP spid="43" grpId="0" animBg="1"/>
      <p:bldP spid="43" grpId="1" animBg="1"/>
      <p:bldP spid="44" grpId="0" animBg="1"/>
      <p:bldP spid="4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9"/>
        <p:cNvGrpSpPr/>
        <p:nvPr/>
      </p:nvGrpSpPr>
      <p:grpSpPr>
        <a:xfrm>
          <a:off x="0" y="0"/>
          <a:ext cx="0" cy="0"/>
          <a:chOff x="0" y="0"/>
          <a:chExt cx="0" cy="0"/>
        </a:xfrm>
      </p:grpSpPr>
      <p:grpSp>
        <p:nvGrpSpPr>
          <p:cNvPr id="2266" name="Google Shape;2266;p60"/>
          <p:cNvGrpSpPr/>
          <p:nvPr/>
        </p:nvGrpSpPr>
        <p:grpSpPr>
          <a:xfrm>
            <a:off x="288758" y="4292561"/>
            <a:ext cx="931326" cy="850939"/>
            <a:chOff x="356623" y="3279342"/>
            <a:chExt cx="1718434" cy="1603435"/>
          </a:xfrm>
        </p:grpSpPr>
        <p:grpSp>
          <p:nvGrpSpPr>
            <p:cNvPr id="2267" name="Google Shape;2267;p60"/>
            <p:cNvGrpSpPr/>
            <p:nvPr/>
          </p:nvGrpSpPr>
          <p:grpSpPr>
            <a:xfrm rot="-281382">
              <a:off x="413416" y="3328366"/>
              <a:ext cx="1258215" cy="1440777"/>
              <a:chOff x="1489450" y="4461250"/>
              <a:chExt cx="510525" cy="584600"/>
            </a:xfrm>
          </p:grpSpPr>
          <p:sp>
            <p:nvSpPr>
              <p:cNvPr id="2268" name="Google Shape;2268;p60"/>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0"/>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0"/>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0"/>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0"/>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0"/>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0"/>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0"/>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0"/>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0"/>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0"/>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0"/>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0"/>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0"/>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0"/>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0"/>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60"/>
            <p:cNvSpPr/>
            <p:nvPr/>
          </p:nvSpPr>
          <p:spPr>
            <a:xfrm>
              <a:off x="1647418" y="4437568"/>
              <a:ext cx="427640" cy="44520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TextBox 39">
            <a:extLst>
              <a:ext uri="{FF2B5EF4-FFF2-40B4-BE49-F238E27FC236}">
                <a16:creationId xmlns:a16="http://schemas.microsoft.com/office/drawing/2014/main" id="{C737C575-412E-451C-A927-4B1D8E05211D}"/>
              </a:ext>
            </a:extLst>
          </p:cNvPr>
          <p:cNvSpPr txBox="1"/>
          <p:nvPr/>
        </p:nvSpPr>
        <p:spPr>
          <a:xfrm>
            <a:off x="515075" y="574501"/>
            <a:ext cx="7974170" cy="775084"/>
          </a:xfrm>
          <a:prstGeom prst="rect">
            <a:avLst/>
          </a:prstGeom>
          <a:noFill/>
        </p:spPr>
        <p:txBody>
          <a:bodyPr wrap="square" rtlCol="0">
            <a:spAutoFit/>
          </a:bodyPr>
          <a:lstStyle/>
          <a:p>
            <a:pPr algn="just">
              <a:lnSpc>
                <a:spcPct val="130000"/>
              </a:lnSpc>
            </a:pPr>
            <a:r>
              <a:rPr lang="en-US" sz="1800" b="1" dirty="0" err="1">
                <a:latin typeface="+mn-lt"/>
              </a:rPr>
              <a:t>Câu</a:t>
            </a:r>
            <a:r>
              <a:rPr lang="en-US" sz="1800" b="1" dirty="0">
                <a:latin typeface="+mn-lt"/>
              </a:rPr>
              <a:t> 3.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dưới</a:t>
            </a:r>
            <a:r>
              <a:rPr lang="en-US" sz="1800" dirty="0">
                <a:latin typeface="+mn-lt"/>
              </a:rPr>
              <a:t> </a:t>
            </a:r>
            <a:r>
              <a:rPr lang="en-US" sz="1800" dirty="0" err="1">
                <a:latin typeface="+mn-lt"/>
              </a:rPr>
              <a:t>đây</a:t>
            </a:r>
            <a:r>
              <a:rPr lang="en-US" sz="1800" dirty="0">
                <a:latin typeface="+mn-lt"/>
              </a:rPr>
              <a:t> </a:t>
            </a:r>
            <a:r>
              <a:rPr lang="en-US" sz="1800" dirty="0" err="1">
                <a:latin typeface="+mn-lt"/>
              </a:rPr>
              <a:t>cho</a:t>
            </a:r>
            <a:r>
              <a:rPr lang="en-US" sz="1800" dirty="0">
                <a:latin typeface="+mn-lt"/>
              </a:rPr>
              <a:t> </a:t>
            </a:r>
            <a:r>
              <a:rPr lang="en-US" sz="1800" dirty="0" err="1">
                <a:latin typeface="+mn-lt"/>
              </a:rPr>
              <a:t>biết</a:t>
            </a:r>
            <a:r>
              <a:rPr lang="en-US" sz="1800" dirty="0">
                <a:latin typeface="+mn-lt"/>
              </a:rPr>
              <a:t> </a:t>
            </a:r>
            <a:r>
              <a:rPr lang="en-US" sz="1800" dirty="0" err="1">
                <a:latin typeface="+mn-lt"/>
              </a:rPr>
              <a:t>tổng</a:t>
            </a:r>
            <a:r>
              <a:rPr lang="en-US" sz="1800" dirty="0">
                <a:latin typeface="+mn-lt"/>
              </a:rPr>
              <a:t> </a:t>
            </a:r>
            <a:r>
              <a:rPr lang="en-US" sz="1800" dirty="0" err="1">
                <a:latin typeface="+mn-lt"/>
              </a:rPr>
              <a:t>lượng</a:t>
            </a:r>
            <a:r>
              <a:rPr lang="en-US" sz="1800" dirty="0">
                <a:latin typeface="+mn-lt"/>
              </a:rPr>
              <a:t> </a:t>
            </a:r>
            <a:r>
              <a:rPr lang="en-US" sz="1800" dirty="0" err="1">
                <a:latin typeface="+mn-lt"/>
              </a:rPr>
              <a:t>mưa</a:t>
            </a:r>
            <a:r>
              <a:rPr lang="en-US" sz="1800" dirty="0">
                <a:latin typeface="+mn-lt"/>
              </a:rPr>
              <a:t> </a:t>
            </a:r>
            <a:r>
              <a:rPr lang="en-US" sz="1800" dirty="0" err="1">
                <a:latin typeface="+mn-lt"/>
              </a:rPr>
              <a:t>tại</a:t>
            </a:r>
            <a:r>
              <a:rPr lang="en-US" sz="1800" dirty="0">
                <a:latin typeface="+mn-lt"/>
              </a:rPr>
              <a:t> </a:t>
            </a:r>
            <a:r>
              <a:rPr lang="en-US" sz="1800" dirty="0" err="1">
                <a:latin typeface="+mn-lt"/>
              </a:rPr>
              <a:t>một</a:t>
            </a:r>
            <a:r>
              <a:rPr lang="en-US" sz="1800" dirty="0">
                <a:latin typeface="+mn-lt"/>
              </a:rPr>
              <a:t> </a:t>
            </a:r>
            <a:r>
              <a:rPr lang="en-US" sz="1800" dirty="0" err="1">
                <a:latin typeface="+mn-lt"/>
              </a:rPr>
              <a:t>thành</a:t>
            </a:r>
            <a:r>
              <a:rPr lang="en-US" sz="1800" dirty="0">
                <a:latin typeface="+mn-lt"/>
              </a:rPr>
              <a:t> </a:t>
            </a:r>
            <a:r>
              <a:rPr lang="en-US" sz="1800" dirty="0" err="1">
                <a:latin typeface="+mn-lt"/>
              </a:rPr>
              <a:t>phố</a:t>
            </a:r>
            <a:r>
              <a:rPr lang="en-US" sz="1800" dirty="0">
                <a:latin typeface="+mn-lt"/>
              </a:rPr>
              <a:t> </a:t>
            </a:r>
            <a:r>
              <a:rPr lang="en-US" sz="1800" dirty="0" err="1">
                <a:latin typeface="+mn-lt"/>
              </a:rPr>
              <a:t>trong</a:t>
            </a:r>
            <a:r>
              <a:rPr lang="en-US" sz="1800" dirty="0">
                <a:latin typeface="+mn-lt"/>
              </a:rPr>
              <a:t> </a:t>
            </a:r>
            <a:r>
              <a:rPr lang="en-US" sz="1800" dirty="0" err="1">
                <a:latin typeface="+mn-lt"/>
              </a:rPr>
              <a:t>một</a:t>
            </a:r>
            <a:r>
              <a:rPr lang="en-US" sz="1800" dirty="0">
                <a:latin typeface="+mn-lt"/>
              </a:rPr>
              <a:t> </a:t>
            </a:r>
            <a:r>
              <a:rPr lang="en-US" sz="1800" dirty="0" err="1">
                <a:latin typeface="+mn-lt"/>
              </a:rPr>
              <a:t>số</a:t>
            </a:r>
            <a:r>
              <a:rPr lang="en-US" sz="1800" dirty="0">
                <a:latin typeface="+mn-lt"/>
              </a:rPr>
              <a:t> </a:t>
            </a:r>
            <a:r>
              <a:rPr lang="en-US" sz="1800" dirty="0" err="1">
                <a:latin typeface="+mn-lt"/>
              </a:rPr>
              <a:t>năm</a:t>
            </a:r>
            <a:r>
              <a:rPr lang="en-US" sz="1800" dirty="0">
                <a:latin typeface="+mn-lt"/>
              </a:rPr>
              <a:t>.</a:t>
            </a:r>
          </a:p>
        </p:txBody>
      </p:sp>
      <p:pic>
        <p:nvPicPr>
          <p:cNvPr id="41" name="Picture 40" descr="Chart, bar chart&#10;&#10;Description automatically generated">
            <a:extLst>
              <a:ext uri="{FF2B5EF4-FFF2-40B4-BE49-F238E27FC236}">
                <a16:creationId xmlns:a16="http://schemas.microsoft.com/office/drawing/2014/main" id="{81283EBA-AA83-475C-8230-CF9D2DF6B88C}"/>
              </a:ext>
            </a:extLst>
          </p:cNvPr>
          <p:cNvPicPr/>
          <p:nvPr/>
        </p:nvPicPr>
        <p:blipFill>
          <a:blip r:embed="rId3"/>
          <a:stretch>
            <a:fillRect/>
          </a:stretch>
        </p:blipFill>
        <p:spPr>
          <a:xfrm>
            <a:off x="262636" y="1861568"/>
            <a:ext cx="2810510" cy="2072640"/>
          </a:xfrm>
          <a:prstGeom prst="rect">
            <a:avLst/>
          </a:prstGeom>
        </p:spPr>
      </p:pic>
      <p:graphicFrame>
        <p:nvGraphicFramePr>
          <p:cNvPr id="15" name="Table 14">
            <a:extLst>
              <a:ext uri="{FF2B5EF4-FFF2-40B4-BE49-F238E27FC236}">
                <a16:creationId xmlns:a16="http://schemas.microsoft.com/office/drawing/2014/main" id="{2DD79CE3-9017-4365-A3FF-78D41BBB825E}"/>
              </a:ext>
            </a:extLst>
          </p:cNvPr>
          <p:cNvGraphicFramePr>
            <a:graphicFrameLocks noGrp="1"/>
          </p:cNvGraphicFramePr>
          <p:nvPr>
            <p:extLst>
              <p:ext uri="{D42A27DB-BD31-4B8C-83A1-F6EECF244321}">
                <p14:modId xmlns:p14="http://schemas.microsoft.com/office/powerpoint/2010/main" val="3442544612"/>
              </p:ext>
            </p:extLst>
          </p:nvPr>
        </p:nvGraphicFramePr>
        <p:xfrm>
          <a:off x="3188448" y="1794772"/>
          <a:ext cx="5666130" cy="2974659"/>
        </p:xfrm>
        <a:graphic>
          <a:graphicData uri="http://schemas.openxmlformats.org/drawingml/2006/table">
            <a:tbl>
              <a:tblPr firstRow="1" firstCol="1" bandRow="1">
                <a:tableStyleId>{9C1ECB6E-2192-49A8-8D7E-392407DBB135}</a:tableStyleId>
              </a:tblPr>
              <a:tblGrid>
                <a:gridCol w="3560186">
                  <a:extLst>
                    <a:ext uri="{9D8B030D-6E8A-4147-A177-3AD203B41FA5}">
                      <a16:colId xmlns:a16="http://schemas.microsoft.com/office/drawing/2014/main" val="2456577654"/>
                    </a:ext>
                  </a:extLst>
                </a:gridCol>
                <a:gridCol w="1068998">
                  <a:extLst>
                    <a:ext uri="{9D8B030D-6E8A-4147-A177-3AD203B41FA5}">
                      <a16:colId xmlns:a16="http://schemas.microsoft.com/office/drawing/2014/main" val="674139855"/>
                    </a:ext>
                  </a:extLst>
                </a:gridCol>
                <a:gridCol w="1036946">
                  <a:extLst>
                    <a:ext uri="{9D8B030D-6E8A-4147-A177-3AD203B41FA5}">
                      <a16:colId xmlns:a16="http://schemas.microsoft.com/office/drawing/2014/main" val="4072379849"/>
                    </a:ext>
                  </a:extLst>
                </a:gridCol>
              </a:tblGrid>
              <a:tr h="311144">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0"/>
                        </a:spcAft>
                      </a:pPr>
                      <a:r>
                        <a:rPr lang="nl-NL" sz="1600">
                          <a:effectLst/>
                        </a:rPr>
                        <a:t>Đúng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0"/>
                        </a:spcAft>
                      </a:pPr>
                      <a:r>
                        <a:rPr lang="nl-NL" sz="1600">
                          <a:effectLst/>
                        </a:rPr>
                        <a:t>Sai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7303109"/>
                  </a:ext>
                </a:extLst>
              </a:tr>
              <a:tr h="311144">
                <a:tc>
                  <a:txBody>
                    <a:bodyPr/>
                    <a:lstStyle/>
                    <a:p>
                      <a:pPr marL="0" marR="0" algn="just">
                        <a:lnSpc>
                          <a:spcPct val="150000"/>
                        </a:lnSpc>
                        <a:spcBef>
                          <a:spcPts val="600"/>
                        </a:spcBef>
                        <a:spcAft>
                          <a:spcPts val="0"/>
                        </a:spcAft>
                      </a:pPr>
                      <a:r>
                        <a:rPr lang="en-US" sz="1600" dirty="0" err="1">
                          <a:effectLst/>
                        </a:rPr>
                        <a:t>Tháng</a:t>
                      </a:r>
                      <a:r>
                        <a:rPr lang="en-US" sz="1600" dirty="0">
                          <a:effectLst/>
                        </a:rPr>
                        <a:t> 9 </a:t>
                      </a:r>
                      <a:r>
                        <a:rPr lang="en-US" sz="1600" dirty="0" err="1">
                          <a:effectLst/>
                        </a:rPr>
                        <a:t>có</a:t>
                      </a:r>
                      <a:r>
                        <a:rPr lang="en-US" sz="1600" dirty="0">
                          <a:effectLst/>
                        </a:rPr>
                        <a:t> </a:t>
                      </a:r>
                      <a:r>
                        <a:rPr lang="en-US" sz="1600" dirty="0" err="1">
                          <a:effectLst/>
                        </a:rPr>
                        <a:t>số</a:t>
                      </a:r>
                      <a:r>
                        <a:rPr lang="en-US" sz="1600" dirty="0">
                          <a:effectLst/>
                        </a:rPr>
                        <a:t> </a:t>
                      </a:r>
                      <a:r>
                        <a:rPr lang="en-US" sz="1600" dirty="0" err="1">
                          <a:effectLst/>
                        </a:rPr>
                        <a:t>ngày</a:t>
                      </a:r>
                      <a:r>
                        <a:rPr lang="en-US" sz="1600" dirty="0">
                          <a:effectLst/>
                        </a:rPr>
                        <a:t> </a:t>
                      </a:r>
                      <a:r>
                        <a:rPr lang="en-US" sz="1600" dirty="0" err="1">
                          <a:effectLst/>
                        </a:rPr>
                        <a:t>mưa</a:t>
                      </a:r>
                      <a:r>
                        <a:rPr lang="en-US" sz="1600" dirty="0">
                          <a:effectLst/>
                        </a:rPr>
                        <a:t> </a:t>
                      </a:r>
                      <a:r>
                        <a:rPr lang="en-US" sz="1600" dirty="0" err="1">
                          <a:effectLst/>
                        </a:rPr>
                        <a:t>ít</a:t>
                      </a:r>
                      <a:r>
                        <a:rPr lang="en-US" sz="1600" dirty="0">
                          <a:effectLst/>
                        </a:rPr>
                        <a:t> </a:t>
                      </a:r>
                      <a:r>
                        <a:rPr lang="en-US" sz="1600" dirty="0" err="1">
                          <a:effectLst/>
                        </a:rPr>
                        <a:t>nhất</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4314734"/>
                  </a:ext>
                </a:extLst>
              </a:tr>
              <a:tr h="634684">
                <a:tc>
                  <a:txBody>
                    <a:bodyPr/>
                    <a:lstStyle/>
                    <a:p>
                      <a:pPr marL="0" marR="0" algn="just">
                        <a:lnSpc>
                          <a:spcPct val="150000"/>
                        </a:lnSpc>
                        <a:spcBef>
                          <a:spcPts val="600"/>
                        </a:spcBef>
                        <a:spcAft>
                          <a:spcPts val="0"/>
                        </a:spcAft>
                      </a:pPr>
                      <a:r>
                        <a:rPr lang="en-US" sz="1600" dirty="0" err="1">
                          <a:effectLst/>
                        </a:rPr>
                        <a:t>Trong</a:t>
                      </a:r>
                      <a:r>
                        <a:rPr lang="en-US" sz="1600" dirty="0">
                          <a:effectLst/>
                        </a:rPr>
                        <a:t> </a:t>
                      </a:r>
                      <a:r>
                        <a:rPr lang="en-US" sz="1600" dirty="0" err="1">
                          <a:effectLst/>
                        </a:rPr>
                        <a:t>tháng</a:t>
                      </a:r>
                      <a:r>
                        <a:rPr lang="en-US" sz="1600" dirty="0">
                          <a:effectLst/>
                        </a:rPr>
                        <a:t> 9/2021 </a:t>
                      </a:r>
                      <a:r>
                        <a:rPr lang="en-US" sz="1600" dirty="0" err="1">
                          <a:effectLst/>
                        </a:rPr>
                        <a:t>có</a:t>
                      </a:r>
                      <a:r>
                        <a:rPr lang="en-US" sz="1600" dirty="0">
                          <a:effectLst/>
                        </a:rPr>
                        <a:t> 12 </a:t>
                      </a:r>
                      <a:r>
                        <a:rPr lang="en-US" sz="1600" dirty="0" err="1">
                          <a:effectLst/>
                        </a:rPr>
                        <a:t>ngày</a:t>
                      </a:r>
                      <a:r>
                        <a:rPr lang="en-US" sz="1600" dirty="0">
                          <a:effectLst/>
                        </a:rPr>
                        <a:t> </a:t>
                      </a:r>
                      <a:r>
                        <a:rPr lang="en-US" sz="1600" dirty="0" err="1">
                          <a:effectLst/>
                        </a:rPr>
                        <a:t>mưa</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2021160"/>
                  </a:ext>
                </a:extLst>
              </a:tr>
              <a:tr h="311144">
                <a:tc>
                  <a:txBody>
                    <a:bodyPr/>
                    <a:lstStyle/>
                    <a:p>
                      <a:pPr marL="0" marR="0" algn="just">
                        <a:lnSpc>
                          <a:spcPct val="150000"/>
                        </a:lnSpc>
                        <a:spcBef>
                          <a:spcPts val="600"/>
                        </a:spcBef>
                        <a:spcAft>
                          <a:spcPts val="0"/>
                        </a:spcAft>
                      </a:pPr>
                      <a:r>
                        <a:rPr lang="en-US" sz="1600">
                          <a:effectLst/>
                        </a:rPr>
                        <a:t>Tháng 8 có số ngày mưa lớn nhất.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4440582"/>
                  </a:ext>
                </a:extLst>
              </a:tr>
              <a:tr h="664912">
                <a:tc>
                  <a:txBody>
                    <a:bodyPr/>
                    <a:lstStyle/>
                    <a:p>
                      <a:pPr marL="0" marR="0" algn="just">
                        <a:lnSpc>
                          <a:spcPct val="150000"/>
                        </a:lnSpc>
                        <a:spcBef>
                          <a:spcPts val="600"/>
                        </a:spcBef>
                        <a:spcAft>
                          <a:spcPts val="0"/>
                        </a:spcAft>
                      </a:pPr>
                      <a:r>
                        <a:rPr lang="en-US" sz="1600">
                          <a:effectLst/>
                        </a:rPr>
                        <a:t>Tháng 8 có số ngày mưa nhiều hơn tháng 10 là 10 ngày.</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5433064"/>
                  </a:ext>
                </a:extLst>
              </a:tr>
              <a:tr h="634684">
                <a:tc>
                  <a:txBody>
                    <a:bodyPr/>
                    <a:lstStyle/>
                    <a:p>
                      <a:pPr marL="0" marR="0" algn="just">
                        <a:lnSpc>
                          <a:spcPct val="150000"/>
                        </a:lnSpc>
                        <a:spcBef>
                          <a:spcPts val="600"/>
                        </a:spcBef>
                        <a:spcAft>
                          <a:spcPts val="0"/>
                        </a:spcAft>
                      </a:pPr>
                      <a:r>
                        <a:rPr lang="en-US" sz="1600">
                          <a:effectLst/>
                        </a:rPr>
                        <a:t>Trong tháng 10/2021 có 17 ngày mưa.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629552"/>
                  </a:ext>
                </a:extLst>
              </a:tr>
            </a:tbl>
          </a:graphicData>
        </a:graphic>
      </p:graphicFrame>
      <p:sp>
        <p:nvSpPr>
          <p:cNvPr id="16" name="Rectangle 1">
            <a:extLst>
              <a:ext uri="{FF2B5EF4-FFF2-40B4-BE49-F238E27FC236}">
                <a16:creationId xmlns:a16="http://schemas.microsoft.com/office/drawing/2014/main" id="{63D676FC-8DAB-4A38-8338-1022DF1632CB}"/>
              </a:ext>
            </a:extLst>
          </p:cNvPr>
          <p:cNvSpPr>
            <a:spLocks noChangeArrowheads="1"/>
          </p:cNvSpPr>
          <p:nvPr/>
        </p:nvSpPr>
        <p:spPr bwMode="auto">
          <a:xfrm>
            <a:off x="3655738" y="1425440"/>
            <a:ext cx="4731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Những</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nhận</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xét</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sau</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đây</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đúng</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hay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sai</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sz="2400" b="0" i="1" u="none" strike="noStrike" cap="none" normalizeH="0" baseline="0" dirty="0">
              <a:ln>
                <a:noFill/>
              </a:ln>
              <a:solidFill>
                <a:srgbClr val="002060"/>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AE1A59D-2F39-401F-974E-A3FFFCD4DA9E}"/>
                  </a:ext>
                </a:extLst>
              </p:cNvPr>
              <p:cNvSpPr txBox="1"/>
              <p:nvPr/>
            </p:nvSpPr>
            <p:spPr>
              <a:xfrm>
                <a:off x="8155680" y="2164104"/>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4" name="TextBox 3">
                <a:extLst>
                  <a:ext uri="{FF2B5EF4-FFF2-40B4-BE49-F238E27FC236}">
                    <a16:creationId xmlns:a16="http://schemas.microsoft.com/office/drawing/2014/main" id="{0AE1A59D-2F39-401F-974E-A3FFFCD4DA9E}"/>
                  </a:ext>
                </a:extLst>
              </p:cNvPr>
              <p:cNvSpPr txBox="1">
                <a:spLocks noRot="1" noChangeAspect="1" noMove="1" noResize="1" noEditPoints="1" noAdjustHandles="1" noChangeArrowheads="1" noChangeShapeType="1" noTextEdit="1"/>
              </p:cNvSpPr>
              <p:nvPr/>
            </p:nvSpPr>
            <p:spPr>
              <a:xfrm>
                <a:off x="8155680" y="2164104"/>
                <a:ext cx="412587"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76B8655-2FA5-4897-A6B9-253E3D2587AC}"/>
                  </a:ext>
                </a:extLst>
              </p:cNvPr>
              <p:cNvSpPr txBox="1"/>
              <p:nvPr/>
            </p:nvSpPr>
            <p:spPr>
              <a:xfrm>
                <a:off x="7015501" y="2604647"/>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29" name="TextBox 28">
                <a:extLst>
                  <a:ext uri="{FF2B5EF4-FFF2-40B4-BE49-F238E27FC236}">
                    <a16:creationId xmlns:a16="http://schemas.microsoft.com/office/drawing/2014/main" id="{A76B8655-2FA5-4897-A6B9-253E3D2587AC}"/>
                  </a:ext>
                </a:extLst>
              </p:cNvPr>
              <p:cNvSpPr txBox="1">
                <a:spLocks noRot="1" noChangeAspect="1" noMove="1" noResize="1" noEditPoints="1" noAdjustHandles="1" noChangeArrowheads="1" noChangeShapeType="1" noTextEdit="1"/>
              </p:cNvSpPr>
              <p:nvPr/>
            </p:nvSpPr>
            <p:spPr>
              <a:xfrm>
                <a:off x="7015501" y="2604647"/>
                <a:ext cx="412587"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B76CF7D-CCC2-4174-8028-AB86933D9ED9}"/>
                  </a:ext>
                </a:extLst>
              </p:cNvPr>
              <p:cNvSpPr txBox="1"/>
              <p:nvPr/>
            </p:nvSpPr>
            <p:spPr>
              <a:xfrm>
                <a:off x="7015502" y="3070972"/>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30" name="TextBox 29">
                <a:extLst>
                  <a:ext uri="{FF2B5EF4-FFF2-40B4-BE49-F238E27FC236}">
                    <a16:creationId xmlns:a16="http://schemas.microsoft.com/office/drawing/2014/main" id="{FB76CF7D-CCC2-4174-8028-AB86933D9ED9}"/>
                  </a:ext>
                </a:extLst>
              </p:cNvPr>
              <p:cNvSpPr txBox="1">
                <a:spLocks noRot="1" noChangeAspect="1" noMove="1" noResize="1" noEditPoints="1" noAdjustHandles="1" noChangeArrowheads="1" noChangeShapeType="1" noTextEdit="1"/>
              </p:cNvSpPr>
              <p:nvPr/>
            </p:nvSpPr>
            <p:spPr>
              <a:xfrm>
                <a:off x="7015502" y="3070972"/>
                <a:ext cx="412587"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B91E920-2008-4521-B354-DE8930680AF9}"/>
                  </a:ext>
                </a:extLst>
              </p:cNvPr>
              <p:cNvSpPr txBox="1"/>
              <p:nvPr/>
            </p:nvSpPr>
            <p:spPr>
              <a:xfrm>
                <a:off x="7015501" y="3612424"/>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31" name="TextBox 30">
                <a:extLst>
                  <a:ext uri="{FF2B5EF4-FFF2-40B4-BE49-F238E27FC236}">
                    <a16:creationId xmlns:a16="http://schemas.microsoft.com/office/drawing/2014/main" id="{EB91E920-2008-4521-B354-DE8930680AF9}"/>
                  </a:ext>
                </a:extLst>
              </p:cNvPr>
              <p:cNvSpPr txBox="1">
                <a:spLocks noRot="1" noChangeAspect="1" noMove="1" noResize="1" noEditPoints="1" noAdjustHandles="1" noChangeArrowheads="1" noChangeShapeType="1" noTextEdit="1"/>
              </p:cNvSpPr>
              <p:nvPr/>
            </p:nvSpPr>
            <p:spPr>
              <a:xfrm>
                <a:off x="7015501" y="3612424"/>
                <a:ext cx="412587"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EB60BA2-126C-44CB-983B-2A602704AD5E}"/>
                  </a:ext>
                </a:extLst>
              </p:cNvPr>
              <p:cNvSpPr txBox="1"/>
              <p:nvPr/>
            </p:nvSpPr>
            <p:spPr>
              <a:xfrm>
                <a:off x="8086568" y="4241118"/>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32" name="TextBox 31">
                <a:extLst>
                  <a:ext uri="{FF2B5EF4-FFF2-40B4-BE49-F238E27FC236}">
                    <a16:creationId xmlns:a16="http://schemas.microsoft.com/office/drawing/2014/main" id="{DEB60BA2-126C-44CB-983B-2A602704AD5E}"/>
                  </a:ext>
                </a:extLst>
              </p:cNvPr>
              <p:cNvSpPr txBox="1">
                <a:spLocks noRot="1" noChangeAspect="1" noMove="1" noResize="1" noEditPoints="1" noAdjustHandles="1" noChangeArrowheads="1" noChangeShapeType="1" noTextEdit="1"/>
              </p:cNvSpPr>
              <p:nvPr/>
            </p:nvSpPr>
            <p:spPr>
              <a:xfrm>
                <a:off x="8086568" y="4241118"/>
                <a:ext cx="412587" cy="307777"/>
              </a:xfrm>
              <a:prstGeom prst="rect">
                <a:avLst/>
              </a:prstGeom>
              <a:blipFill>
                <a:blip r:embed="rId8"/>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9">
                                            <p:txEl>
                                              <p:pRg st="0" end="0"/>
                                            </p:txEl>
                                          </p:spTgt>
                                        </p:tgtEl>
                                        <p:attrNameLst>
                                          <p:attrName>style.visibility</p:attrName>
                                        </p:attrNameLst>
                                      </p:cBhvr>
                                      <p:to>
                                        <p:strVal val="visible"/>
                                      </p:to>
                                    </p:set>
                                    <p:anim calcmode="lin" valueType="num">
                                      <p:cBhvr additive="base">
                                        <p:cTn id="3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0">
                                            <p:txEl>
                                              <p:pRg st="0" end="0"/>
                                            </p:txEl>
                                          </p:spTgt>
                                        </p:tgtEl>
                                        <p:attrNameLst>
                                          <p:attrName>style.visibility</p:attrName>
                                        </p:attrNameLst>
                                      </p:cBhvr>
                                      <p:to>
                                        <p:strVal val="visible"/>
                                      </p:to>
                                    </p:set>
                                    <p:anim calcmode="lin" valueType="num">
                                      <p:cBhvr additive="base">
                                        <p:cTn id="4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1">
                                            <p:txEl>
                                              <p:pRg st="0" end="0"/>
                                            </p:txEl>
                                          </p:spTgt>
                                        </p:tgtEl>
                                        <p:attrNameLst>
                                          <p:attrName>style.visibility</p:attrName>
                                        </p:attrNameLst>
                                      </p:cBhvr>
                                      <p:to>
                                        <p:strVal val="visible"/>
                                      </p:to>
                                    </p:set>
                                    <p:anim calcmode="lin" valueType="num">
                                      <p:cBhvr additive="base">
                                        <p:cTn id="46"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 calcmode="lin" valueType="num">
                                      <p:cBhvr additive="base">
                                        <p:cTn id="52"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45130-3901-494E-BFBA-12F26F6A60E5}"/>
              </a:ext>
            </a:extLst>
          </p:cNvPr>
          <p:cNvSpPr txBox="1"/>
          <p:nvPr/>
        </p:nvSpPr>
        <p:spPr>
          <a:xfrm>
            <a:off x="539334" y="525414"/>
            <a:ext cx="8345022" cy="775084"/>
          </a:xfrm>
          <a:prstGeom prst="rect">
            <a:avLst/>
          </a:prstGeom>
          <a:noFill/>
        </p:spPr>
        <p:txBody>
          <a:bodyPr wrap="square" rtlCol="0">
            <a:spAutoFit/>
          </a:bodyPr>
          <a:lstStyle/>
          <a:p>
            <a:pPr>
              <a:lnSpc>
                <a:spcPct val="130000"/>
              </a:lnSpc>
            </a:pPr>
            <a:r>
              <a:rPr lang="en-US" sz="1800" b="1" dirty="0" err="1">
                <a:latin typeface="+mn-lt"/>
              </a:rPr>
              <a:t>Câu</a:t>
            </a:r>
            <a:r>
              <a:rPr lang="en-US" sz="1800" b="1" dirty="0">
                <a:latin typeface="+mn-lt"/>
              </a:rPr>
              <a:t> 4. </a:t>
            </a:r>
            <a:r>
              <a:rPr lang="en-US" sz="1800" dirty="0">
                <a:latin typeface="+mn-lt"/>
              </a:rPr>
              <a:t>Cho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kép</a:t>
            </a:r>
            <a:r>
              <a:rPr lang="en-US" sz="1800" dirty="0">
                <a:latin typeface="+mn-lt"/>
              </a:rPr>
              <a:t> </a:t>
            </a:r>
            <a:r>
              <a:rPr lang="en-US" sz="1800" dirty="0" err="1">
                <a:latin typeface="+mn-lt"/>
              </a:rPr>
              <a:t>thể</a:t>
            </a:r>
            <a:r>
              <a:rPr lang="en-US" sz="1800" dirty="0">
                <a:latin typeface="+mn-lt"/>
              </a:rPr>
              <a:t> </a:t>
            </a:r>
            <a:r>
              <a:rPr lang="en-US" sz="1800" dirty="0" err="1">
                <a:latin typeface="+mn-lt"/>
              </a:rPr>
              <a:t>hiện</a:t>
            </a:r>
            <a:r>
              <a:rPr lang="en-US" sz="1800" dirty="0">
                <a:latin typeface="+mn-lt"/>
              </a:rPr>
              <a:t> </a:t>
            </a:r>
            <a:r>
              <a:rPr lang="en-US" sz="1800" dirty="0" err="1">
                <a:latin typeface="+mn-lt"/>
              </a:rPr>
              <a:t>điểm</a:t>
            </a:r>
            <a:r>
              <a:rPr lang="en-US" sz="1800" dirty="0">
                <a:latin typeface="+mn-lt"/>
              </a:rPr>
              <a:t> </a:t>
            </a:r>
            <a:r>
              <a:rPr lang="en-US" sz="1800" dirty="0" err="1">
                <a:latin typeface="+mn-lt"/>
              </a:rPr>
              <a:t>trung</a:t>
            </a:r>
            <a:r>
              <a:rPr lang="en-US" sz="1800" dirty="0">
                <a:latin typeface="+mn-lt"/>
              </a:rPr>
              <a:t> </a:t>
            </a:r>
            <a:r>
              <a:rPr lang="en-US" sz="1800" dirty="0" err="1">
                <a:latin typeface="+mn-lt"/>
              </a:rPr>
              <a:t>bình</a:t>
            </a:r>
            <a:r>
              <a:rPr lang="en-US" sz="1800" dirty="0">
                <a:latin typeface="+mn-lt"/>
              </a:rPr>
              <a:t> </a:t>
            </a:r>
            <a:r>
              <a:rPr lang="en-US" sz="1800" dirty="0" err="1">
                <a:latin typeface="+mn-lt"/>
              </a:rPr>
              <a:t>môn</a:t>
            </a:r>
            <a:r>
              <a:rPr lang="en-US" sz="1800" dirty="0">
                <a:latin typeface="+mn-lt"/>
              </a:rPr>
              <a:t> </a:t>
            </a:r>
            <a:r>
              <a:rPr lang="en-US" sz="1800" dirty="0" err="1">
                <a:latin typeface="+mn-lt"/>
              </a:rPr>
              <a:t>số</a:t>
            </a:r>
            <a:r>
              <a:rPr lang="en-US" sz="1800" dirty="0">
                <a:latin typeface="+mn-lt"/>
              </a:rPr>
              <a:t> </a:t>
            </a:r>
            <a:r>
              <a:rPr lang="en-US" sz="1800" dirty="0" err="1">
                <a:latin typeface="+mn-lt"/>
              </a:rPr>
              <a:t>môn</a:t>
            </a:r>
            <a:r>
              <a:rPr lang="en-US" sz="1800" dirty="0">
                <a:latin typeface="+mn-lt"/>
              </a:rPr>
              <a:t> </a:t>
            </a:r>
            <a:r>
              <a:rPr lang="en-US" sz="1800" dirty="0" err="1">
                <a:latin typeface="+mn-lt"/>
              </a:rPr>
              <a:t>của</a:t>
            </a:r>
            <a:r>
              <a:rPr lang="en-US" sz="1800" dirty="0">
                <a:latin typeface="+mn-lt"/>
              </a:rPr>
              <a:t> </a:t>
            </a:r>
            <a:r>
              <a:rPr lang="en-US" sz="1800" dirty="0" err="1">
                <a:latin typeface="+mn-lt"/>
              </a:rPr>
              <a:t>bạn</a:t>
            </a:r>
            <a:r>
              <a:rPr lang="en-US" sz="1800" dirty="0">
                <a:latin typeface="+mn-lt"/>
              </a:rPr>
              <a:t> Nam </a:t>
            </a:r>
            <a:r>
              <a:rPr lang="en-US" sz="1800" dirty="0" err="1">
                <a:latin typeface="+mn-lt"/>
              </a:rPr>
              <a:t>trong</a:t>
            </a:r>
            <a:r>
              <a:rPr lang="en-US" sz="1800" dirty="0">
                <a:latin typeface="+mn-lt"/>
              </a:rPr>
              <a:t> </a:t>
            </a:r>
            <a:r>
              <a:rPr lang="en-US" sz="1800" dirty="0" err="1">
                <a:latin typeface="+mn-lt"/>
              </a:rPr>
              <a:t>hai</a:t>
            </a:r>
            <a:r>
              <a:rPr lang="en-US" sz="1800" dirty="0">
                <a:latin typeface="+mn-lt"/>
              </a:rPr>
              <a:t> </a:t>
            </a:r>
            <a:r>
              <a:rPr lang="en-US" sz="1800" dirty="0" err="1">
                <a:latin typeface="+mn-lt"/>
              </a:rPr>
              <a:t>học</a:t>
            </a:r>
            <a:r>
              <a:rPr lang="en-US" sz="1800" dirty="0">
                <a:latin typeface="+mn-lt"/>
              </a:rPr>
              <a:t> </a:t>
            </a:r>
            <a:r>
              <a:rPr lang="en-US" sz="1800" dirty="0" err="1">
                <a:latin typeface="+mn-lt"/>
              </a:rPr>
              <a:t>kì</a:t>
            </a:r>
            <a:r>
              <a:rPr lang="en-US" sz="1800" dirty="0">
                <a:latin typeface="+mn-lt"/>
              </a:rPr>
              <a:t>:</a:t>
            </a:r>
            <a:endParaRPr lang="en-US" sz="1800" dirty="0">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3ADAD59-ED83-45F4-A6D8-86C586FA57AF}"/>
              </a:ext>
            </a:extLst>
          </p:cNvPr>
          <p:cNvSpPr txBox="1"/>
          <p:nvPr/>
        </p:nvSpPr>
        <p:spPr>
          <a:xfrm>
            <a:off x="3982184" y="1443557"/>
            <a:ext cx="4888428" cy="872034"/>
          </a:xfrm>
          <a:prstGeom prst="rect">
            <a:avLst/>
          </a:prstGeom>
          <a:noFill/>
        </p:spPr>
        <p:txBody>
          <a:bodyPr wrap="square" rtlCol="0">
            <a:spAutoFit/>
          </a:bodyPr>
          <a:lstStyle/>
          <a:p>
            <a:pPr algn="just">
              <a:lnSpc>
                <a:spcPct val="150000"/>
              </a:lnSpc>
            </a:pPr>
            <a:r>
              <a:rPr lang="en-US" sz="1800" i="1" dirty="0" err="1"/>
              <a:t>Trong</a:t>
            </a:r>
            <a:r>
              <a:rPr lang="en-US" sz="1800" i="1" dirty="0"/>
              <a:t> </a:t>
            </a:r>
            <a:r>
              <a:rPr lang="en-US" sz="1800" i="1" dirty="0" err="1"/>
              <a:t>các</a:t>
            </a:r>
            <a:r>
              <a:rPr lang="en-US" sz="1800" i="1" dirty="0"/>
              <a:t> </a:t>
            </a:r>
            <a:r>
              <a:rPr lang="en-US" sz="1800" i="1" dirty="0" err="1"/>
              <a:t>môn</a:t>
            </a:r>
            <a:r>
              <a:rPr lang="en-US" sz="1800" i="1" dirty="0"/>
              <a:t> </a:t>
            </a:r>
            <a:r>
              <a:rPr lang="en-US" sz="1800" i="1" dirty="0" err="1"/>
              <a:t>trên</a:t>
            </a:r>
            <a:r>
              <a:rPr lang="en-US" sz="1800" i="1" dirty="0"/>
              <a:t>, </a:t>
            </a:r>
            <a:r>
              <a:rPr lang="en-US" sz="1800" i="1" dirty="0" err="1"/>
              <a:t>môn</a:t>
            </a:r>
            <a:r>
              <a:rPr lang="en-US" sz="1800" i="1" dirty="0"/>
              <a:t> </a:t>
            </a:r>
            <a:r>
              <a:rPr lang="en-US" sz="1800" i="1" dirty="0" err="1"/>
              <a:t>nào</a:t>
            </a:r>
            <a:r>
              <a:rPr lang="en-US" sz="1800" i="1" dirty="0"/>
              <a:t> </a:t>
            </a:r>
            <a:r>
              <a:rPr lang="en-US" sz="1800" i="1" dirty="0" err="1"/>
              <a:t>bạn</a:t>
            </a:r>
            <a:r>
              <a:rPr lang="en-US" sz="1800" i="1" dirty="0"/>
              <a:t> Nam </a:t>
            </a:r>
            <a:r>
              <a:rPr lang="en-US" sz="1800" i="1" dirty="0" err="1"/>
              <a:t>có</a:t>
            </a:r>
            <a:r>
              <a:rPr lang="en-US" sz="1800" i="1" dirty="0"/>
              <a:t> </a:t>
            </a:r>
            <a:r>
              <a:rPr lang="en-US" sz="1800" i="1" dirty="0" err="1"/>
              <a:t>điểm</a:t>
            </a:r>
            <a:r>
              <a:rPr lang="en-US" sz="1800" i="1" dirty="0"/>
              <a:t> </a:t>
            </a:r>
            <a:r>
              <a:rPr lang="en-US" sz="1800" i="1" dirty="0" err="1"/>
              <a:t>học</a:t>
            </a:r>
            <a:r>
              <a:rPr lang="en-US" sz="1800" i="1" dirty="0"/>
              <a:t> </a:t>
            </a:r>
            <a:r>
              <a:rPr lang="en-US" sz="1800" i="1" dirty="0" err="1"/>
              <a:t>kì</a:t>
            </a:r>
            <a:r>
              <a:rPr lang="en-US" sz="1800" i="1" dirty="0"/>
              <a:t> II </a:t>
            </a:r>
            <a:r>
              <a:rPr lang="en-US" sz="1800" i="1" dirty="0" err="1"/>
              <a:t>tiến</a:t>
            </a:r>
            <a:r>
              <a:rPr lang="en-US" sz="1800" i="1" dirty="0"/>
              <a:t> </a:t>
            </a:r>
            <a:r>
              <a:rPr lang="en-US" sz="1800" i="1" dirty="0" err="1"/>
              <a:t>bộ</a:t>
            </a:r>
            <a:r>
              <a:rPr lang="en-US" sz="1800" i="1" dirty="0"/>
              <a:t> </a:t>
            </a:r>
            <a:r>
              <a:rPr lang="en-US" sz="1800" i="1" dirty="0" err="1"/>
              <a:t>hơn</a:t>
            </a:r>
            <a:r>
              <a:rPr lang="en-US" sz="1800" i="1" dirty="0"/>
              <a:t> </a:t>
            </a:r>
            <a:r>
              <a:rPr lang="en-US" sz="1800" i="1" dirty="0" err="1"/>
              <a:t>học</a:t>
            </a:r>
            <a:r>
              <a:rPr lang="en-US" sz="1800" i="1" dirty="0"/>
              <a:t> </a:t>
            </a:r>
            <a:r>
              <a:rPr lang="en-US" sz="1800" i="1" dirty="0" err="1"/>
              <a:t>kì</a:t>
            </a:r>
            <a:r>
              <a:rPr lang="en-US" sz="1800" i="1" dirty="0"/>
              <a:t> I </a:t>
            </a:r>
            <a:r>
              <a:rPr lang="en-US" sz="1800" i="1" dirty="0" err="1"/>
              <a:t>nhiều</a:t>
            </a:r>
            <a:r>
              <a:rPr lang="en-US" sz="1800" i="1" dirty="0"/>
              <a:t> </a:t>
            </a:r>
            <a:r>
              <a:rPr lang="en-US" sz="1800" i="1" dirty="0" err="1"/>
              <a:t>nhất</a:t>
            </a:r>
            <a:r>
              <a:rPr lang="en-US" sz="1800" i="1" dirty="0"/>
              <a:t>?</a:t>
            </a:r>
          </a:p>
        </p:txBody>
      </p:sp>
      <p:sp>
        <p:nvSpPr>
          <p:cNvPr id="6" name="Đáp án đúng">
            <a:extLst>
              <a:ext uri="{FF2B5EF4-FFF2-40B4-BE49-F238E27FC236}">
                <a16:creationId xmlns:a16="http://schemas.microsoft.com/office/drawing/2014/main" id="{CBFE9B88-ABCC-4A39-819C-833ED07B1B26}"/>
              </a:ext>
            </a:extLst>
          </p:cNvPr>
          <p:cNvSpPr/>
          <p:nvPr/>
        </p:nvSpPr>
        <p:spPr>
          <a:xfrm>
            <a:off x="1232507" y="3353236"/>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A. KHXH</a:t>
            </a:r>
            <a:endParaRPr lang="vi-VN" sz="1800" kern="1200" noProof="1">
              <a:solidFill>
                <a:prstClr val="black"/>
              </a:solidFill>
              <a:latin typeface="Arial" panose="020B0604020202020204" pitchFamily="34" charset="0"/>
              <a:cs typeface="Arial" panose="020B0604020202020204" pitchFamily="34" charset="0"/>
            </a:endParaRPr>
          </a:p>
        </p:txBody>
      </p:sp>
      <p:sp>
        <p:nvSpPr>
          <p:cNvPr id="7" name="Đáp án sai 1">
            <a:extLst>
              <a:ext uri="{FF2B5EF4-FFF2-40B4-BE49-F238E27FC236}">
                <a16:creationId xmlns:a16="http://schemas.microsoft.com/office/drawing/2014/main" id="{82915E24-2096-4F1D-8292-157606C11A21}"/>
              </a:ext>
            </a:extLst>
          </p:cNvPr>
          <p:cNvSpPr/>
          <p:nvPr/>
        </p:nvSpPr>
        <p:spPr>
          <a:xfrm>
            <a:off x="1232508" y="4086284"/>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B. KHTN</a:t>
            </a:r>
            <a:endParaRPr lang="vi-VN" sz="1800" kern="1200" noProof="1">
              <a:solidFill>
                <a:prstClr val="black"/>
              </a:solidFill>
              <a:latin typeface="Arial" panose="020B0604020202020204" pitchFamily="34" charset="0"/>
              <a:cs typeface="Arial" panose="020B0604020202020204" pitchFamily="34" charset="0"/>
            </a:endParaRPr>
          </a:p>
        </p:txBody>
      </p:sp>
      <p:sp>
        <p:nvSpPr>
          <p:cNvPr id="8" name="Đáp án sai 2">
            <a:extLst>
              <a:ext uri="{FF2B5EF4-FFF2-40B4-BE49-F238E27FC236}">
                <a16:creationId xmlns:a16="http://schemas.microsoft.com/office/drawing/2014/main" id="{571F9C7B-F232-4376-A3A5-DF2F3A23DB9C}"/>
              </a:ext>
            </a:extLst>
          </p:cNvPr>
          <p:cNvSpPr/>
          <p:nvPr/>
        </p:nvSpPr>
        <p:spPr>
          <a:xfrm>
            <a:off x="5211300" y="3342905"/>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C. Toán</a:t>
            </a:r>
            <a:endParaRPr lang="vi-VN" sz="1800" kern="1200" noProof="1">
              <a:solidFill>
                <a:prstClr val="black"/>
              </a:solidFill>
              <a:latin typeface="Arial" panose="020B0604020202020204" pitchFamily="34" charset="0"/>
              <a:cs typeface="Arial" panose="020B0604020202020204" pitchFamily="34" charset="0"/>
            </a:endParaRPr>
          </a:p>
        </p:txBody>
      </p:sp>
      <p:sp>
        <p:nvSpPr>
          <p:cNvPr id="9" name="Đáp án sai 3">
            <a:extLst>
              <a:ext uri="{FF2B5EF4-FFF2-40B4-BE49-F238E27FC236}">
                <a16:creationId xmlns:a16="http://schemas.microsoft.com/office/drawing/2014/main" id="{59E9713A-E7D4-494E-AB28-C7D12A36D8AC}"/>
              </a:ext>
            </a:extLst>
          </p:cNvPr>
          <p:cNvSpPr/>
          <p:nvPr/>
        </p:nvSpPr>
        <p:spPr>
          <a:xfrm>
            <a:off x="5211300" y="4091471"/>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D. Văn</a:t>
            </a:r>
            <a:endParaRPr lang="vi-VN" sz="1800" kern="1200" noProof="1">
              <a:solidFill>
                <a:prstClr val="black"/>
              </a:solidFill>
              <a:latin typeface="Arial" panose="020B0604020202020204" pitchFamily="34" charset="0"/>
              <a:cs typeface="Arial" panose="020B0604020202020204" pitchFamily="34" charset="0"/>
            </a:endParaRPr>
          </a:p>
        </p:txBody>
      </p:sp>
      <p:pic>
        <p:nvPicPr>
          <p:cNvPr id="10" name="Picture 5">
            <a:extLst>
              <a:ext uri="{FF2B5EF4-FFF2-40B4-BE49-F238E27FC236}">
                <a16:creationId xmlns:a16="http://schemas.microsoft.com/office/drawing/2014/main" id="{556D839E-CA27-49D2-B0CA-ABAB06EBA55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82459" y="3167429"/>
            <a:ext cx="639785" cy="556871"/>
          </a:xfrm>
          <a:prstGeom prst="rect">
            <a:avLst/>
          </a:prstGeom>
        </p:spPr>
      </p:pic>
      <p:pic>
        <p:nvPicPr>
          <p:cNvPr id="11" name="Picture 10">
            <a:extLst>
              <a:ext uri="{FF2B5EF4-FFF2-40B4-BE49-F238E27FC236}">
                <a16:creationId xmlns:a16="http://schemas.microsoft.com/office/drawing/2014/main" id="{D823C8FD-DF17-4A24-B744-4563EBF59B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86335" y="3263926"/>
            <a:ext cx="637592" cy="568036"/>
          </a:xfrm>
          <a:prstGeom prst="rect">
            <a:avLst/>
          </a:prstGeom>
        </p:spPr>
      </p:pic>
      <p:pic>
        <p:nvPicPr>
          <p:cNvPr id="12" name="Picture 10">
            <a:extLst>
              <a:ext uri="{FF2B5EF4-FFF2-40B4-BE49-F238E27FC236}">
                <a16:creationId xmlns:a16="http://schemas.microsoft.com/office/drawing/2014/main" id="{CADF495D-A3BA-4289-B35B-88B41933F2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67456" y="3993343"/>
            <a:ext cx="637592" cy="568036"/>
          </a:xfrm>
          <a:prstGeom prst="rect">
            <a:avLst/>
          </a:prstGeom>
        </p:spPr>
      </p:pic>
      <p:pic>
        <p:nvPicPr>
          <p:cNvPr id="13" name="Picture 10">
            <a:extLst>
              <a:ext uri="{FF2B5EF4-FFF2-40B4-BE49-F238E27FC236}">
                <a16:creationId xmlns:a16="http://schemas.microsoft.com/office/drawing/2014/main" id="{99CE6BAF-5778-427D-83AF-4441210073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871744" y="4115422"/>
            <a:ext cx="637592" cy="568036"/>
          </a:xfrm>
          <a:prstGeom prst="rect">
            <a:avLst/>
          </a:prstGeom>
        </p:spPr>
      </p:pic>
      <p:pic>
        <p:nvPicPr>
          <p:cNvPr id="14" name="Correct sound effect and wrong sound effect (mp3cut.net)">
            <a:hlinkClick r:id="" action="ppaction://media"/>
            <a:extLst>
              <a:ext uri="{FF2B5EF4-FFF2-40B4-BE49-F238E27FC236}">
                <a16:creationId xmlns:a16="http://schemas.microsoft.com/office/drawing/2014/main" id="{3ED25D91-F14B-4EDE-9CCB-450EE0D9A49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82717" y="-750155"/>
            <a:ext cx="487363" cy="487363"/>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5DBF26FC-1847-4B1C-B413-F3E0BFD546D2}"/>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9580" y="-750155"/>
            <a:ext cx="487363" cy="487363"/>
          </a:xfrm>
          <a:prstGeom prst="rect">
            <a:avLst/>
          </a:prstGeom>
        </p:spPr>
      </p:pic>
      <p:pic>
        <p:nvPicPr>
          <p:cNvPr id="16" name="Correct sound effect and wrong sound effect (mp3cut.net) (1)">
            <a:hlinkClick r:id="" action="ppaction://media"/>
            <a:extLst>
              <a:ext uri="{FF2B5EF4-FFF2-40B4-BE49-F238E27FC236}">
                <a16:creationId xmlns:a16="http://schemas.microsoft.com/office/drawing/2014/main" id="{0B2FC551-D3E2-4470-A6FD-BFB96BA9E2C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0516" y="-724360"/>
            <a:ext cx="487363" cy="487363"/>
          </a:xfrm>
          <a:prstGeom prst="rect">
            <a:avLst/>
          </a:prstGeom>
        </p:spPr>
      </p:pic>
      <p:pic>
        <p:nvPicPr>
          <p:cNvPr id="17" name="Correct sound effect and wrong sound effect (mp3cut.net) (1)">
            <a:hlinkClick r:id="" action="ppaction://media"/>
            <a:extLst>
              <a:ext uri="{FF2B5EF4-FFF2-40B4-BE49-F238E27FC236}">
                <a16:creationId xmlns:a16="http://schemas.microsoft.com/office/drawing/2014/main" id="{70083FDE-238C-4995-AB4B-BEF932365EF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5048" y="-746519"/>
            <a:ext cx="487363" cy="487363"/>
          </a:xfrm>
          <a:prstGeom prst="rect">
            <a:avLst/>
          </a:prstGeom>
        </p:spPr>
      </p:pic>
      <p:pic>
        <p:nvPicPr>
          <p:cNvPr id="19" name="Picture 18" descr="Chart, bar chart&#10;&#10;Description automatically generated">
            <a:extLst>
              <a:ext uri="{FF2B5EF4-FFF2-40B4-BE49-F238E27FC236}">
                <a16:creationId xmlns:a16="http://schemas.microsoft.com/office/drawing/2014/main" id="{F684062B-D404-4F55-A0C4-8D880D298557}"/>
              </a:ext>
            </a:extLst>
          </p:cNvPr>
          <p:cNvPicPr/>
          <p:nvPr/>
        </p:nvPicPr>
        <p:blipFill>
          <a:blip r:embed="rId11">
            <a:clrChange>
              <a:clrFrom>
                <a:srgbClr val="FFFFFF"/>
              </a:clrFrom>
              <a:clrTo>
                <a:srgbClr val="FFFFFF">
                  <a:alpha val="0"/>
                </a:srgbClr>
              </a:clrTo>
            </a:clrChange>
          </a:blip>
          <a:stretch>
            <a:fillRect/>
          </a:stretch>
        </p:blipFill>
        <p:spPr>
          <a:xfrm>
            <a:off x="594567" y="1373767"/>
            <a:ext cx="3401361" cy="1906200"/>
          </a:xfrm>
          <a:prstGeom prst="rect">
            <a:avLst/>
          </a:prstGeom>
        </p:spPr>
      </p:pic>
    </p:spTree>
    <p:extLst>
      <p:ext uri="{BB962C8B-B14F-4D97-AF65-F5344CB8AC3E}">
        <p14:creationId xmlns:p14="http://schemas.microsoft.com/office/powerpoint/2010/main" val="209358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6"/>
                                        </p:tgtEl>
                                        <p:attrNameLst>
                                          <p:attrName>fillcolor</p:attrName>
                                        </p:attrNameLst>
                                      </p:cBhvr>
                                      <p:to>
                                        <a:srgbClr val="92D050"/>
                                      </p:to>
                                    </p:animClr>
                                    <p:set>
                                      <p:cBhvr>
                                        <p:cTn id="38" dur="500" fill="hold"/>
                                        <p:tgtEl>
                                          <p:spTgt spid="6"/>
                                        </p:tgtEl>
                                        <p:attrNameLst>
                                          <p:attrName>fill.type</p:attrName>
                                        </p:attrNameLst>
                                      </p:cBhvr>
                                      <p:to>
                                        <p:strVal val="solid"/>
                                      </p:to>
                                    </p:set>
                                    <p:set>
                                      <p:cBhvr>
                                        <p:cTn id="39" dur="500" fill="hold"/>
                                        <p:tgtEl>
                                          <p:spTgt spid="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1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14"/>
                                        </p:tgtEl>
                                      </p:cBhvr>
                                    </p:cmd>
                                  </p:childTnLst>
                                </p:cTn>
                              </p:par>
                            </p:childTnLst>
                          </p:cTn>
                        </p:par>
                      </p:childTnLst>
                    </p:cTn>
                  </p:par>
                </p:childTnLst>
              </p:cTn>
              <p:nextCondLst>
                <p:cond evt="onClick" delay="0">
                  <p:tgtEl>
                    <p:spTgt spid="6"/>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7"/>
                                        </p:tgtEl>
                                        <p:attrNameLst>
                                          <p:attrName>fillcolor</p:attrName>
                                        </p:attrNameLst>
                                      </p:cBhvr>
                                      <p:to>
                                        <a:srgbClr val="D99694"/>
                                      </p:to>
                                    </p:animClr>
                                    <p:set>
                                      <p:cBhvr>
                                        <p:cTn id="52" dur="500" fill="hold"/>
                                        <p:tgtEl>
                                          <p:spTgt spid="7"/>
                                        </p:tgtEl>
                                        <p:attrNameLst>
                                          <p:attrName>fill.type</p:attrName>
                                        </p:attrNameLst>
                                      </p:cBhvr>
                                      <p:to>
                                        <p:strVal val="solid"/>
                                      </p:to>
                                    </p:set>
                                    <p:set>
                                      <p:cBhvr>
                                        <p:cTn id="53" dur="500" fill="hold"/>
                                        <p:tgtEl>
                                          <p:spTgt spid="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7"/>
                                        </p:tgtEl>
                                      </p:cBhvr>
                                    </p:animEffect>
                                    <p:animScale>
                                      <p:cBhvr>
                                        <p:cTn id="58" dur="250" autoRev="1" fill="hold"/>
                                        <p:tgtEl>
                                          <p:spTgt spid="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15"/>
                                        </p:tgtEl>
                                      </p:cBhvr>
                                    </p:cmd>
                                  </p:childTnLst>
                                </p:cTn>
                              </p:par>
                            </p:childTnLst>
                          </p:cTn>
                        </p:par>
                      </p:childTnLst>
                    </p:cTn>
                  </p:par>
                </p:childTnLst>
              </p:cTn>
              <p:nextCondLst>
                <p:cond evt="onClick" delay="0">
                  <p:tgtEl>
                    <p:spTgt spid="7"/>
                  </p:tgtEl>
                </p:cond>
              </p:nextCondLst>
            </p:seq>
            <p:seq concurrent="1" nextAc="seek">
              <p:cTn id="61" restart="whenNotActive" fill="hold" evtFilter="cancelBubble" nodeType="interactiveSeq">
                <p:stCondLst>
                  <p:cond evt="onClick" delay="0">
                    <p:tgtEl>
                      <p:spTgt spid="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8"/>
                                        </p:tgtEl>
                                        <p:attrNameLst>
                                          <p:attrName>fillcolor</p:attrName>
                                        </p:attrNameLst>
                                      </p:cBhvr>
                                      <p:to>
                                        <a:srgbClr val="D99694"/>
                                      </p:to>
                                    </p:animClr>
                                    <p:set>
                                      <p:cBhvr>
                                        <p:cTn id="66" dur="500" fill="hold"/>
                                        <p:tgtEl>
                                          <p:spTgt spid="8"/>
                                        </p:tgtEl>
                                        <p:attrNameLst>
                                          <p:attrName>fill.type</p:attrName>
                                        </p:attrNameLst>
                                      </p:cBhvr>
                                      <p:to>
                                        <p:strVal val="solid"/>
                                      </p:to>
                                    </p:set>
                                    <p:set>
                                      <p:cBhvr>
                                        <p:cTn id="67" dur="500" fill="hold"/>
                                        <p:tgtEl>
                                          <p:spTgt spid="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1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8"/>
                                        </p:tgtEl>
                                      </p:cBhvr>
                                    </p:animEffect>
                                    <p:animScale>
                                      <p:cBhvr>
                                        <p:cTn id="72" dur="250" autoRev="1" fill="hold"/>
                                        <p:tgtEl>
                                          <p:spTgt spid="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16"/>
                                        </p:tgtEl>
                                      </p:cBhvr>
                                    </p:cmd>
                                  </p:childTnLst>
                                </p:cTn>
                              </p:par>
                            </p:childTnLst>
                          </p:cTn>
                        </p:par>
                      </p:childTnLst>
                    </p:cTn>
                  </p:par>
                </p:childTnLst>
              </p:cTn>
              <p:nextCondLst>
                <p:cond evt="onClick" delay="0">
                  <p:tgtEl>
                    <p:spTgt spid="8"/>
                  </p:tgtEl>
                </p:cond>
              </p:nextCondLst>
            </p:seq>
            <p:seq concurrent="1" nextAc="seek">
              <p:cTn id="75" restart="whenNotActive" fill="hold" evtFilter="cancelBubble" nodeType="interactiveSeq">
                <p:stCondLst>
                  <p:cond evt="onClick" delay="0">
                    <p:tgtEl>
                      <p:spTgt spid="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9"/>
                                        </p:tgtEl>
                                        <p:attrNameLst>
                                          <p:attrName>fillcolor</p:attrName>
                                        </p:attrNameLst>
                                      </p:cBhvr>
                                      <p:to>
                                        <a:srgbClr val="D99694"/>
                                      </p:to>
                                    </p:animClr>
                                    <p:set>
                                      <p:cBhvr>
                                        <p:cTn id="80" dur="500" fill="hold"/>
                                        <p:tgtEl>
                                          <p:spTgt spid="9"/>
                                        </p:tgtEl>
                                        <p:attrNameLst>
                                          <p:attrName>fill.type</p:attrName>
                                        </p:attrNameLst>
                                      </p:cBhvr>
                                      <p:to>
                                        <p:strVal val="solid"/>
                                      </p:to>
                                    </p:set>
                                    <p:set>
                                      <p:cBhvr>
                                        <p:cTn id="81" dur="500" fill="hold"/>
                                        <p:tgtEl>
                                          <p:spTgt spid="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9"/>
                                        </p:tgtEl>
                                      </p:cBhvr>
                                    </p:animEffect>
                                    <p:animScale>
                                      <p:cBhvr>
                                        <p:cTn id="86" dur="250" autoRev="1" fill="hold"/>
                                        <p:tgtEl>
                                          <p:spTgt spid="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17"/>
                                        </p:tgtEl>
                                      </p:cBhvr>
                                    </p:cmd>
                                  </p:childTnLst>
                                </p:cTn>
                              </p:par>
                            </p:childTnLst>
                          </p:cTn>
                        </p:par>
                      </p:childTnLst>
                    </p:cTn>
                  </p:par>
                </p:childTnLst>
              </p:cTn>
              <p:nextCondLst>
                <p:cond evt="onClick" delay="0">
                  <p:tgtEl>
                    <p:spTgt spid="9"/>
                  </p:tgtEl>
                </p:cond>
              </p:nextCondLst>
            </p:seq>
            <p:audio>
              <p:cMediaNode vol="80000">
                <p:cTn id="89" fill="hold" display="0">
                  <p:stCondLst>
                    <p:cond delay="indefinite"/>
                  </p:stCondLst>
                  <p:endCondLst>
                    <p:cond evt="onStopAudio" delay="0">
                      <p:tgtEl>
                        <p:sldTgt/>
                      </p:tgtEl>
                    </p:cond>
                  </p:endCondLst>
                </p:cTn>
                <p:tgtEl>
                  <p:spTgt spid="14"/>
                </p:tgtEl>
              </p:cMediaNode>
            </p:audio>
            <p:audio>
              <p:cMediaNode vol="80000">
                <p:cTn id="90" fill="hold" display="0">
                  <p:stCondLst>
                    <p:cond delay="indefinite"/>
                  </p:stCondLst>
                  <p:endCondLst>
                    <p:cond evt="onStopAudio" delay="0">
                      <p:tgtEl>
                        <p:sldTgt/>
                      </p:tgtEl>
                    </p:cond>
                  </p:endCondLst>
                </p:cTn>
                <p:tgtEl>
                  <p:spTgt spid="15"/>
                </p:tgtEl>
              </p:cMediaNode>
            </p:audio>
            <p:audio>
              <p:cMediaNode vol="80000">
                <p:cTn id="91" fill="hold" display="0">
                  <p:stCondLst>
                    <p:cond delay="indefinite"/>
                  </p:stCondLst>
                  <p:endCondLst>
                    <p:cond evt="onStopAudio" delay="0">
                      <p:tgtEl>
                        <p:sldTgt/>
                      </p:tgtEl>
                    </p:cond>
                  </p:endCondLst>
                </p:cTn>
                <p:tgtEl>
                  <p:spTgt spid="16"/>
                </p:tgtEl>
              </p:cMediaNode>
            </p:audio>
            <p:audio>
              <p:cMediaNode vol="80000">
                <p:cTn id="92" fill="hold" display="0">
                  <p:stCondLst>
                    <p:cond delay="indefinite"/>
                  </p:stCondLst>
                  <p:endCondLst>
                    <p:cond evt="onStopAudio" delay="0">
                      <p:tgtEl>
                        <p:sldTgt/>
                      </p:tgtEl>
                    </p:cond>
                  </p:endCondLst>
                </p:cTn>
                <p:tgtEl>
                  <p:spTgt spid="17"/>
                </p:tgtEl>
              </p:cMediaNode>
            </p:audio>
          </p:childTnLst>
        </p:cTn>
      </p:par>
    </p:tnLst>
    <p:bldLst>
      <p:bldP spid="3" grpId="0"/>
      <p:bldP spid="5" grpId="0"/>
      <p:bldP spid="6" grpId="0" animBg="1"/>
      <p:bldP spid="6" grpId="1" animBg="1"/>
      <p:bldP spid="7" grpId="0" animBg="1"/>
      <p:bldP spid="7" grpId="1" animBg="1"/>
      <p:bldP spid="8" grpId="0" animBg="1"/>
      <p:bldP spid="8" grpId="1" animBg="1"/>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67B70-DBCD-41A4-8A4F-8CF490DE738A}"/>
              </a:ext>
            </a:extLst>
          </p:cNvPr>
          <p:cNvSpPr txBox="1"/>
          <p:nvPr/>
        </p:nvSpPr>
        <p:spPr>
          <a:xfrm>
            <a:off x="626420" y="462821"/>
            <a:ext cx="8345022" cy="872034"/>
          </a:xfrm>
          <a:prstGeom prst="rect">
            <a:avLst/>
          </a:prstGeom>
          <a:noFill/>
        </p:spPr>
        <p:txBody>
          <a:bodyPr wrap="square" rtlCol="0">
            <a:spAutoFit/>
          </a:bodyPr>
          <a:lstStyle/>
          <a:p>
            <a:pPr lvl="0">
              <a:lnSpc>
                <a:spcPct val="150000"/>
              </a:lnSpc>
            </a:pPr>
            <a:r>
              <a:rPr kumimoji="0" lang="en-US" sz="1800" b="1" i="0" u="none" strike="noStrike" kern="0" cap="none" spc="0" normalizeH="0" baseline="0" noProof="0" dirty="0" err="1">
                <a:ln>
                  <a:noFill/>
                </a:ln>
                <a:solidFill>
                  <a:srgbClr val="000000"/>
                </a:solidFill>
                <a:effectLst/>
                <a:uLnTx/>
                <a:uFillTx/>
                <a:sym typeface="Arial"/>
              </a:rPr>
              <a:t>Câu</a:t>
            </a:r>
            <a:r>
              <a:rPr kumimoji="0" lang="en-US" sz="1800" b="1" i="0" u="none" strike="noStrike" kern="0" cap="none" spc="0" normalizeH="0" baseline="0" noProof="0" dirty="0">
                <a:ln>
                  <a:noFill/>
                </a:ln>
                <a:solidFill>
                  <a:srgbClr val="000000"/>
                </a:solidFill>
                <a:effectLst/>
                <a:uLnTx/>
                <a:uFillTx/>
                <a:sym typeface="Arial"/>
              </a:rPr>
              <a:t> 5. </a:t>
            </a:r>
            <a:r>
              <a:rPr lang="en-US" sz="1800" dirty="0" err="1"/>
              <a:t>Biểu</a:t>
            </a:r>
            <a:r>
              <a:rPr lang="en-US" sz="1800" dirty="0"/>
              <a:t> </a:t>
            </a:r>
            <a:r>
              <a:rPr lang="en-US" sz="1800" dirty="0" err="1"/>
              <a:t>đồ</a:t>
            </a:r>
            <a:r>
              <a:rPr lang="en-US" sz="1800" dirty="0"/>
              <a:t> </a:t>
            </a:r>
            <a:r>
              <a:rPr lang="en-US" sz="1800" dirty="0" err="1"/>
              <a:t>cột</a:t>
            </a:r>
            <a:r>
              <a:rPr lang="en-US" sz="1800" dirty="0"/>
              <a:t> </a:t>
            </a:r>
            <a:r>
              <a:rPr lang="en-US" sz="1800" dirty="0" err="1"/>
              <a:t>cho</a:t>
            </a:r>
            <a:r>
              <a:rPr lang="en-US" sz="1800" dirty="0"/>
              <a:t> </a:t>
            </a:r>
            <a:r>
              <a:rPr lang="en-US" sz="1800" dirty="0" err="1"/>
              <a:t>biết</a:t>
            </a:r>
            <a:r>
              <a:rPr lang="en-US" sz="1800" dirty="0"/>
              <a:t> </a:t>
            </a:r>
            <a:r>
              <a:rPr lang="en-US" sz="1800" dirty="0" err="1"/>
              <a:t>doanh</a:t>
            </a:r>
            <a:r>
              <a:rPr lang="en-US" sz="1800" dirty="0"/>
              <a:t> </a:t>
            </a:r>
            <a:r>
              <a:rPr lang="en-US" sz="1800" dirty="0" err="1"/>
              <a:t>số</a:t>
            </a:r>
            <a:r>
              <a:rPr lang="en-US" sz="1800" dirty="0"/>
              <a:t> </a:t>
            </a:r>
            <a:r>
              <a:rPr lang="en-US" sz="1800" dirty="0" err="1"/>
              <a:t>của</a:t>
            </a:r>
            <a:r>
              <a:rPr lang="en-US" sz="1800" dirty="0"/>
              <a:t> </a:t>
            </a:r>
            <a:r>
              <a:rPr lang="en-US" sz="1800" dirty="0" err="1"/>
              <a:t>một</a:t>
            </a:r>
            <a:r>
              <a:rPr lang="en-US" sz="1800" dirty="0"/>
              <a:t> </a:t>
            </a:r>
            <a:r>
              <a:rPr lang="en-US" sz="1800" dirty="0" err="1"/>
              <a:t>cửa</a:t>
            </a:r>
            <a:r>
              <a:rPr lang="en-US" sz="1800" dirty="0"/>
              <a:t> </a:t>
            </a:r>
            <a:r>
              <a:rPr lang="en-US" sz="1800" dirty="0" err="1"/>
              <a:t>hàng</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a:t>
            </a:r>
            <a:r>
              <a:rPr lang="en-US" sz="1800" dirty="0" err="1"/>
              <a:t>từ</a:t>
            </a:r>
            <a:r>
              <a:rPr lang="en-US" sz="1800" dirty="0"/>
              <a:t> 2014 </a:t>
            </a:r>
            <a:r>
              <a:rPr lang="en-US" sz="1800" dirty="0" err="1"/>
              <a:t>đến</a:t>
            </a:r>
            <a:r>
              <a:rPr lang="en-US" sz="1800" dirty="0"/>
              <a:t> 2017.</a:t>
            </a:r>
            <a:endParaRPr kumimoji="0" lang="en-US"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345703AD-1806-488A-B5CE-58FDD3FBF5FA}"/>
              </a:ext>
            </a:extLst>
          </p:cNvPr>
          <p:cNvSpPr txBox="1"/>
          <p:nvPr/>
        </p:nvSpPr>
        <p:spPr>
          <a:xfrm>
            <a:off x="1401696" y="3009957"/>
            <a:ext cx="6889232" cy="456535"/>
          </a:xfrm>
          <a:prstGeom prst="rect">
            <a:avLst/>
          </a:prstGeom>
          <a:noFill/>
        </p:spPr>
        <p:txBody>
          <a:bodyPr wrap="square" rtlCol="0">
            <a:spAutoFit/>
          </a:bodyPr>
          <a:lstStyle/>
          <a:p>
            <a:pPr algn="just">
              <a:lnSpc>
                <a:spcPct val="150000"/>
              </a:lnSpc>
            </a:pPr>
            <a:r>
              <a:rPr lang="en-US" sz="1800" i="1" dirty="0" err="1"/>
              <a:t>Trong</a:t>
            </a:r>
            <a:r>
              <a:rPr lang="en-US" sz="1800" i="1" dirty="0"/>
              <a:t> </a:t>
            </a:r>
            <a:r>
              <a:rPr lang="en-US" sz="1800" i="1" dirty="0" err="1"/>
              <a:t>bốn</a:t>
            </a:r>
            <a:r>
              <a:rPr lang="en-US" sz="1800" i="1" dirty="0"/>
              <a:t> </a:t>
            </a:r>
            <a:r>
              <a:rPr lang="en-US" sz="1800" i="1" dirty="0" err="1"/>
              <a:t>năm</a:t>
            </a:r>
            <a:r>
              <a:rPr lang="en-US" sz="1800" i="1" dirty="0"/>
              <a:t> </a:t>
            </a:r>
            <a:r>
              <a:rPr lang="en-US" sz="1800" i="1" dirty="0" err="1"/>
              <a:t>đó</a:t>
            </a:r>
            <a:r>
              <a:rPr lang="en-US" sz="1800" i="1" dirty="0"/>
              <a:t>, </a:t>
            </a:r>
            <a:r>
              <a:rPr lang="en-US" sz="1800" i="1" dirty="0" err="1"/>
              <a:t>tổng</a:t>
            </a:r>
            <a:r>
              <a:rPr lang="en-US" sz="1800" i="1" dirty="0"/>
              <a:t> </a:t>
            </a:r>
            <a:r>
              <a:rPr lang="en-US" sz="1800" i="1" dirty="0" err="1"/>
              <a:t>doanh</a:t>
            </a:r>
            <a:r>
              <a:rPr lang="en-US" sz="1800" i="1" dirty="0"/>
              <a:t> </a:t>
            </a:r>
            <a:r>
              <a:rPr lang="en-US" sz="1800" i="1" dirty="0" err="1"/>
              <a:t>số</a:t>
            </a:r>
            <a:r>
              <a:rPr lang="en-US" sz="1800" i="1" dirty="0"/>
              <a:t> </a:t>
            </a:r>
            <a:r>
              <a:rPr lang="en-US" sz="1800" i="1" dirty="0" err="1"/>
              <a:t>của</a:t>
            </a:r>
            <a:r>
              <a:rPr lang="en-US" sz="1800" i="1" dirty="0"/>
              <a:t> </a:t>
            </a:r>
            <a:r>
              <a:rPr lang="en-US" sz="1800" i="1" dirty="0" err="1"/>
              <a:t>cửa</a:t>
            </a:r>
            <a:r>
              <a:rPr lang="en-US" sz="1800" i="1" dirty="0"/>
              <a:t> </a:t>
            </a:r>
            <a:r>
              <a:rPr lang="en-US" sz="1800" i="1" dirty="0" err="1"/>
              <a:t>hàng</a:t>
            </a:r>
            <a:r>
              <a:rPr lang="en-US" sz="1800" i="1" dirty="0"/>
              <a:t> </a:t>
            </a:r>
            <a:r>
              <a:rPr lang="en-US" sz="1800" i="1" dirty="0" err="1"/>
              <a:t>là</a:t>
            </a:r>
            <a:endParaRPr lang="en-US" sz="1800" i="1" dirty="0"/>
          </a:p>
        </p:txBody>
      </p:sp>
      <p:sp>
        <p:nvSpPr>
          <p:cNvPr id="4" name="Đáp án đúng">
            <a:extLst>
              <a:ext uri="{FF2B5EF4-FFF2-40B4-BE49-F238E27FC236}">
                <a16:creationId xmlns:a16="http://schemas.microsoft.com/office/drawing/2014/main" id="{D265A003-0407-4403-9DD0-328373C6E25E}"/>
              </a:ext>
            </a:extLst>
          </p:cNvPr>
          <p:cNvSpPr/>
          <p:nvPr/>
        </p:nvSpPr>
        <p:spPr>
          <a:xfrm>
            <a:off x="5403109" y="4001113"/>
            <a:ext cx="2241263"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45 triệu</a:t>
            </a:r>
            <a:r>
              <a:rPr kumimoji="0" lang="en-US" sz="1800" b="0" i="0" u="none" strike="noStrike" kern="1200" cap="none" spc="0" normalizeH="0" noProof="1">
                <a:ln>
                  <a:noFill/>
                </a:ln>
                <a:solidFill>
                  <a:prstClr val="black"/>
                </a:solidFill>
                <a:effectLst/>
                <a:uLnTx/>
                <a:uFillTx/>
                <a:latin typeface="Arial" panose="020B0604020202020204" pitchFamily="34" charset="0"/>
                <a:ea typeface="+mn-ea"/>
                <a:cs typeface="Arial" panose="020B0604020202020204" pitchFamily="34" charset="0"/>
                <a:sym typeface="Arial"/>
              </a:rPr>
              <a:t>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5" name="Đáp án sai 1">
            <a:extLst>
              <a:ext uri="{FF2B5EF4-FFF2-40B4-BE49-F238E27FC236}">
                <a16:creationId xmlns:a16="http://schemas.microsoft.com/office/drawing/2014/main" id="{01A593C2-2CD2-4270-B6D3-81ACCD1F5F1D}"/>
              </a:ext>
            </a:extLst>
          </p:cNvPr>
          <p:cNvSpPr/>
          <p:nvPr/>
        </p:nvSpPr>
        <p:spPr>
          <a:xfrm>
            <a:off x="1401696" y="4069446"/>
            <a:ext cx="1948545"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a:t>
            </a:r>
            <a:r>
              <a:rPr lang="en-US" sz="1800" kern="1200" noProof="1">
                <a:solidFill>
                  <a:prstClr val="black"/>
                </a:solidFill>
                <a:latin typeface="Arial" panose="020B0604020202020204" pitchFamily="34" charset="0"/>
                <a:cs typeface="Arial" panose="020B0604020202020204" pitchFamily="34" charset="0"/>
              </a:rPr>
              <a:t>32 triệu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sai 2">
            <a:extLst>
              <a:ext uri="{FF2B5EF4-FFF2-40B4-BE49-F238E27FC236}">
                <a16:creationId xmlns:a16="http://schemas.microsoft.com/office/drawing/2014/main" id="{E0C51A09-5BC2-4F0C-8CB8-14DE66DA9BD9}"/>
              </a:ext>
            </a:extLst>
          </p:cNvPr>
          <p:cNvSpPr/>
          <p:nvPr/>
        </p:nvSpPr>
        <p:spPr>
          <a:xfrm>
            <a:off x="5267948" y="3342905"/>
            <a:ext cx="249578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a:t>
            </a:r>
            <a:r>
              <a:rPr lang="en-US" sz="1800" kern="1200" noProof="1">
                <a:solidFill>
                  <a:prstClr val="black"/>
                </a:solidFill>
                <a:latin typeface="Arial" panose="020B0604020202020204" pitchFamily="34" charset="0"/>
                <a:cs typeface="Arial" panose="020B0604020202020204" pitchFamily="34" charset="0"/>
              </a:rPr>
              <a:t>33 triệu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7" name="Đáp án sai 3">
            <a:extLst>
              <a:ext uri="{FF2B5EF4-FFF2-40B4-BE49-F238E27FC236}">
                <a16:creationId xmlns:a16="http://schemas.microsoft.com/office/drawing/2014/main" id="{3F13A4B0-EA06-45CA-8D64-498CB61FE438}"/>
              </a:ext>
            </a:extLst>
          </p:cNvPr>
          <p:cNvSpPr/>
          <p:nvPr/>
        </p:nvSpPr>
        <p:spPr>
          <a:xfrm>
            <a:off x="1116916" y="3452473"/>
            <a:ext cx="251810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36 triệu</a:t>
            </a:r>
            <a:r>
              <a:rPr kumimoji="0" lang="en-US" sz="1800" b="0" i="0" u="none" strike="noStrike" kern="1200" cap="none" spc="0" normalizeH="0" noProof="1">
                <a:ln>
                  <a:noFill/>
                </a:ln>
                <a:solidFill>
                  <a:prstClr val="black"/>
                </a:solidFill>
                <a:effectLst/>
                <a:uLnTx/>
                <a:uFillTx/>
                <a:latin typeface="Arial" panose="020B0604020202020204" pitchFamily="34" charset="0"/>
                <a:ea typeface="+mn-ea"/>
                <a:cs typeface="Arial" panose="020B0604020202020204" pitchFamily="34" charset="0"/>
                <a:sym typeface="Arial"/>
              </a:rPr>
              <a:t>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8" name="Picture 5">
            <a:extLst>
              <a:ext uri="{FF2B5EF4-FFF2-40B4-BE49-F238E27FC236}">
                <a16:creationId xmlns:a16="http://schemas.microsoft.com/office/drawing/2014/main" id="{FF0552F2-E4DB-47E1-BAF7-1F415F70332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443841" y="4157164"/>
            <a:ext cx="639785" cy="556871"/>
          </a:xfrm>
          <a:prstGeom prst="rect">
            <a:avLst/>
          </a:prstGeom>
        </p:spPr>
      </p:pic>
      <p:pic>
        <p:nvPicPr>
          <p:cNvPr id="9" name="Picture 10">
            <a:extLst>
              <a:ext uri="{FF2B5EF4-FFF2-40B4-BE49-F238E27FC236}">
                <a16:creationId xmlns:a16="http://schemas.microsoft.com/office/drawing/2014/main" id="{1830C81C-2C2C-4A15-8351-BCA787BF44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425401" y="3248489"/>
            <a:ext cx="637592" cy="568036"/>
          </a:xfrm>
          <a:prstGeom prst="rect">
            <a:avLst/>
          </a:prstGeom>
        </p:spPr>
      </p:pic>
      <p:pic>
        <p:nvPicPr>
          <p:cNvPr id="10" name="Picture 10">
            <a:extLst>
              <a:ext uri="{FF2B5EF4-FFF2-40B4-BE49-F238E27FC236}">
                <a16:creationId xmlns:a16="http://schemas.microsoft.com/office/drawing/2014/main" id="{0034A283-0BFC-4941-8DBB-CFD948789C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061308" y="3323509"/>
            <a:ext cx="637592" cy="568036"/>
          </a:xfrm>
          <a:prstGeom prst="rect">
            <a:avLst/>
          </a:prstGeom>
        </p:spPr>
      </p:pic>
      <p:pic>
        <p:nvPicPr>
          <p:cNvPr id="11" name="Picture 10">
            <a:extLst>
              <a:ext uri="{FF2B5EF4-FFF2-40B4-BE49-F238E27FC236}">
                <a16:creationId xmlns:a16="http://schemas.microsoft.com/office/drawing/2014/main" id="{8EAEDD9B-0208-40A8-A37A-B3E9D63808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190789" y="4130077"/>
            <a:ext cx="637592" cy="568036"/>
          </a:xfrm>
          <a:prstGeom prst="rect">
            <a:avLst/>
          </a:prstGeom>
        </p:spPr>
      </p:pic>
      <p:pic>
        <p:nvPicPr>
          <p:cNvPr id="12" name="Correct sound effect and wrong sound effect (mp3cut.net)">
            <a:hlinkClick r:id="" action="ppaction://media"/>
            <a:extLst>
              <a:ext uri="{FF2B5EF4-FFF2-40B4-BE49-F238E27FC236}">
                <a16:creationId xmlns:a16="http://schemas.microsoft.com/office/drawing/2014/main" id="{D97450B7-208A-40EE-A12B-F120C6E9BBF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82717" y="-750155"/>
            <a:ext cx="487363" cy="487363"/>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id="{69F996BE-0D27-4617-A0AD-FA3CBFB6673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9580" y="-750155"/>
            <a:ext cx="487363" cy="487363"/>
          </a:xfrm>
          <a:prstGeom prst="rect">
            <a:avLst/>
          </a:prstGeom>
        </p:spPr>
      </p:pic>
      <p:pic>
        <p:nvPicPr>
          <p:cNvPr id="14" name="Correct sound effect and wrong sound effect (mp3cut.net) (1)">
            <a:hlinkClick r:id="" action="ppaction://media"/>
            <a:extLst>
              <a:ext uri="{FF2B5EF4-FFF2-40B4-BE49-F238E27FC236}">
                <a16:creationId xmlns:a16="http://schemas.microsoft.com/office/drawing/2014/main" id="{919C31C7-B93C-4B7B-B7E2-41B9554FBB2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0516" y="-724360"/>
            <a:ext cx="487363" cy="487363"/>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2FFA12E3-B4EE-4905-8632-0B7EE84A491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5048" y="-746519"/>
            <a:ext cx="487363" cy="487363"/>
          </a:xfrm>
          <a:prstGeom prst="rect">
            <a:avLst/>
          </a:prstGeom>
        </p:spPr>
      </p:pic>
      <p:pic>
        <p:nvPicPr>
          <p:cNvPr id="18" name="Picture 17" descr="Chart, bar chart&#10;&#10;Description automatically generated">
            <a:extLst>
              <a:ext uri="{FF2B5EF4-FFF2-40B4-BE49-F238E27FC236}">
                <a16:creationId xmlns:a16="http://schemas.microsoft.com/office/drawing/2014/main" id="{59B4947B-13FA-4E51-8E83-3F28DA9CF7C7}"/>
              </a:ext>
            </a:extLst>
          </p:cNvPr>
          <p:cNvPicPr/>
          <p:nvPr/>
        </p:nvPicPr>
        <p:blipFill>
          <a:blip r:embed="rId11">
            <a:clrChange>
              <a:clrFrom>
                <a:srgbClr val="FFFFFF"/>
              </a:clrFrom>
              <a:clrTo>
                <a:srgbClr val="FFFFFF">
                  <a:alpha val="0"/>
                </a:srgbClr>
              </a:clrTo>
            </a:clrChange>
          </a:blip>
          <a:stretch>
            <a:fillRect/>
          </a:stretch>
        </p:blipFill>
        <p:spPr>
          <a:xfrm>
            <a:off x="3717388" y="960845"/>
            <a:ext cx="3371442" cy="2147655"/>
          </a:xfrm>
          <a:prstGeom prst="rect">
            <a:avLst/>
          </a:prstGeom>
        </p:spPr>
      </p:pic>
    </p:spTree>
    <p:extLst>
      <p:ext uri="{BB962C8B-B14F-4D97-AF65-F5344CB8AC3E}">
        <p14:creationId xmlns:p14="http://schemas.microsoft.com/office/powerpoint/2010/main" val="230266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Left)">
                                      <p:cBhvr>
                                        <p:cTn id="26" dur="500"/>
                                        <p:tgtEl>
                                          <p:spTgt spid="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Left)">
                                      <p:cBhvr>
                                        <p:cTn id="29" dur="500"/>
                                        <p:tgtEl>
                                          <p:spTgt spid="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4"/>
                                        </p:tgtEl>
                                        <p:attrNameLst>
                                          <p:attrName>fillcolor</p:attrName>
                                        </p:attrNameLst>
                                      </p:cBhvr>
                                      <p:to>
                                        <a:srgbClr val="92D050"/>
                                      </p:to>
                                    </p:animClr>
                                    <p:set>
                                      <p:cBhvr>
                                        <p:cTn id="38" dur="500" fill="hold"/>
                                        <p:tgtEl>
                                          <p:spTgt spid="4"/>
                                        </p:tgtEl>
                                        <p:attrNameLst>
                                          <p:attrName>fill.type</p:attrName>
                                        </p:attrNameLst>
                                      </p:cBhvr>
                                      <p:to>
                                        <p:strVal val="solid"/>
                                      </p:to>
                                    </p:set>
                                    <p:set>
                                      <p:cBhvr>
                                        <p:cTn id="39" dur="500" fill="hold"/>
                                        <p:tgtEl>
                                          <p:spTgt spid="4"/>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8"/>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12"/>
                                        </p:tgtEl>
                                      </p:cBhvr>
                                    </p:cmd>
                                  </p:childTnLst>
                                </p:cTn>
                              </p:par>
                            </p:childTnLst>
                          </p:cTn>
                        </p:par>
                      </p:childTnLst>
                    </p:cTn>
                  </p:par>
                </p:childTnLst>
              </p:cTn>
              <p:nextCondLst>
                <p:cond evt="onClick" delay="0">
                  <p:tgtEl>
                    <p:spTgt spid="4"/>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5"/>
                                        </p:tgtEl>
                                        <p:attrNameLst>
                                          <p:attrName>fillcolor</p:attrName>
                                        </p:attrNameLst>
                                      </p:cBhvr>
                                      <p:to>
                                        <a:srgbClr val="D99694"/>
                                      </p:to>
                                    </p:animClr>
                                    <p:set>
                                      <p:cBhvr>
                                        <p:cTn id="52" dur="500" fill="hold"/>
                                        <p:tgtEl>
                                          <p:spTgt spid="5"/>
                                        </p:tgtEl>
                                        <p:attrNameLst>
                                          <p:attrName>fill.type</p:attrName>
                                        </p:attrNameLst>
                                      </p:cBhvr>
                                      <p:to>
                                        <p:strVal val="solid"/>
                                      </p:to>
                                    </p:set>
                                    <p:set>
                                      <p:cBhvr>
                                        <p:cTn id="53" dur="500" fill="hold"/>
                                        <p:tgtEl>
                                          <p:spTgt spid="5"/>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childTnLst>
                          </p:cTn>
                        </p:par>
                      </p:childTnLst>
                    </p:cTn>
                  </p:par>
                </p:childTnLst>
              </p:cTn>
              <p:nextCondLst>
                <p:cond evt="onClick" delay="0">
                  <p:tgtEl>
                    <p:spTgt spid="5"/>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6"/>
                                        </p:tgtEl>
                                        <p:attrNameLst>
                                          <p:attrName>fillcolor</p:attrName>
                                        </p:attrNameLst>
                                      </p:cBhvr>
                                      <p:to>
                                        <a:srgbClr val="D99694"/>
                                      </p:to>
                                    </p:animClr>
                                    <p:set>
                                      <p:cBhvr>
                                        <p:cTn id="66" dur="500" fill="hold"/>
                                        <p:tgtEl>
                                          <p:spTgt spid="6"/>
                                        </p:tgtEl>
                                        <p:attrNameLst>
                                          <p:attrName>fill.type</p:attrName>
                                        </p:attrNameLst>
                                      </p:cBhvr>
                                      <p:to>
                                        <p:strVal val="solid"/>
                                      </p:to>
                                    </p:set>
                                    <p:set>
                                      <p:cBhvr>
                                        <p:cTn id="67" dur="500" fill="hold"/>
                                        <p:tgtEl>
                                          <p:spTgt spid="6"/>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9"/>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14"/>
                                        </p:tgtEl>
                                      </p:cBhvr>
                                    </p:cmd>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7"/>
                                        </p:tgtEl>
                                        <p:attrNameLst>
                                          <p:attrName>fillcolor</p:attrName>
                                        </p:attrNameLst>
                                      </p:cBhvr>
                                      <p:to>
                                        <a:srgbClr val="D99694"/>
                                      </p:to>
                                    </p:animClr>
                                    <p:set>
                                      <p:cBhvr>
                                        <p:cTn id="80" dur="500" fill="hold"/>
                                        <p:tgtEl>
                                          <p:spTgt spid="7"/>
                                        </p:tgtEl>
                                        <p:attrNameLst>
                                          <p:attrName>fill.type</p:attrName>
                                        </p:attrNameLst>
                                      </p:cBhvr>
                                      <p:to>
                                        <p:strVal val="solid"/>
                                      </p:to>
                                    </p:set>
                                    <p:set>
                                      <p:cBhvr>
                                        <p:cTn id="81" dur="500" fill="hold"/>
                                        <p:tgtEl>
                                          <p:spTgt spid="7"/>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0"/>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7"/>
                                        </p:tgtEl>
                                      </p:cBhvr>
                                    </p:animEffect>
                                    <p:animScale>
                                      <p:cBhvr>
                                        <p:cTn id="86" dur="250" autoRev="1" fill="hold"/>
                                        <p:tgtEl>
                                          <p:spTgt spid="7"/>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15"/>
                                        </p:tgtEl>
                                      </p:cBhvr>
                                    </p:cmd>
                                  </p:childTnLst>
                                </p:cTn>
                              </p:par>
                            </p:childTnLst>
                          </p:cTn>
                        </p:par>
                      </p:childTnLst>
                    </p:cTn>
                  </p:par>
                </p:childTnLst>
              </p:cTn>
              <p:nextCondLst>
                <p:cond evt="onClick" delay="0">
                  <p:tgtEl>
                    <p:spTgt spid="7"/>
                  </p:tgtEl>
                </p:cond>
              </p:nextCondLst>
            </p:seq>
            <p:audio>
              <p:cMediaNode vol="80000">
                <p:cTn id="89" fill="hold" display="0">
                  <p:stCondLst>
                    <p:cond delay="indefinite"/>
                  </p:stCondLst>
                  <p:endCondLst>
                    <p:cond evt="onStopAudio" delay="0">
                      <p:tgtEl>
                        <p:sldTgt/>
                      </p:tgtEl>
                    </p:cond>
                  </p:endCondLst>
                </p:cTn>
                <p:tgtEl>
                  <p:spTgt spid="12"/>
                </p:tgtEl>
              </p:cMediaNode>
            </p:audio>
            <p:audio>
              <p:cMediaNode vol="80000">
                <p:cTn id="90" fill="hold" display="0">
                  <p:stCondLst>
                    <p:cond delay="indefinite"/>
                  </p:stCondLst>
                  <p:endCondLst>
                    <p:cond evt="onStopAudio" delay="0">
                      <p:tgtEl>
                        <p:sldTgt/>
                      </p:tgtEl>
                    </p:cond>
                  </p:endCondLst>
                </p:cTn>
                <p:tgtEl>
                  <p:spTgt spid="13"/>
                </p:tgtEl>
              </p:cMediaNode>
            </p:audio>
            <p:audio>
              <p:cMediaNode vol="80000">
                <p:cTn id="91" fill="hold" display="0">
                  <p:stCondLst>
                    <p:cond delay="indefinite"/>
                  </p:stCondLst>
                  <p:endCondLst>
                    <p:cond evt="onStopAudio" delay="0">
                      <p:tgtEl>
                        <p:sldTgt/>
                      </p:tgtEl>
                    </p:cond>
                  </p:endCondLst>
                </p:cTn>
                <p:tgtEl>
                  <p:spTgt spid="14"/>
                </p:tgtEl>
              </p:cMediaNode>
            </p:audio>
            <p:audio>
              <p:cMediaNode vol="80000">
                <p:cTn id="92" fill="hold" display="0">
                  <p:stCondLst>
                    <p:cond delay="indefinite"/>
                  </p:stCondLst>
                  <p:endCondLst>
                    <p:cond evt="onStopAudio" delay="0">
                      <p:tgtEl>
                        <p:sldTgt/>
                      </p:tgtEl>
                    </p:cond>
                  </p:endCondLst>
                </p:cTn>
                <p:tgtEl>
                  <p:spTgt spid="15"/>
                </p:tgtEl>
              </p:cMediaNode>
            </p:audio>
          </p:childTnLst>
        </p:cTn>
      </p:par>
    </p:tnLst>
    <p:bldLst>
      <p:bldP spid="2" grpId="0"/>
      <p:bldP spid="3" grpId="0"/>
      <p:bldP spid="4" grpId="0" animBg="1"/>
      <p:bldP spid="4" grpId="1" animBg="1"/>
      <p:bldP spid="5" grpId="0" animBg="1"/>
      <p:bldP spid="5" grpId="1" animBg="1"/>
      <p:bldP spid="6" grpId="0" animBg="1"/>
      <p:bldP spid="6" grpId="1"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sp>
        <p:nvSpPr>
          <p:cNvPr id="2513" name="Google Shape;2513;p68"/>
          <p:cNvSpPr txBox="1">
            <a:spLocks noGrp="1"/>
          </p:cNvSpPr>
          <p:nvPr>
            <p:ph type="title"/>
          </p:nvPr>
        </p:nvSpPr>
        <p:spPr>
          <a:xfrm>
            <a:off x="3762508" y="2090497"/>
            <a:ext cx="4458383" cy="704100"/>
          </a:xfrm>
          <a:prstGeom prst="roundRect">
            <a:avLst/>
          </a:prstGeom>
          <a:solidFill>
            <a:schemeClr val="accent1">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VẬN DỤNG</a:t>
            </a:r>
            <a:endParaRPr dirty="0">
              <a:solidFill>
                <a:schemeClr val="accent2"/>
              </a:solidFill>
            </a:endParaRPr>
          </a:p>
        </p:txBody>
      </p:sp>
      <p:grpSp>
        <p:nvGrpSpPr>
          <p:cNvPr id="2516" name="Google Shape;2516;p68"/>
          <p:cNvGrpSpPr/>
          <p:nvPr/>
        </p:nvGrpSpPr>
        <p:grpSpPr>
          <a:xfrm>
            <a:off x="829964" y="535335"/>
            <a:ext cx="2440466" cy="2123361"/>
            <a:chOff x="829964" y="535335"/>
            <a:chExt cx="2440466" cy="2123361"/>
          </a:xfrm>
        </p:grpSpPr>
        <p:grpSp>
          <p:nvGrpSpPr>
            <p:cNvPr id="2517" name="Google Shape;2517;p68"/>
            <p:cNvGrpSpPr/>
            <p:nvPr/>
          </p:nvGrpSpPr>
          <p:grpSpPr>
            <a:xfrm rot="-759545">
              <a:off x="1010055" y="687189"/>
              <a:ext cx="1587689" cy="1819654"/>
              <a:chOff x="6085063" y="2517538"/>
              <a:chExt cx="593250" cy="679925"/>
            </a:xfrm>
          </p:grpSpPr>
          <p:sp>
            <p:nvSpPr>
              <p:cNvPr id="2518" name="Google Shape;2518;p68"/>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8"/>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8"/>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8"/>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8"/>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8"/>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8"/>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8"/>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8"/>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8"/>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8"/>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8"/>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8"/>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8"/>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8"/>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8"/>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8"/>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5" name="Google Shape;2535;p68"/>
            <p:cNvSpPr/>
            <p:nvPr/>
          </p:nvSpPr>
          <p:spPr>
            <a:xfrm rot="-628190">
              <a:off x="2763407" y="1482858"/>
              <a:ext cx="466757" cy="48593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6" name="Google Shape;2536;p68"/>
          <p:cNvSpPr/>
          <p:nvPr/>
        </p:nvSpPr>
        <p:spPr>
          <a:xfrm rot="-1172634">
            <a:off x="680134" y="3270931"/>
            <a:ext cx="359033" cy="49278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5</a:t>
            </a:r>
          </a:p>
        </p:txBody>
      </p:sp>
      <p:grpSp>
        <p:nvGrpSpPr>
          <p:cNvPr id="2537" name="Google Shape;2537;p68"/>
          <p:cNvGrpSpPr/>
          <p:nvPr/>
        </p:nvGrpSpPr>
        <p:grpSpPr>
          <a:xfrm>
            <a:off x="2313004" y="4308933"/>
            <a:ext cx="183069" cy="223031"/>
            <a:chOff x="7298913" y="453525"/>
            <a:chExt cx="96775" cy="117900"/>
          </a:xfrm>
        </p:grpSpPr>
        <p:sp>
          <p:nvSpPr>
            <p:cNvPr id="2538" name="Google Shape;2538;p68"/>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8"/>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8"/>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47E3E5-C66A-44EA-9F7C-3EC981077342}"/>
              </a:ext>
            </a:extLst>
          </p:cNvPr>
          <p:cNvSpPr txBox="1"/>
          <p:nvPr/>
        </p:nvSpPr>
        <p:spPr>
          <a:xfrm>
            <a:off x="116115" y="16943"/>
            <a:ext cx="8824685" cy="872034"/>
          </a:xfrm>
          <a:prstGeom prst="rect">
            <a:avLst/>
          </a:prstGeom>
          <a:noFill/>
        </p:spPr>
        <p:txBody>
          <a:bodyPr wrap="square" rtlCol="0">
            <a:spAutoFit/>
          </a:bodyPr>
          <a:lstStyle/>
          <a:p>
            <a:pPr algn="just">
              <a:lnSpc>
                <a:spcPct val="150000"/>
              </a:lnSpc>
            </a:pPr>
            <a:r>
              <a:rPr lang="en-US" sz="1800" b="1" dirty="0" err="1">
                <a:latin typeface="+mn-lt"/>
              </a:rPr>
              <a:t>Bài</a:t>
            </a:r>
            <a:r>
              <a:rPr lang="en-US" sz="1800" b="1" dirty="0">
                <a:latin typeface="+mn-lt"/>
              </a:rPr>
              <a:t> 1. </a:t>
            </a:r>
            <a:r>
              <a:rPr lang="vi-VN" sz="1800" b="0" i="0" dirty="0">
                <a:solidFill>
                  <a:srgbClr val="333333"/>
                </a:solidFill>
                <a:effectLst/>
                <a:latin typeface="+mn-lt"/>
              </a:rPr>
              <a:t>Biểu đồ Hình 7 biểu diễn lượng mưa tại trạm khí tượng Huế trong 6 tháng cuối năm dương lịch.</a:t>
            </a:r>
            <a:endParaRPr lang="en-US" sz="1800" dirty="0">
              <a:latin typeface="+mn-lt"/>
            </a:endParaRPr>
          </a:p>
        </p:txBody>
      </p:sp>
      <p:pic>
        <p:nvPicPr>
          <p:cNvPr id="20" name="Picture 19">
            <a:extLst>
              <a:ext uri="{FF2B5EF4-FFF2-40B4-BE49-F238E27FC236}">
                <a16:creationId xmlns:a16="http://schemas.microsoft.com/office/drawing/2014/main" id="{66DEF205-32B7-40BC-B5CA-0E6DC6DA41B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026" y="302915"/>
            <a:ext cx="4266974" cy="2402247"/>
          </a:xfrm>
          <a:prstGeom prst="rect">
            <a:avLst/>
          </a:prstGeom>
        </p:spPr>
      </p:pic>
      <p:sp>
        <p:nvSpPr>
          <p:cNvPr id="22" name="TextBox 21">
            <a:extLst>
              <a:ext uri="{FF2B5EF4-FFF2-40B4-BE49-F238E27FC236}">
                <a16:creationId xmlns:a16="http://schemas.microsoft.com/office/drawing/2014/main" id="{3CC8AC44-5A3A-4ED9-A7F0-836B5D02DF57}"/>
              </a:ext>
            </a:extLst>
          </p:cNvPr>
          <p:cNvSpPr txBox="1"/>
          <p:nvPr/>
        </p:nvSpPr>
        <p:spPr>
          <a:xfrm>
            <a:off x="333829" y="850380"/>
            <a:ext cx="4368800" cy="1703030"/>
          </a:xfrm>
          <a:prstGeom prst="rect">
            <a:avLst/>
          </a:prstGeom>
          <a:noFill/>
        </p:spPr>
        <p:txBody>
          <a:bodyPr wrap="square" rtlCol="0">
            <a:spAutoFit/>
          </a:bodyPr>
          <a:lstStyle/>
          <a:p>
            <a:pPr algn="just">
              <a:lnSpc>
                <a:spcPct val="150000"/>
              </a:lnSpc>
            </a:pPr>
            <a:r>
              <a:rPr lang="vi-VN" sz="1800" i="1" dirty="0"/>
              <a:t>a) Nêu đối tượng thống kê và tiêu chí thống kê.</a:t>
            </a:r>
          </a:p>
          <a:p>
            <a:pPr algn="just">
              <a:lnSpc>
                <a:spcPct val="150000"/>
              </a:lnSpc>
            </a:pPr>
            <a:r>
              <a:rPr lang="vi-VN" sz="1800" i="1" dirty="0"/>
              <a:t>b) Lập bảng số liệu thống kê lượng mưa tại trạm khí tượng Huế theo mẫu sau:</a:t>
            </a:r>
          </a:p>
        </p:txBody>
      </p:sp>
      <p:graphicFrame>
        <p:nvGraphicFramePr>
          <p:cNvPr id="21" name="Table 22">
            <a:extLst>
              <a:ext uri="{FF2B5EF4-FFF2-40B4-BE49-F238E27FC236}">
                <a16:creationId xmlns:a16="http://schemas.microsoft.com/office/drawing/2014/main" id="{22A56413-9ADE-42DF-91EA-60AC9ACCD2F3}"/>
              </a:ext>
            </a:extLst>
          </p:cNvPr>
          <p:cNvGraphicFramePr>
            <a:graphicFrameLocks noGrp="1"/>
          </p:cNvGraphicFramePr>
          <p:nvPr>
            <p:extLst>
              <p:ext uri="{D42A27DB-BD31-4B8C-83A1-F6EECF244321}">
                <p14:modId xmlns:p14="http://schemas.microsoft.com/office/powerpoint/2010/main" val="582948252"/>
              </p:ext>
            </p:extLst>
          </p:nvPr>
        </p:nvGraphicFramePr>
        <p:xfrm>
          <a:off x="420912" y="2759185"/>
          <a:ext cx="8519888" cy="1514930"/>
        </p:xfrm>
        <a:graphic>
          <a:graphicData uri="http://schemas.openxmlformats.org/drawingml/2006/table">
            <a:tbl>
              <a:tblPr firstRow="1" bandRow="1">
                <a:tableStyleId>{9C1ECB6E-2192-49A8-8D7E-392407DBB135}</a:tableStyleId>
              </a:tblPr>
              <a:tblGrid>
                <a:gridCol w="2129972">
                  <a:extLst>
                    <a:ext uri="{9D8B030D-6E8A-4147-A177-3AD203B41FA5}">
                      <a16:colId xmlns:a16="http://schemas.microsoft.com/office/drawing/2014/main" val="788044797"/>
                    </a:ext>
                  </a:extLst>
                </a:gridCol>
                <a:gridCol w="1064986">
                  <a:extLst>
                    <a:ext uri="{9D8B030D-6E8A-4147-A177-3AD203B41FA5}">
                      <a16:colId xmlns:a16="http://schemas.microsoft.com/office/drawing/2014/main" val="2485311743"/>
                    </a:ext>
                  </a:extLst>
                </a:gridCol>
                <a:gridCol w="1064986">
                  <a:extLst>
                    <a:ext uri="{9D8B030D-6E8A-4147-A177-3AD203B41FA5}">
                      <a16:colId xmlns:a16="http://schemas.microsoft.com/office/drawing/2014/main" val="864999228"/>
                    </a:ext>
                  </a:extLst>
                </a:gridCol>
                <a:gridCol w="1064986">
                  <a:extLst>
                    <a:ext uri="{9D8B030D-6E8A-4147-A177-3AD203B41FA5}">
                      <a16:colId xmlns:a16="http://schemas.microsoft.com/office/drawing/2014/main" val="2725341065"/>
                    </a:ext>
                  </a:extLst>
                </a:gridCol>
                <a:gridCol w="1064986">
                  <a:extLst>
                    <a:ext uri="{9D8B030D-6E8A-4147-A177-3AD203B41FA5}">
                      <a16:colId xmlns:a16="http://schemas.microsoft.com/office/drawing/2014/main" val="2215118649"/>
                    </a:ext>
                  </a:extLst>
                </a:gridCol>
                <a:gridCol w="1064986">
                  <a:extLst>
                    <a:ext uri="{9D8B030D-6E8A-4147-A177-3AD203B41FA5}">
                      <a16:colId xmlns:a16="http://schemas.microsoft.com/office/drawing/2014/main" val="2423121455"/>
                    </a:ext>
                  </a:extLst>
                </a:gridCol>
                <a:gridCol w="1064986">
                  <a:extLst>
                    <a:ext uri="{9D8B030D-6E8A-4147-A177-3AD203B41FA5}">
                      <a16:colId xmlns:a16="http://schemas.microsoft.com/office/drawing/2014/main" val="4198054222"/>
                    </a:ext>
                  </a:extLst>
                </a:gridCol>
              </a:tblGrid>
              <a:tr h="757465">
                <a:tc>
                  <a:txBody>
                    <a:bodyPr/>
                    <a:lstStyle/>
                    <a:p>
                      <a:pPr algn="ctr"/>
                      <a:r>
                        <a:rPr lang="en-US" sz="1800" b="1" dirty="0" err="1">
                          <a:solidFill>
                            <a:srgbClr val="00B050"/>
                          </a:solidFill>
                        </a:rPr>
                        <a:t>Tháng</a:t>
                      </a:r>
                      <a:endParaRPr lang="en-US" sz="1800" b="1"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155004645"/>
                  </a:ext>
                </a:extLst>
              </a:tr>
              <a:tr h="757465">
                <a:tc>
                  <a:txBody>
                    <a:bodyPr/>
                    <a:lstStyle/>
                    <a:p>
                      <a:pPr algn="ctr"/>
                      <a:r>
                        <a:rPr lang="en-US" sz="1800" dirty="0" err="1"/>
                        <a:t>Lượng</a:t>
                      </a:r>
                      <a:r>
                        <a:rPr lang="en-US" sz="1800" dirty="0"/>
                        <a:t> </a:t>
                      </a:r>
                      <a:r>
                        <a:rPr lang="en-US" sz="1800" dirty="0" err="1"/>
                        <a:t>mưa</a:t>
                      </a:r>
                      <a:r>
                        <a:rPr lang="en-US" sz="1800" dirty="0"/>
                        <a:t> (mm)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704115"/>
                  </a:ext>
                </a:extLst>
              </a:tr>
            </a:tbl>
          </a:graphicData>
        </a:graphic>
      </p:graphicFrame>
      <p:sp>
        <p:nvSpPr>
          <p:cNvPr id="24" name="TextBox 23">
            <a:extLst>
              <a:ext uri="{FF2B5EF4-FFF2-40B4-BE49-F238E27FC236}">
                <a16:creationId xmlns:a16="http://schemas.microsoft.com/office/drawing/2014/main" id="{ABD9194E-DC4D-49EA-A0CB-D2AA0575BFA5}"/>
              </a:ext>
            </a:extLst>
          </p:cNvPr>
          <p:cNvSpPr txBox="1"/>
          <p:nvPr/>
        </p:nvSpPr>
        <p:spPr>
          <a:xfrm>
            <a:off x="421138" y="4245318"/>
            <a:ext cx="7997372" cy="872034"/>
          </a:xfrm>
          <a:prstGeom prst="rect">
            <a:avLst/>
          </a:prstGeom>
          <a:noFill/>
        </p:spPr>
        <p:txBody>
          <a:bodyPr wrap="square" rtlCol="0">
            <a:spAutoFit/>
          </a:bodyPr>
          <a:lstStyle/>
          <a:p>
            <a:pPr algn="just">
              <a:lnSpc>
                <a:spcPct val="150000"/>
              </a:lnSpc>
            </a:pPr>
            <a:r>
              <a:rPr lang="en-US" sz="1800" i="1" dirty="0"/>
              <a:t>c) </a:t>
            </a:r>
            <a:r>
              <a:rPr lang="vi-VN" sz="1800" i="1" dirty="0"/>
              <a:t>Trong các tháng trên, tháng nào có lượng mưa nhiều nhất? Tháng nào có lượng mưa ít nhất?</a:t>
            </a:r>
          </a:p>
        </p:txBody>
      </p:sp>
    </p:spTree>
    <p:extLst>
      <p:ext uri="{BB962C8B-B14F-4D97-AF65-F5344CB8AC3E}">
        <p14:creationId xmlns:p14="http://schemas.microsoft.com/office/powerpoint/2010/main" val="113133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 calcmode="lin" valueType="num">
                                      <p:cBhvr additive="base">
                                        <p:cTn id="2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uild="p"/>
      <p:bldP spid="2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8"/>
        <p:cNvGrpSpPr/>
        <p:nvPr/>
      </p:nvGrpSpPr>
      <p:grpSpPr>
        <a:xfrm>
          <a:off x="0" y="0"/>
          <a:ext cx="0" cy="0"/>
          <a:chOff x="0" y="0"/>
          <a:chExt cx="0" cy="0"/>
        </a:xfrm>
      </p:grpSpPr>
      <p:sp>
        <p:nvSpPr>
          <p:cNvPr id="29" name="TextBox 28">
            <a:extLst>
              <a:ext uri="{FF2B5EF4-FFF2-40B4-BE49-F238E27FC236}">
                <a16:creationId xmlns:a16="http://schemas.microsoft.com/office/drawing/2014/main" id="{C5B14835-455B-4CE5-8661-F11BD9EF4426}"/>
              </a:ext>
            </a:extLst>
          </p:cNvPr>
          <p:cNvSpPr txBox="1"/>
          <p:nvPr/>
        </p:nvSpPr>
        <p:spPr>
          <a:xfrm>
            <a:off x="705521" y="0"/>
            <a:ext cx="1355984" cy="53739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Kết</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 </a:t>
            </a: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quả</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a:t>
            </a:r>
            <a:endParaRPr kumimoji="0" lang="vi-VN"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endParaRPr>
          </a:p>
        </p:txBody>
      </p:sp>
      <p:sp>
        <p:nvSpPr>
          <p:cNvPr id="32" name="TextBox 31">
            <a:extLst>
              <a:ext uri="{FF2B5EF4-FFF2-40B4-BE49-F238E27FC236}">
                <a16:creationId xmlns:a16="http://schemas.microsoft.com/office/drawing/2014/main" id="{294B25AE-E23B-4573-8BA2-DE214F39A1A6}"/>
              </a:ext>
            </a:extLst>
          </p:cNvPr>
          <p:cNvSpPr txBox="1"/>
          <p:nvPr/>
        </p:nvSpPr>
        <p:spPr>
          <a:xfrm>
            <a:off x="1224869" y="2571750"/>
            <a:ext cx="7304314" cy="2035878"/>
          </a:xfrm>
          <a:prstGeom prst="rect">
            <a:avLst/>
          </a:prstGeom>
          <a:noFill/>
        </p:spPr>
        <p:txBody>
          <a:bodyPr wrap="square">
            <a:spAutoFit/>
          </a:bodyPr>
          <a:lstStyle/>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a)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và</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tiêu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mưa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tại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trạm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Huế</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Tiêu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mưa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tại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trạm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Huế</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trong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sáu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tháng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cuối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dương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lịch</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B1C6ECF1-05EC-43CE-A51A-1A350510055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380569" y="0"/>
            <a:ext cx="4644082" cy="2614553"/>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 calcmode="lin" valueType="num">
                                      <p:cBhvr additive="base">
                                        <p:cTn id="1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 calcmode="lin" valueType="num">
                                      <p:cBhvr additive="base">
                                        <p:cTn id="19"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 calcmode="lin" valueType="num">
                                      <p:cBhvr additive="base">
                                        <p:cTn id="25"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528696-1BE6-4922-9714-EF9A4069F9B4}"/>
              </a:ext>
            </a:extLst>
          </p:cNvPr>
          <p:cNvSpPr txBox="1"/>
          <p:nvPr/>
        </p:nvSpPr>
        <p:spPr>
          <a:xfrm>
            <a:off x="1224869" y="2660817"/>
            <a:ext cx="7304314" cy="400110"/>
          </a:xfrm>
          <a:prstGeom prst="rect">
            <a:avLst/>
          </a:prstGeom>
          <a:noFill/>
        </p:spPr>
        <p:txBody>
          <a:bodyPr wrap="square">
            <a:spAutoFit/>
          </a:bodyPr>
          <a:lstStyle/>
          <a:p>
            <a:r>
              <a:rPr lang="en-US" sz="2000" dirty="0"/>
              <a:t>b) </a:t>
            </a:r>
            <a:r>
              <a:rPr lang="en-US" sz="2000" dirty="0" err="1"/>
              <a:t>Bảng</a:t>
            </a:r>
            <a:r>
              <a:rPr lang="en-US" sz="2000" dirty="0"/>
              <a:t> </a:t>
            </a:r>
            <a:r>
              <a:rPr lang="en-US" sz="2000" dirty="0" err="1"/>
              <a:t>số</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lượng</a:t>
            </a:r>
            <a:r>
              <a:rPr lang="en-US" sz="2000" dirty="0"/>
              <a:t> </a:t>
            </a:r>
            <a:r>
              <a:rPr lang="en-US" sz="2000" dirty="0" err="1"/>
              <a:t>mưa</a:t>
            </a:r>
            <a:r>
              <a:rPr lang="en-US" sz="2000" dirty="0"/>
              <a:t> </a:t>
            </a:r>
            <a:r>
              <a:rPr lang="en-US" sz="2000" dirty="0" err="1"/>
              <a:t>tại</a:t>
            </a:r>
            <a:r>
              <a:rPr lang="en-US" sz="2000" dirty="0"/>
              <a:t> </a:t>
            </a:r>
            <a:r>
              <a:rPr lang="en-US" sz="2000" dirty="0" err="1"/>
              <a:t>trạm</a:t>
            </a:r>
            <a:r>
              <a:rPr lang="en-US" sz="2000" dirty="0"/>
              <a:t> </a:t>
            </a:r>
            <a:r>
              <a:rPr lang="en-US" sz="2000" dirty="0" err="1"/>
              <a:t>khí</a:t>
            </a:r>
            <a:r>
              <a:rPr lang="en-US" sz="2000" dirty="0"/>
              <a:t> </a:t>
            </a:r>
            <a:r>
              <a:rPr lang="en-US" sz="2000" dirty="0" err="1"/>
              <a:t>tượng</a:t>
            </a:r>
            <a:r>
              <a:rPr lang="en-US" sz="2000" dirty="0"/>
              <a:t> </a:t>
            </a:r>
            <a:r>
              <a:rPr lang="en-US" sz="2000" dirty="0" err="1"/>
              <a:t>Huế</a:t>
            </a:r>
            <a:r>
              <a:rPr lang="en-US" sz="2000" dirty="0"/>
              <a:t>:</a:t>
            </a:r>
          </a:p>
        </p:txBody>
      </p:sp>
      <p:pic>
        <p:nvPicPr>
          <p:cNvPr id="4" name="Picture 3">
            <a:extLst>
              <a:ext uri="{FF2B5EF4-FFF2-40B4-BE49-F238E27FC236}">
                <a16:creationId xmlns:a16="http://schemas.microsoft.com/office/drawing/2014/main" id="{9AD6FBBA-B209-459A-9BDC-C58EE13C0CA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380569" y="0"/>
            <a:ext cx="4644082" cy="2614553"/>
          </a:xfrm>
          <a:prstGeom prst="rect">
            <a:avLst/>
          </a:prstGeom>
        </p:spPr>
      </p:pic>
      <p:graphicFrame>
        <p:nvGraphicFramePr>
          <p:cNvPr id="5" name="Table 4">
            <a:extLst>
              <a:ext uri="{FF2B5EF4-FFF2-40B4-BE49-F238E27FC236}">
                <a16:creationId xmlns:a16="http://schemas.microsoft.com/office/drawing/2014/main" id="{697120FA-E6F4-4336-B93D-16203729EB80}"/>
              </a:ext>
            </a:extLst>
          </p:cNvPr>
          <p:cNvGraphicFramePr>
            <a:graphicFrameLocks noGrp="1"/>
          </p:cNvGraphicFramePr>
          <p:nvPr>
            <p:extLst>
              <p:ext uri="{D42A27DB-BD31-4B8C-83A1-F6EECF244321}">
                <p14:modId xmlns:p14="http://schemas.microsoft.com/office/powerpoint/2010/main" val="1879737318"/>
              </p:ext>
            </p:extLst>
          </p:nvPr>
        </p:nvGraphicFramePr>
        <p:xfrm>
          <a:off x="954316" y="3281193"/>
          <a:ext cx="7574867" cy="1261364"/>
        </p:xfrm>
        <a:graphic>
          <a:graphicData uri="http://schemas.openxmlformats.org/drawingml/2006/table">
            <a:tbl>
              <a:tblPr firstRow="1" firstCol="1" bandRow="1">
                <a:tableStyleId>{9C1ECB6E-2192-49A8-8D7E-392407DBB135}</a:tableStyleId>
              </a:tblPr>
              <a:tblGrid>
                <a:gridCol w="1901279">
                  <a:extLst>
                    <a:ext uri="{9D8B030D-6E8A-4147-A177-3AD203B41FA5}">
                      <a16:colId xmlns:a16="http://schemas.microsoft.com/office/drawing/2014/main" val="1560744159"/>
                    </a:ext>
                  </a:extLst>
                </a:gridCol>
                <a:gridCol w="945178">
                  <a:extLst>
                    <a:ext uri="{9D8B030D-6E8A-4147-A177-3AD203B41FA5}">
                      <a16:colId xmlns:a16="http://schemas.microsoft.com/office/drawing/2014/main" val="3178658739"/>
                    </a:ext>
                  </a:extLst>
                </a:gridCol>
                <a:gridCol w="946018">
                  <a:extLst>
                    <a:ext uri="{9D8B030D-6E8A-4147-A177-3AD203B41FA5}">
                      <a16:colId xmlns:a16="http://schemas.microsoft.com/office/drawing/2014/main" val="3893395129"/>
                    </a:ext>
                  </a:extLst>
                </a:gridCol>
                <a:gridCol w="945178">
                  <a:extLst>
                    <a:ext uri="{9D8B030D-6E8A-4147-A177-3AD203B41FA5}">
                      <a16:colId xmlns:a16="http://schemas.microsoft.com/office/drawing/2014/main" val="3353714460"/>
                    </a:ext>
                  </a:extLst>
                </a:gridCol>
                <a:gridCol w="946018">
                  <a:extLst>
                    <a:ext uri="{9D8B030D-6E8A-4147-A177-3AD203B41FA5}">
                      <a16:colId xmlns:a16="http://schemas.microsoft.com/office/drawing/2014/main" val="2882645561"/>
                    </a:ext>
                  </a:extLst>
                </a:gridCol>
                <a:gridCol w="945178">
                  <a:extLst>
                    <a:ext uri="{9D8B030D-6E8A-4147-A177-3AD203B41FA5}">
                      <a16:colId xmlns:a16="http://schemas.microsoft.com/office/drawing/2014/main" val="3187471297"/>
                    </a:ext>
                  </a:extLst>
                </a:gridCol>
                <a:gridCol w="946018">
                  <a:extLst>
                    <a:ext uri="{9D8B030D-6E8A-4147-A177-3AD203B41FA5}">
                      <a16:colId xmlns:a16="http://schemas.microsoft.com/office/drawing/2014/main" val="3448893697"/>
                    </a:ext>
                  </a:extLst>
                </a:gridCol>
              </a:tblGrid>
              <a:tr h="365513">
                <a:tc>
                  <a:txBody>
                    <a:bodyPr/>
                    <a:lstStyle/>
                    <a:p>
                      <a:pPr marL="0" marR="0" algn="ctr">
                        <a:lnSpc>
                          <a:spcPct val="150000"/>
                        </a:lnSpc>
                        <a:spcBef>
                          <a:spcPts val="0"/>
                        </a:spcBef>
                        <a:spcAft>
                          <a:spcPts val="0"/>
                        </a:spcAft>
                      </a:pPr>
                      <a:r>
                        <a:rPr lang="en-US" sz="2000" b="1" dirty="0" err="1">
                          <a:solidFill>
                            <a:srgbClr val="00B050"/>
                          </a:solidFill>
                          <a:effectLst/>
                        </a:rPr>
                        <a:t>Tháng</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7</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8</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9</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10</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11</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12</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072426305"/>
                  </a:ext>
                </a:extLst>
              </a:tr>
              <a:tr h="781116">
                <a:tc>
                  <a:txBody>
                    <a:bodyPr/>
                    <a:lstStyle/>
                    <a:p>
                      <a:pPr marL="0" marR="0" algn="ctr">
                        <a:lnSpc>
                          <a:spcPct val="150000"/>
                        </a:lnSpc>
                        <a:spcBef>
                          <a:spcPts val="0"/>
                        </a:spcBef>
                        <a:spcAft>
                          <a:spcPts val="0"/>
                        </a:spcAft>
                      </a:pPr>
                      <a:r>
                        <a:rPr lang="en-US" sz="2000">
                          <a:effectLst/>
                        </a:rPr>
                        <a:t>Lượng mưa (mm)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568208"/>
                  </a:ext>
                </a:extLst>
              </a:tr>
            </a:tbl>
          </a:graphicData>
        </a:graphic>
      </p:graphicFrame>
      <p:sp>
        <p:nvSpPr>
          <p:cNvPr id="6" name="TextBox 5">
            <a:extLst>
              <a:ext uri="{FF2B5EF4-FFF2-40B4-BE49-F238E27FC236}">
                <a16:creationId xmlns:a16="http://schemas.microsoft.com/office/drawing/2014/main" id="{D1A7C2C3-C41F-4A79-A84D-F2EE3D07F067}"/>
              </a:ext>
            </a:extLst>
          </p:cNvPr>
          <p:cNvSpPr txBox="1"/>
          <p:nvPr/>
        </p:nvSpPr>
        <p:spPr>
          <a:xfrm>
            <a:off x="2975428" y="3933921"/>
            <a:ext cx="711200" cy="400110"/>
          </a:xfrm>
          <a:prstGeom prst="rect">
            <a:avLst/>
          </a:prstGeom>
          <a:noFill/>
        </p:spPr>
        <p:txBody>
          <a:bodyPr wrap="square" rtlCol="0">
            <a:spAutoFit/>
          </a:bodyPr>
          <a:lstStyle/>
          <a:p>
            <a:r>
              <a:rPr lang="en-US" sz="2000" dirty="0">
                <a:effectLst/>
              </a:rPr>
              <a:t>95,3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3C1563A-E602-4F68-BCE3-8729E24A0B5C}"/>
              </a:ext>
            </a:extLst>
          </p:cNvPr>
          <p:cNvSpPr txBox="1"/>
          <p:nvPr/>
        </p:nvSpPr>
        <p:spPr>
          <a:xfrm>
            <a:off x="3846266" y="3840713"/>
            <a:ext cx="841829" cy="498342"/>
          </a:xfrm>
          <a:prstGeom prst="rect">
            <a:avLst/>
          </a:prstGeom>
          <a:noFill/>
        </p:spPr>
        <p:txBody>
          <a:bodyPr wrap="square" rtlCol="0">
            <a:spAutoFit/>
          </a:bodyPr>
          <a:lstStyle/>
          <a:p>
            <a:pPr algn="ctr">
              <a:lnSpc>
                <a:spcPct val="150000"/>
              </a:lnSpc>
            </a:pPr>
            <a:r>
              <a:rPr lang="en-US" sz="2000" dirty="0"/>
              <a:t>104,0</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BAC6954-4ADE-4590-9D7A-CDC7CE7FBEA8}"/>
              </a:ext>
            </a:extLst>
          </p:cNvPr>
          <p:cNvSpPr txBox="1"/>
          <p:nvPr/>
        </p:nvSpPr>
        <p:spPr>
          <a:xfrm>
            <a:off x="4845162" y="3840713"/>
            <a:ext cx="841829" cy="498342"/>
          </a:xfrm>
          <a:prstGeom prst="rect">
            <a:avLst/>
          </a:prstGeom>
          <a:noFill/>
        </p:spPr>
        <p:txBody>
          <a:bodyPr wrap="square" rtlCol="0">
            <a:spAutoFit/>
          </a:bodyPr>
          <a:lstStyle/>
          <a:p>
            <a:pPr algn="ctr">
              <a:lnSpc>
                <a:spcPct val="150000"/>
              </a:lnSpc>
            </a:pPr>
            <a:r>
              <a:rPr lang="en-US" sz="2000" dirty="0"/>
              <a:t>473,4</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2F34E5D-38A4-40A9-BECD-CCCC783AA983}"/>
              </a:ext>
            </a:extLst>
          </p:cNvPr>
          <p:cNvSpPr txBox="1"/>
          <p:nvPr/>
        </p:nvSpPr>
        <p:spPr>
          <a:xfrm>
            <a:off x="5736749" y="3840713"/>
            <a:ext cx="841829" cy="498342"/>
          </a:xfrm>
          <a:prstGeom prst="rect">
            <a:avLst/>
          </a:prstGeom>
          <a:noFill/>
        </p:spPr>
        <p:txBody>
          <a:bodyPr wrap="square" rtlCol="0">
            <a:spAutoFit/>
          </a:bodyPr>
          <a:lstStyle/>
          <a:p>
            <a:pPr algn="ctr">
              <a:lnSpc>
                <a:spcPct val="150000"/>
              </a:lnSpc>
            </a:pPr>
            <a:r>
              <a:rPr lang="en-US" sz="2000" dirty="0"/>
              <a:t>795,6</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80D9D0D-4FF1-47C4-94B1-10219AAAAABE}"/>
              </a:ext>
            </a:extLst>
          </p:cNvPr>
          <p:cNvSpPr txBox="1"/>
          <p:nvPr/>
        </p:nvSpPr>
        <p:spPr>
          <a:xfrm>
            <a:off x="6738216" y="3840713"/>
            <a:ext cx="841829" cy="498342"/>
          </a:xfrm>
          <a:prstGeom prst="rect">
            <a:avLst/>
          </a:prstGeom>
          <a:noFill/>
        </p:spPr>
        <p:txBody>
          <a:bodyPr wrap="square" rtlCol="0">
            <a:spAutoFit/>
          </a:bodyPr>
          <a:lstStyle/>
          <a:p>
            <a:pPr algn="ctr">
              <a:lnSpc>
                <a:spcPct val="150000"/>
              </a:lnSpc>
            </a:pPr>
            <a:r>
              <a:rPr lang="en-US" sz="2000" dirty="0"/>
              <a:t>580,6</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EE5184A-5FD4-4727-BB19-28B1B86E9D4D}"/>
              </a:ext>
            </a:extLst>
          </p:cNvPr>
          <p:cNvSpPr txBox="1"/>
          <p:nvPr/>
        </p:nvSpPr>
        <p:spPr>
          <a:xfrm>
            <a:off x="7633699" y="3840713"/>
            <a:ext cx="841829" cy="498342"/>
          </a:xfrm>
          <a:prstGeom prst="rect">
            <a:avLst/>
          </a:prstGeom>
          <a:noFill/>
        </p:spPr>
        <p:txBody>
          <a:bodyPr wrap="square" rtlCol="0">
            <a:spAutoFit/>
          </a:bodyPr>
          <a:lstStyle/>
          <a:p>
            <a:pPr algn="ctr">
              <a:lnSpc>
                <a:spcPct val="150000"/>
              </a:lnSpc>
            </a:pPr>
            <a:r>
              <a:rPr lang="en-US" sz="2000" dirty="0"/>
              <a:t>297,4</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927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1970" name="Google Shape;1970;p49"/>
          <p:cNvSpPr txBox="1">
            <a:spLocks noGrp="1"/>
          </p:cNvSpPr>
          <p:nvPr>
            <p:ph type="title"/>
          </p:nvPr>
        </p:nvSpPr>
        <p:spPr>
          <a:xfrm>
            <a:off x="176145" y="959532"/>
            <a:ext cx="5619198" cy="333052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dirty="0">
                <a:solidFill>
                  <a:srgbClr val="C00000"/>
                </a:solidFill>
              </a:rPr>
              <a:t>BÀI 2: </a:t>
            </a:r>
            <a:r>
              <a:rPr lang="en" dirty="0"/>
              <a:t/>
            </a:r>
            <a:br>
              <a:rPr lang="en" dirty="0"/>
            </a:br>
            <a:r>
              <a:rPr lang="en" dirty="0">
                <a:solidFill>
                  <a:srgbClr val="002060"/>
                </a:solidFill>
              </a:rPr>
              <a:t>PHÂN TÍCH </a:t>
            </a:r>
            <a:br>
              <a:rPr lang="en" dirty="0">
                <a:solidFill>
                  <a:srgbClr val="002060"/>
                </a:solidFill>
              </a:rPr>
            </a:br>
            <a:r>
              <a:rPr lang="en" dirty="0">
                <a:solidFill>
                  <a:srgbClr val="002060"/>
                </a:solidFill>
              </a:rPr>
              <a:t>VÀ XỬ LÍ DỮ LIỆU</a:t>
            </a:r>
            <a:br>
              <a:rPr lang="en" dirty="0">
                <a:solidFill>
                  <a:srgbClr val="002060"/>
                </a:solidFill>
              </a:rPr>
            </a:br>
            <a:r>
              <a:rPr lang="en" dirty="0">
                <a:solidFill>
                  <a:srgbClr val="C00000"/>
                </a:solidFill>
              </a:rPr>
              <a:t>(3 tiết)</a:t>
            </a:r>
            <a:endParaRPr dirty="0">
              <a:solidFill>
                <a:srgbClr val="C00000"/>
              </a:solidFill>
            </a:endParaRPr>
          </a:p>
        </p:txBody>
      </p:sp>
      <p:sp>
        <p:nvSpPr>
          <p:cNvPr id="1972" name="Google Shape;1972;p49"/>
          <p:cNvSpPr/>
          <p:nvPr/>
        </p:nvSpPr>
        <p:spPr>
          <a:xfrm>
            <a:off x="6459574" y="1043948"/>
            <a:ext cx="167163" cy="182735"/>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9"/>
          <p:cNvSpPr/>
          <p:nvPr/>
        </p:nvSpPr>
        <p:spPr>
          <a:xfrm rot="586180">
            <a:off x="7151381" y="537119"/>
            <a:ext cx="373189" cy="520087"/>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5</a:t>
            </a:r>
          </a:p>
        </p:txBody>
      </p:sp>
      <p:sp>
        <p:nvSpPr>
          <p:cNvPr id="1974" name="Google Shape;1974;p49"/>
          <p:cNvSpPr/>
          <p:nvPr/>
        </p:nvSpPr>
        <p:spPr>
          <a:xfrm rot="259783">
            <a:off x="3194203" y="3973849"/>
            <a:ext cx="338568" cy="32959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5" name="Google Shape;1975;p49"/>
          <p:cNvGrpSpPr/>
          <p:nvPr/>
        </p:nvGrpSpPr>
        <p:grpSpPr>
          <a:xfrm>
            <a:off x="5532429" y="2061474"/>
            <a:ext cx="3191188" cy="3082038"/>
            <a:chOff x="5460144" y="1641074"/>
            <a:chExt cx="2828566" cy="2731819"/>
          </a:xfrm>
        </p:grpSpPr>
        <p:grpSp>
          <p:nvGrpSpPr>
            <p:cNvPr id="1976" name="Google Shape;1976;p49"/>
            <p:cNvGrpSpPr/>
            <p:nvPr/>
          </p:nvGrpSpPr>
          <p:grpSpPr>
            <a:xfrm>
              <a:off x="5569570" y="1641078"/>
              <a:ext cx="2719140" cy="2731815"/>
              <a:chOff x="1220200" y="237925"/>
              <a:chExt cx="5213075" cy="5237375"/>
            </a:xfrm>
          </p:grpSpPr>
          <p:sp>
            <p:nvSpPr>
              <p:cNvPr id="1977" name="Google Shape;1977;p49"/>
              <p:cNvSpPr/>
              <p:nvPr/>
            </p:nvSpPr>
            <p:spPr>
              <a:xfrm>
                <a:off x="3617700" y="237925"/>
                <a:ext cx="2815575" cy="3270900"/>
              </a:xfrm>
              <a:custGeom>
                <a:avLst/>
                <a:gdLst/>
                <a:ahLst/>
                <a:cxnLst/>
                <a:rect l="l" t="t" r="r" b="b"/>
                <a:pathLst>
                  <a:path w="112623" h="130836" extrusionOk="0">
                    <a:moveTo>
                      <a:pt x="53837" y="1"/>
                    </a:moveTo>
                    <a:cubicBezTo>
                      <a:pt x="47495" y="1"/>
                      <a:pt x="41159" y="1784"/>
                      <a:pt x="35830" y="5271"/>
                    </a:cubicBezTo>
                    <a:cubicBezTo>
                      <a:pt x="28641" y="9980"/>
                      <a:pt x="23506" y="17362"/>
                      <a:pt x="21547" y="25723"/>
                    </a:cubicBezTo>
                    <a:cubicBezTo>
                      <a:pt x="20414" y="30562"/>
                      <a:pt x="20156" y="35540"/>
                      <a:pt x="19454" y="40449"/>
                    </a:cubicBezTo>
                    <a:cubicBezTo>
                      <a:pt x="18791" y="45095"/>
                      <a:pt x="17587" y="49513"/>
                      <a:pt x="15363" y="53661"/>
                    </a:cubicBezTo>
                    <a:cubicBezTo>
                      <a:pt x="11460" y="60942"/>
                      <a:pt x="5656" y="67106"/>
                      <a:pt x="2442" y="74771"/>
                    </a:cubicBezTo>
                    <a:cubicBezTo>
                      <a:pt x="792" y="78707"/>
                      <a:pt x="1" y="82965"/>
                      <a:pt x="497" y="87230"/>
                    </a:cubicBezTo>
                    <a:cubicBezTo>
                      <a:pt x="934" y="90992"/>
                      <a:pt x="2236" y="94568"/>
                      <a:pt x="4303" y="97705"/>
                    </a:cubicBezTo>
                    <a:cubicBezTo>
                      <a:pt x="4127" y="98236"/>
                      <a:pt x="4572" y="98806"/>
                      <a:pt x="5046" y="98806"/>
                    </a:cubicBezTo>
                    <a:cubicBezTo>
                      <a:pt x="5054" y="98806"/>
                      <a:pt x="5062" y="98806"/>
                      <a:pt x="5070" y="98805"/>
                    </a:cubicBezTo>
                    <a:cubicBezTo>
                      <a:pt x="5218" y="99005"/>
                      <a:pt x="5373" y="99212"/>
                      <a:pt x="5528" y="99411"/>
                    </a:cubicBezTo>
                    <a:cubicBezTo>
                      <a:pt x="5679" y="99601"/>
                      <a:pt x="5857" y="99680"/>
                      <a:pt x="6031" y="99680"/>
                    </a:cubicBezTo>
                    <a:cubicBezTo>
                      <a:pt x="6579" y="99680"/>
                      <a:pt x="7093" y="98901"/>
                      <a:pt x="6628" y="98309"/>
                    </a:cubicBezTo>
                    <a:cubicBezTo>
                      <a:pt x="6488" y="98130"/>
                      <a:pt x="6352" y="97943"/>
                      <a:pt x="6211" y="97756"/>
                    </a:cubicBezTo>
                    <a:cubicBezTo>
                      <a:pt x="8343" y="95321"/>
                      <a:pt x="10894" y="93260"/>
                      <a:pt x="13773" y="91771"/>
                    </a:cubicBezTo>
                    <a:cubicBezTo>
                      <a:pt x="14296" y="91502"/>
                      <a:pt x="14740" y="91346"/>
                      <a:pt x="15190" y="91346"/>
                    </a:cubicBezTo>
                    <a:cubicBezTo>
                      <a:pt x="15582" y="91346"/>
                      <a:pt x="15977" y="91465"/>
                      <a:pt x="16433" y="91732"/>
                    </a:cubicBezTo>
                    <a:cubicBezTo>
                      <a:pt x="17219" y="92196"/>
                      <a:pt x="17979" y="92719"/>
                      <a:pt x="18758" y="93195"/>
                    </a:cubicBezTo>
                    <a:cubicBezTo>
                      <a:pt x="20337" y="94155"/>
                      <a:pt x="21934" y="95076"/>
                      <a:pt x="23551" y="95951"/>
                    </a:cubicBezTo>
                    <a:cubicBezTo>
                      <a:pt x="35256" y="102290"/>
                      <a:pt x="47907" y="106580"/>
                      <a:pt x="60218" y="111535"/>
                    </a:cubicBezTo>
                    <a:cubicBezTo>
                      <a:pt x="66685" y="114137"/>
                      <a:pt x="73018" y="117016"/>
                      <a:pt x="79222" y="120199"/>
                    </a:cubicBezTo>
                    <a:cubicBezTo>
                      <a:pt x="85591" y="123458"/>
                      <a:pt x="91840" y="126963"/>
                      <a:pt x="98083" y="130466"/>
                    </a:cubicBezTo>
                    <a:cubicBezTo>
                      <a:pt x="98216" y="130539"/>
                      <a:pt x="98347" y="130572"/>
                      <a:pt x="98470" y="130572"/>
                    </a:cubicBezTo>
                    <a:cubicBezTo>
                      <a:pt x="98598" y="130572"/>
                      <a:pt x="98718" y="130536"/>
                      <a:pt x="98824" y="130474"/>
                    </a:cubicBezTo>
                    <a:cubicBezTo>
                      <a:pt x="98976" y="130686"/>
                      <a:pt x="99235" y="130836"/>
                      <a:pt x="99508" y="130836"/>
                    </a:cubicBezTo>
                    <a:cubicBezTo>
                      <a:pt x="99683" y="130836"/>
                      <a:pt x="99865" y="130774"/>
                      <a:pt x="100028" y="130629"/>
                    </a:cubicBezTo>
                    <a:cubicBezTo>
                      <a:pt x="104086" y="126969"/>
                      <a:pt x="107152" y="122305"/>
                      <a:pt x="109040" y="117184"/>
                    </a:cubicBezTo>
                    <a:cubicBezTo>
                      <a:pt x="112622" y="107444"/>
                      <a:pt x="111481" y="96415"/>
                      <a:pt x="106644" y="87314"/>
                    </a:cubicBezTo>
                    <a:cubicBezTo>
                      <a:pt x="104060" y="82462"/>
                      <a:pt x="100466" y="78237"/>
                      <a:pt x="98114" y="73245"/>
                    </a:cubicBezTo>
                    <a:cubicBezTo>
                      <a:pt x="97187" y="71274"/>
                      <a:pt x="96427" y="69231"/>
                      <a:pt x="95828" y="67138"/>
                    </a:cubicBezTo>
                    <a:cubicBezTo>
                      <a:pt x="98934" y="63621"/>
                      <a:pt x="101806" y="59414"/>
                      <a:pt x="101407" y="54532"/>
                    </a:cubicBezTo>
                    <a:cubicBezTo>
                      <a:pt x="101182" y="51820"/>
                      <a:pt x="100112" y="49275"/>
                      <a:pt x="98818" y="46911"/>
                    </a:cubicBezTo>
                    <a:cubicBezTo>
                      <a:pt x="98128" y="45654"/>
                      <a:pt x="97341" y="44462"/>
                      <a:pt x="96523" y="43291"/>
                    </a:cubicBezTo>
                    <a:cubicBezTo>
                      <a:pt x="96021" y="42569"/>
                      <a:pt x="95506" y="41834"/>
                      <a:pt x="95223" y="41016"/>
                    </a:cubicBezTo>
                    <a:cubicBezTo>
                      <a:pt x="95402" y="36913"/>
                      <a:pt x="95319" y="32796"/>
                      <a:pt x="94701" y="28725"/>
                    </a:cubicBezTo>
                    <a:cubicBezTo>
                      <a:pt x="93638" y="21697"/>
                      <a:pt x="90752" y="14701"/>
                      <a:pt x="85386" y="9870"/>
                    </a:cubicBezTo>
                    <a:cubicBezTo>
                      <a:pt x="80213" y="5220"/>
                      <a:pt x="73424" y="2862"/>
                      <a:pt x="66673" y="1676"/>
                    </a:cubicBezTo>
                    <a:cubicBezTo>
                      <a:pt x="66618" y="1666"/>
                      <a:pt x="66565" y="1661"/>
                      <a:pt x="66514" y="1661"/>
                    </a:cubicBezTo>
                    <a:cubicBezTo>
                      <a:pt x="66139" y="1661"/>
                      <a:pt x="65872" y="1917"/>
                      <a:pt x="65758" y="2217"/>
                    </a:cubicBezTo>
                    <a:cubicBezTo>
                      <a:pt x="64651" y="1786"/>
                      <a:pt x="63530" y="1412"/>
                      <a:pt x="62383" y="1110"/>
                    </a:cubicBezTo>
                    <a:cubicBezTo>
                      <a:pt x="59595" y="368"/>
                      <a:pt x="56715" y="1"/>
                      <a:pt x="53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9"/>
              <p:cNvSpPr/>
              <p:nvPr/>
            </p:nvSpPr>
            <p:spPr>
              <a:xfrm>
                <a:off x="4112575" y="432025"/>
                <a:ext cx="1393875" cy="1860350"/>
              </a:xfrm>
              <a:custGeom>
                <a:avLst/>
                <a:gdLst/>
                <a:ahLst/>
                <a:cxnLst/>
                <a:rect l="l" t="t" r="r" b="b"/>
                <a:pathLst>
                  <a:path w="55755" h="74414" extrusionOk="0">
                    <a:moveTo>
                      <a:pt x="31727" y="0"/>
                    </a:moveTo>
                    <a:cubicBezTo>
                      <a:pt x="31727" y="0"/>
                      <a:pt x="25807" y="5180"/>
                      <a:pt x="17213" y="5900"/>
                    </a:cubicBezTo>
                    <a:cubicBezTo>
                      <a:pt x="8626" y="6628"/>
                      <a:pt x="1" y="15151"/>
                      <a:pt x="5766" y="38857"/>
                    </a:cubicBezTo>
                    <a:cubicBezTo>
                      <a:pt x="5766" y="38857"/>
                      <a:pt x="8787" y="53409"/>
                      <a:pt x="22168" y="58446"/>
                    </a:cubicBezTo>
                    <a:lnTo>
                      <a:pt x="20782" y="69610"/>
                    </a:lnTo>
                    <a:cubicBezTo>
                      <a:pt x="20782" y="69610"/>
                      <a:pt x="21773" y="73642"/>
                      <a:pt x="27681" y="74312"/>
                    </a:cubicBezTo>
                    <a:cubicBezTo>
                      <a:pt x="28294" y="74382"/>
                      <a:pt x="28868" y="74413"/>
                      <a:pt x="29404" y="74413"/>
                    </a:cubicBezTo>
                    <a:cubicBezTo>
                      <a:pt x="34039" y="74413"/>
                      <a:pt x="35881" y="72064"/>
                      <a:pt x="35881" y="72064"/>
                    </a:cubicBezTo>
                    <a:lnTo>
                      <a:pt x="36597" y="61648"/>
                    </a:lnTo>
                    <a:cubicBezTo>
                      <a:pt x="36597" y="61648"/>
                      <a:pt x="52443" y="59555"/>
                      <a:pt x="55755" y="52720"/>
                    </a:cubicBezTo>
                    <a:lnTo>
                      <a:pt x="55342" y="39127"/>
                    </a:lnTo>
                    <a:cubicBezTo>
                      <a:pt x="55342" y="39127"/>
                      <a:pt x="50472" y="35997"/>
                      <a:pt x="48920" y="31049"/>
                    </a:cubicBezTo>
                    <a:cubicBezTo>
                      <a:pt x="47368" y="26102"/>
                      <a:pt x="47573" y="18533"/>
                      <a:pt x="47059" y="15377"/>
                    </a:cubicBezTo>
                    <a:cubicBezTo>
                      <a:pt x="46536" y="12220"/>
                      <a:pt x="45409" y="8361"/>
                      <a:pt x="42498" y="6010"/>
                    </a:cubicBezTo>
                    <a:cubicBezTo>
                      <a:pt x="39585" y="3652"/>
                      <a:pt x="35586" y="4606"/>
                      <a:pt x="34729" y="3208"/>
                    </a:cubicBezTo>
                    <a:cubicBezTo>
                      <a:pt x="33879" y="1817"/>
                      <a:pt x="31727" y="0"/>
                      <a:pt x="31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9"/>
              <p:cNvSpPr/>
              <p:nvPr/>
            </p:nvSpPr>
            <p:spPr>
              <a:xfrm>
                <a:off x="4993650" y="1240125"/>
                <a:ext cx="226950" cy="226950"/>
              </a:xfrm>
              <a:custGeom>
                <a:avLst/>
                <a:gdLst/>
                <a:ahLst/>
                <a:cxnLst/>
                <a:rect l="l" t="t" r="r" b="b"/>
                <a:pathLst>
                  <a:path w="9078" h="9078" extrusionOk="0">
                    <a:moveTo>
                      <a:pt x="4535" y="1"/>
                    </a:moveTo>
                    <a:cubicBezTo>
                      <a:pt x="2029" y="1"/>
                      <a:pt x="1" y="2031"/>
                      <a:pt x="1" y="4535"/>
                    </a:cubicBezTo>
                    <a:cubicBezTo>
                      <a:pt x="1" y="7041"/>
                      <a:pt x="2029" y="9077"/>
                      <a:pt x="4535" y="9077"/>
                    </a:cubicBezTo>
                    <a:cubicBezTo>
                      <a:pt x="7042" y="9077"/>
                      <a:pt x="9078" y="7041"/>
                      <a:pt x="9078" y="4535"/>
                    </a:cubicBezTo>
                    <a:cubicBezTo>
                      <a:pt x="9078" y="2031"/>
                      <a:pt x="7042" y="1"/>
                      <a:pt x="4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9"/>
              <p:cNvSpPr/>
              <p:nvPr/>
            </p:nvSpPr>
            <p:spPr>
              <a:xfrm>
                <a:off x="4342400" y="1070575"/>
                <a:ext cx="226775" cy="226750"/>
              </a:xfrm>
              <a:custGeom>
                <a:avLst/>
                <a:gdLst/>
                <a:ahLst/>
                <a:cxnLst/>
                <a:rect l="l" t="t" r="r" b="b"/>
                <a:pathLst>
                  <a:path w="9071" h="9070" extrusionOk="0">
                    <a:moveTo>
                      <a:pt x="4535" y="0"/>
                    </a:moveTo>
                    <a:cubicBezTo>
                      <a:pt x="2029" y="0"/>
                      <a:pt x="0" y="2029"/>
                      <a:pt x="0" y="4535"/>
                    </a:cubicBezTo>
                    <a:cubicBezTo>
                      <a:pt x="0" y="7041"/>
                      <a:pt x="2029" y="9069"/>
                      <a:pt x="4535" y="9069"/>
                    </a:cubicBezTo>
                    <a:cubicBezTo>
                      <a:pt x="7041" y="9069"/>
                      <a:pt x="9071" y="7041"/>
                      <a:pt x="9071" y="4535"/>
                    </a:cubicBezTo>
                    <a:cubicBezTo>
                      <a:pt x="9071" y="2029"/>
                      <a:pt x="7041" y="0"/>
                      <a:pt x="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9"/>
              <p:cNvSpPr/>
              <p:nvPr/>
            </p:nvSpPr>
            <p:spPr>
              <a:xfrm>
                <a:off x="5019900" y="1033050"/>
                <a:ext cx="174450" cy="174400"/>
              </a:xfrm>
              <a:custGeom>
                <a:avLst/>
                <a:gdLst/>
                <a:ahLst/>
                <a:cxnLst/>
                <a:rect l="l" t="t" r="r" b="b"/>
                <a:pathLst>
                  <a:path w="6978" h="6976" extrusionOk="0">
                    <a:moveTo>
                      <a:pt x="3485" y="0"/>
                    </a:moveTo>
                    <a:cubicBezTo>
                      <a:pt x="1559" y="0"/>
                      <a:pt x="1" y="1559"/>
                      <a:pt x="1" y="3485"/>
                    </a:cubicBezTo>
                    <a:cubicBezTo>
                      <a:pt x="1" y="5411"/>
                      <a:pt x="1559" y="6976"/>
                      <a:pt x="3485" y="6976"/>
                    </a:cubicBezTo>
                    <a:cubicBezTo>
                      <a:pt x="5412" y="6976"/>
                      <a:pt x="6978" y="5411"/>
                      <a:pt x="6978" y="3485"/>
                    </a:cubicBezTo>
                    <a:cubicBezTo>
                      <a:pt x="6978" y="1559"/>
                      <a:pt x="5412" y="0"/>
                      <a:pt x="3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9"/>
              <p:cNvSpPr/>
              <p:nvPr/>
            </p:nvSpPr>
            <p:spPr>
              <a:xfrm>
                <a:off x="4455750" y="865375"/>
                <a:ext cx="174475" cy="174300"/>
              </a:xfrm>
              <a:custGeom>
                <a:avLst/>
                <a:gdLst/>
                <a:ahLst/>
                <a:cxnLst/>
                <a:rect l="l" t="t" r="r" b="b"/>
                <a:pathLst>
                  <a:path w="6979" h="6972" extrusionOk="0">
                    <a:moveTo>
                      <a:pt x="3486" y="0"/>
                    </a:moveTo>
                    <a:cubicBezTo>
                      <a:pt x="1561" y="0"/>
                      <a:pt x="1" y="1560"/>
                      <a:pt x="1" y="3485"/>
                    </a:cubicBezTo>
                    <a:cubicBezTo>
                      <a:pt x="1" y="5412"/>
                      <a:pt x="1561" y="6972"/>
                      <a:pt x="3486" y="6972"/>
                    </a:cubicBezTo>
                    <a:cubicBezTo>
                      <a:pt x="5412" y="6972"/>
                      <a:pt x="6978" y="5412"/>
                      <a:pt x="6978" y="3485"/>
                    </a:cubicBezTo>
                    <a:cubicBezTo>
                      <a:pt x="6978" y="1560"/>
                      <a:pt x="5412" y="0"/>
                      <a:pt x="3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9"/>
              <p:cNvSpPr/>
              <p:nvPr/>
            </p:nvSpPr>
            <p:spPr>
              <a:xfrm>
                <a:off x="4624850" y="919050"/>
                <a:ext cx="188800" cy="378300"/>
              </a:xfrm>
              <a:custGeom>
                <a:avLst/>
                <a:gdLst/>
                <a:ahLst/>
                <a:cxnLst/>
                <a:rect l="l" t="t" r="r" b="b"/>
                <a:pathLst>
                  <a:path w="7552" h="15132" extrusionOk="0">
                    <a:moveTo>
                      <a:pt x="6505" y="1"/>
                    </a:moveTo>
                    <a:cubicBezTo>
                      <a:pt x="6114" y="1"/>
                      <a:pt x="5690" y="249"/>
                      <a:pt x="5625" y="740"/>
                    </a:cubicBezTo>
                    <a:cubicBezTo>
                      <a:pt x="5451" y="2105"/>
                      <a:pt x="5277" y="3478"/>
                      <a:pt x="5103" y="4843"/>
                    </a:cubicBezTo>
                    <a:cubicBezTo>
                      <a:pt x="2372" y="5120"/>
                      <a:pt x="1" y="7709"/>
                      <a:pt x="324" y="10519"/>
                    </a:cubicBezTo>
                    <a:cubicBezTo>
                      <a:pt x="621" y="13191"/>
                      <a:pt x="3077" y="15132"/>
                      <a:pt x="5663" y="15132"/>
                    </a:cubicBezTo>
                    <a:cubicBezTo>
                      <a:pt x="5983" y="15132"/>
                      <a:pt x="6304" y="15102"/>
                      <a:pt x="6624" y="15041"/>
                    </a:cubicBezTo>
                    <a:cubicBezTo>
                      <a:pt x="7551" y="14865"/>
                      <a:pt x="7234" y="13523"/>
                      <a:pt x="6377" y="13523"/>
                    </a:cubicBezTo>
                    <a:cubicBezTo>
                      <a:pt x="6324" y="13523"/>
                      <a:pt x="6268" y="13529"/>
                      <a:pt x="6211" y="13539"/>
                    </a:cubicBezTo>
                    <a:cubicBezTo>
                      <a:pt x="6011" y="13578"/>
                      <a:pt x="5808" y="13596"/>
                      <a:pt x="5606" y="13596"/>
                    </a:cubicBezTo>
                    <a:cubicBezTo>
                      <a:pt x="3811" y="13596"/>
                      <a:pt x="2024" y="12141"/>
                      <a:pt x="1856" y="10313"/>
                    </a:cubicBezTo>
                    <a:cubicBezTo>
                      <a:pt x="1661" y="8201"/>
                      <a:pt x="3611" y="6374"/>
                      <a:pt x="5650" y="6374"/>
                    </a:cubicBezTo>
                    <a:cubicBezTo>
                      <a:pt x="5696" y="6374"/>
                      <a:pt x="5741" y="6375"/>
                      <a:pt x="5786" y="6377"/>
                    </a:cubicBezTo>
                    <a:cubicBezTo>
                      <a:pt x="5800" y="6377"/>
                      <a:pt x="5813" y="6378"/>
                      <a:pt x="5827" y="6378"/>
                    </a:cubicBezTo>
                    <a:cubicBezTo>
                      <a:pt x="6265" y="6378"/>
                      <a:pt x="6516" y="5991"/>
                      <a:pt x="6565" y="5604"/>
                    </a:cubicBezTo>
                    <a:cubicBezTo>
                      <a:pt x="6771" y="3980"/>
                      <a:pt x="6978" y="2357"/>
                      <a:pt x="7184" y="740"/>
                    </a:cubicBezTo>
                    <a:cubicBezTo>
                      <a:pt x="7248" y="245"/>
                      <a:pt x="6893" y="1"/>
                      <a:pt x="6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9"/>
              <p:cNvSpPr/>
              <p:nvPr/>
            </p:nvSpPr>
            <p:spPr>
              <a:xfrm>
                <a:off x="4601550" y="1353550"/>
                <a:ext cx="354200" cy="113425"/>
              </a:xfrm>
              <a:custGeom>
                <a:avLst/>
                <a:gdLst/>
                <a:ahLst/>
                <a:cxnLst/>
                <a:rect l="l" t="t" r="r" b="b"/>
                <a:pathLst>
                  <a:path w="14168" h="4537" extrusionOk="0">
                    <a:moveTo>
                      <a:pt x="1075" y="0"/>
                    </a:moveTo>
                    <a:cubicBezTo>
                      <a:pt x="521" y="0"/>
                      <a:pt x="0" y="782"/>
                      <a:pt x="475" y="1365"/>
                    </a:cubicBezTo>
                    <a:cubicBezTo>
                      <a:pt x="2188" y="3478"/>
                      <a:pt x="4687" y="4537"/>
                      <a:pt x="7191" y="4537"/>
                    </a:cubicBezTo>
                    <a:cubicBezTo>
                      <a:pt x="9557" y="4537"/>
                      <a:pt x="11928" y="3592"/>
                      <a:pt x="13649" y="1699"/>
                    </a:cubicBezTo>
                    <a:cubicBezTo>
                      <a:pt x="14168" y="1131"/>
                      <a:pt x="13642" y="352"/>
                      <a:pt x="13064" y="352"/>
                    </a:cubicBezTo>
                    <a:cubicBezTo>
                      <a:pt x="12887" y="352"/>
                      <a:pt x="12706" y="425"/>
                      <a:pt x="12548" y="598"/>
                    </a:cubicBezTo>
                    <a:cubicBezTo>
                      <a:pt x="11099" y="2196"/>
                      <a:pt x="9158" y="2983"/>
                      <a:pt x="7220" y="2983"/>
                    </a:cubicBezTo>
                    <a:cubicBezTo>
                      <a:pt x="5128" y="2983"/>
                      <a:pt x="3039" y="2066"/>
                      <a:pt x="1577" y="263"/>
                    </a:cubicBezTo>
                    <a:cubicBezTo>
                      <a:pt x="1427" y="78"/>
                      <a:pt x="1249" y="0"/>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9"/>
              <p:cNvSpPr/>
              <p:nvPr/>
            </p:nvSpPr>
            <p:spPr>
              <a:xfrm>
                <a:off x="4206025" y="272375"/>
                <a:ext cx="1449625" cy="2231700"/>
              </a:xfrm>
              <a:custGeom>
                <a:avLst/>
                <a:gdLst/>
                <a:ahLst/>
                <a:cxnLst/>
                <a:rect l="l" t="t" r="r" b="b"/>
                <a:pathLst>
                  <a:path w="57985" h="89268" extrusionOk="0">
                    <a:moveTo>
                      <a:pt x="42351" y="1"/>
                    </a:moveTo>
                    <a:cubicBezTo>
                      <a:pt x="42269" y="1"/>
                      <a:pt x="42182" y="16"/>
                      <a:pt x="42090" y="48"/>
                    </a:cubicBezTo>
                    <a:cubicBezTo>
                      <a:pt x="37529" y="1606"/>
                      <a:pt x="32975" y="3158"/>
                      <a:pt x="28414" y="4718"/>
                    </a:cubicBezTo>
                    <a:cubicBezTo>
                      <a:pt x="28355" y="4737"/>
                      <a:pt x="28298" y="4769"/>
                      <a:pt x="28247" y="4796"/>
                    </a:cubicBezTo>
                    <a:cubicBezTo>
                      <a:pt x="28191" y="4784"/>
                      <a:pt x="28134" y="4779"/>
                      <a:pt x="28078" y="4779"/>
                    </a:cubicBezTo>
                    <a:cubicBezTo>
                      <a:pt x="27901" y="4779"/>
                      <a:pt x="27729" y="4836"/>
                      <a:pt x="27602" y="4963"/>
                    </a:cubicBezTo>
                    <a:cubicBezTo>
                      <a:pt x="27537" y="5007"/>
                      <a:pt x="27474" y="5058"/>
                      <a:pt x="27409" y="5129"/>
                    </a:cubicBezTo>
                    <a:cubicBezTo>
                      <a:pt x="25631" y="7184"/>
                      <a:pt x="23396" y="8828"/>
                      <a:pt x="20851" y="9788"/>
                    </a:cubicBezTo>
                    <a:cubicBezTo>
                      <a:pt x="18422" y="10709"/>
                      <a:pt x="15832" y="11037"/>
                      <a:pt x="13328" y="11637"/>
                    </a:cubicBezTo>
                    <a:cubicBezTo>
                      <a:pt x="11092" y="12170"/>
                      <a:pt x="8946" y="12982"/>
                      <a:pt x="7046" y="14304"/>
                    </a:cubicBezTo>
                    <a:cubicBezTo>
                      <a:pt x="3568" y="16719"/>
                      <a:pt x="1037" y="20403"/>
                      <a:pt x="128" y="24546"/>
                    </a:cubicBezTo>
                    <a:cubicBezTo>
                      <a:pt x="0" y="25135"/>
                      <a:pt x="494" y="25522"/>
                      <a:pt x="953" y="25522"/>
                    </a:cubicBezTo>
                    <a:cubicBezTo>
                      <a:pt x="1256" y="25522"/>
                      <a:pt x="1544" y="25353"/>
                      <a:pt x="1629" y="24963"/>
                    </a:cubicBezTo>
                    <a:cubicBezTo>
                      <a:pt x="2138" y="22658"/>
                      <a:pt x="3155" y="20488"/>
                      <a:pt x="4644" y="18645"/>
                    </a:cubicBezTo>
                    <a:cubicBezTo>
                      <a:pt x="5952" y="17028"/>
                      <a:pt x="7561" y="15669"/>
                      <a:pt x="9398" y="14690"/>
                    </a:cubicBezTo>
                    <a:cubicBezTo>
                      <a:pt x="11524" y="13555"/>
                      <a:pt x="13894" y="13085"/>
                      <a:pt x="16227" y="12609"/>
                    </a:cubicBezTo>
                    <a:cubicBezTo>
                      <a:pt x="18629" y="12119"/>
                      <a:pt x="20999" y="11566"/>
                      <a:pt x="23196" y="10439"/>
                    </a:cubicBezTo>
                    <a:cubicBezTo>
                      <a:pt x="24799" y="9613"/>
                      <a:pt x="26276" y="8525"/>
                      <a:pt x="27557" y="7255"/>
                    </a:cubicBezTo>
                    <a:cubicBezTo>
                      <a:pt x="27962" y="8460"/>
                      <a:pt x="28955" y="9465"/>
                      <a:pt x="30147" y="10044"/>
                    </a:cubicBezTo>
                    <a:cubicBezTo>
                      <a:pt x="32104" y="11004"/>
                      <a:pt x="34392" y="10915"/>
                      <a:pt x="36343" y="11893"/>
                    </a:cubicBezTo>
                    <a:cubicBezTo>
                      <a:pt x="39718" y="13575"/>
                      <a:pt x="41543" y="17150"/>
                      <a:pt x="42283" y="20700"/>
                    </a:cubicBezTo>
                    <a:cubicBezTo>
                      <a:pt x="43172" y="24963"/>
                      <a:pt x="42579" y="29339"/>
                      <a:pt x="43172" y="33635"/>
                    </a:cubicBezTo>
                    <a:cubicBezTo>
                      <a:pt x="43854" y="38601"/>
                      <a:pt x="46869" y="43007"/>
                      <a:pt x="51089" y="45519"/>
                    </a:cubicBezTo>
                    <a:cubicBezTo>
                      <a:pt x="51082" y="48502"/>
                      <a:pt x="51120" y="51492"/>
                      <a:pt x="51224" y="54474"/>
                    </a:cubicBezTo>
                    <a:cubicBezTo>
                      <a:pt x="51598" y="65947"/>
                      <a:pt x="52770" y="77388"/>
                      <a:pt x="54696" y="88706"/>
                    </a:cubicBezTo>
                    <a:cubicBezTo>
                      <a:pt x="54763" y="89098"/>
                      <a:pt x="55041" y="89268"/>
                      <a:pt x="55341" y="89268"/>
                    </a:cubicBezTo>
                    <a:cubicBezTo>
                      <a:pt x="55794" y="89268"/>
                      <a:pt x="56298" y="88880"/>
                      <a:pt x="56197" y="88287"/>
                    </a:cubicBezTo>
                    <a:cubicBezTo>
                      <a:pt x="55656" y="85098"/>
                      <a:pt x="55166" y="81890"/>
                      <a:pt x="54747" y="78676"/>
                    </a:cubicBezTo>
                    <a:cubicBezTo>
                      <a:pt x="53350" y="67957"/>
                      <a:pt x="52654" y="57147"/>
                      <a:pt x="52648" y="46331"/>
                    </a:cubicBezTo>
                    <a:lnTo>
                      <a:pt x="52648" y="46331"/>
                    </a:lnTo>
                    <a:cubicBezTo>
                      <a:pt x="53897" y="46899"/>
                      <a:pt x="55237" y="47317"/>
                      <a:pt x="56629" y="47535"/>
                    </a:cubicBezTo>
                    <a:cubicBezTo>
                      <a:pt x="56677" y="47543"/>
                      <a:pt x="56723" y="47547"/>
                      <a:pt x="56768" y="47547"/>
                    </a:cubicBezTo>
                    <a:cubicBezTo>
                      <a:pt x="57646" y="47547"/>
                      <a:pt x="57984" y="46183"/>
                      <a:pt x="57042" y="46036"/>
                    </a:cubicBezTo>
                    <a:cubicBezTo>
                      <a:pt x="55496" y="45790"/>
                      <a:pt x="54013" y="45294"/>
                      <a:pt x="52642" y="44586"/>
                    </a:cubicBezTo>
                    <a:cubicBezTo>
                      <a:pt x="52590" y="44159"/>
                      <a:pt x="52235" y="43948"/>
                      <a:pt x="51879" y="43948"/>
                    </a:cubicBezTo>
                    <a:cubicBezTo>
                      <a:pt x="51783" y="43948"/>
                      <a:pt x="51688" y="43963"/>
                      <a:pt x="51598" y="43994"/>
                    </a:cubicBezTo>
                    <a:cubicBezTo>
                      <a:pt x="50180" y="43117"/>
                      <a:pt x="48911" y="42002"/>
                      <a:pt x="47835" y="40702"/>
                    </a:cubicBezTo>
                    <a:cubicBezTo>
                      <a:pt x="45491" y="37854"/>
                      <a:pt x="44635" y="34427"/>
                      <a:pt x="44486" y="30800"/>
                    </a:cubicBezTo>
                    <a:cubicBezTo>
                      <a:pt x="44312" y="26729"/>
                      <a:pt x="44557" y="22600"/>
                      <a:pt x="43365" y="18645"/>
                    </a:cubicBezTo>
                    <a:cubicBezTo>
                      <a:pt x="42412" y="15469"/>
                      <a:pt x="40479" y="12422"/>
                      <a:pt x="37529" y="10760"/>
                    </a:cubicBezTo>
                    <a:cubicBezTo>
                      <a:pt x="35951" y="9871"/>
                      <a:pt x="34224" y="9639"/>
                      <a:pt x="32491" y="9214"/>
                    </a:cubicBezTo>
                    <a:cubicBezTo>
                      <a:pt x="31061" y="8866"/>
                      <a:pt x="28916" y="7919"/>
                      <a:pt x="28884" y="6206"/>
                    </a:cubicBezTo>
                    <a:cubicBezTo>
                      <a:pt x="33426" y="4653"/>
                      <a:pt x="37961" y="3101"/>
                      <a:pt x="42501" y="1549"/>
                    </a:cubicBezTo>
                    <a:cubicBezTo>
                      <a:pt x="43357" y="1257"/>
                      <a:pt x="43104" y="1"/>
                      <a:pt x="42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9"/>
              <p:cNvSpPr/>
              <p:nvPr/>
            </p:nvSpPr>
            <p:spPr>
              <a:xfrm>
                <a:off x="5674850" y="1455700"/>
                <a:ext cx="456950" cy="1728775"/>
              </a:xfrm>
              <a:custGeom>
                <a:avLst/>
                <a:gdLst/>
                <a:ahLst/>
                <a:cxnLst/>
                <a:rect l="l" t="t" r="r" b="b"/>
                <a:pathLst>
                  <a:path w="18278" h="69151" extrusionOk="0">
                    <a:moveTo>
                      <a:pt x="1176" y="1"/>
                    </a:moveTo>
                    <a:cubicBezTo>
                      <a:pt x="318" y="1"/>
                      <a:pt x="0" y="1342"/>
                      <a:pt x="929" y="1517"/>
                    </a:cubicBezTo>
                    <a:cubicBezTo>
                      <a:pt x="1322" y="1588"/>
                      <a:pt x="1728" y="1665"/>
                      <a:pt x="2134" y="1742"/>
                    </a:cubicBezTo>
                    <a:cubicBezTo>
                      <a:pt x="2076" y="1846"/>
                      <a:pt x="2038" y="1968"/>
                      <a:pt x="2038" y="2123"/>
                    </a:cubicBezTo>
                    <a:cubicBezTo>
                      <a:pt x="2018" y="6510"/>
                      <a:pt x="2056" y="10896"/>
                      <a:pt x="2327" y="15276"/>
                    </a:cubicBezTo>
                    <a:cubicBezTo>
                      <a:pt x="2817" y="23053"/>
                      <a:pt x="4208" y="30602"/>
                      <a:pt x="6997" y="37895"/>
                    </a:cubicBezTo>
                    <a:cubicBezTo>
                      <a:pt x="9644" y="44825"/>
                      <a:pt x="13039" y="52440"/>
                      <a:pt x="10515" y="59925"/>
                    </a:cubicBezTo>
                    <a:cubicBezTo>
                      <a:pt x="10321" y="60500"/>
                      <a:pt x="10792" y="60876"/>
                      <a:pt x="11266" y="60876"/>
                    </a:cubicBezTo>
                    <a:cubicBezTo>
                      <a:pt x="11578" y="60876"/>
                      <a:pt x="11891" y="60713"/>
                      <a:pt x="12016" y="60337"/>
                    </a:cubicBezTo>
                    <a:cubicBezTo>
                      <a:pt x="13381" y="56292"/>
                      <a:pt x="13104" y="51937"/>
                      <a:pt x="12099" y="47840"/>
                    </a:cubicBezTo>
                    <a:cubicBezTo>
                      <a:pt x="11184" y="44091"/>
                      <a:pt x="9652" y="40535"/>
                      <a:pt x="8291" y="36935"/>
                    </a:cubicBezTo>
                    <a:cubicBezTo>
                      <a:pt x="6914" y="33301"/>
                      <a:pt x="5838" y="29591"/>
                      <a:pt x="5130" y="25764"/>
                    </a:cubicBezTo>
                    <a:cubicBezTo>
                      <a:pt x="3680" y="17982"/>
                      <a:pt x="3564" y="10014"/>
                      <a:pt x="3596" y="2123"/>
                    </a:cubicBezTo>
                    <a:cubicBezTo>
                      <a:pt x="3596" y="2090"/>
                      <a:pt x="3590" y="2058"/>
                      <a:pt x="3590" y="2033"/>
                    </a:cubicBezTo>
                    <a:lnTo>
                      <a:pt x="3590" y="2033"/>
                    </a:lnTo>
                    <a:cubicBezTo>
                      <a:pt x="3828" y="2084"/>
                      <a:pt x="4066" y="2135"/>
                      <a:pt x="4304" y="2188"/>
                    </a:cubicBezTo>
                    <a:cubicBezTo>
                      <a:pt x="4705" y="7361"/>
                      <a:pt x="5362" y="12520"/>
                      <a:pt x="6289" y="17622"/>
                    </a:cubicBezTo>
                    <a:cubicBezTo>
                      <a:pt x="7101" y="22093"/>
                      <a:pt x="8118" y="26524"/>
                      <a:pt x="9335" y="30899"/>
                    </a:cubicBezTo>
                    <a:cubicBezTo>
                      <a:pt x="10579" y="35344"/>
                      <a:pt x="12118" y="39673"/>
                      <a:pt x="13594" y="44046"/>
                    </a:cubicBezTo>
                    <a:cubicBezTo>
                      <a:pt x="16176" y="51693"/>
                      <a:pt x="18277" y="60872"/>
                      <a:pt x="13208" y="68022"/>
                    </a:cubicBezTo>
                    <a:cubicBezTo>
                      <a:pt x="12801" y="68596"/>
                      <a:pt x="13345" y="69150"/>
                      <a:pt x="13904" y="69150"/>
                    </a:cubicBezTo>
                    <a:cubicBezTo>
                      <a:pt x="14142" y="69150"/>
                      <a:pt x="14382" y="69050"/>
                      <a:pt x="14553" y="68807"/>
                    </a:cubicBezTo>
                    <a:cubicBezTo>
                      <a:pt x="17142" y="65156"/>
                      <a:pt x="18045" y="60589"/>
                      <a:pt x="17858" y="56169"/>
                    </a:cubicBezTo>
                    <a:cubicBezTo>
                      <a:pt x="17665" y="51667"/>
                      <a:pt x="16357" y="47311"/>
                      <a:pt x="14908" y="43080"/>
                    </a:cubicBezTo>
                    <a:cubicBezTo>
                      <a:pt x="13420" y="38712"/>
                      <a:pt x="11906" y="34363"/>
                      <a:pt x="10681" y="29912"/>
                    </a:cubicBezTo>
                    <a:cubicBezTo>
                      <a:pt x="8228" y="20984"/>
                      <a:pt x="6629" y="11836"/>
                      <a:pt x="5895" y="2607"/>
                    </a:cubicBezTo>
                    <a:lnTo>
                      <a:pt x="5895" y="2607"/>
                    </a:lnTo>
                    <a:cubicBezTo>
                      <a:pt x="7777" y="3160"/>
                      <a:pt x="9561" y="3959"/>
                      <a:pt x="11005" y="5266"/>
                    </a:cubicBezTo>
                    <a:cubicBezTo>
                      <a:pt x="13208" y="7263"/>
                      <a:pt x="14567" y="10748"/>
                      <a:pt x="12898" y="13474"/>
                    </a:cubicBezTo>
                    <a:cubicBezTo>
                      <a:pt x="12536" y="14072"/>
                      <a:pt x="13073" y="14630"/>
                      <a:pt x="13610" y="14630"/>
                    </a:cubicBezTo>
                    <a:cubicBezTo>
                      <a:pt x="13847" y="14630"/>
                      <a:pt x="14084" y="14521"/>
                      <a:pt x="14244" y="14259"/>
                    </a:cubicBezTo>
                    <a:cubicBezTo>
                      <a:pt x="16158" y="11128"/>
                      <a:pt x="14959" y="7135"/>
                      <a:pt x="12569" y="4623"/>
                    </a:cubicBezTo>
                    <a:cubicBezTo>
                      <a:pt x="9697" y="1594"/>
                      <a:pt x="5270" y="744"/>
                      <a:pt x="1342" y="17"/>
                    </a:cubicBezTo>
                    <a:cubicBezTo>
                      <a:pt x="1285" y="6"/>
                      <a:pt x="1229" y="1"/>
                      <a:pt x="1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9"/>
              <p:cNvSpPr/>
              <p:nvPr/>
            </p:nvSpPr>
            <p:spPr>
              <a:xfrm>
                <a:off x="5542225" y="816425"/>
                <a:ext cx="582475" cy="783625"/>
              </a:xfrm>
              <a:custGeom>
                <a:avLst/>
                <a:gdLst/>
                <a:ahLst/>
                <a:cxnLst/>
                <a:rect l="l" t="t" r="r" b="b"/>
                <a:pathLst>
                  <a:path w="23299" h="31345" extrusionOk="0">
                    <a:moveTo>
                      <a:pt x="2082" y="1"/>
                    </a:moveTo>
                    <a:cubicBezTo>
                      <a:pt x="1609" y="1"/>
                      <a:pt x="1135" y="379"/>
                      <a:pt x="1326" y="954"/>
                    </a:cubicBezTo>
                    <a:cubicBezTo>
                      <a:pt x="2150" y="3480"/>
                      <a:pt x="3006" y="6062"/>
                      <a:pt x="4469" y="8303"/>
                    </a:cubicBezTo>
                    <a:cubicBezTo>
                      <a:pt x="6995" y="12201"/>
                      <a:pt x="11214" y="14038"/>
                      <a:pt x="14859" y="16660"/>
                    </a:cubicBezTo>
                    <a:cubicBezTo>
                      <a:pt x="18358" y="19184"/>
                      <a:pt x="20818" y="22940"/>
                      <a:pt x="21558" y="27185"/>
                    </a:cubicBezTo>
                    <a:cubicBezTo>
                      <a:pt x="19794" y="24176"/>
                      <a:pt x="16412" y="22264"/>
                      <a:pt x="13165" y="20917"/>
                    </a:cubicBezTo>
                    <a:cubicBezTo>
                      <a:pt x="8811" y="19113"/>
                      <a:pt x="3052" y="17335"/>
                      <a:pt x="1661" y="12189"/>
                    </a:cubicBezTo>
                    <a:cubicBezTo>
                      <a:pt x="1556" y="11805"/>
                      <a:pt x="1256" y="11638"/>
                      <a:pt x="949" y="11638"/>
                    </a:cubicBezTo>
                    <a:cubicBezTo>
                      <a:pt x="483" y="11638"/>
                      <a:pt x="1" y="12021"/>
                      <a:pt x="160" y="12608"/>
                    </a:cubicBezTo>
                    <a:cubicBezTo>
                      <a:pt x="1454" y="17413"/>
                      <a:pt x="6169" y="19776"/>
                      <a:pt x="10435" y="21483"/>
                    </a:cubicBezTo>
                    <a:cubicBezTo>
                      <a:pt x="14640" y="23178"/>
                      <a:pt x="20496" y="25362"/>
                      <a:pt x="21166" y="30605"/>
                    </a:cubicBezTo>
                    <a:cubicBezTo>
                      <a:pt x="21227" y="31096"/>
                      <a:pt x="21650" y="31345"/>
                      <a:pt x="22041" y="31345"/>
                    </a:cubicBezTo>
                    <a:cubicBezTo>
                      <a:pt x="22429" y="31345"/>
                      <a:pt x="22786" y="31100"/>
                      <a:pt x="22726" y="30605"/>
                    </a:cubicBezTo>
                    <a:cubicBezTo>
                      <a:pt x="22641" y="29948"/>
                      <a:pt x="22486" y="29329"/>
                      <a:pt x="22280" y="28750"/>
                    </a:cubicBezTo>
                    <a:lnTo>
                      <a:pt x="22280" y="28750"/>
                    </a:lnTo>
                    <a:cubicBezTo>
                      <a:pt x="22367" y="28775"/>
                      <a:pt x="22457" y="28787"/>
                      <a:pt x="22545" y="28787"/>
                    </a:cubicBezTo>
                    <a:cubicBezTo>
                      <a:pt x="22936" y="28787"/>
                      <a:pt x="23298" y="28542"/>
                      <a:pt x="23240" y="28048"/>
                    </a:cubicBezTo>
                    <a:cubicBezTo>
                      <a:pt x="22937" y="25478"/>
                      <a:pt x="22132" y="23011"/>
                      <a:pt x="20799" y="20795"/>
                    </a:cubicBezTo>
                    <a:cubicBezTo>
                      <a:pt x="19634" y="18869"/>
                      <a:pt x="18118" y="17207"/>
                      <a:pt x="16334" y="15834"/>
                    </a:cubicBezTo>
                    <a:cubicBezTo>
                      <a:pt x="14532" y="14443"/>
                      <a:pt x="12534" y="13336"/>
                      <a:pt x="10640" y="12079"/>
                    </a:cubicBezTo>
                    <a:cubicBezTo>
                      <a:pt x="8649" y="10765"/>
                      <a:pt x="6865" y="9245"/>
                      <a:pt x="5603" y="7190"/>
                    </a:cubicBezTo>
                    <a:cubicBezTo>
                      <a:pt x="4340" y="5128"/>
                      <a:pt x="3573" y="2829"/>
                      <a:pt x="2827" y="542"/>
                    </a:cubicBezTo>
                    <a:cubicBezTo>
                      <a:pt x="2704" y="164"/>
                      <a:pt x="2393" y="1"/>
                      <a:pt x="2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9"/>
              <p:cNvSpPr/>
              <p:nvPr/>
            </p:nvSpPr>
            <p:spPr>
              <a:xfrm>
                <a:off x="3863950" y="1403350"/>
                <a:ext cx="395950" cy="869850"/>
              </a:xfrm>
              <a:custGeom>
                <a:avLst/>
                <a:gdLst/>
                <a:ahLst/>
                <a:cxnLst/>
                <a:rect l="l" t="t" r="r" b="b"/>
                <a:pathLst>
                  <a:path w="15838" h="34794" extrusionOk="0">
                    <a:moveTo>
                      <a:pt x="14891" y="1"/>
                    </a:moveTo>
                    <a:cubicBezTo>
                      <a:pt x="14584" y="1"/>
                      <a:pt x="14283" y="167"/>
                      <a:pt x="14179" y="551"/>
                    </a:cubicBezTo>
                    <a:cubicBezTo>
                      <a:pt x="13451" y="3193"/>
                      <a:pt x="12722" y="5840"/>
                      <a:pt x="11769" y="8411"/>
                    </a:cubicBezTo>
                    <a:cubicBezTo>
                      <a:pt x="10924" y="10684"/>
                      <a:pt x="9889" y="12894"/>
                      <a:pt x="8536" y="14910"/>
                    </a:cubicBezTo>
                    <a:cubicBezTo>
                      <a:pt x="7169" y="16959"/>
                      <a:pt x="5462" y="18755"/>
                      <a:pt x="4045" y="20765"/>
                    </a:cubicBezTo>
                    <a:cubicBezTo>
                      <a:pt x="1333" y="24618"/>
                      <a:pt x="0" y="29346"/>
                      <a:pt x="251" y="34043"/>
                    </a:cubicBezTo>
                    <a:cubicBezTo>
                      <a:pt x="277" y="34543"/>
                      <a:pt x="681" y="34794"/>
                      <a:pt x="1071" y="34794"/>
                    </a:cubicBezTo>
                    <a:cubicBezTo>
                      <a:pt x="1460" y="34794"/>
                      <a:pt x="1836" y="34544"/>
                      <a:pt x="1811" y="34043"/>
                    </a:cubicBezTo>
                    <a:cubicBezTo>
                      <a:pt x="1668" y="31388"/>
                      <a:pt x="2035" y="28747"/>
                      <a:pt x="2932" y="26241"/>
                    </a:cubicBezTo>
                    <a:cubicBezTo>
                      <a:pt x="3762" y="23916"/>
                      <a:pt x="5082" y="21861"/>
                      <a:pt x="6616" y="19935"/>
                    </a:cubicBezTo>
                    <a:cubicBezTo>
                      <a:pt x="8097" y="18074"/>
                      <a:pt x="9624" y="16269"/>
                      <a:pt x="10808" y="14195"/>
                    </a:cubicBezTo>
                    <a:cubicBezTo>
                      <a:pt x="13166" y="10098"/>
                      <a:pt x="14435" y="5492"/>
                      <a:pt x="15678" y="964"/>
                    </a:cubicBezTo>
                    <a:cubicBezTo>
                      <a:pt x="15838" y="382"/>
                      <a:pt x="15356" y="1"/>
                      <a:pt x="14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9"/>
              <p:cNvSpPr/>
              <p:nvPr/>
            </p:nvSpPr>
            <p:spPr>
              <a:xfrm>
                <a:off x="3988900" y="1521950"/>
                <a:ext cx="328000" cy="673675"/>
              </a:xfrm>
              <a:custGeom>
                <a:avLst/>
                <a:gdLst/>
                <a:ahLst/>
                <a:cxnLst/>
                <a:rect l="l" t="t" r="r" b="b"/>
                <a:pathLst>
                  <a:path w="13120" h="26947" extrusionOk="0">
                    <a:moveTo>
                      <a:pt x="12345" y="1"/>
                    </a:moveTo>
                    <a:cubicBezTo>
                      <a:pt x="11955" y="1"/>
                      <a:pt x="11560" y="252"/>
                      <a:pt x="11551" y="754"/>
                    </a:cubicBezTo>
                    <a:cubicBezTo>
                      <a:pt x="11500" y="3234"/>
                      <a:pt x="10990" y="5702"/>
                      <a:pt x="10005" y="7988"/>
                    </a:cubicBezTo>
                    <a:cubicBezTo>
                      <a:pt x="9026" y="10250"/>
                      <a:pt x="7576" y="12162"/>
                      <a:pt x="6018" y="14050"/>
                    </a:cubicBezTo>
                    <a:cubicBezTo>
                      <a:pt x="3229" y="17427"/>
                      <a:pt x="1" y="21813"/>
                      <a:pt x="1823" y="26425"/>
                    </a:cubicBezTo>
                    <a:cubicBezTo>
                      <a:pt x="1969" y="26789"/>
                      <a:pt x="2293" y="26947"/>
                      <a:pt x="2608" y="26947"/>
                    </a:cubicBezTo>
                    <a:cubicBezTo>
                      <a:pt x="3089" y="26947"/>
                      <a:pt x="3551" y="26578"/>
                      <a:pt x="3324" y="26013"/>
                    </a:cubicBezTo>
                    <a:cubicBezTo>
                      <a:pt x="1443" y="21245"/>
                      <a:pt x="5637" y="17079"/>
                      <a:pt x="8323" y="13664"/>
                    </a:cubicBezTo>
                    <a:cubicBezTo>
                      <a:pt x="11274" y="9928"/>
                      <a:pt x="13007" y="5541"/>
                      <a:pt x="13109" y="754"/>
                    </a:cubicBezTo>
                    <a:cubicBezTo>
                      <a:pt x="13119" y="252"/>
                      <a:pt x="12734" y="1"/>
                      <a:pt x="12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9"/>
              <p:cNvSpPr/>
              <p:nvPr/>
            </p:nvSpPr>
            <p:spPr>
              <a:xfrm>
                <a:off x="1943175" y="2136175"/>
                <a:ext cx="4449000" cy="3339125"/>
              </a:xfrm>
              <a:custGeom>
                <a:avLst/>
                <a:gdLst/>
                <a:ahLst/>
                <a:cxnLst/>
                <a:rect l="l" t="t" r="r" b="b"/>
                <a:pathLst>
                  <a:path w="177960" h="133565" extrusionOk="0">
                    <a:moveTo>
                      <a:pt x="106959" y="0"/>
                    </a:moveTo>
                    <a:cubicBezTo>
                      <a:pt x="81360" y="201"/>
                      <a:pt x="68102" y="10243"/>
                      <a:pt x="63033" y="22245"/>
                    </a:cubicBezTo>
                    <a:cubicBezTo>
                      <a:pt x="57956" y="34253"/>
                      <a:pt x="44390" y="81380"/>
                      <a:pt x="44390" y="81380"/>
                    </a:cubicBezTo>
                    <a:lnTo>
                      <a:pt x="21038" y="41820"/>
                    </a:lnTo>
                    <a:lnTo>
                      <a:pt x="0" y="56688"/>
                    </a:lnTo>
                    <a:cubicBezTo>
                      <a:pt x="309" y="75531"/>
                      <a:pt x="14610" y="133565"/>
                      <a:pt x="14610" y="133565"/>
                    </a:cubicBezTo>
                    <a:lnTo>
                      <a:pt x="140914" y="133223"/>
                    </a:lnTo>
                    <a:lnTo>
                      <a:pt x="177960" y="133223"/>
                    </a:lnTo>
                    <a:cubicBezTo>
                      <a:pt x="177960" y="133223"/>
                      <a:pt x="176111" y="100679"/>
                      <a:pt x="173297" y="84594"/>
                    </a:cubicBezTo>
                    <a:cubicBezTo>
                      <a:pt x="170063" y="66087"/>
                      <a:pt x="165856" y="46794"/>
                      <a:pt x="160998" y="35508"/>
                    </a:cubicBezTo>
                    <a:cubicBezTo>
                      <a:pt x="149519" y="8845"/>
                      <a:pt x="123070" y="1965"/>
                      <a:pt x="123070" y="1965"/>
                    </a:cubicBezTo>
                    <a:cubicBezTo>
                      <a:pt x="123070" y="1965"/>
                      <a:pt x="122541" y="3827"/>
                      <a:pt x="122541" y="3981"/>
                    </a:cubicBezTo>
                    <a:cubicBezTo>
                      <a:pt x="122541" y="4136"/>
                      <a:pt x="121150" y="5476"/>
                      <a:pt x="120995" y="5580"/>
                    </a:cubicBezTo>
                    <a:cubicBezTo>
                      <a:pt x="120840" y="5682"/>
                      <a:pt x="117278" y="6359"/>
                      <a:pt x="117278" y="6359"/>
                    </a:cubicBezTo>
                    <a:cubicBezTo>
                      <a:pt x="117278" y="6359"/>
                      <a:pt x="112479" y="5373"/>
                      <a:pt x="112170" y="5071"/>
                    </a:cubicBezTo>
                    <a:cubicBezTo>
                      <a:pt x="111861" y="4768"/>
                      <a:pt x="110103" y="4034"/>
                      <a:pt x="109021" y="2952"/>
                    </a:cubicBezTo>
                    <a:cubicBezTo>
                      <a:pt x="107939" y="1863"/>
                      <a:pt x="106959" y="0"/>
                      <a:pt x="1069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9"/>
              <p:cNvSpPr/>
              <p:nvPr/>
            </p:nvSpPr>
            <p:spPr>
              <a:xfrm>
                <a:off x="4331775" y="2112200"/>
                <a:ext cx="919750" cy="535175"/>
              </a:xfrm>
              <a:custGeom>
                <a:avLst/>
                <a:gdLst/>
                <a:ahLst/>
                <a:cxnLst/>
                <a:rect l="l" t="t" r="r" b="b"/>
                <a:pathLst>
                  <a:path w="36790" h="21407" extrusionOk="0">
                    <a:moveTo>
                      <a:pt x="10618" y="1"/>
                    </a:moveTo>
                    <a:cubicBezTo>
                      <a:pt x="10571" y="1"/>
                      <a:pt x="10524" y="5"/>
                      <a:pt x="10475" y="13"/>
                    </a:cubicBezTo>
                    <a:lnTo>
                      <a:pt x="4805" y="928"/>
                    </a:lnTo>
                    <a:cubicBezTo>
                      <a:pt x="4309" y="1012"/>
                      <a:pt x="3814" y="1089"/>
                      <a:pt x="3318" y="1166"/>
                    </a:cubicBezTo>
                    <a:cubicBezTo>
                      <a:pt x="2925" y="1230"/>
                      <a:pt x="2390" y="1230"/>
                      <a:pt x="2029" y="1398"/>
                    </a:cubicBezTo>
                    <a:cubicBezTo>
                      <a:pt x="1443" y="1675"/>
                      <a:pt x="1121" y="2609"/>
                      <a:pt x="908" y="3189"/>
                    </a:cubicBezTo>
                    <a:cubicBezTo>
                      <a:pt x="0" y="5656"/>
                      <a:pt x="541" y="8594"/>
                      <a:pt x="1463" y="10984"/>
                    </a:cubicBezTo>
                    <a:cubicBezTo>
                      <a:pt x="2370" y="13348"/>
                      <a:pt x="3904" y="15524"/>
                      <a:pt x="6365" y="16427"/>
                    </a:cubicBezTo>
                    <a:cubicBezTo>
                      <a:pt x="7176" y="16723"/>
                      <a:pt x="8031" y="16859"/>
                      <a:pt x="8891" y="16859"/>
                    </a:cubicBezTo>
                    <a:cubicBezTo>
                      <a:pt x="10710" y="16859"/>
                      <a:pt x="12548" y="16247"/>
                      <a:pt x="14018" y="15229"/>
                    </a:cubicBezTo>
                    <a:cubicBezTo>
                      <a:pt x="15609" y="14127"/>
                      <a:pt x="16846" y="12640"/>
                      <a:pt x="17812" y="10990"/>
                    </a:cubicBezTo>
                    <a:cubicBezTo>
                      <a:pt x="18056" y="13521"/>
                      <a:pt x="18579" y="16047"/>
                      <a:pt x="20105" y="18128"/>
                    </a:cubicBezTo>
                    <a:cubicBezTo>
                      <a:pt x="21567" y="20126"/>
                      <a:pt x="23696" y="21406"/>
                      <a:pt x="26136" y="21406"/>
                    </a:cubicBezTo>
                    <a:cubicBezTo>
                      <a:pt x="26449" y="21406"/>
                      <a:pt x="26766" y="21385"/>
                      <a:pt x="27088" y="21342"/>
                    </a:cubicBezTo>
                    <a:cubicBezTo>
                      <a:pt x="29973" y="20949"/>
                      <a:pt x="32312" y="19003"/>
                      <a:pt x="33813" y="16588"/>
                    </a:cubicBezTo>
                    <a:cubicBezTo>
                      <a:pt x="34334" y="15750"/>
                      <a:pt x="34773" y="14804"/>
                      <a:pt x="35056" y="13818"/>
                    </a:cubicBezTo>
                    <a:cubicBezTo>
                      <a:pt x="35894" y="12156"/>
                      <a:pt x="36428" y="10345"/>
                      <a:pt x="36621" y="8471"/>
                    </a:cubicBezTo>
                    <a:cubicBezTo>
                      <a:pt x="36698" y="7731"/>
                      <a:pt x="36789" y="6925"/>
                      <a:pt x="36151" y="6403"/>
                    </a:cubicBezTo>
                    <a:cubicBezTo>
                      <a:pt x="35488" y="5862"/>
                      <a:pt x="34457" y="5605"/>
                      <a:pt x="33677" y="5270"/>
                    </a:cubicBezTo>
                    <a:cubicBezTo>
                      <a:pt x="31816" y="4484"/>
                      <a:pt x="29954" y="3717"/>
                      <a:pt x="28073" y="2977"/>
                    </a:cubicBezTo>
                    <a:cubicBezTo>
                      <a:pt x="27972" y="2936"/>
                      <a:pt x="27877" y="2918"/>
                      <a:pt x="27790" y="2918"/>
                    </a:cubicBezTo>
                    <a:cubicBezTo>
                      <a:pt x="27168" y="2918"/>
                      <a:pt x="26909" y="3845"/>
                      <a:pt x="27383" y="4303"/>
                    </a:cubicBezTo>
                    <a:cubicBezTo>
                      <a:pt x="26205" y="6448"/>
                      <a:pt x="23268" y="6983"/>
                      <a:pt x="21026" y="7170"/>
                    </a:cubicBezTo>
                    <a:cubicBezTo>
                      <a:pt x="20625" y="7203"/>
                      <a:pt x="20222" y="7220"/>
                      <a:pt x="19819" y="7220"/>
                    </a:cubicBezTo>
                    <a:cubicBezTo>
                      <a:pt x="18179" y="7220"/>
                      <a:pt x="16549" y="6931"/>
                      <a:pt x="15106" y="6224"/>
                    </a:cubicBezTo>
                    <a:cubicBezTo>
                      <a:pt x="15048" y="6138"/>
                      <a:pt x="14977" y="6055"/>
                      <a:pt x="14881" y="5992"/>
                    </a:cubicBezTo>
                    <a:cubicBezTo>
                      <a:pt x="13231" y="4824"/>
                      <a:pt x="12208" y="3040"/>
                      <a:pt x="11905" y="1063"/>
                    </a:cubicBezTo>
                    <a:cubicBezTo>
                      <a:pt x="11854" y="709"/>
                      <a:pt x="11628" y="534"/>
                      <a:pt x="11364" y="503"/>
                    </a:cubicBezTo>
                    <a:cubicBezTo>
                      <a:pt x="11238" y="230"/>
                      <a:pt x="10972" y="1"/>
                      <a:pt x="10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9"/>
              <p:cNvSpPr/>
              <p:nvPr/>
            </p:nvSpPr>
            <p:spPr>
              <a:xfrm>
                <a:off x="4640825" y="2668425"/>
                <a:ext cx="155250" cy="155275"/>
              </a:xfrm>
              <a:custGeom>
                <a:avLst/>
                <a:gdLst/>
                <a:ahLst/>
                <a:cxnLst/>
                <a:rect l="l" t="t" r="r" b="b"/>
                <a:pathLst>
                  <a:path w="6210" h="6211" extrusionOk="0">
                    <a:moveTo>
                      <a:pt x="3105" y="1"/>
                    </a:moveTo>
                    <a:cubicBezTo>
                      <a:pt x="1392" y="1"/>
                      <a:pt x="0" y="1392"/>
                      <a:pt x="0" y="3107"/>
                    </a:cubicBezTo>
                    <a:cubicBezTo>
                      <a:pt x="0" y="4820"/>
                      <a:pt x="1392" y="6211"/>
                      <a:pt x="3105" y="6211"/>
                    </a:cubicBezTo>
                    <a:cubicBezTo>
                      <a:pt x="4818" y="6211"/>
                      <a:pt x="6209" y="4820"/>
                      <a:pt x="6209" y="3107"/>
                    </a:cubicBezTo>
                    <a:cubicBezTo>
                      <a:pt x="6209" y="1392"/>
                      <a:pt x="4818" y="1"/>
                      <a:pt x="3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9"/>
              <p:cNvSpPr/>
              <p:nvPr/>
            </p:nvSpPr>
            <p:spPr>
              <a:xfrm>
                <a:off x="4589600" y="2956525"/>
                <a:ext cx="155250" cy="155300"/>
              </a:xfrm>
              <a:custGeom>
                <a:avLst/>
                <a:gdLst/>
                <a:ahLst/>
                <a:cxnLst/>
                <a:rect l="l" t="t" r="r" b="b"/>
                <a:pathLst>
                  <a:path w="6210" h="6212" extrusionOk="0">
                    <a:moveTo>
                      <a:pt x="3105" y="1"/>
                    </a:moveTo>
                    <a:cubicBezTo>
                      <a:pt x="1392" y="1"/>
                      <a:pt x="1" y="1392"/>
                      <a:pt x="1" y="3107"/>
                    </a:cubicBezTo>
                    <a:cubicBezTo>
                      <a:pt x="1" y="4820"/>
                      <a:pt x="1392" y="6211"/>
                      <a:pt x="3105" y="6211"/>
                    </a:cubicBezTo>
                    <a:cubicBezTo>
                      <a:pt x="4818" y="6211"/>
                      <a:pt x="6210" y="4820"/>
                      <a:pt x="6210" y="3107"/>
                    </a:cubicBezTo>
                    <a:cubicBezTo>
                      <a:pt x="6210" y="1392"/>
                      <a:pt x="4818" y="1"/>
                      <a:pt x="3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9"/>
              <p:cNvSpPr/>
              <p:nvPr/>
            </p:nvSpPr>
            <p:spPr>
              <a:xfrm>
                <a:off x="4539350" y="3199725"/>
                <a:ext cx="155250" cy="155275"/>
              </a:xfrm>
              <a:custGeom>
                <a:avLst/>
                <a:gdLst/>
                <a:ahLst/>
                <a:cxnLst/>
                <a:rect l="l" t="t" r="r" b="b"/>
                <a:pathLst>
                  <a:path w="6210" h="6211" extrusionOk="0">
                    <a:moveTo>
                      <a:pt x="3105" y="0"/>
                    </a:moveTo>
                    <a:cubicBezTo>
                      <a:pt x="1392" y="0"/>
                      <a:pt x="1" y="1392"/>
                      <a:pt x="1" y="3105"/>
                    </a:cubicBezTo>
                    <a:cubicBezTo>
                      <a:pt x="1" y="4819"/>
                      <a:pt x="1392" y="6211"/>
                      <a:pt x="3105" y="6211"/>
                    </a:cubicBezTo>
                    <a:cubicBezTo>
                      <a:pt x="4826" y="6211"/>
                      <a:pt x="6210" y="4819"/>
                      <a:pt x="6210" y="3105"/>
                    </a:cubicBezTo>
                    <a:cubicBezTo>
                      <a:pt x="6210" y="1392"/>
                      <a:pt x="4826" y="0"/>
                      <a:pt x="3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9"/>
              <p:cNvSpPr/>
              <p:nvPr/>
            </p:nvSpPr>
            <p:spPr>
              <a:xfrm>
                <a:off x="1536050" y="2659500"/>
                <a:ext cx="944850" cy="883625"/>
              </a:xfrm>
              <a:custGeom>
                <a:avLst/>
                <a:gdLst/>
                <a:ahLst/>
                <a:cxnLst/>
                <a:rect l="l" t="t" r="r" b="b"/>
                <a:pathLst>
                  <a:path w="37794" h="35345" extrusionOk="0">
                    <a:moveTo>
                      <a:pt x="13476" y="1"/>
                    </a:moveTo>
                    <a:cubicBezTo>
                      <a:pt x="13335" y="1"/>
                      <a:pt x="13192" y="36"/>
                      <a:pt x="13071" y="101"/>
                    </a:cubicBezTo>
                    <a:cubicBezTo>
                      <a:pt x="12992" y="74"/>
                      <a:pt x="12908" y="58"/>
                      <a:pt x="12824" y="58"/>
                    </a:cubicBezTo>
                    <a:cubicBezTo>
                      <a:pt x="12647" y="58"/>
                      <a:pt x="12465" y="125"/>
                      <a:pt x="12304" y="286"/>
                    </a:cubicBezTo>
                    <a:cubicBezTo>
                      <a:pt x="11454" y="1137"/>
                      <a:pt x="11299" y="2432"/>
                      <a:pt x="11395" y="3586"/>
                    </a:cubicBezTo>
                    <a:cubicBezTo>
                      <a:pt x="11441" y="4178"/>
                      <a:pt x="11557" y="4764"/>
                      <a:pt x="11757" y="5325"/>
                    </a:cubicBezTo>
                    <a:cubicBezTo>
                      <a:pt x="11873" y="5640"/>
                      <a:pt x="12007" y="5937"/>
                      <a:pt x="12156" y="6233"/>
                    </a:cubicBezTo>
                    <a:cubicBezTo>
                      <a:pt x="12221" y="6362"/>
                      <a:pt x="12284" y="6568"/>
                      <a:pt x="12369" y="6710"/>
                    </a:cubicBezTo>
                    <a:cubicBezTo>
                      <a:pt x="10900" y="6741"/>
                      <a:pt x="9438" y="6780"/>
                      <a:pt x="7969" y="6812"/>
                    </a:cubicBezTo>
                    <a:cubicBezTo>
                      <a:pt x="7086" y="6839"/>
                      <a:pt x="6210" y="6857"/>
                      <a:pt x="5335" y="6922"/>
                    </a:cubicBezTo>
                    <a:cubicBezTo>
                      <a:pt x="4845" y="6961"/>
                      <a:pt x="4316" y="7077"/>
                      <a:pt x="3801" y="7103"/>
                    </a:cubicBezTo>
                    <a:cubicBezTo>
                      <a:pt x="3356" y="5917"/>
                      <a:pt x="2912" y="4739"/>
                      <a:pt x="2475" y="3553"/>
                    </a:cubicBezTo>
                    <a:cubicBezTo>
                      <a:pt x="2333" y="3182"/>
                      <a:pt x="2032" y="3000"/>
                      <a:pt x="1728" y="3000"/>
                    </a:cubicBezTo>
                    <a:cubicBezTo>
                      <a:pt x="1421" y="3000"/>
                      <a:pt x="1113" y="3187"/>
                      <a:pt x="967" y="3553"/>
                    </a:cubicBezTo>
                    <a:cubicBezTo>
                      <a:pt x="1" y="6027"/>
                      <a:pt x="387" y="8759"/>
                      <a:pt x="1848" y="10954"/>
                    </a:cubicBezTo>
                    <a:cubicBezTo>
                      <a:pt x="2204" y="11477"/>
                      <a:pt x="2615" y="12005"/>
                      <a:pt x="2815" y="12610"/>
                    </a:cubicBezTo>
                    <a:cubicBezTo>
                      <a:pt x="2776" y="12675"/>
                      <a:pt x="2745" y="12740"/>
                      <a:pt x="2719" y="12823"/>
                    </a:cubicBezTo>
                    <a:cubicBezTo>
                      <a:pt x="2487" y="13590"/>
                      <a:pt x="2674" y="14259"/>
                      <a:pt x="2963" y="14910"/>
                    </a:cubicBezTo>
                    <a:lnTo>
                      <a:pt x="2963" y="14917"/>
                    </a:lnTo>
                    <a:cubicBezTo>
                      <a:pt x="3054" y="16180"/>
                      <a:pt x="3388" y="17378"/>
                      <a:pt x="3929" y="18511"/>
                    </a:cubicBezTo>
                    <a:cubicBezTo>
                      <a:pt x="3943" y="18981"/>
                      <a:pt x="3956" y="19451"/>
                      <a:pt x="4045" y="19921"/>
                    </a:cubicBezTo>
                    <a:cubicBezTo>
                      <a:pt x="4194" y="20688"/>
                      <a:pt x="4568" y="21371"/>
                      <a:pt x="4883" y="22073"/>
                    </a:cubicBezTo>
                    <a:cubicBezTo>
                      <a:pt x="6043" y="24650"/>
                      <a:pt x="6313" y="28760"/>
                      <a:pt x="9843" y="29236"/>
                    </a:cubicBezTo>
                    <a:cubicBezTo>
                      <a:pt x="9888" y="29242"/>
                      <a:pt x="9931" y="29246"/>
                      <a:pt x="9973" y="29246"/>
                    </a:cubicBezTo>
                    <a:cubicBezTo>
                      <a:pt x="10137" y="29246"/>
                      <a:pt x="10281" y="29197"/>
                      <a:pt x="10404" y="29120"/>
                    </a:cubicBezTo>
                    <a:cubicBezTo>
                      <a:pt x="10983" y="29311"/>
                      <a:pt x="11602" y="29419"/>
                      <a:pt x="12248" y="29419"/>
                    </a:cubicBezTo>
                    <a:cubicBezTo>
                      <a:pt x="12386" y="29419"/>
                      <a:pt x="12524" y="29414"/>
                      <a:pt x="12664" y="29404"/>
                    </a:cubicBezTo>
                    <a:cubicBezTo>
                      <a:pt x="13148" y="31795"/>
                      <a:pt x="14623" y="33945"/>
                      <a:pt x="16729" y="35241"/>
                    </a:cubicBezTo>
                    <a:cubicBezTo>
                      <a:pt x="16844" y="35312"/>
                      <a:pt x="16974" y="35345"/>
                      <a:pt x="17105" y="35345"/>
                    </a:cubicBezTo>
                    <a:cubicBezTo>
                      <a:pt x="17246" y="35345"/>
                      <a:pt x="17388" y="35307"/>
                      <a:pt x="17516" y="35241"/>
                    </a:cubicBezTo>
                    <a:cubicBezTo>
                      <a:pt x="17650" y="35163"/>
                      <a:pt x="17793" y="35086"/>
                      <a:pt x="17935" y="35009"/>
                    </a:cubicBezTo>
                    <a:cubicBezTo>
                      <a:pt x="17966" y="34989"/>
                      <a:pt x="17998" y="34970"/>
                      <a:pt x="18024" y="34950"/>
                    </a:cubicBezTo>
                    <a:cubicBezTo>
                      <a:pt x="25033" y="31543"/>
                      <a:pt x="31507" y="27104"/>
                      <a:pt x="37221" y="21809"/>
                    </a:cubicBezTo>
                    <a:cubicBezTo>
                      <a:pt x="37794" y="21274"/>
                      <a:pt x="37248" y="20493"/>
                      <a:pt x="36633" y="20493"/>
                    </a:cubicBezTo>
                    <a:cubicBezTo>
                      <a:pt x="36618" y="20493"/>
                      <a:pt x="36604" y="20494"/>
                      <a:pt x="36589" y="20495"/>
                    </a:cubicBezTo>
                    <a:cubicBezTo>
                      <a:pt x="36583" y="20488"/>
                      <a:pt x="36583" y="20482"/>
                      <a:pt x="36577" y="20476"/>
                    </a:cubicBezTo>
                    <a:cubicBezTo>
                      <a:pt x="35379" y="18833"/>
                      <a:pt x="34174" y="17185"/>
                      <a:pt x="32970" y="15541"/>
                    </a:cubicBezTo>
                    <a:cubicBezTo>
                      <a:pt x="32995" y="15425"/>
                      <a:pt x="32988" y="15291"/>
                      <a:pt x="32937" y="15148"/>
                    </a:cubicBezTo>
                    <a:cubicBezTo>
                      <a:pt x="32415" y="13680"/>
                      <a:pt x="31648" y="12366"/>
                      <a:pt x="30624" y="11180"/>
                    </a:cubicBezTo>
                    <a:cubicBezTo>
                      <a:pt x="30580" y="11123"/>
                      <a:pt x="30527" y="11078"/>
                      <a:pt x="30470" y="11045"/>
                    </a:cubicBezTo>
                    <a:cubicBezTo>
                      <a:pt x="30419" y="10974"/>
                      <a:pt x="30360" y="10909"/>
                      <a:pt x="30309" y="10846"/>
                    </a:cubicBezTo>
                    <a:cubicBezTo>
                      <a:pt x="29530" y="9454"/>
                      <a:pt x="28479" y="8256"/>
                      <a:pt x="27178" y="7264"/>
                    </a:cubicBezTo>
                    <a:cubicBezTo>
                      <a:pt x="27037" y="7158"/>
                      <a:pt x="26898" y="7112"/>
                      <a:pt x="26767" y="7112"/>
                    </a:cubicBezTo>
                    <a:cubicBezTo>
                      <a:pt x="26557" y="7112"/>
                      <a:pt x="26371" y="7230"/>
                      <a:pt x="26245" y="7406"/>
                    </a:cubicBezTo>
                    <a:cubicBezTo>
                      <a:pt x="23802" y="5840"/>
                      <a:pt x="21052" y="4680"/>
                      <a:pt x="18352" y="3624"/>
                    </a:cubicBezTo>
                    <a:cubicBezTo>
                      <a:pt x="18283" y="3598"/>
                      <a:pt x="18218" y="3580"/>
                      <a:pt x="18159" y="3572"/>
                    </a:cubicBezTo>
                    <a:cubicBezTo>
                      <a:pt x="17071" y="2807"/>
                      <a:pt x="15988" y="2040"/>
                      <a:pt x="14900" y="1279"/>
                    </a:cubicBezTo>
                    <a:cubicBezTo>
                      <a:pt x="14603" y="925"/>
                      <a:pt x="14302" y="577"/>
                      <a:pt x="13999" y="223"/>
                    </a:cubicBezTo>
                    <a:cubicBezTo>
                      <a:pt x="13867" y="69"/>
                      <a:pt x="13673" y="1"/>
                      <a:pt x="13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9"/>
              <p:cNvSpPr/>
              <p:nvPr/>
            </p:nvSpPr>
            <p:spPr>
              <a:xfrm>
                <a:off x="1220200" y="1353600"/>
                <a:ext cx="619750" cy="1461725"/>
              </a:xfrm>
              <a:custGeom>
                <a:avLst/>
                <a:gdLst/>
                <a:ahLst/>
                <a:cxnLst/>
                <a:rect l="l" t="t" r="r" b="b"/>
                <a:pathLst>
                  <a:path w="24790" h="58469" extrusionOk="0">
                    <a:moveTo>
                      <a:pt x="1226" y="0"/>
                    </a:moveTo>
                    <a:cubicBezTo>
                      <a:pt x="564" y="0"/>
                      <a:pt x="0" y="236"/>
                      <a:pt x="112" y="1086"/>
                    </a:cubicBezTo>
                    <a:lnTo>
                      <a:pt x="15526" y="58186"/>
                    </a:lnTo>
                    <a:lnTo>
                      <a:pt x="24790" y="58469"/>
                    </a:lnTo>
                    <a:lnTo>
                      <a:pt x="24790" y="58469"/>
                    </a:lnTo>
                    <a:lnTo>
                      <a:pt x="24236" y="56117"/>
                    </a:lnTo>
                    <a:lnTo>
                      <a:pt x="24501" y="55584"/>
                    </a:lnTo>
                    <a:lnTo>
                      <a:pt x="3036" y="370"/>
                    </a:lnTo>
                    <a:cubicBezTo>
                      <a:pt x="3036" y="370"/>
                      <a:pt x="2054" y="0"/>
                      <a:pt x="1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9"/>
              <p:cNvSpPr/>
              <p:nvPr/>
            </p:nvSpPr>
            <p:spPr>
              <a:xfrm>
                <a:off x="4150775" y="894700"/>
                <a:ext cx="1369025" cy="1097050"/>
              </a:xfrm>
              <a:custGeom>
                <a:avLst/>
                <a:gdLst/>
                <a:ahLst/>
                <a:cxnLst/>
                <a:rect l="l" t="t" r="r" b="b"/>
                <a:pathLst>
                  <a:path w="54761" h="43882" extrusionOk="0">
                    <a:moveTo>
                      <a:pt x="2248" y="1"/>
                    </a:moveTo>
                    <a:cubicBezTo>
                      <a:pt x="0" y="23043"/>
                      <a:pt x="7968" y="37421"/>
                      <a:pt x="25941" y="42735"/>
                    </a:cubicBezTo>
                    <a:cubicBezTo>
                      <a:pt x="28671" y="43546"/>
                      <a:pt x="31293" y="43882"/>
                      <a:pt x="33761" y="43882"/>
                    </a:cubicBezTo>
                    <a:cubicBezTo>
                      <a:pt x="46103" y="43882"/>
                      <a:pt x="54665" y="35436"/>
                      <a:pt x="54760" y="35334"/>
                    </a:cubicBezTo>
                    <a:lnTo>
                      <a:pt x="53692" y="34270"/>
                    </a:lnTo>
                    <a:cubicBezTo>
                      <a:pt x="53595" y="34367"/>
                      <a:pt x="45484" y="42376"/>
                      <a:pt x="33785" y="42376"/>
                    </a:cubicBezTo>
                    <a:cubicBezTo>
                      <a:pt x="31444" y="42376"/>
                      <a:pt x="28959" y="42055"/>
                      <a:pt x="26366" y="41286"/>
                    </a:cubicBezTo>
                    <a:cubicBezTo>
                      <a:pt x="9185" y="36209"/>
                      <a:pt x="1585" y="22366"/>
                      <a:pt x="3756" y="142"/>
                    </a:cubicBezTo>
                    <a:lnTo>
                      <a:pt x="2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9"/>
              <p:cNvSpPr/>
              <p:nvPr/>
            </p:nvSpPr>
            <p:spPr>
              <a:xfrm>
                <a:off x="4616325" y="1893175"/>
                <a:ext cx="425650" cy="429625"/>
              </a:xfrm>
              <a:custGeom>
                <a:avLst/>
                <a:gdLst/>
                <a:ahLst/>
                <a:cxnLst/>
                <a:rect l="l" t="t" r="r" b="b"/>
                <a:pathLst>
                  <a:path w="17026" h="17185" extrusionOk="0">
                    <a:moveTo>
                      <a:pt x="2018" y="1"/>
                    </a:moveTo>
                    <a:cubicBezTo>
                      <a:pt x="1713" y="1"/>
                      <a:pt x="1422" y="170"/>
                      <a:pt x="1334" y="560"/>
                    </a:cubicBezTo>
                    <a:cubicBezTo>
                      <a:pt x="657" y="3685"/>
                      <a:pt x="116" y="6931"/>
                      <a:pt x="33" y="10133"/>
                    </a:cubicBezTo>
                    <a:cubicBezTo>
                      <a:pt x="0" y="11325"/>
                      <a:pt x="193" y="12511"/>
                      <a:pt x="986" y="13445"/>
                    </a:cubicBezTo>
                    <a:cubicBezTo>
                      <a:pt x="1786" y="14378"/>
                      <a:pt x="2990" y="15080"/>
                      <a:pt x="4066" y="15654"/>
                    </a:cubicBezTo>
                    <a:cubicBezTo>
                      <a:pt x="5835" y="16600"/>
                      <a:pt x="7770" y="17185"/>
                      <a:pt x="9753" y="17185"/>
                    </a:cubicBezTo>
                    <a:cubicBezTo>
                      <a:pt x="10362" y="17185"/>
                      <a:pt x="10975" y="17129"/>
                      <a:pt x="11589" y="17013"/>
                    </a:cubicBezTo>
                    <a:cubicBezTo>
                      <a:pt x="12807" y="16787"/>
                      <a:pt x="14006" y="16305"/>
                      <a:pt x="15043" y="15634"/>
                    </a:cubicBezTo>
                    <a:cubicBezTo>
                      <a:pt x="16170" y="14899"/>
                      <a:pt x="16601" y="14069"/>
                      <a:pt x="16659" y="12735"/>
                    </a:cubicBezTo>
                    <a:cubicBezTo>
                      <a:pt x="16782" y="9720"/>
                      <a:pt x="16890" y="6713"/>
                      <a:pt x="17006" y="3699"/>
                    </a:cubicBezTo>
                    <a:cubicBezTo>
                      <a:pt x="17026" y="3197"/>
                      <a:pt x="16648" y="2947"/>
                      <a:pt x="16261" y="2947"/>
                    </a:cubicBezTo>
                    <a:cubicBezTo>
                      <a:pt x="15872" y="2947"/>
                      <a:pt x="15474" y="3198"/>
                      <a:pt x="15454" y="3699"/>
                    </a:cubicBezTo>
                    <a:cubicBezTo>
                      <a:pt x="15391" y="5334"/>
                      <a:pt x="15326" y="6964"/>
                      <a:pt x="15261" y="8599"/>
                    </a:cubicBezTo>
                    <a:lnTo>
                      <a:pt x="15165" y="11048"/>
                    </a:lnTo>
                    <a:cubicBezTo>
                      <a:pt x="15139" y="11776"/>
                      <a:pt x="15275" y="12767"/>
                      <a:pt x="15035" y="13457"/>
                    </a:cubicBezTo>
                    <a:cubicBezTo>
                      <a:pt x="14817" y="14102"/>
                      <a:pt x="14030" y="14456"/>
                      <a:pt x="13464" y="14745"/>
                    </a:cubicBezTo>
                    <a:cubicBezTo>
                      <a:pt x="12897" y="15036"/>
                      <a:pt x="12299" y="15247"/>
                      <a:pt x="11687" y="15402"/>
                    </a:cubicBezTo>
                    <a:cubicBezTo>
                      <a:pt x="11034" y="15562"/>
                      <a:pt x="10370" y="15639"/>
                      <a:pt x="9707" y="15639"/>
                    </a:cubicBezTo>
                    <a:cubicBezTo>
                      <a:pt x="8930" y="15639"/>
                      <a:pt x="8154" y="15533"/>
                      <a:pt x="7396" y="15332"/>
                    </a:cubicBezTo>
                    <a:cubicBezTo>
                      <a:pt x="5985" y="14952"/>
                      <a:pt x="4677" y="14281"/>
                      <a:pt x="3466" y="13477"/>
                    </a:cubicBezTo>
                    <a:cubicBezTo>
                      <a:pt x="2931" y="13115"/>
                      <a:pt x="2333" y="12735"/>
                      <a:pt x="1979" y="12182"/>
                    </a:cubicBezTo>
                    <a:cubicBezTo>
                      <a:pt x="1611" y="11614"/>
                      <a:pt x="1579" y="10912"/>
                      <a:pt x="1585" y="10255"/>
                    </a:cubicBezTo>
                    <a:cubicBezTo>
                      <a:pt x="1631" y="7151"/>
                      <a:pt x="2178" y="4000"/>
                      <a:pt x="2842" y="973"/>
                    </a:cubicBezTo>
                    <a:cubicBezTo>
                      <a:pt x="2969" y="385"/>
                      <a:pt x="2478" y="1"/>
                      <a:pt x="2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9"/>
              <p:cNvSpPr/>
              <p:nvPr/>
            </p:nvSpPr>
            <p:spPr>
              <a:xfrm>
                <a:off x="5339650" y="3391975"/>
                <a:ext cx="126700" cy="2049125"/>
              </a:xfrm>
              <a:custGeom>
                <a:avLst/>
                <a:gdLst/>
                <a:ahLst/>
                <a:cxnLst/>
                <a:rect l="l" t="t" r="r" b="b"/>
                <a:pathLst>
                  <a:path w="5068" h="81965" extrusionOk="0">
                    <a:moveTo>
                      <a:pt x="766" y="1"/>
                    </a:moveTo>
                    <a:cubicBezTo>
                      <a:pt x="376" y="1"/>
                      <a:pt x="1" y="250"/>
                      <a:pt x="30" y="749"/>
                    </a:cubicBezTo>
                    <a:cubicBezTo>
                      <a:pt x="378" y="6650"/>
                      <a:pt x="700" y="12551"/>
                      <a:pt x="1009" y="18451"/>
                    </a:cubicBezTo>
                    <a:cubicBezTo>
                      <a:pt x="1544" y="28906"/>
                      <a:pt x="2026" y="39361"/>
                      <a:pt x="2439" y="49822"/>
                    </a:cubicBezTo>
                    <a:cubicBezTo>
                      <a:pt x="2852" y="60284"/>
                      <a:pt x="3206" y="70745"/>
                      <a:pt x="3495" y="81213"/>
                    </a:cubicBezTo>
                    <a:cubicBezTo>
                      <a:pt x="3511" y="81713"/>
                      <a:pt x="3909" y="81964"/>
                      <a:pt x="4298" y="81964"/>
                    </a:cubicBezTo>
                    <a:cubicBezTo>
                      <a:pt x="4687" y="81964"/>
                      <a:pt x="5067" y="81715"/>
                      <a:pt x="5055" y="81213"/>
                    </a:cubicBezTo>
                    <a:cubicBezTo>
                      <a:pt x="4894" y="75306"/>
                      <a:pt x="4707" y="69400"/>
                      <a:pt x="4500" y="63499"/>
                    </a:cubicBezTo>
                    <a:cubicBezTo>
                      <a:pt x="4140" y="53030"/>
                      <a:pt x="3721" y="42576"/>
                      <a:pt x="3232" y="32114"/>
                    </a:cubicBezTo>
                    <a:cubicBezTo>
                      <a:pt x="2748" y="21659"/>
                      <a:pt x="2201" y="11204"/>
                      <a:pt x="1589" y="749"/>
                    </a:cubicBezTo>
                    <a:cubicBezTo>
                      <a:pt x="1560" y="250"/>
                      <a:pt x="1156"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9"/>
              <p:cNvSpPr/>
              <p:nvPr/>
            </p:nvSpPr>
            <p:spPr>
              <a:xfrm>
                <a:off x="3247800" y="3334600"/>
                <a:ext cx="542725" cy="2078350"/>
              </a:xfrm>
              <a:custGeom>
                <a:avLst/>
                <a:gdLst/>
                <a:ahLst/>
                <a:cxnLst/>
                <a:rect l="l" t="t" r="r" b="b"/>
                <a:pathLst>
                  <a:path w="21709" h="83134" extrusionOk="0">
                    <a:moveTo>
                      <a:pt x="20762" y="1"/>
                    </a:moveTo>
                    <a:cubicBezTo>
                      <a:pt x="20455" y="1"/>
                      <a:pt x="20156" y="167"/>
                      <a:pt x="20053" y="551"/>
                    </a:cubicBezTo>
                    <a:cubicBezTo>
                      <a:pt x="18442" y="6491"/>
                      <a:pt x="16864" y="12443"/>
                      <a:pt x="15325" y="18402"/>
                    </a:cubicBezTo>
                    <a:cubicBezTo>
                      <a:pt x="12587" y="28978"/>
                      <a:pt x="9953" y="39582"/>
                      <a:pt x="7414" y="50211"/>
                    </a:cubicBezTo>
                    <a:cubicBezTo>
                      <a:pt x="4882" y="60834"/>
                      <a:pt x="2455" y="71488"/>
                      <a:pt x="128" y="82161"/>
                    </a:cubicBezTo>
                    <a:cubicBezTo>
                      <a:pt x="1" y="82750"/>
                      <a:pt x="492" y="83134"/>
                      <a:pt x="950" y="83134"/>
                    </a:cubicBezTo>
                    <a:cubicBezTo>
                      <a:pt x="1255" y="83134"/>
                      <a:pt x="1545" y="82965"/>
                      <a:pt x="1629" y="82574"/>
                    </a:cubicBezTo>
                    <a:cubicBezTo>
                      <a:pt x="2943" y="76565"/>
                      <a:pt x="4284" y="70554"/>
                      <a:pt x="5663" y="64557"/>
                    </a:cubicBezTo>
                    <a:cubicBezTo>
                      <a:pt x="8104" y="53908"/>
                      <a:pt x="10649" y="43287"/>
                      <a:pt x="13295" y="32682"/>
                    </a:cubicBezTo>
                    <a:cubicBezTo>
                      <a:pt x="15944" y="22086"/>
                      <a:pt x="18700" y="11508"/>
                      <a:pt x="21554" y="964"/>
                    </a:cubicBezTo>
                    <a:cubicBezTo>
                      <a:pt x="21709" y="382"/>
                      <a:pt x="21226" y="1"/>
                      <a:pt x="20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9"/>
              <p:cNvSpPr/>
              <p:nvPr/>
            </p:nvSpPr>
            <p:spPr>
              <a:xfrm>
                <a:off x="3018100" y="4157750"/>
                <a:ext cx="183450" cy="396925"/>
              </a:xfrm>
              <a:custGeom>
                <a:avLst/>
                <a:gdLst/>
                <a:ahLst/>
                <a:cxnLst/>
                <a:rect l="l" t="t" r="r" b="b"/>
                <a:pathLst>
                  <a:path w="7338" h="15877" extrusionOk="0">
                    <a:moveTo>
                      <a:pt x="946" y="1"/>
                    </a:moveTo>
                    <a:cubicBezTo>
                      <a:pt x="467" y="1"/>
                      <a:pt x="0" y="374"/>
                      <a:pt x="214" y="942"/>
                    </a:cubicBezTo>
                    <a:cubicBezTo>
                      <a:pt x="2019" y="5747"/>
                      <a:pt x="3821" y="10546"/>
                      <a:pt x="5626" y="15353"/>
                    </a:cubicBezTo>
                    <a:cubicBezTo>
                      <a:pt x="5763" y="15718"/>
                      <a:pt x="6079" y="15877"/>
                      <a:pt x="6391" y="15877"/>
                    </a:cubicBezTo>
                    <a:cubicBezTo>
                      <a:pt x="6870" y="15877"/>
                      <a:pt x="7337" y="15503"/>
                      <a:pt x="7127" y="14934"/>
                    </a:cubicBezTo>
                    <a:cubicBezTo>
                      <a:pt x="5323" y="10135"/>
                      <a:pt x="3518" y="5328"/>
                      <a:pt x="1716" y="529"/>
                    </a:cubicBezTo>
                    <a:cubicBezTo>
                      <a:pt x="1578" y="160"/>
                      <a:pt x="1259"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9"/>
              <p:cNvSpPr/>
              <p:nvPr/>
            </p:nvSpPr>
            <p:spPr>
              <a:xfrm>
                <a:off x="1508800" y="2637425"/>
                <a:ext cx="980325" cy="922975"/>
              </a:xfrm>
              <a:custGeom>
                <a:avLst/>
                <a:gdLst/>
                <a:ahLst/>
                <a:cxnLst/>
                <a:rect l="l" t="t" r="r" b="b"/>
                <a:pathLst>
                  <a:path w="39213" h="36919" extrusionOk="0">
                    <a:moveTo>
                      <a:pt x="4724" y="13977"/>
                    </a:moveTo>
                    <a:cubicBezTo>
                      <a:pt x="5613" y="14318"/>
                      <a:pt x="6585" y="14530"/>
                      <a:pt x="7564" y="14691"/>
                    </a:cubicBezTo>
                    <a:cubicBezTo>
                      <a:pt x="7609" y="14697"/>
                      <a:pt x="7661" y="14705"/>
                      <a:pt x="7706" y="14705"/>
                    </a:cubicBezTo>
                    <a:cubicBezTo>
                      <a:pt x="7764" y="14730"/>
                      <a:pt x="7835" y="14756"/>
                      <a:pt x="7918" y="14762"/>
                    </a:cubicBezTo>
                    <a:cubicBezTo>
                      <a:pt x="8676" y="14879"/>
                      <a:pt x="9464" y="14949"/>
                      <a:pt x="10254" y="14949"/>
                    </a:cubicBezTo>
                    <a:cubicBezTo>
                      <a:pt x="11511" y="14949"/>
                      <a:pt x="12774" y="14772"/>
                      <a:pt x="13929" y="14325"/>
                    </a:cubicBezTo>
                    <a:cubicBezTo>
                      <a:pt x="14019" y="14292"/>
                      <a:pt x="14108" y="14254"/>
                      <a:pt x="14200" y="14209"/>
                    </a:cubicBezTo>
                    <a:cubicBezTo>
                      <a:pt x="14244" y="14233"/>
                      <a:pt x="14289" y="14260"/>
                      <a:pt x="14340" y="14280"/>
                    </a:cubicBezTo>
                    <a:cubicBezTo>
                      <a:pt x="16080" y="14917"/>
                      <a:pt x="16319" y="17024"/>
                      <a:pt x="15140" y="18292"/>
                    </a:cubicBezTo>
                    <a:cubicBezTo>
                      <a:pt x="13870" y="19645"/>
                      <a:pt x="11938" y="19825"/>
                      <a:pt x="10186" y="19870"/>
                    </a:cubicBezTo>
                    <a:cubicBezTo>
                      <a:pt x="9751" y="19880"/>
                      <a:pt x="9288" y="19900"/>
                      <a:pt x="8821" y="19900"/>
                    </a:cubicBezTo>
                    <a:cubicBezTo>
                      <a:pt x="7465" y="19900"/>
                      <a:pt x="6067" y="19731"/>
                      <a:pt x="5162" y="18654"/>
                    </a:cubicBezTo>
                    <a:cubicBezTo>
                      <a:pt x="4041" y="17325"/>
                      <a:pt x="4106" y="15509"/>
                      <a:pt x="4724" y="13977"/>
                    </a:cubicBezTo>
                    <a:close/>
                    <a:moveTo>
                      <a:pt x="15461" y="20070"/>
                    </a:moveTo>
                    <a:cubicBezTo>
                      <a:pt x="16067" y="21475"/>
                      <a:pt x="16551" y="23111"/>
                      <a:pt x="15894" y="24573"/>
                    </a:cubicBezTo>
                    <a:cubicBezTo>
                      <a:pt x="15166" y="26190"/>
                      <a:pt x="13297" y="26351"/>
                      <a:pt x="11720" y="26416"/>
                    </a:cubicBezTo>
                    <a:cubicBezTo>
                      <a:pt x="11619" y="26420"/>
                      <a:pt x="11518" y="26422"/>
                      <a:pt x="11419" y="26422"/>
                    </a:cubicBezTo>
                    <a:cubicBezTo>
                      <a:pt x="9916" y="26422"/>
                      <a:pt x="8564" y="25967"/>
                      <a:pt x="7507" y="24838"/>
                    </a:cubicBezTo>
                    <a:cubicBezTo>
                      <a:pt x="6553" y="23819"/>
                      <a:pt x="6069" y="22480"/>
                      <a:pt x="6140" y="21089"/>
                    </a:cubicBezTo>
                    <a:lnTo>
                      <a:pt x="6140" y="21089"/>
                    </a:lnTo>
                    <a:cubicBezTo>
                      <a:pt x="7048" y="21388"/>
                      <a:pt x="8049" y="21472"/>
                      <a:pt x="9038" y="21472"/>
                    </a:cubicBezTo>
                    <a:cubicBezTo>
                      <a:pt x="9708" y="21472"/>
                      <a:pt x="10372" y="21434"/>
                      <a:pt x="10998" y="21398"/>
                    </a:cubicBezTo>
                    <a:cubicBezTo>
                      <a:pt x="12544" y="21306"/>
                      <a:pt x="14193" y="20952"/>
                      <a:pt x="15461" y="20070"/>
                    </a:cubicBezTo>
                    <a:close/>
                    <a:moveTo>
                      <a:pt x="15500" y="27143"/>
                    </a:moveTo>
                    <a:lnTo>
                      <a:pt x="15500" y="27143"/>
                    </a:lnTo>
                    <a:cubicBezTo>
                      <a:pt x="15519" y="28868"/>
                      <a:pt x="13932" y="30182"/>
                      <a:pt x="12186" y="30182"/>
                    </a:cubicBezTo>
                    <a:cubicBezTo>
                      <a:pt x="12125" y="30182"/>
                      <a:pt x="12064" y="30181"/>
                      <a:pt x="12003" y="30178"/>
                    </a:cubicBezTo>
                    <a:cubicBezTo>
                      <a:pt x="10166" y="30080"/>
                      <a:pt x="8827" y="28799"/>
                      <a:pt x="8111" y="27220"/>
                    </a:cubicBezTo>
                    <a:lnTo>
                      <a:pt x="8111" y="27220"/>
                    </a:lnTo>
                    <a:cubicBezTo>
                      <a:pt x="9130" y="27742"/>
                      <a:pt x="10260" y="27970"/>
                      <a:pt x="11436" y="27970"/>
                    </a:cubicBezTo>
                    <a:cubicBezTo>
                      <a:pt x="11726" y="27970"/>
                      <a:pt x="12018" y="27956"/>
                      <a:pt x="12312" y="27930"/>
                    </a:cubicBezTo>
                    <a:cubicBezTo>
                      <a:pt x="13465" y="27826"/>
                      <a:pt x="14580" y="27633"/>
                      <a:pt x="15500" y="27143"/>
                    </a:cubicBezTo>
                    <a:close/>
                    <a:moveTo>
                      <a:pt x="13760" y="0"/>
                    </a:moveTo>
                    <a:cubicBezTo>
                      <a:pt x="12442" y="0"/>
                      <a:pt x="11491" y="1091"/>
                      <a:pt x="11397" y="2439"/>
                    </a:cubicBezTo>
                    <a:cubicBezTo>
                      <a:pt x="11319" y="3676"/>
                      <a:pt x="11803" y="4996"/>
                      <a:pt x="12369" y="6143"/>
                    </a:cubicBezTo>
                    <a:cubicBezTo>
                      <a:pt x="10970" y="6217"/>
                      <a:pt x="9569" y="6255"/>
                      <a:pt x="8167" y="6255"/>
                    </a:cubicBezTo>
                    <a:cubicBezTo>
                      <a:pt x="6994" y="6255"/>
                      <a:pt x="5820" y="6228"/>
                      <a:pt x="4647" y="6176"/>
                    </a:cubicBezTo>
                    <a:cubicBezTo>
                      <a:pt x="4632" y="6175"/>
                      <a:pt x="4618" y="6175"/>
                      <a:pt x="4604" y="6175"/>
                    </a:cubicBezTo>
                    <a:cubicBezTo>
                      <a:pt x="3642" y="6175"/>
                      <a:pt x="3662" y="7684"/>
                      <a:pt x="4647" y="7728"/>
                    </a:cubicBezTo>
                    <a:cubicBezTo>
                      <a:pt x="5837" y="7782"/>
                      <a:pt x="7029" y="7809"/>
                      <a:pt x="8220" y="7809"/>
                    </a:cubicBezTo>
                    <a:cubicBezTo>
                      <a:pt x="9859" y="7809"/>
                      <a:pt x="11499" y="7758"/>
                      <a:pt x="13136" y="7657"/>
                    </a:cubicBezTo>
                    <a:cubicBezTo>
                      <a:pt x="13162" y="7650"/>
                      <a:pt x="13195" y="7650"/>
                      <a:pt x="13227" y="7644"/>
                    </a:cubicBezTo>
                    <a:cubicBezTo>
                      <a:pt x="13787" y="8521"/>
                      <a:pt x="14432" y="9339"/>
                      <a:pt x="15127" y="10112"/>
                    </a:cubicBezTo>
                    <a:cubicBezTo>
                      <a:pt x="14881" y="10279"/>
                      <a:pt x="14727" y="10562"/>
                      <a:pt x="14818" y="10930"/>
                    </a:cubicBezTo>
                    <a:cubicBezTo>
                      <a:pt x="15140" y="12250"/>
                      <a:pt x="13581" y="12868"/>
                      <a:pt x="12582" y="13106"/>
                    </a:cubicBezTo>
                    <a:cubicBezTo>
                      <a:pt x="11764" y="13301"/>
                      <a:pt x="10920" y="13396"/>
                      <a:pt x="10076" y="13396"/>
                    </a:cubicBezTo>
                    <a:cubicBezTo>
                      <a:pt x="9492" y="13396"/>
                      <a:pt x="8907" y="13351"/>
                      <a:pt x="8331" y="13261"/>
                    </a:cubicBezTo>
                    <a:cubicBezTo>
                      <a:pt x="8280" y="13255"/>
                      <a:pt x="8234" y="13255"/>
                      <a:pt x="8182" y="13255"/>
                    </a:cubicBezTo>
                    <a:cubicBezTo>
                      <a:pt x="8125" y="13222"/>
                      <a:pt x="8054" y="13204"/>
                      <a:pt x="7977" y="13190"/>
                    </a:cubicBezTo>
                    <a:cubicBezTo>
                      <a:pt x="5914" y="12856"/>
                      <a:pt x="3809" y="12392"/>
                      <a:pt x="2700" y="10427"/>
                    </a:cubicBezTo>
                    <a:cubicBezTo>
                      <a:pt x="1600" y="8474"/>
                      <a:pt x="1954" y="6131"/>
                      <a:pt x="2932" y="4204"/>
                    </a:cubicBezTo>
                    <a:cubicBezTo>
                      <a:pt x="3248" y="3592"/>
                      <a:pt x="2709" y="3025"/>
                      <a:pt x="2195" y="3025"/>
                    </a:cubicBezTo>
                    <a:cubicBezTo>
                      <a:pt x="1962" y="3025"/>
                      <a:pt x="1735" y="3140"/>
                      <a:pt x="1593" y="3419"/>
                    </a:cubicBezTo>
                    <a:cubicBezTo>
                      <a:pt x="381" y="5789"/>
                      <a:pt x="1" y="8566"/>
                      <a:pt x="1245" y="11007"/>
                    </a:cubicBezTo>
                    <a:cubicBezTo>
                      <a:pt x="1760" y="12018"/>
                      <a:pt x="2482" y="12746"/>
                      <a:pt x="3333" y="13287"/>
                    </a:cubicBezTo>
                    <a:cubicBezTo>
                      <a:pt x="2450" y="15432"/>
                      <a:pt x="2444" y="17925"/>
                      <a:pt x="4059" y="19754"/>
                    </a:cubicBezTo>
                    <a:cubicBezTo>
                      <a:pt x="4311" y="20039"/>
                      <a:pt x="4582" y="20277"/>
                      <a:pt x="4879" y="20476"/>
                    </a:cubicBezTo>
                    <a:cubicBezTo>
                      <a:pt x="4716" y="20605"/>
                      <a:pt x="4594" y="20798"/>
                      <a:pt x="4582" y="21056"/>
                    </a:cubicBezTo>
                    <a:cubicBezTo>
                      <a:pt x="4484" y="22802"/>
                      <a:pt x="5135" y="24535"/>
                      <a:pt x="6309" y="25829"/>
                    </a:cubicBezTo>
                    <a:cubicBezTo>
                      <a:pt x="6193" y="25991"/>
                      <a:pt x="6140" y="26203"/>
                      <a:pt x="6199" y="26447"/>
                    </a:cubicBezTo>
                    <a:cubicBezTo>
                      <a:pt x="6883" y="29256"/>
                      <a:pt x="9163" y="31739"/>
                      <a:pt x="12182" y="31739"/>
                    </a:cubicBezTo>
                    <a:cubicBezTo>
                      <a:pt x="12287" y="31739"/>
                      <a:pt x="12393" y="31736"/>
                      <a:pt x="12499" y="31730"/>
                    </a:cubicBezTo>
                    <a:cubicBezTo>
                      <a:pt x="12556" y="31730"/>
                      <a:pt x="12615" y="31724"/>
                      <a:pt x="12672" y="31717"/>
                    </a:cubicBezTo>
                    <a:cubicBezTo>
                      <a:pt x="13189" y="34120"/>
                      <a:pt x="14973" y="36059"/>
                      <a:pt x="17292" y="36870"/>
                    </a:cubicBezTo>
                    <a:cubicBezTo>
                      <a:pt x="17385" y="36904"/>
                      <a:pt x="17474" y="36919"/>
                      <a:pt x="17556" y="36919"/>
                    </a:cubicBezTo>
                    <a:cubicBezTo>
                      <a:pt x="18305" y="36919"/>
                      <a:pt x="18551" y="35666"/>
                      <a:pt x="17703" y="35369"/>
                    </a:cubicBezTo>
                    <a:cubicBezTo>
                      <a:pt x="15886" y="34732"/>
                      <a:pt x="14598" y="33180"/>
                      <a:pt x="14173" y="31337"/>
                    </a:cubicBezTo>
                    <a:cubicBezTo>
                      <a:pt x="16196" y="30461"/>
                      <a:pt x="17524" y="28290"/>
                      <a:pt x="16899" y="25983"/>
                    </a:cubicBezTo>
                    <a:cubicBezTo>
                      <a:pt x="16891" y="25971"/>
                      <a:pt x="16891" y="25958"/>
                      <a:pt x="16885" y="25945"/>
                    </a:cubicBezTo>
                    <a:cubicBezTo>
                      <a:pt x="17072" y="25682"/>
                      <a:pt x="17233" y="25391"/>
                      <a:pt x="17369" y="25056"/>
                    </a:cubicBezTo>
                    <a:cubicBezTo>
                      <a:pt x="18205" y="23007"/>
                      <a:pt x="17524" y="20857"/>
                      <a:pt x="16653" y="18943"/>
                    </a:cubicBezTo>
                    <a:cubicBezTo>
                      <a:pt x="16653" y="18936"/>
                      <a:pt x="16647" y="18930"/>
                      <a:pt x="16641" y="18918"/>
                    </a:cubicBezTo>
                    <a:cubicBezTo>
                      <a:pt x="16795" y="18705"/>
                      <a:pt x="16944" y="18466"/>
                      <a:pt x="17066" y="18214"/>
                    </a:cubicBezTo>
                    <a:cubicBezTo>
                      <a:pt x="17961" y="16347"/>
                      <a:pt x="17233" y="14260"/>
                      <a:pt x="15603" y="13204"/>
                    </a:cubicBezTo>
                    <a:cubicBezTo>
                      <a:pt x="16049" y="12707"/>
                      <a:pt x="16344" y="12108"/>
                      <a:pt x="16397" y="11438"/>
                    </a:cubicBezTo>
                    <a:cubicBezTo>
                      <a:pt x="17259" y="12282"/>
                      <a:pt x="18161" y="13088"/>
                      <a:pt x="19063" y="13879"/>
                    </a:cubicBezTo>
                    <a:cubicBezTo>
                      <a:pt x="19094" y="13906"/>
                      <a:pt x="19127" y="13932"/>
                      <a:pt x="19165" y="13957"/>
                    </a:cubicBezTo>
                    <a:cubicBezTo>
                      <a:pt x="19147" y="19819"/>
                      <a:pt x="23276" y="25037"/>
                      <a:pt x="29060" y="26300"/>
                    </a:cubicBezTo>
                    <a:cubicBezTo>
                      <a:pt x="29124" y="26314"/>
                      <a:pt x="29186" y="26321"/>
                      <a:pt x="29245" y="26321"/>
                    </a:cubicBezTo>
                    <a:cubicBezTo>
                      <a:pt x="30088" y="26321"/>
                      <a:pt x="30387" y="24996"/>
                      <a:pt x="29473" y="24793"/>
                    </a:cubicBezTo>
                    <a:cubicBezTo>
                      <a:pt x="24074" y="23613"/>
                      <a:pt x="20390" y="18717"/>
                      <a:pt x="20744" y="13198"/>
                    </a:cubicBezTo>
                    <a:cubicBezTo>
                      <a:pt x="20777" y="12700"/>
                      <a:pt x="20403" y="12449"/>
                      <a:pt x="20011" y="12449"/>
                    </a:cubicBezTo>
                    <a:cubicBezTo>
                      <a:pt x="19946" y="12449"/>
                      <a:pt x="19880" y="12456"/>
                      <a:pt x="19816" y="12469"/>
                    </a:cubicBezTo>
                    <a:cubicBezTo>
                      <a:pt x="18154" y="11007"/>
                      <a:pt x="16486" y="9499"/>
                      <a:pt x="15160" y="7715"/>
                    </a:cubicBezTo>
                    <a:cubicBezTo>
                      <a:pt x="14456" y="6761"/>
                      <a:pt x="13832" y="5730"/>
                      <a:pt x="13413" y="4623"/>
                    </a:cubicBezTo>
                    <a:cubicBezTo>
                      <a:pt x="13201" y="4056"/>
                      <a:pt x="12988" y="3444"/>
                      <a:pt x="12949" y="2839"/>
                    </a:cubicBezTo>
                    <a:cubicBezTo>
                      <a:pt x="12926" y="2402"/>
                      <a:pt x="13073" y="1528"/>
                      <a:pt x="13658" y="1528"/>
                    </a:cubicBezTo>
                    <a:cubicBezTo>
                      <a:pt x="13693" y="1528"/>
                      <a:pt x="13730" y="1531"/>
                      <a:pt x="13768" y="1537"/>
                    </a:cubicBezTo>
                    <a:cubicBezTo>
                      <a:pt x="13811" y="1545"/>
                      <a:pt x="13854" y="1549"/>
                      <a:pt x="13896" y="1549"/>
                    </a:cubicBezTo>
                    <a:cubicBezTo>
                      <a:pt x="13955" y="1549"/>
                      <a:pt x="14011" y="1542"/>
                      <a:pt x="14064" y="1531"/>
                    </a:cubicBezTo>
                    <a:cubicBezTo>
                      <a:pt x="14122" y="1672"/>
                      <a:pt x="14232" y="1802"/>
                      <a:pt x="14405" y="1891"/>
                    </a:cubicBezTo>
                    <a:cubicBezTo>
                      <a:pt x="16840" y="3179"/>
                      <a:pt x="19275" y="4463"/>
                      <a:pt x="21710" y="5750"/>
                    </a:cubicBezTo>
                    <a:cubicBezTo>
                      <a:pt x="24011" y="6961"/>
                      <a:pt x="26426" y="8069"/>
                      <a:pt x="28616" y="9467"/>
                    </a:cubicBezTo>
                    <a:cubicBezTo>
                      <a:pt x="30748" y="10832"/>
                      <a:pt x="31914" y="12997"/>
                      <a:pt x="33209" y="15098"/>
                    </a:cubicBezTo>
                    <a:lnTo>
                      <a:pt x="37506" y="22087"/>
                    </a:lnTo>
                    <a:cubicBezTo>
                      <a:pt x="37665" y="22349"/>
                      <a:pt x="37901" y="22457"/>
                      <a:pt x="38137" y="22457"/>
                    </a:cubicBezTo>
                    <a:cubicBezTo>
                      <a:pt x="38674" y="22457"/>
                      <a:pt x="39212" y="21895"/>
                      <a:pt x="38845" y="21300"/>
                    </a:cubicBezTo>
                    <a:lnTo>
                      <a:pt x="34394" y="14054"/>
                    </a:lnTo>
                    <a:cubicBezTo>
                      <a:pt x="33112" y="11967"/>
                      <a:pt x="31902" y="9860"/>
                      <a:pt x="29859" y="8430"/>
                    </a:cubicBezTo>
                    <a:cubicBezTo>
                      <a:pt x="27675" y="6898"/>
                      <a:pt x="25124" y="5789"/>
                      <a:pt x="22766" y="4546"/>
                    </a:cubicBezTo>
                    <a:cubicBezTo>
                      <a:pt x="20241" y="3212"/>
                      <a:pt x="17717" y="1885"/>
                      <a:pt x="15191" y="551"/>
                    </a:cubicBezTo>
                    <a:cubicBezTo>
                      <a:pt x="15064" y="483"/>
                      <a:pt x="14942" y="452"/>
                      <a:pt x="14825" y="452"/>
                    </a:cubicBezTo>
                    <a:cubicBezTo>
                      <a:pt x="14788" y="452"/>
                      <a:pt x="14751" y="455"/>
                      <a:pt x="14714" y="461"/>
                    </a:cubicBezTo>
                    <a:cubicBezTo>
                      <a:pt x="14643" y="256"/>
                      <a:pt x="14476" y="81"/>
                      <a:pt x="14180" y="36"/>
                    </a:cubicBezTo>
                    <a:cubicBezTo>
                      <a:pt x="14036" y="12"/>
                      <a:pt x="13896" y="0"/>
                      <a:pt x="1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3" name="Google Shape;2003;p49"/>
            <p:cNvSpPr/>
            <p:nvPr/>
          </p:nvSpPr>
          <p:spPr>
            <a:xfrm rot="-1246659" flipH="1">
              <a:off x="5506696" y="1715269"/>
              <a:ext cx="482646" cy="35091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9"/>
          <p:cNvSpPr/>
          <p:nvPr/>
        </p:nvSpPr>
        <p:spPr>
          <a:xfrm rot="1261680">
            <a:off x="1195714" y="4157501"/>
            <a:ext cx="347306" cy="502859"/>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2</a:t>
            </a:r>
          </a:p>
        </p:txBody>
      </p:sp>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6DF6C4-91A8-4C02-8D2A-F4ACA5C5B5E3}"/>
              </a:ext>
            </a:extLst>
          </p:cNvPr>
          <p:cNvSpPr txBox="1"/>
          <p:nvPr/>
        </p:nvSpPr>
        <p:spPr>
          <a:xfrm>
            <a:off x="784516" y="2338180"/>
            <a:ext cx="8134894" cy="2805320"/>
          </a:xfrm>
          <a:prstGeom prst="rect">
            <a:avLst/>
          </a:prstGeom>
          <a:noFill/>
        </p:spPr>
        <p:txBody>
          <a:bodyPr wrap="square">
            <a:spAutoFit/>
          </a:bodyPr>
          <a:lstStyle/>
          <a:p>
            <a:pPr>
              <a:lnSpc>
                <a:spcPct val="150000"/>
              </a:lnSpc>
            </a:pPr>
            <a:r>
              <a:rPr lang="en-US" sz="2000" dirty="0"/>
              <a:t>c) Ta </a:t>
            </a:r>
            <a:r>
              <a:rPr lang="en-US" sz="2000" dirty="0" err="1"/>
              <a:t>thấy</a:t>
            </a:r>
            <a:r>
              <a:rPr lang="en-US" sz="2000" dirty="0"/>
              <a:t>:</a:t>
            </a:r>
          </a:p>
          <a:p>
            <a:pPr>
              <a:lnSpc>
                <a:spcPct val="150000"/>
              </a:lnSpc>
            </a:pPr>
            <a:r>
              <a:rPr lang="en-US" sz="2000" dirty="0"/>
              <a:t>95,3 &lt; 104,0 &lt; 297,4 &lt; 473,4 &lt; 580,6 &lt; 795,6 (mm)</a:t>
            </a:r>
          </a:p>
          <a:p>
            <a:pPr>
              <a:lnSpc>
                <a:spcPct val="150000"/>
              </a:lnSpc>
            </a:pPr>
            <a:r>
              <a:rPr lang="en-US" sz="2000" dirty="0" err="1"/>
              <a:t>Vậy</a:t>
            </a:r>
            <a:r>
              <a:rPr lang="en-US" sz="2000" dirty="0"/>
              <a:t> </a:t>
            </a:r>
            <a:r>
              <a:rPr lang="en-US" sz="2000" dirty="0" err="1"/>
              <a:t>lượng</a:t>
            </a:r>
            <a:r>
              <a:rPr lang="en-US" sz="2000" dirty="0"/>
              <a:t> </a:t>
            </a:r>
            <a:r>
              <a:rPr lang="en-US" sz="2000" dirty="0" err="1"/>
              <a:t>mưa</a:t>
            </a:r>
            <a:r>
              <a:rPr lang="en-US" sz="2000" dirty="0"/>
              <a:t> </a:t>
            </a:r>
            <a:r>
              <a:rPr lang="en-US" sz="2000" dirty="0" err="1"/>
              <a:t>tại</a:t>
            </a:r>
            <a:r>
              <a:rPr lang="en-US" sz="2000" dirty="0"/>
              <a:t> </a:t>
            </a:r>
            <a:r>
              <a:rPr lang="en-US" sz="2000" dirty="0" err="1"/>
              <a:t>trạm</a:t>
            </a:r>
            <a:r>
              <a:rPr lang="en-US" sz="2000" dirty="0"/>
              <a:t> </a:t>
            </a:r>
            <a:r>
              <a:rPr lang="en-US" sz="2000" dirty="0" err="1"/>
              <a:t>khí</a:t>
            </a:r>
            <a:r>
              <a:rPr lang="en-US" sz="2000" dirty="0"/>
              <a:t> </a:t>
            </a:r>
            <a:r>
              <a:rPr lang="en-US" sz="2000" dirty="0" err="1"/>
              <a:t>tượng</a:t>
            </a:r>
            <a:r>
              <a:rPr lang="en-US" sz="2000" dirty="0"/>
              <a:t> </a:t>
            </a:r>
            <a:r>
              <a:rPr lang="en-US" sz="2000" dirty="0" err="1"/>
              <a:t>Huế</a:t>
            </a:r>
            <a:r>
              <a:rPr lang="en-US" sz="2000" dirty="0"/>
              <a:t> </a:t>
            </a:r>
            <a:r>
              <a:rPr lang="en-US" sz="2000" dirty="0" err="1"/>
              <a:t>vào</a:t>
            </a:r>
            <a:r>
              <a:rPr lang="en-US" sz="2000" dirty="0"/>
              <a:t>: </a:t>
            </a:r>
            <a:r>
              <a:rPr lang="en-US" sz="2000" dirty="0" err="1"/>
              <a:t>tháng</a:t>
            </a:r>
            <a:r>
              <a:rPr lang="en-US" sz="2000" dirty="0"/>
              <a:t> 7 &lt; </a:t>
            </a:r>
            <a:r>
              <a:rPr lang="en-US" sz="2000" dirty="0" err="1"/>
              <a:t>tháng</a:t>
            </a:r>
            <a:r>
              <a:rPr lang="en-US" sz="2000" dirty="0"/>
              <a:t> 8 &lt; </a:t>
            </a:r>
            <a:r>
              <a:rPr lang="en-US" sz="2000" dirty="0" err="1"/>
              <a:t>tháng</a:t>
            </a:r>
            <a:r>
              <a:rPr lang="en-US" sz="2000" dirty="0"/>
              <a:t> 12 &lt; </a:t>
            </a:r>
            <a:r>
              <a:rPr lang="en-US" sz="2000" dirty="0" err="1"/>
              <a:t>tháng</a:t>
            </a:r>
            <a:r>
              <a:rPr lang="en-US" sz="2000" dirty="0"/>
              <a:t> 9 &lt; </a:t>
            </a:r>
            <a:r>
              <a:rPr lang="en-US" sz="2000" dirty="0" err="1"/>
              <a:t>tháng</a:t>
            </a:r>
            <a:r>
              <a:rPr lang="en-US" sz="2000" dirty="0"/>
              <a:t> 11 &lt; </a:t>
            </a:r>
            <a:r>
              <a:rPr lang="en-US" sz="2000" dirty="0" err="1"/>
              <a:t>tháng</a:t>
            </a:r>
            <a:r>
              <a:rPr lang="en-US" sz="2000" dirty="0"/>
              <a:t> 10</a:t>
            </a:r>
          </a:p>
          <a:p>
            <a:pPr>
              <a:lnSpc>
                <a:spcPct val="150000"/>
              </a:lnSpc>
            </a:pPr>
            <a:r>
              <a:rPr lang="en-US" sz="2000" dirty="0"/>
              <a:t>Hay </a:t>
            </a:r>
            <a:r>
              <a:rPr lang="en-US" sz="2000" dirty="0" err="1"/>
              <a:t>trong</a:t>
            </a:r>
            <a:r>
              <a:rPr lang="en-US" sz="2000" dirty="0"/>
              <a:t> </a:t>
            </a:r>
            <a:r>
              <a:rPr lang="en-US" sz="2000" dirty="0" err="1"/>
              <a:t>các</a:t>
            </a:r>
            <a:r>
              <a:rPr lang="en-US" sz="2000" dirty="0"/>
              <a:t> </a:t>
            </a:r>
            <a:r>
              <a:rPr lang="en-US" sz="2000" dirty="0" err="1"/>
              <a:t>tháng</a:t>
            </a:r>
            <a:r>
              <a:rPr lang="en-US" sz="2000" dirty="0"/>
              <a:t> </a:t>
            </a:r>
            <a:r>
              <a:rPr lang="en-US" sz="2000" dirty="0" err="1"/>
              <a:t>trên</a:t>
            </a:r>
            <a:r>
              <a:rPr lang="en-US" sz="2000" dirty="0"/>
              <a:t>, </a:t>
            </a:r>
            <a:r>
              <a:rPr lang="en-US" sz="2000" dirty="0" err="1"/>
              <a:t>tháng</a:t>
            </a:r>
            <a:r>
              <a:rPr lang="en-US" sz="2000" dirty="0"/>
              <a:t> 10 </a:t>
            </a:r>
            <a:r>
              <a:rPr lang="en-US" sz="2000" dirty="0" err="1"/>
              <a:t>có</a:t>
            </a:r>
            <a:r>
              <a:rPr lang="en-US" sz="2000" dirty="0"/>
              <a:t> </a:t>
            </a:r>
            <a:r>
              <a:rPr lang="en-US" sz="2000" dirty="0" err="1"/>
              <a:t>lượng</a:t>
            </a:r>
            <a:r>
              <a:rPr lang="en-US" sz="2000" dirty="0"/>
              <a:t> </a:t>
            </a:r>
            <a:r>
              <a:rPr lang="en-US" sz="2000" dirty="0" err="1"/>
              <a:t>mưa</a:t>
            </a:r>
            <a:r>
              <a:rPr lang="en-US" sz="2000" dirty="0"/>
              <a:t> </a:t>
            </a:r>
            <a:r>
              <a:rPr lang="en-US" sz="2000" dirty="0" err="1"/>
              <a:t>lớn</a:t>
            </a:r>
            <a:r>
              <a:rPr lang="en-US" sz="2000" dirty="0"/>
              <a:t> </a:t>
            </a:r>
            <a:r>
              <a:rPr lang="en-US" sz="2000" dirty="0" err="1"/>
              <a:t>nhất</a:t>
            </a:r>
            <a:r>
              <a:rPr lang="en-US" sz="2000" dirty="0"/>
              <a:t>, </a:t>
            </a:r>
            <a:r>
              <a:rPr lang="en-US" sz="2000" dirty="0" err="1"/>
              <a:t>tháng</a:t>
            </a:r>
            <a:r>
              <a:rPr lang="en-US" sz="2000" dirty="0"/>
              <a:t> 7 </a:t>
            </a:r>
            <a:r>
              <a:rPr lang="en-US" sz="2000" dirty="0" err="1"/>
              <a:t>có</a:t>
            </a:r>
            <a:r>
              <a:rPr lang="en-US" sz="2000" dirty="0"/>
              <a:t> </a:t>
            </a:r>
            <a:r>
              <a:rPr lang="en-US" sz="2000" dirty="0" err="1"/>
              <a:t>lượng</a:t>
            </a:r>
            <a:r>
              <a:rPr lang="en-US" sz="2000" dirty="0"/>
              <a:t> </a:t>
            </a:r>
            <a:r>
              <a:rPr lang="en-US" sz="2000" dirty="0" err="1"/>
              <a:t>mưa</a:t>
            </a:r>
            <a:r>
              <a:rPr lang="en-US" sz="2000" dirty="0"/>
              <a:t> </a:t>
            </a:r>
            <a:r>
              <a:rPr lang="en-US" sz="2000" dirty="0" err="1"/>
              <a:t>ít</a:t>
            </a:r>
            <a:r>
              <a:rPr lang="en-US" sz="2000" dirty="0"/>
              <a:t> </a:t>
            </a:r>
            <a:r>
              <a:rPr lang="en-US" sz="2000" dirty="0" err="1"/>
              <a:t>nhất</a:t>
            </a:r>
            <a:r>
              <a:rPr lang="en-US" sz="2000" dirty="0"/>
              <a:t>.</a:t>
            </a:r>
          </a:p>
        </p:txBody>
      </p:sp>
      <p:pic>
        <p:nvPicPr>
          <p:cNvPr id="4" name="Picture 3">
            <a:extLst>
              <a:ext uri="{FF2B5EF4-FFF2-40B4-BE49-F238E27FC236}">
                <a16:creationId xmlns:a16="http://schemas.microsoft.com/office/drawing/2014/main" id="{02E5E4AB-8CFB-4E11-9231-86F077FD584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877875" y="-42803"/>
            <a:ext cx="4644082" cy="2614553"/>
          </a:xfrm>
          <a:prstGeom prst="rect">
            <a:avLst/>
          </a:prstGeom>
        </p:spPr>
      </p:pic>
    </p:spTree>
    <p:extLst>
      <p:ext uri="{BB962C8B-B14F-4D97-AF65-F5344CB8AC3E}">
        <p14:creationId xmlns:p14="http://schemas.microsoft.com/office/powerpoint/2010/main" val="103129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47E3E5-C66A-44EA-9F7C-3EC981077342}"/>
              </a:ext>
            </a:extLst>
          </p:cNvPr>
          <p:cNvSpPr txBox="1"/>
          <p:nvPr/>
        </p:nvSpPr>
        <p:spPr>
          <a:xfrm>
            <a:off x="116115" y="16943"/>
            <a:ext cx="8824685" cy="1420325"/>
          </a:xfrm>
          <a:prstGeom prst="rect">
            <a:avLst/>
          </a:prstGeom>
          <a:noFill/>
        </p:spPr>
        <p:txBody>
          <a:bodyPr wrap="square" rtlCol="0">
            <a:spAutoFit/>
          </a:bodyPr>
          <a:lstStyle/>
          <a:p>
            <a:pPr lvl="0" algn="just">
              <a:lnSpc>
                <a:spcPct val="150000"/>
              </a:lnSpc>
            </a:pPr>
            <a:r>
              <a:rPr kumimoji="0" lang="en-US" sz="2000" b="1" i="0" u="none" strike="noStrike" kern="0" cap="none" spc="0" normalizeH="0" baseline="0" noProof="0" dirty="0" err="1">
                <a:ln>
                  <a:noFill/>
                </a:ln>
                <a:solidFill>
                  <a:srgbClr val="000000"/>
                </a:solidFill>
                <a:effectLst/>
                <a:uLnTx/>
                <a:uFillTx/>
                <a:sym typeface="Arial"/>
              </a:rPr>
              <a:t>Bài</a:t>
            </a:r>
            <a:r>
              <a:rPr kumimoji="0" lang="en-US" sz="2000" b="1" i="0" u="none" strike="noStrike" kern="0" cap="none" spc="0" normalizeH="0" baseline="0" noProof="0" dirty="0">
                <a:ln>
                  <a:noFill/>
                </a:ln>
                <a:solidFill>
                  <a:srgbClr val="000000"/>
                </a:solidFill>
                <a:effectLst/>
                <a:uLnTx/>
                <a:uFillTx/>
                <a:sym typeface="Arial"/>
              </a:rPr>
              <a:t> 2. </a:t>
            </a:r>
            <a:r>
              <a:rPr lang="en-US" sz="2000" dirty="0" err="1"/>
              <a:t>Nền</a:t>
            </a:r>
            <a:r>
              <a:rPr lang="en-US" sz="2000" dirty="0"/>
              <a:t> </a:t>
            </a:r>
            <a:r>
              <a:rPr lang="en-US" sz="2000" dirty="0" err="1"/>
              <a:t>kinh</a:t>
            </a:r>
            <a:r>
              <a:rPr lang="en-US" sz="2000" dirty="0"/>
              <a:t> </a:t>
            </a:r>
            <a:r>
              <a:rPr lang="en-US" sz="2000" dirty="0" err="1"/>
              <a:t>tế</a:t>
            </a:r>
            <a:r>
              <a:rPr lang="en-US" sz="2000" dirty="0"/>
              <a:t> </a:t>
            </a:r>
            <a:r>
              <a:rPr lang="en-US" sz="2000" dirty="0" err="1"/>
              <a:t>Việt</a:t>
            </a:r>
            <a:r>
              <a:rPr lang="en-US" sz="2000" dirty="0"/>
              <a:t> Nam </a:t>
            </a:r>
            <a:r>
              <a:rPr lang="en-US" sz="2000" dirty="0" err="1"/>
              <a:t>ngày</a:t>
            </a:r>
            <a:r>
              <a:rPr lang="en-US" sz="2000" dirty="0"/>
              <a:t> </a:t>
            </a:r>
            <a:r>
              <a:rPr lang="en-US" sz="2000" dirty="0" err="1"/>
              <a:t>càng</a:t>
            </a:r>
            <a:r>
              <a:rPr lang="en-US" sz="2000" dirty="0"/>
              <a:t> </a:t>
            </a:r>
            <a:r>
              <a:rPr lang="en-US" sz="2000" dirty="0" err="1"/>
              <a:t>hội</a:t>
            </a:r>
            <a:r>
              <a:rPr lang="en-US" sz="2000" dirty="0"/>
              <a:t> </a:t>
            </a:r>
            <a:r>
              <a:rPr lang="en-US" sz="2000" dirty="0" err="1"/>
              <a:t>nhập</a:t>
            </a:r>
            <a:r>
              <a:rPr lang="en-US" sz="2000" dirty="0"/>
              <a:t> </a:t>
            </a:r>
            <a:r>
              <a:rPr lang="en-US" sz="2000" dirty="0" err="1"/>
              <a:t>sâu</a:t>
            </a:r>
            <a:r>
              <a:rPr lang="en-US" sz="2000" dirty="0"/>
              <a:t> </a:t>
            </a:r>
            <a:r>
              <a:rPr lang="en-US" sz="2000" dirty="0" err="1"/>
              <a:t>rộng</a:t>
            </a:r>
            <a:r>
              <a:rPr lang="en-US" sz="2000" dirty="0"/>
              <a:t> </a:t>
            </a:r>
            <a:r>
              <a:rPr lang="en-US" sz="2000" dirty="0" err="1"/>
              <a:t>với</a:t>
            </a:r>
            <a:r>
              <a:rPr lang="en-US" sz="2000" dirty="0"/>
              <a:t> </a:t>
            </a:r>
            <a:r>
              <a:rPr lang="en-US" sz="2000" dirty="0" err="1"/>
              <a:t>nền</a:t>
            </a:r>
            <a:r>
              <a:rPr lang="en-US" sz="2000" dirty="0"/>
              <a:t> </a:t>
            </a:r>
            <a:r>
              <a:rPr lang="en-US" sz="2000" dirty="0" err="1"/>
              <a:t>kinh</a:t>
            </a:r>
            <a:r>
              <a:rPr lang="en-US" sz="2000" dirty="0"/>
              <a:t> </a:t>
            </a:r>
            <a:r>
              <a:rPr lang="en-US" sz="2000" dirty="0" err="1"/>
              <a:t>tế</a:t>
            </a:r>
            <a:r>
              <a:rPr lang="en-US" sz="2000" dirty="0"/>
              <a:t> </a:t>
            </a:r>
            <a:r>
              <a:rPr lang="en-US" sz="2000" dirty="0" err="1"/>
              <a:t>thế</a:t>
            </a:r>
            <a:r>
              <a:rPr lang="en-US" sz="2000" dirty="0"/>
              <a:t> </a:t>
            </a:r>
            <a:r>
              <a:rPr lang="en-US" sz="2000" dirty="0" err="1"/>
              <a:t>giới</a:t>
            </a:r>
            <a:r>
              <a:rPr lang="en-US" sz="2000" dirty="0"/>
              <a:t>. </a:t>
            </a:r>
            <a:r>
              <a:rPr lang="en-US" sz="2000" dirty="0" err="1"/>
              <a:t>Biểu</a:t>
            </a:r>
            <a:r>
              <a:rPr lang="en-US" sz="2000" dirty="0"/>
              <a:t> </a:t>
            </a:r>
            <a:r>
              <a:rPr lang="en-US" sz="2000" dirty="0" err="1"/>
              <a:t>đồ</a:t>
            </a:r>
            <a:r>
              <a:rPr lang="en-US" sz="2000" dirty="0"/>
              <a:t> </a:t>
            </a:r>
            <a:r>
              <a:rPr lang="en-US" sz="2000" dirty="0" err="1"/>
              <a:t>cột</a:t>
            </a:r>
            <a:r>
              <a:rPr lang="en-US" sz="2000" dirty="0"/>
              <a:t> ở </a:t>
            </a:r>
            <a:r>
              <a:rPr lang="en-US" sz="2000" dirty="0" err="1"/>
              <a:t>Hình</a:t>
            </a:r>
            <a:r>
              <a:rPr lang="en-US" sz="2000" dirty="0"/>
              <a:t> 8 </a:t>
            </a:r>
            <a:r>
              <a:rPr lang="en-US" sz="2000" dirty="0" err="1"/>
              <a:t>biểu</a:t>
            </a:r>
            <a:r>
              <a:rPr lang="en-US" sz="2000" dirty="0"/>
              <a:t> </a:t>
            </a:r>
            <a:r>
              <a:rPr lang="en-US" sz="2000" dirty="0" err="1"/>
              <a:t>diễn</a:t>
            </a:r>
            <a:r>
              <a:rPr lang="en-US" sz="2000" dirty="0"/>
              <a:t> </a:t>
            </a:r>
            <a:r>
              <a:rPr lang="en-US" sz="2000" dirty="0" err="1"/>
              <a:t>kim</a:t>
            </a:r>
            <a:r>
              <a:rPr lang="en-US" sz="2000" dirty="0"/>
              <a:t> </a:t>
            </a:r>
            <a:r>
              <a:rPr lang="en-US" sz="2000" dirty="0" err="1"/>
              <a:t>ngạch</a:t>
            </a:r>
            <a:r>
              <a:rPr lang="en-US" sz="2000" dirty="0"/>
              <a:t> </a:t>
            </a:r>
            <a:r>
              <a:rPr lang="en-US" sz="2000" dirty="0" err="1"/>
              <a:t>xuất</a:t>
            </a:r>
            <a:r>
              <a:rPr lang="en-US" sz="2000" dirty="0"/>
              <a:t> </a:t>
            </a:r>
            <a:r>
              <a:rPr lang="en-US" sz="2000" dirty="0" err="1"/>
              <a:t>khẩu</a:t>
            </a:r>
            <a:r>
              <a:rPr lang="en-US" sz="2000" dirty="0"/>
              <a:t> </a:t>
            </a:r>
            <a:r>
              <a:rPr lang="en-US" sz="2000" dirty="0" err="1"/>
              <a:t>hàng</a:t>
            </a:r>
            <a:r>
              <a:rPr lang="en-US" sz="2000" dirty="0"/>
              <a:t> </a:t>
            </a:r>
            <a:r>
              <a:rPr lang="en-US" sz="2000" dirty="0" err="1"/>
              <a:t>hóa</a:t>
            </a:r>
            <a:r>
              <a:rPr lang="en-US" sz="2000" dirty="0"/>
              <a:t> </a:t>
            </a:r>
            <a:r>
              <a:rPr lang="en-US" sz="2000" dirty="0" err="1"/>
              <a:t>của</a:t>
            </a:r>
            <a:r>
              <a:rPr lang="en-US" sz="2000" dirty="0"/>
              <a:t> </a:t>
            </a:r>
            <a:r>
              <a:rPr lang="en-US" sz="2000" dirty="0" err="1"/>
              <a:t>Việt</a:t>
            </a:r>
            <a:r>
              <a:rPr lang="en-US" sz="2000" dirty="0"/>
              <a:t> Nam </a:t>
            </a:r>
            <a:r>
              <a:rPr lang="en-US" sz="2000" dirty="0" err="1"/>
              <a:t>trong</a:t>
            </a:r>
            <a:r>
              <a:rPr lang="en-US" sz="2000" dirty="0"/>
              <a:t> </a:t>
            </a:r>
            <a:r>
              <a:rPr lang="en-US" sz="2000" dirty="0" err="1"/>
              <a:t>các</a:t>
            </a:r>
            <a:r>
              <a:rPr lang="en-US" sz="2000" dirty="0"/>
              <a:t> </a:t>
            </a:r>
            <a:r>
              <a:rPr lang="en-US" sz="2000" dirty="0" err="1"/>
              <a:t>năm</a:t>
            </a:r>
            <a:r>
              <a:rPr lang="en-US" sz="2000" dirty="0"/>
              <a:t> 2016, 2017, 2018, 2019, 2020.</a:t>
            </a:r>
            <a:endParaRPr kumimoji="0" lang="en-US" sz="2000" b="0" i="0" u="none" strike="noStrike" kern="0" cap="none" spc="0" normalizeH="0" baseline="0" noProof="0" dirty="0">
              <a:ln>
                <a:noFill/>
              </a:ln>
              <a:solidFill>
                <a:srgbClr val="000000"/>
              </a:solidFill>
              <a:effectLst/>
              <a:uLnTx/>
              <a:uFillTx/>
              <a:sym typeface="Arial"/>
            </a:endParaRPr>
          </a:p>
        </p:txBody>
      </p:sp>
      <p:sp>
        <p:nvSpPr>
          <p:cNvPr id="22" name="TextBox 21">
            <a:extLst>
              <a:ext uri="{FF2B5EF4-FFF2-40B4-BE49-F238E27FC236}">
                <a16:creationId xmlns:a16="http://schemas.microsoft.com/office/drawing/2014/main" id="{3CC8AC44-5A3A-4ED9-A7F0-836B5D02DF57}"/>
              </a:ext>
            </a:extLst>
          </p:cNvPr>
          <p:cNvSpPr txBox="1"/>
          <p:nvPr/>
        </p:nvSpPr>
        <p:spPr>
          <a:xfrm>
            <a:off x="116115" y="1752589"/>
            <a:ext cx="5186135" cy="2805320"/>
          </a:xfrm>
          <a:prstGeom prst="rect">
            <a:avLst/>
          </a:prstGeom>
          <a:noFill/>
        </p:spPr>
        <p:txBody>
          <a:bodyPr wrap="square" rtlCol="0">
            <a:spAutoFit/>
          </a:bodyPr>
          <a:lstStyle/>
          <a:p>
            <a:pPr algn="just">
              <a:lnSpc>
                <a:spcPct val="150000"/>
              </a:lnSpc>
            </a:pPr>
            <a:r>
              <a:rPr lang="vi-VN" sz="2000" i="1" dirty="0"/>
              <a:t>a. Kim ngạch xuất khẩu hàng hóa năm 2019 tăng bao nhiêu phần trăm so với năm 2018 (làm tròn kết quả đến hàng phần mười)? </a:t>
            </a:r>
          </a:p>
          <a:p>
            <a:pPr algn="just">
              <a:lnSpc>
                <a:spcPct val="150000"/>
              </a:lnSpc>
            </a:pPr>
            <a:r>
              <a:rPr lang="vi-VN" sz="2000" i="1" dirty="0"/>
              <a:t>b. Kim ngạch xuất khẩu hàng hóa năm 2020 tăng bao nhiêu phần trăm so với năm 2019 (làm tròn kết quả đến hàng phần mười)? </a:t>
            </a:r>
          </a:p>
        </p:txBody>
      </p:sp>
      <p:pic>
        <p:nvPicPr>
          <p:cNvPr id="2" name="Picture 1">
            <a:extLst>
              <a:ext uri="{FF2B5EF4-FFF2-40B4-BE49-F238E27FC236}">
                <a16:creationId xmlns:a16="http://schemas.microsoft.com/office/drawing/2014/main" id="{6CBB2D9D-6925-4869-8258-3315AA145096}"/>
              </a:ext>
            </a:extLst>
          </p:cNvPr>
          <p:cNvPicPr>
            <a:picLocks noChangeAspect="1"/>
          </p:cNvPicPr>
          <p:nvPr/>
        </p:nvPicPr>
        <p:blipFill>
          <a:blip r:embed="rId2"/>
          <a:stretch>
            <a:fillRect/>
          </a:stretch>
        </p:blipFill>
        <p:spPr>
          <a:xfrm>
            <a:off x="5389335" y="1617754"/>
            <a:ext cx="3638550" cy="3352800"/>
          </a:xfrm>
          <a:prstGeom prst="rect">
            <a:avLst/>
          </a:prstGeom>
        </p:spPr>
      </p:pic>
    </p:spTree>
    <p:extLst>
      <p:ext uri="{BB962C8B-B14F-4D97-AF65-F5344CB8AC3E}">
        <p14:creationId xmlns:p14="http://schemas.microsoft.com/office/powerpoint/2010/main" val="30211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 calcmode="lin" valueType="num">
                                      <p:cBhvr additive="base">
                                        <p:cTn id="2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9D2DE8-8318-44FC-A9F6-B34D5A498249}"/>
              </a:ext>
            </a:extLst>
          </p:cNvPr>
          <p:cNvPicPr>
            <a:picLocks noChangeAspect="1"/>
          </p:cNvPicPr>
          <p:nvPr/>
        </p:nvPicPr>
        <p:blipFill>
          <a:blip r:embed="rId2"/>
          <a:stretch>
            <a:fillRect/>
          </a:stretch>
        </p:blipFill>
        <p:spPr>
          <a:xfrm>
            <a:off x="5505450" y="614076"/>
            <a:ext cx="3638550" cy="33528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9092E8F-CC06-4B46-B7AC-0699DB6A1EED}"/>
                  </a:ext>
                </a:extLst>
              </p:cNvPr>
              <p:cNvSpPr txBox="1"/>
              <p:nvPr/>
            </p:nvSpPr>
            <p:spPr>
              <a:xfrm>
                <a:off x="195514" y="616783"/>
                <a:ext cx="5309936" cy="3274358"/>
              </a:xfrm>
              <a:prstGeom prst="rect">
                <a:avLst/>
              </a:prstGeom>
              <a:noFill/>
            </p:spPr>
            <p:txBody>
              <a:bodyPr wrap="square">
                <a:spAutoFit/>
              </a:bodyPr>
              <a:lstStyle/>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a) </a:t>
                </a:r>
                <a:r>
                  <a:rPr lang="en-US" sz="2200" dirty="0" err="1">
                    <a:solidFill>
                      <a:srgbClr val="000000"/>
                    </a:solidFill>
                    <a:effectLst/>
                    <a:latin typeface="+mn-lt"/>
                    <a:ea typeface="Times New Roman" panose="02020603050405020304" pitchFamily="18" charset="0"/>
                    <a:cs typeface="Times New Roman" panose="02020603050405020304" pitchFamily="18" charset="0"/>
                  </a:rPr>
                  <a:t>Tỉ</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số</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phần</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trăm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của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và</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2018 </a:t>
                </a:r>
                <a:r>
                  <a:rPr lang="en-US" sz="2200"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dirty="0">
                    <a:solidFill>
                      <a:srgbClr val="000000"/>
                    </a:solidFill>
                    <a:effectLst/>
                    <a:latin typeface="+mn-lt"/>
                    <a:ea typeface="Times New Roman" panose="02020603050405020304" pitchFamily="18"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264,2.100</m:t>
                          </m:r>
                        </m:num>
                        <m:den>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243,5</m:t>
                          </m:r>
                        </m:den>
                      </m:f>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%=108,5%</m:t>
                      </m:r>
                    </m:oMath>
                  </m:oMathPara>
                </a14:m>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Vậy</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hàng</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hóa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tăng</a:t>
                </a:r>
                <a:r>
                  <a:rPr lang="en-US" sz="2200" dirty="0">
                    <a:solidFill>
                      <a:srgbClr val="000000"/>
                    </a:solidFill>
                    <a:effectLst/>
                    <a:latin typeface="+mn-lt"/>
                    <a:ea typeface="Times New Roman" panose="02020603050405020304" pitchFamily="18" charset="0"/>
                    <a:cs typeface="Times New Roman" panose="02020603050405020304" pitchFamily="18" charset="0"/>
                  </a:rPr>
                  <a:t> 8,5% so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với</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2018.</a:t>
                </a:r>
                <a:endParaRPr lang="en-US" sz="2200" dirty="0">
                  <a:effectLst/>
                  <a:latin typeface="+mn-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59092E8F-CC06-4B46-B7AC-0699DB6A1EED}"/>
                  </a:ext>
                </a:extLst>
              </p:cNvPr>
              <p:cNvSpPr txBox="1">
                <a:spLocks noRot="1" noChangeAspect="1" noMove="1" noResize="1" noEditPoints="1" noAdjustHandles="1" noChangeArrowheads="1" noChangeShapeType="1" noTextEdit="1"/>
              </p:cNvSpPr>
              <p:nvPr/>
            </p:nvSpPr>
            <p:spPr>
              <a:xfrm>
                <a:off x="195514" y="616783"/>
                <a:ext cx="5309936" cy="3274358"/>
              </a:xfrm>
              <a:prstGeom prst="rect">
                <a:avLst/>
              </a:prstGeom>
              <a:blipFill>
                <a:blip r:embed="rId3"/>
                <a:stretch>
                  <a:fillRect l="-1493" r="-1493" b="-3166"/>
                </a:stretch>
              </a:blipFill>
            </p:spPr>
            <p:txBody>
              <a:bodyPr/>
              <a:lstStyle/>
              <a:p>
                <a:r>
                  <a:rPr lang="en-US">
                    <a:noFill/>
                  </a:rPr>
                  <a:t> </a:t>
                </a:r>
              </a:p>
            </p:txBody>
          </p:sp>
        </mc:Fallback>
      </mc:AlternateContent>
    </p:spTree>
    <p:extLst>
      <p:ext uri="{BB962C8B-B14F-4D97-AF65-F5344CB8AC3E}">
        <p14:creationId xmlns:p14="http://schemas.microsoft.com/office/powerpoint/2010/main" val="362174798"/>
      </p:ext>
    </p:extLst>
  </p:cSld>
  <p:clrMapOvr>
    <a:masterClrMapping/>
  </p:clrMapOvr>
  <mc:AlternateContent xmlns:mc="http://schemas.openxmlformats.org/markup-compatibility/2006">
    <mc:Choice xmlns:p159="http://schemas.microsoft.com/office/powerpoint/2015/09/main" xmlns=""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89D64D-1F91-46B2-8C28-F6F43E40566B}"/>
              </a:ext>
            </a:extLst>
          </p:cNvPr>
          <p:cNvPicPr>
            <a:picLocks noChangeAspect="1"/>
          </p:cNvPicPr>
          <p:nvPr/>
        </p:nvPicPr>
        <p:blipFill>
          <a:blip r:embed="rId2"/>
          <a:stretch>
            <a:fillRect/>
          </a:stretch>
        </p:blipFill>
        <p:spPr>
          <a:xfrm>
            <a:off x="5697343" y="920183"/>
            <a:ext cx="3446657" cy="317597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2257FA8-9517-41C0-8AE9-D4E82762C4EC}"/>
                  </a:ext>
                </a:extLst>
              </p:cNvPr>
              <p:cNvSpPr txBox="1"/>
              <p:nvPr/>
            </p:nvSpPr>
            <p:spPr>
              <a:xfrm>
                <a:off x="694241" y="821802"/>
                <a:ext cx="5003102" cy="3274358"/>
              </a:xfrm>
              <a:prstGeom prst="rect">
                <a:avLst/>
              </a:prstGeom>
              <a:noFill/>
            </p:spPr>
            <p:txBody>
              <a:bodyPr wrap="square">
                <a:spAutoFit/>
              </a:bodyPr>
              <a:lstStyle/>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b) </a:t>
                </a:r>
                <a:r>
                  <a:rPr lang="en-US" sz="2200" dirty="0" err="1">
                    <a:solidFill>
                      <a:srgbClr val="000000"/>
                    </a:solidFill>
                    <a:effectLst/>
                    <a:latin typeface="+mn-lt"/>
                    <a:ea typeface="Times New Roman" panose="02020603050405020304" pitchFamily="18" charset="0"/>
                    <a:cs typeface="Times New Roman" panose="02020603050405020304" pitchFamily="18" charset="0"/>
                  </a:rPr>
                  <a:t>Tỉ</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số</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phần</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trăm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của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2020 </a:t>
                </a:r>
                <a:r>
                  <a:rPr lang="en-US" sz="2200" dirty="0" err="1">
                    <a:solidFill>
                      <a:srgbClr val="000000"/>
                    </a:solidFill>
                    <a:effectLst/>
                    <a:latin typeface="+mn-lt"/>
                    <a:ea typeface="Times New Roman" panose="02020603050405020304" pitchFamily="18" charset="0"/>
                    <a:cs typeface="Times New Roman" panose="02020603050405020304" pitchFamily="18" charset="0"/>
                  </a:rPr>
                  <a:t>và</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dirty="0">
                    <a:solidFill>
                      <a:srgbClr val="000000"/>
                    </a:solidFill>
                    <a:effectLst/>
                    <a:latin typeface="+mn-lt"/>
                    <a:ea typeface="Times New Roman" panose="02020603050405020304" pitchFamily="18"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282,7.100</m:t>
                          </m:r>
                        </m:num>
                        <m:den>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264,2</m:t>
                          </m:r>
                        </m:den>
                      </m:f>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%=107,0%</m:t>
                      </m:r>
                    </m:oMath>
                  </m:oMathPara>
                </a14:m>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Vậy</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hàng</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hóa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2020 </a:t>
                </a:r>
                <a:r>
                  <a:rPr lang="en-US" sz="2200" dirty="0" err="1">
                    <a:solidFill>
                      <a:srgbClr val="000000"/>
                    </a:solidFill>
                    <a:effectLst/>
                    <a:latin typeface="+mn-lt"/>
                    <a:ea typeface="Times New Roman" panose="02020603050405020304" pitchFamily="18" charset="0"/>
                    <a:cs typeface="Times New Roman" panose="02020603050405020304" pitchFamily="18" charset="0"/>
                  </a:rPr>
                  <a:t>tăng</a:t>
                </a:r>
                <a:r>
                  <a:rPr lang="en-US" sz="2200" dirty="0">
                    <a:solidFill>
                      <a:srgbClr val="000000"/>
                    </a:solidFill>
                    <a:effectLst/>
                    <a:latin typeface="+mn-lt"/>
                    <a:ea typeface="Times New Roman" panose="02020603050405020304" pitchFamily="18" charset="0"/>
                    <a:cs typeface="Times New Roman" panose="02020603050405020304" pitchFamily="18" charset="0"/>
                  </a:rPr>
                  <a:t> 7,0% so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với</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a:t>
                </a:r>
                <a:endParaRPr lang="en-US" sz="2200" dirty="0">
                  <a:effectLst/>
                  <a:latin typeface="+mn-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2257FA8-9517-41C0-8AE9-D4E82762C4EC}"/>
                  </a:ext>
                </a:extLst>
              </p:cNvPr>
              <p:cNvSpPr txBox="1">
                <a:spLocks noRot="1" noChangeAspect="1" noMove="1" noResize="1" noEditPoints="1" noAdjustHandles="1" noChangeArrowheads="1" noChangeShapeType="1" noTextEdit="1"/>
              </p:cNvSpPr>
              <p:nvPr/>
            </p:nvSpPr>
            <p:spPr>
              <a:xfrm>
                <a:off x="694241" y="821802"/>
                <a:ext cx="5003102" cy="3274358"/>
              </a:xfrm>
              <a:prstGeom prst="rect">
                <a:avLst/>
              </a:prstGeom>
              <a:blipFill>
                <a:blip r:embed="rId3"/>
                <a:stretch>
                  <a:fillRect l="-1583" r="-1583" b="-2980"/>
                </a:stretch>
              </a:blipFill>
            </p:spPr>
            <p:txBody>
              <a:bodyPr/>
              <a:lstStyle/>
              <a:p>
                <a:r>
                  <a:rPr lang="en-US">
                    <a:noFill/>
                  </a:rPr>
                  <a:t> </a:t>
                </a:r>
              </a:p>
            </p:txBody>
          </p:sp>
        </mc:Fallback>
      </mc:AlternateContent>
    </p:spTree>
    <p:extLst>
      <p:ext uri="{BB962C8B-B14F-4D97-AF65-F5344CB8AC3E}">
        <p14:creationId xmlns:p14="http://schemas.microsoft.com/office/powerpoint/2010/main" val="326883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D3DB78-1563-4A68-8684-93C3D8D35A3E}"/>
              </a:ext>
            </a:extLst>
          </p:cNvPr>
          <p:cNvSpPr txBox="1"/>
          <p:nvPr/>
        </p:nvSpPr>
        <p:spPr>
          <a:xfrm>
            <a:off x="159657" y="94498"/>
            <a:ext cx="8824685" cy="707886"/>
          </a:xfrm>
          <a:prstGeom prst="rect">
            <a:avLst/>
          </a:prstGeom>
          <a:noFill/>
        </p:spPr>
        <p:txBody>
          <a:bodyPr wrap="square" rtlCol="0">
            <a:spAutoFit/>
          </a:bodyPr>
          <a:lstStyle/>
          <a:p>
            <a:r>
              <a:rPr kumimoji="0" lang="en-US" sz="2000" b="1" i="0" u="none" strike="noStrike" kern="0" cap="none" spc="0" normalizeH="0" baseline="0" noProof="0" dirty="0" err="1">
                <a:ln>
                  <a:noFill/>
                </a:ln>
                <a:solidFill>
                  <a:srgbClr val="000000"/>
                </a:solidFill>
                <a:effectLst/>
                <a:uLnTx/>
                <a:uFillTx/>
                <a:sym typeface="Arial"/>
              </a:rPr>
              <a:t>Bài</a:t>
            </a:r>
            <a:r>
              <a:rPr kumimoji="0" lang="en-US" sz="2000" b="1" i="0" u="none" strike="noStrike" kern="0" cap="none" spc="0" normalizeH="0" baseline="0" noProof="0" dirty="0">
                <a:ln>
                  <a:noFill/>
                </a:ln>
                <a:solidFill>
                  <a:srgbClr val="000000"/>
                </a:solidFill>
                <a:effectLst/>
                <a:uLnTx/>
                <a:uFillTx/>
                <a:sym typeface="Arial"/>
              </a:rPr>
              <a:t> 4. </a:t>
            </a:r>
            <a:r>
              <a:rPr lang="vi-VN" sz="2000" dirty="0"/>
              <a:t>Biểu đồ cột kép ở hình 10 biểu diễn số lượng học sinh lớp 7A và 7B có nhà nằm ở 4 hướng Đông, Tây, Nam, Bắc của trường học</a:t>
            </a:r>
            <a:r>
              <a:rPr lang="en-US" sz="2000" dirty="0"/>
              <a:t>.</a:t>
            </a:r>
            <a:endParaRPr lang="vi-VN" sz="2000" dirty="0"/>
          </a:p>
        </p:txBody>
      </p:sp>
      <p:sp>
        <p:nvSpPr>
          <p:cNvPr id="3" name="TextBox 2">
            <a:extLst>
              <a:ext uri="{FF2B5EF4-FFF2-40B4-BE49-F238E27FC236}">
                <a16:creationId xmlns:a16="http://schemas.microsoft.com/office/drawing/2014/main" id="{C84CD878-9516-4D9D-A357-AEF7B3642136}"/>
              </a:ext>
            </a:extLst>
          </p:cNvPr>
          <p:cNvSpPr txBox="1"/>
          <p:nvPr/>
        </p:nvSpPr>
        <p:spPr>
          <a:xfrm>
            <a:off x="159655" y="738366"/>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pic>
        <p:nvPicPr>
          <p:cNvPr id="4" name="Picture 3">
            <a:extLst>
              <a:ext uri="{FF2B5EF4-FFF2-40B4-BE49-F238E27FC236}">
                <a16:creationId xmlns:a16="http://schemas.microsoft.com/office/drawing/2014/main" id="{CBEBD842-ACE5-464C-AD2B-727729FD1B1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995986" y="738366"/>
            <a:ext cx="2988356" cy="3256895"/>
          </a:xfrm>
          <a:prstGeom prst="rect">
            <a:avLst/>
          </a:prstGeom>
        </p:spPr>
      </p:pic>
      <p:sp>
        <p:nvSpPr>
          <p:cNvPr id="5" name="TextBox 4">
            <a:extLst>
              <a:ext uri="{FF2B5EF4-FFF2-40B4-BE49-F238E27FC236}">
                <a16:creationId xmlns:a16="http://schemas.microsoft.com/office/drawing/2014/main" id="{FC8CF574-B3DB-4640-9D9A-7DD766692824}"/>
              </a:ext>
            </a:extLst>
          </p:cNvPr>
          <p:cNvSpPr txBox="1"/>
          <p:nvPr/>
        </p:nvSpPr>
        <p:spPr>
          <a:xfrm>
            <a:off x="215242" y="3779610"/>
            <a:ext cx="8984344" cy="1251048"/>
          </a:xfrm>
          <a:prstGeom prst="rect">
            <a:avLst/>
          </a:prstGeom>
          <a:noFill/>
        </p:spPr>
        <p:txBody>
          <a:bodyPr wrap="square">
            <a:spAutoFit/>
          </a:bodyPr>
          <a:lstStyle/>
          <a:p>
            <a:pPr algn="just">
              <a:lnSpc>
                <a:spcPct val="130000"/>
              </a:lnSpc>
            </a:pPr>
            <a:r>
              <a:rPr lang="vi-VN" sz="2000" dirty="0"/>
              <a:t>b</a:t>
            </a:r>
            <a:r>
              <a:rPr lang="en-US" sz="2000" dirty="0"/>
              <a:t>)</a:t>
            </a:r>
            <a:r>
              <a:rPr lang="vi-VN" sz="2000" dirty="0"/>
              <a:t> Có 15 bạn trong 2 lớp 7A và 7B thường nói rằng: Trong những ngày nắng, mỗi lần đi thẳng từ nhà đến trường vào buổi sáng hay bị chói mắt vì mặt trời chiếu thẳng vào mắt. Em có biết vì sao các bạn nói như vậy không?</a:t>
            </a:r>
          </a:p>
        </p:txBody>
      </p:sp>
      <p:graphicFrame>
        <p:nvGraphicFramePr>
          <p:cNvPr id="6" name="Table 5">
            <a:extLst>
              <a:ext uri="{FF2B5EF4-FFF2-40B4-BE49-F238E27FC236}">
                <a16:creationId xmlns:a16="http://schemas.microsoft.com/office/drawing/2014/main" id="{D46C3389-FA61-4CD4-A3B6-BE68043BC60A}"/>
              </a:ext>
            </a:extLst>
          </p:cNvPr>
          <p:cNvGraphicFramePr>
            <a:graphicFrameLocks noGrp="1"/>
          </p:cNvGraphicFramePr>
          <p:nvPr>
            <p:extLst>
              <p:ext uri="{D42A27DB-BD31-4B8C-83A1-F6EECF244321}">
                <p14:modId xmlns:p14="http://schemas.microsoft.com/office/powerpoint/2010/main" val="2733717294"/>
              </p:ext>
            </p:extLst>
          </p:nvPr>
        </p:nvGraphicFramePr>
        <p:xfrm>
          <a:off x="215242" y="2141320"/>
          <a:ext cx="5725160" cy="1085661"/>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val="3173329339"/>
                    </a:ext>
                  </a:extLst>
                </a:gridCol>
                <a:gridCol w="1144905">
                  <a:extLst>
                    <a:ext uri="{9D8B030D-6E8A-4147-A177-3AD203B41FA5}">
                      <a16:colId xmlns:a16="http://schemas.microsoft.com/office/drawing/2014/main" val="3979367310"/>
                    </a:ext>
                  </a:extLst>
                </a:gridCol>
                <a:gridCol w="1144905">
                  <a:extLst>
                    <a:ext uri="{9D8B030D-6E8A-4147-A177-3AD203B41FA5}">
                      <a16:colId xmlns:a16="http://schemas.microsoft.com/office/drawing/2014/main" val="4236231607"/>
                    </a:ext>
                  </a:extLst>
                </a:gridCol>
                <a:gridCol w="1144905">
                  <a:extLst>
                    <a:ext uri="{9D8B030D-6E8A-4147-A177-3AD203B41FA5}">
                      <a16:colId xmlns:a16="http://schemas.microsoft.com/office/drawing/2014/main" val="2648524659"/>
                    </a:ext>
                  </a:extLst>
                </a:gridCol>
                <a:gridCol w="1145540">
                  <a:extLst>
                    <a:ext uri="{9D8B030D-6E8A-4147-A177-3AD203B41FA5}">
                      <a16:colId xmlns:a16="http://schemas.microsoft.com/office/drawing/2014/main" val="1728384153"/>
                    </a:ext>
                  </a:extLst>
                </a:gridCol>
              </a:tblGrid>
              <a:tr h="0">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val="533569267"/>
                  </a:ext>
                </a:extLst>
              </a:tr>
              <a:tr h="0">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804648"/>
                  </a:ext>
                </a:extLst>
              </a:tr>
              <a:tr h="0">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992310"/>
                  </a:ext>
                </a:extLst>
              </a:tr>
            </a:tbl>
          </a:graphicData>
        </a:graphic>
      </p:graphicFrame>
    </p:spTree>
    <p:extLst>
      <p:ext uri="{BB962C8B-B14F-4D97-AF65-F5344CB8AC3E}">
        <p14:creationId xmlns:p14="http://schemas.microsoft.com/office/powerpoint/2010/main" val="162230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id="{7D6AE56E-0334-4D27-9C4C-4EC7D291B346}"/>
              </a:ext>
            </a:extLst>
          </p:cNvPr>
          <p:cNvSpPr txBox="1"/>
          <p:nvPr/>
        </p:nvSpPr>
        <p:spPr>
          <a:xfrm>
            <a:off x="336231" y="688448"/>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graphicFrame>
        <p:nvGraphicFramePr>
          <p:cNvPr id="12" name="Table 11">
            <a:extLst>
              <a:ext uri="{FF2B5EF4-FFF2-40B4-BE49-F238E27FC236}">
                <a16:creationId xmlns:a16="http://schemas.microsoft.com/office/drawing/2014/main" id="{833A3FD9-911B-4A8F-B6F2-05E88D721E2F}"/>
              </a:ext>
            </a:extLst>
          </p:cNvPr>
          <p:cNvGraphicFramePr>
            <a:graphicFrameLocks noGrp="1"/>
          </p:cNvGraphicFramePr>
          <p:nvPr>
            <p:extLst>
              <p:ext uri="{D42A27DB-BD31-4B8C-83A1-F6EECF244321}">
                <p14:modId xmlns:p14="http://schemas.microsoft.com/office/powerpoint/2010/main" val="3519125922"/>
              </p:ext>
            </p:extLst>
          </p:nvPr>
        </p:nvGraphicFramePr>
        <p:xfrm>
          <a:off x="499178" y="2285360"/>
          <a:ext cx="5725160" cy="1693083"/>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val="3173329339"/>
                    </a:ext>
                  </a:extLst>
                </a:gridCol>
                <a:gridCol w="1144905">
                  <a:extLst>
                    <a:ext uri="{9D8B030D-6E8A-4147-A177-3AD203B41FA5}">
                      <a16:colId xmlns:a16="http://schemas.microsoft.com/office/drawing/2014/main" val="3979367310"/>
                    </a:ext>
                  </a:extLst>
                </a:gridCol>
                <a:gridCol w="1144905">
                  <a:extLst>
                    <a:ext uri="{9D8B030D-6E8A-4147-A177-3AD203B41FA5}">
                      <a16:colId xmlns:a16="http://schemas.microsoft.com/office/drawing/2014/main" val="4236231607"/>
                    </a:ext>
                  </a:extLst>
                </a:gridCol>
                <a:gridCol w="1144905">
                  <a:extLst>
                    <a:ext uri="{9D8B030D-6E8A-4147-A177-3AD203B41FA5}">
                      <a16:colId xmlns:a16="http://schemas.microsoft.com/office/drawing/2014/main" val="2648524659"/>
                    </a:ext>
                  </a:extLst>
                </a:gridCol>
                <a:gridCol w="1145540">
                  <a:extLst>
                    <a:ext uri="{9D8B030D-6E8A-4147-A177-3AD203B41FA5}">
                      <a16:colId xmlns:a16="http://schemas.microsoft.com/office/drawing/2014/main" val="1728384153"/>
                    </a:ext>
                  </a:extLst>
                </a:gridCol>
              </a:tblGrid>
              <a:tr h="564361">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val="533569267"/>
                  </a:ext>
                </a:extLst>
              </a:tr>
              <a:tr h="564361">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804648"/>
                  </a:ext>
                </a:extLst>
              </a:tr>
              <a:tr h="564361">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992310"/>
                  </a:ext>
                </a:extLst>
              </a:tr>
            </a:tbl>
          </a:graphicData>
        </a:graphic>
      </p:graphicFrame>
      <p:sp>
        <p:nvSpPr>
          <p:cNvPr id="13" name="TextBox 12">
            <a:extLst>
              <a:ext uri="{FF2B5EF4-FFF2-40B4-BE49-F238E27FC236}">
                <a16:creationId xmlns:a16="http://schemas.microsoft.com/office/drawing/2014/main" id="{D3081E10-21EA-432C-B258-73C64DADE08B}"/>
              </a:ext>
            </a:extLst>
          </p:cNvPr>
          <p:cNvSpPr txBox="1"/>
          <p:nvPr/>
        </p:nvSpPr>
        <p:spPr>
          <a:xfrm>
            <a:off x="1937216" y="2972439"/>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8FBEC4-1C85-4E16-AB80-A68EBB7E679B}"/>
              </a:ext>
            </a:extLst>
          </p:cNvPr>
          <p:cNvSpPr txBox="1"/>
          <p:nvPr/>
        </p:nvSpPr>
        <p:spPr>
          <a:xfrm>
            <a:off x="3057051" y="2972439"/>
            <a:ext cx="682172" cy="369332"/>
          </a:xfrm>
          <a:prstGeom prst="rect">
            <a:avLst/>
          </a:prstGeom>
          <a:solidFill>
            <a:schemeClr val="accent5"/>
          </a:solidFill>
        </p:spPr>
        <p:txBody>
          <a:bodyPr wrap="square" rtlCol="0">
            <a:spAutoFit/>
          </a:bodyPr>
          <a:lstStyle/>
          <a:p>
            <a:pPr algn="ctr"/>
            <a:r>
              <a:rPr lang="en-US" sz="1800" dirty="0">
                <a:effectLst/>
              </a:rPr>
              <a:t>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EBE2C498-A212-4CB7-9629-9398A171C050}"/>
              </a:ext>
            </a:extLst>
          </p:cNvPr>
          <p:cNvSpPr txBox="1"/>
          <p:nvPr/>
        </p:nvSpPr>
        <p:spPr>
          <a:xfrm>
            <a:off x="4131872" y="2977089"/>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9CF65DD-EEFF-47E5-B913-2A52D20907FB}"/>
              </a:ext>
            </a:extLst>
          </p:cNvPr>
          <p:cNvSpPr txBox="1"/>
          <p:nvPr/>
        </p:nvSpPr>
        <p:spPr>
          <a:xfrm>
            <a:off x="5284964" y="2972439"/>
            <a:ext cx="682172" cy="369332"/>
          </a:xfrm>
          <a:prstGeom prst="rect">
            <a:avLst/>
          </a:prstGeom>
          <a:solidFill>
            <a:schemeClr val="accent5"/>
          </a:solidFill>
        </p:spPr>
        <p:txBody>
          <a:bodyPr wrap="square" rtlCol="0">
            <a:spAutoFit/>
          </a:bodyPr>
          <a:lstStyle/>
          <a:p>
            <a:pPr algn="ctr"/>
            <a:r>
              <a:rPr lang="en-US" sz="1800" dirty="0">
                <a:effectLst/>
              </a:rPr>
              <a:t>11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8D420C8-7663-4126-B5D3-D57E5FF0956F}"/>
              </a:ext>
            </a:extLst>
          </p:cNvPr>
          <p:cNvSpPr txBox="1"/>
          <p:nvPr/>
        </p:nvSpPr>
        <p:spPr>
          <a:xfrm>
            <a:off x="1880099" y="3539520"/>
            <a:ext cx="682172" cy="369332"/>
          </a:xfrm>
          <a:prstGeom prst="rect">
            <a:avLst/>
          </a:prstGeom>
          <a:solidFill>
            <a:schemeClr val="accent5"/>
          </a:solidFill>
        </p:spPr>
        <p:txBody>
          <a:bodyPr wrap="square" rtlCol="0">
            <a:spAutoFit/>
          </a:bodyPr>
          <a:lstStyle/>
          <a:p>
            <a:pPr algn="ctr"/>
            <a:r>
              <a:rPr lang="en-US" sz="1800" dirty="0">
                <a:effectLst/>
              </a:rPr>
              <a:t>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1ACFC3F-ABA3-4330-94E7-6E16CAE5888F}"/>
              </a:ext>
            </a:extLst>
          </p:cNvPr>
          <p:cNvSpPr txBox="1"/>
          <p:nvPr/>
        </p:nvSpPr>
        <p:spPr>
          <a:xfrm>
            <a:off x="3020671" y="3516590"/>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19E1C54-1EAF-4441-AD6C-C7DC080B186E}"/>
              </a:ext>
            </a:extLst>
          </p:cNvPr>
          <p:cNvSpPr txBox="1"/>
          <p:nvPr/>
        </p:nvSpPr>
        <p:spPr>
          <a:xfrm>
            <a:off x="4161243" y="3516590"/>
            <a:ext cx="682172" cy="369332"/>
          </a:xfrm>
          <a:prstGeom prst="rect">
            <a:avLst/>
          </a:prstGeom>
          <a:solidFill>
            <a:schemeClr val="accent5"/>
          </a:solidFill>
        </p:spPr>
        <p:txBody>
          <a:bodyPr wrap="square" rtlCol="0">
            <a:spAutoFit/>
          </a:bodyPr>
          <a:lstStyle/>
          <a:p>
            <a:pPr algn="ctr"/>
            <a:r>
              <a:rPr lang="en-US" sz="1800" dirty="0">
                <a:effectLst/>
              </a:rPr>
              <a:t>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0B6D79A7-F4E3-4705-BEC0-FCF06D04DBA1}"/>
              </a:ext>
            </a:extLst>
          </p:cNvPr>
          <p:cNvSpPr txBox="1"/>
          <p:nvPr/>
        </p:nvSpPr>
        <p:spPr>
          <a:xfrm>
            <a:off x="5284964" y="3550913"/>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807285"/>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16" grpId="0" animBg="1"/>
      <p:bldP spid="17" grpId="0" animBg="1"/>
      <p:bldP spid="19" grpId="0" animBg="1"/>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id="{7D6AE56E-0334-4D27-9C4C-4EC7D291B346}"/>
              </a:ext>
            </a:extLst>
          </p:cNvPr>
          <p:cNvSpPr txBox="1"/>
          <p:nvPr/>
        </p:nvSpPr>
        <p:spPr>
          <a:xfrm>
            <a:off x="288104" y="495942"/>
            <a:ext cx="5725159" cy="4451924"/>
          </a:xfrm>
          <a:prstGeom prst="rect">
            <a:avLst/>
          </a:prstGeom>
          <a:noFill/>
        </p:spPr>
        <p:txBody>
          <a:bodyPr wrap="square" rtlCol="0">
            <a:spAutoFit/>
          </a:bodyPr>
          <a:lstStyle/>
          <a:p>
            <a:pPr algn="just">
              <a:lnSpc>
                <a:spcPct val="130000"/>
              </a:lnSpc>
            </a:pPr>
            <a:r>
              <a:rPr lang="en-US" sz="2000" dirty="0"/>
              <a:t>b) Theo </a:t>
            </a:r>
            <a:r>
              <a:rPr lang="en-US" sz="2000" dirty="0" err="1"/>
              <a:t>bảng</a:t>
            </a:r>
            <a:r>
              <a:rPr lang="en-US" sz="2000" dirty="0"/>
              <a:t> </a:t>
            </a:r>
            <a:r>
              <a:rPr lang="en-US" sz="2000" dirty="0" err="1"/>
              <a:t>số</a:t>
            </a:r>
            <a:r>
              <a:rPr lang="en-US" sz="2000" dirty="0"/>
              <a:t> </a:t>
            </a:r>
            <a:r>
              <a:rPr lang="en-US" sz="2000" dirty="0" err="1"/>
              <a:t>liệu</a:t>
            </a:r>
            <a:r>
              <a:rPr lang="en-US" sz="2000" dirty="0"/>
              <a:t>, 15 </a:t>
            </a:r>
            <a:r>
              <a:rPr lang="en-US" sz="2000" dirty="0" err="1"/>
              <a:t>bạn</a:t>
            </a:r>
            <a:r>
              <a:rPr lang="en-US" sz="2000" dirty="0"/>
              <a:t> </a:t>
            </a:r>
            <a:r>
              <a:rPr lang="en-US" sz="2000" dirty="0" err="1"/>
              <a:t>trong</a:t>
            </a:r>
            <a:r>
              <a:rPr lang="en-US" sz="2000" dirty="0"/>
              <a:t> 2 </a:t>
            </a:r>
            <a:r>
              <a:rPr lang="en-US" sz="2000" dirty="0" err="1"/>
              <a:t>lớp</a:t>
            </a:r>
            <a:r>
              <a:rPr lang="en-US" sz="2000" dirty="0"/>
              <a:t> 7A </a:t>
            </a:r>
            <a:r>
              <a:rPr lang="en-US" sz="2000" dirty="0" err="1"/>
              <a:t>và</a:t>
            </a:r>
            <a:r>
              <a:rPr lang="en-US" sz="2000" dirty="0"/>
              <a:t> 7B </a:t>
            </a:r>
            <a:r>
              <a:rPr lang="en-US" sz="2000" dirty="0" err="1"/>
              <a:t>có</a:t>
            </a:r>
            <a:r>
              <a:rPr lang="en-US" sz="2000" dirty="0"/>
              <a:t> </a:t>
            </a:r>
            <a:r>
              <a:rPr lang="en-US" sz="2000" dirty="0" err="1"/>
              <a:t>nhà</a:t>
            </a:r>
            <a:r>
              <a:rPr lang="en-US" sz="2000" dirty="0"/>
              <a:t> </a:t>
            </a:r>
            <a:r>
              <a:rPr lang="en-US" sz="2000" dirty="0" err="1"/>
              <a:t>nằm</a:t>
            </a:r>
            <a:r>
              <a:rPr lang="en-US" sz="2000" dirty="0"/>
              <a:t> ở </a:t>
            </a:r>
            <a:r>
              <a:rPr lang="en-US" sz="2000" dirty="0" err="1"/>
              <a:t>hướng</a:t>
            </a:r>
            <a:r>
              <a:rPr lang="en-US" sz="2000" dirty="0"/>
              <a:t> </a:t>
            </a:r>
            <a:r>
              <a:rPr lang="en-US" sz="2000" dirty="0" err="1"/>
              <a:t>Tây</a:t>
            </a:r>
            <a:r>
              <a:rPr lang="en-US" sz="2000" dirty="0"/>
              <a:t> </a:t>
            </a:r>
            <a:r>
              <a:rPr lang="en-US" sz="2000" dirty="0" err="1"/>
              <a:t>của</a:t>
            </a:r>
            <a:r>
              <a:rPr lang="en-US" sz="2000" dirty="0"/>
              <a:t> </a:t>
            </a:r>
            <a:r>
              <a:rPr lang="en-US" sz="2000" dirty="0" err="1"/>
              <a:t>trường</a:t>
            </a:r>
            <a:r>
              <a:rPr lang="en-US" sz="2000" dirty="0"/>
              <a:t> </a:t>
            </a:r>
            <a:r>
              <a:rPr lang="en-US" sz="2000" dirty="0" err="1"/>
              <a:t>học</a:t>
            </a:r>
            <a:r>
              <a:rPr lang="en-US" sz="2000" dirty="0"/>
              <a:t>.</a:t>
            </a:r>
          </a:p>
          <a:p>
            <a:pPr algn="just">
              <a:lnSpc>
                <a:spcPct val="130000"/>
              </a:lnSpc>
            </a:pPr>
            <a:r>
              <a:rPr lang="en-US" sz="2000" dirty="0" err="1"/>
              <a:t>Và</a:t>
            </a:r>
            <a:r>
              <a:rPr lang="en-US" sz="2000" dirty="0"/>
              <a:t> </a:t>
            </a:r>
            <a:r>
              <a:rPr lang="en-US" sz="2000" dirty="0" err="1"/>
              <a:t>các</a:t>
            </a:r>
            <a:r>
              <a:rPr lang="en-US" sz="2000" dirty="0"/>
              <a:t> </a:t>
            </a:r>
            <a:r>
              <a:rPr lang="en-US" sz="2000" dirty="0" err="1"/>
              <a:t>bạn</a:t>
            </a:r>
            <a:r>
              <a:rPr lang="en-US" sz="2000" dirty="0"/>
              <a:t> hay </a:t>
            </a:r>
            <a:r>
              <a:rPr lang="en-US" sz="2000" dirty="0" err="1"/>
              <a:t>nói</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mỗi</a:t>
            </a:r>
            <a:r>
              <a:rPr lang="en-US" sz="2000" dirty="0"/>
              <a:t> </a:t>
            </a:r>
            <a:r>
              <a:rPr lang="en-US" sz="2000" dirty="0" err="1"/>
              <a:t>lần</a:t>
            </a:r>
            <a:r>
              <a:rPr lang="en-US" sz="2000" dirty="0"/>
              <a:t> </a:t>
            </a:r>
            <a:r>
              <a:rPr lang="en-US" sz="2000" dirty="0" err="1"/>
              <a:t>đi</a:t>
            </a:r>
            <a:r>
              <a:rPr lang="en-US" sz="2000" dirty="0"/>
              <a:t> </a:t>
            </a:r>
            <a:r>
              <a:rPr lang="en-US" sz="2000" dirty="0" err="1"/>
              <a:t>thẳng</a:t>
            </a:r>
            <a:r>
              <a:rPr lang="en-US" sz="2000" dirty="0"/>
              <a:t> </a:t>
            </a:r>
            <a:r>
              <a:rPr lang="en-US" sz="2000" dirty="0" err="1"/>
              <a:t>từ</a:t>
            </a:r>
            <a:r>
              <a:rPr lang="en-US" sz="2000" dirty="0"/>
              <a:t> </a:t>
            </a:r>
            <a:r>
              <a:rPr lang="en-US" sz="2000" dirty="0" err="1"/>
              <a:t>nhà</a:t>
            </a:r>
            <a:r>
              <a:rPr lang="en-US" sz="2000" dirty="0"/>
              <a:t> </a:t>
            </a:r>
            <a:r>
              <a:rPr lang="en-US" sz="2000" dirty="0" err="1"/>
              <a:t>đến</a:t>
            </a:r>
            <a:r>
              <a:rPr lang="en-US" sz="2000" dirty="0"/>
              <a:t> </a:t>
            </a:r>
            <a:r>
              <a:rPr lang="en-US" sz="2000" dirty="0" err="1"/>
              <a:t>trường</a:t>
            </a:r>
            <a:r>
              <a:rPr lang="en-US" sz="2000" dirty="0"/>
              <a:t> </a:t>
            </a:r>
            <a:r>
              <a:rPr lang="en-US" sz="2000" dirty="0" err="1"/>
              <a:t>vào</a:t>
            </a:r>
            <a:r>
              <a:rPr lang="en-US" sz="2000" dirty="0"/>
              <a:t> </a:t>
            </a:r>
            <a:r>
              <a:rPr lang="en-US" sz="2000" dirty="0" err="1"/>
              <a:t>buổi</a:t>
            </a:r>
            <a:r>
              <a:rPr lang="en-US" sz="2000" dirty="0"/>
              <a:t> </a:t>
            </a:r>
            <a:r>
              <a:rPr lang="en-US" sz="2000" dirty="0" err="1"/>
              <a:t>sáng</a:t>
            </a:r>
            <a:r>
              <a:rPr lang="en-US" sz="2000" dirty="0"/>
              <a:t> hay </a:t>
            </a:r>
            <a:r>
              <a:rPr lang="en-US" sz="2000" dirty="0" err="1"/>
              <a:t>bị</a:t>
            </a:r>
            <a:r>
              <a:rPr lang="en-US" sz="2000" dirty="0"/>
              <a:t> </a:t>
            </a:r>
            <a:r>
              <a:rPr lang="en-US" sz="2000" dirty="0" err="1"/>
              <a:t>chói</a:t>
            </a:r>
            <a:r>
              <a:rPr lang="en-US" sz="2000" dirty="0"/>
              <a:t> </a:t>
            </a:r>
            <a:r>
              <a:rPr lang="en-US" sz="2000" dirty="0" err="1"/>
              <a:t>mắt</a:t>
            </a:r>
            <a:r>
              <a:rPr lang="en-US" sz="2000" dirty="0"/>
              <a:t> </a:t>
            </a:r>
            <a:r>
              <a:rPr lang="en-US" sz="2000" dirty="0" err="1"/>
              <a:t>vì</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Vì</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từ</a:t>
            </a:r>
            <a:r>
              <a:rPr lang="en-US" sz="2000" dirty="0"/>
              <a:t> </a:t>
            </a:r>
            <a:r>
              <a:rPr lang="en-US" sz="2000" dirty="0" err="1"/>
              <a:t>Đông</a:t>
            </a:r>
            <a:r>
              <a:rPr lang="en-US" sz="2000" dirty="0"/>
              <a:t> sang </a:t>
            </a:r>
            <a:r>
              <a:rPr lang="en-US" sz="2000" dirty="0" err="1"/>
              <a:t>Tây</a:t>
            </a:r>
            <a:r>
              <a:rPr lang="en-US" sz="2000" dirty="0"/>
              <a:t>.</a:t>
            </a:r>
          </a:p>
          <a:p>
            <a:pPr algn="just">
              <a:lnSpc>
                <a:spcPct val="130000"/>
              </a:lnSpc>
            </a:pPr>
            <a:r>
              <a:rPr lang="en-US" sz="2000" dirty="0" err="1"/>
              <a:t>Vậy</a:t>
            </a:r>
            <a:r>
              <a:rPr lang="en-US" sz="2000" dirty="0"/>
              <a:t> </a:t>
            </a:r>
            <a:r>
              <a:rPr lang="en-US" sz="2000" dirty="0" err="1"/>
              <a:t>nên</a:t>
            </a:r>
            <a:r>
              <a:rPr lang="en-US" sz="2000" dirty="0"/>
              <a:t>, </a:t>
            </a:r>
            <a:r>
              <a:rPr lang="en-US" sz="2000" dirty="0" err="1"/>
              <a:t>khi</a:t>
            </a:r>
            <a:r>
              <a:rPr lang="en-US" sz="2000" dirty="0"/>
              <a:t> </a:t>
            </a:r>
            <a:r>
              <a:rPr lang="en-US" sz="2000" dirty="0" err="1"/>
              <a:t>các</a:t>
            </a:r>
            <a:r>
              <a:rPr lang="en-US" sz="2000" dirty="0"/>
              <a:t> </a:t>
            </a:r>
            <a:r>
              <a:rPr lang="en-US" sz="2000" dirty="0" err="1"/>
              <a:t>bạn</a:t>
            </a:r>
            <a:r>
              <a:rPr lang="en-US" sz="2000" dirty="0"/>
              <a:t> </a:t>
            </a:r>
            <a:r>
              <a:rPr lang="en-US" sz="2000" dirty="0" err="1"/>
              <a:t>đi</a:t>
            </a:r>
            <a:r>
              <a:rPr lang="en-US" sz="2000" dirty="0"/>
              <a:t> </a:t>
            </a:r>
            <a:r>
              <a:rPr lang="en-US" sz="2000" dirty="0" err="1"/>
              <a:t>từ</a:t>
            </a:r>
            <a:r>
              <a:rPr lang="en-US" sz="2000" dirty="0"/>
              <a:t> </a:t>
            </a:r>
            <a:r>
              <a:rPr lang="en-US" sz="2000" dirty="0" err="1"/>
              <a:t>hướng</a:t>
            </a:r>
            <a:r>
              <a:rPr lang="en-US" sz="2000" dirty="0"/>
              <a:t> </a:t>
            </a:r>
            <a:r>
              <a:rPr lang="en-US" sz="2000" dirty="0" err="1"/>
              <a:t>Tây</a:t>
            </a:r>
            <a:r>
              <a:rPr lang="en-US" sz="2000" dirty="0"/>
              <a:t> </a:t>
            </a:r>
            <a:r>
              <a:rPr lang="en-US" sz="2000" dirty="0" err="1"/>
              <a:t>tức</a:t>
            </a:r>
            <a:r>
              <a:rPr lang="en-US" sz="2000" dirty="0"/>
              <a:t> </a:t>
            </a:r>
            <a:r>
              <a:rPr lang="en-US" sz="2000" dirty="0" err="1"/>
              <a:t>đang</a:t>
            </a:r>
            <a:r>
              <a:rPr lang="en-US" sz="2000" dirty="0"/>
              <a:t> </a:t>
            </a:r>
            <a:r>
              <a:rPr lang="en-US" sz="2000" dirty="0" err="1"/>
              <a:t>đi</a:t>
            </a:r>
            <a:r>
              <a:rPr lang="en-US" sz="2000" dirty="0"/>
              <a:t> </a:t>
            </a:r>
            <a:r>
              <a:rPr lang="en-US" sz="2000" dirty="0" err="1"/>
              <a:t>ngược</a:t>
            </a:r>
            <a:r>
              <a:rPr lang="en-US" sz="2000" dirty="0"/>
              <a:t> </a:t>
            </a:r>
            <a:r>
              <a:rPr lang="en-US" sz="2000" dirty="0" err="1"/>
              <a:t>chiều</a:t>
            </a:r>
            <a:r>
              <a:rPr lang="en-US" sz="2000" dirty="0"/>
              <a:t> </a:t>
            </a:r>
            <a:r>
              <a:rPr lang="en-US" sz="2000" dirty="0" err="1"/>
              <a:t>với</a:t>
            </a:r>
            <a:r>
              <a:rPr lang="en-US" sz="2000" dirty="0"/>
              <a:t> </a:t>
            </a:r>
            <a:r>
              <a:rPr lang="en-US" sz="2000" dirty="0" err="1"/>
              <a:t>hướng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nên</a:t>
            </a:r>
            <a:r>
              <a:rPr lang="en-US" sz="2000" dirty="0"/>
              <a:t> </a:t>
            </a:r>
            <a:r>
              <a:rPr lang="en-US" sz="2000" dirty="0" err="1"/>
              <a:t>các</a:t>
            </a:r>
            <a:r>
              <a:rPr lang="en-US" sz="2000" dirty="0"/>
              <a:t> </a:t>
            </a:r>
            <a:r>
              <a:rPr lang="en-US" sz="2000" dirty="0" err="1"/>
              <a:t>bạn</a:t>
            </a:r>
            <a:r>
              <a:rPr lang="en-US" sz="2000" dirty="0"/>
              <a:t> </a:t>
            </a:r>
            <a:r>
              <a:rPr lang="en-US" sz="2000" dirty="0" err="1"/>
              <a:t>sẽ</a:t>
            </a:r>
            <a:r>
              <a:rPr lang="en-US" sz="2000" dirty="0"/>
              <a:t> </a:t>
            </a:r>
            <a:r>
              <a:rPr lang="en-US" sz="2000" dirty="0" err="1"/>
              <a:t>bị</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và</a:t>
            </a:r>
            <a:r>
              <a:rPr lang="en-US" sz="2000" dirty="0"/>
              <a:t> </a:t>
            </a:r>
            <a:r>
              <a:rPr lang="en-US" sz="2000" dirty="0" err="1"/>
              <a:t>gây</a:t>
            </a:r>
            <a:r>
              <a:rPr lang="en-US" sz="2000" dirty="0"/>
              <a:t> </a:t>
            </a:r>
            <a:r>
              <a:rPr lang="en-US" sz="2000" dirty="0" err="1"/>
              <a:t>chói</a:t>
            </a:r>
            <a:r>
              <a:rPr lang="en-US" sz="2000" dirty="0"/>
              <a:t> </a:t>
            </a:r>
            <a:r>
              <a:rPr lang="en-US" sz="2000" dirty="0" err="1"/>
              <a:t>mắt</a:t>
            </a:r>
            <a:r>
              <a:rPr lang="en-US" sz="2000" dirty="0"/>
              <a:t>.</a:t>
            </a:r>
          </a:p>
        </p:txBody>
      </p:sp>
    </p:spTree>
    <p:extLst>
      <p:ext uri="{BB962C8B-B14F-4D97-AF65-F5344CB8AC3E}">
        <p14:creationId xmlns:p14="http://schemas.microsoft.com/office/powerpoint/2010/main" val="2395600896"/>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cxnSp>
        <p:nvCxnSpPr>
          <p:cNvPr id="2348" name="Google Shape;2348;p63"/>
          <p:cNvCxnSpPr>
            <a:cxnSpLocks/>
            <a:endCxn id="2350" idx="2"/>
          </p:cNvCxnSpPr>
          <p:nvPr/>
        </p:nvCxnSpPr>
        <p:spPr>
          <a:xfrm rot="10800000" flipH="1">
            <a:off x="2188806" y="2137344"/>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354" name="Google Shape;2354;p63"/>
          <p:cNvCxnSpPr>
            <a:cxnSpLocks/>
            <a:stCxn id="2350" idx="4"/>
          </p:cNvCxnSpPr>
          <p:nvPr/>
        </p:nvCxnSpPr>
        <p:spPr>
          <a:xfrm flipH="1">
            <a:off x="3609932" y="2543960"/>
            <a:ext cx="1516" cy="387953"/>
          </a:xfrm>
          <a:prstGeom prst="straightConnector1">
            <a:avLst/>
          </a:prstGeom>
          <a:noFill/>
          <a:ln w="19050" cap="flat" cmpd="sng">
            <a:solidFill>
              <a:schemeClr val="dk1"/>
            </a:solidFill>
            <a:prstDash val="solid"/>
            <a:round/>
            <a:headEnd type="none" w="med" len="med"/>
            <a:tailEnd type="none" w="med" len="med"/>
          </a:ln>
        </p:spPr>
      </p:cxnSp>
      <p:sp>
        <p:nvSpPr>
          <p:cNvPr id="2350" name="Google Shape;2350;p63"/>
          <p:cNvSpPr/>
          <p:nvPr/>
        </p:nvSpPr>
        <p:spPr>
          <a:xfrm>
            <a:off x="3204948" y="1730960"/>
            <a:ext cx="813000" cy="8130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3"/>
          <p:cNvSpPr/>
          <p:nvPr/>
        </p:nvSpPr>
        <p:spPr>
          <a:xfrm>
            <a:off x="3308724" y="1834747"/>
            <a:ext cx="605700" cy="605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61" name="Google Shape;2361;p63"/>
          <p:cNvCxnSpPr>
            <a:cxnSpLocks/>
            <a:stCxn id="2362" idx="4"/>
          </p:cNvCxnSpPr>
          <p:nvPr/>
        </p:nvCxnSpPr>
        <p:spPr>
          <a:xfrm>
            <a:off x="6442517" y="2602719"/>
            <a:ext cx="2400" cy="292500"/>
          </a:xfrm>
          <a:prstGeom prst="straightConnector1">
            <a:avLst/>
          </a:prstGeom>
          <a:noFill/>
          <a:ln w="19050" cap="flat" cmpd="sng">
            <a:solidFill>
              <a:schemeClr val="dk1"/>
            </a:solidFill>
            <a:prstDash val="solid"/>
            <a:round/>
            <a:headEnd type="none" w="med" len="med"/>
            <a:tailEnd type="none" w="med" len="med"/>
          </a:ln>
        </p:spPr>
      </p:cxnSp>
      <p:sp>
        <p:nvSpPr>
          <p:cNvPr id="2362" name="Google Shape;2362;p63"/>
          <p:cNvSpPr/>
          <p:nvPr/>
        </p:nvSpPr>
        <p:spPr>
          <a:xfrm>
            <a:off x="6036317" y="1790019"/>
            <a:ext cx="812400" cy="8127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3"/>
          <p:cNvSpPr/>
          <p:nvPr/>
        </p:nvSpPr>
        <p:spPr>
          <a:xfrm>
            <a:off x="6140111" y="1893823"/>
            <a:ext cx="605100" cy="605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3"/>
          <p:cNvSpPr txBox="1">
            <a:spLocks noGrp="1"/>
          </p:cNvSpPr>
          <p:nvPr>
            <p:ph type="title"/>
          </p:nvPr>
        </p:nvSpPr>
        <p:spPr>
          <a:xfrm>
            <a:off x="2188805" y="721970"/>
            <a:ext cx="5615736" cy="482700"/>
          </a:xfrm>
          <a:prstGeom prst="rect">
            <a:avLst/>
          </a:prstGeom>
          <a:solidFill>
            <a:schemeClr val="accent3">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C00000"/>
                </a:solidFill>
              </a:rPr>
              <a:t>HƯỚNG DẪN VỀ NHÀ</a:t>
            </a:r>
            <a:endParaRPr dirty="0">
              <a:solidFill>
                <a:srgbClr val="C00000"/>
              </a:solidFill>
            </a:endParaRPr>
          </a:p>
        </p:txBody>
      </p:sp>
      <p:sp>
        <p:nvSpPr>
          <p:cNvPr id="2366" name="Google Shape;2366;p63"/>
          <p:cNvSpPr txBox="1"/>
          <p:nvPr/>
        </p:nvSpPr>
        <p:spPr>
          <a:xfrm>
            <a:off x="2763332" y="3161957"/>
            <a:ext cx="1693200" cy="51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latin typeface="Varela Round"/>
              <a:ea typeface="Varela Round"/>
              <a:cs typeface="Varela Round"/>
              <a:sym typeface="Varela Round"/>
            </a:endParaRPr>
          </a:p>
        </p:txBody>
      </p:sp>
      <p:sp>
        <p:nvSpPr>
          <p:cNvPr id="2355" name="Google Shape;2355;p63"/>
          <p:cNvSpPr txBox="1"/>
          <p:nvPr/>
        </p:nvSpPr>
        <p:spPr>
          <a:xfrm>
            <a:off x="2813931" y="3158841"/>
            <a:ext cx="1572287" cy="838205"/>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pt-BR" sz="2400" dirty="0">
                <a:solidFill>
                  <a:srgbClr val="000000"/>
                </a:solidFill>
                <a:effectLst/>
                <a:latin typeface="+mn-lt"/>
                <a:ea typeface="Calibri" panose="020F0502020204030204" pitchFamily="34" charset="0"/>
              </a:rPr>
              <a:t>Ghi nhớ kiến thức trong bài. </a:t>
            </a:r>
            <a:endParaRPr sz="2800" b="1" dirty="0">
              <a:solidFill>
                <a:schemeClr val="dk1"/>
              </a:solidFill>
              <a:latin typeface="+mn-lt"/>
              <a:ea typeface="Coiny"/>
              <a:cs typeface="Arial" panose="020B0604020202020204" pitchFamily="34" charset="0"/>
              <a:sym typeface="Coiny"/>
            </a:endParaRPr>
          </a:p>
        </p:txBody>
      </p:sp>
      <p:sp>
        <p:nvSpPr>
          <p:cNvPr id="2363" name="Google Shape;2363;p63"/>
          <p:cNvSpPr txBox="1"/>
          <p:nvPr/>
        </p:nvSpPr>
        <p:spPr>
          <a:xfrm>
            <a:off x="5095287" y="3188068"/>
            <a:ext cx="2815102" cy="666522"/>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US" sz="2400" dirty="0" err="1">
                <a:solidFill>
                  <a:srgbClr val="000000"/>
                </a:solidFill>
                <a:effectLst/>
                <a:latin typeface="+mn-lt"/>
                <a:ea typeface="Calibri" panose="020F0502020204030204" pitchFamily="34" charset="0"/>
              </a:rPr>
              <a:t>Chuẩn</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bị</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bài</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mới</a:t>
            </a:r>
            <a:r>
              <a:rPr lang="en-US" sz="2400" dirty="0">
                <a:solidFill>
                  <a:srgbClr val="000000"/>
                </a:solidFill>
                <a:effectLst/>
                <a:latin typeface="+mn-lt"/>
                <a:ea typeface="Calibri" panose="020F0502020204030204" pitchFamily="34" charset="0"/>
              </a:rPr>
              <a:t> </a:t>
            </a:r>
          </a:p>
          <a:p>
            <a:pPr marL="0" lvl="0" indent="0" algn="ctr" rtl="0">
              <a:lnSpc>
                <a:spcPct val="130000"/>
              </a:lnSpc>
              <a:spcBef>
                <a:spcPts val="0"/>
              </a:spcBef>
              <a:spcAft>
                <a:spcPts val="0"/>
              </a:spcAft>
              <a:buNone/>
            </a:pPr>
            <a:r>
              <a:rPr lang="en-US" sz="2400" dirty="0">
                <a:solidFill>
                  <a:srgbClr val="000000"/>
                </a:solidFill>
                <a:effectLst/>
                <a:latin typeface="+mn-lt"/>
                <a:ea typeface="Calibri" panose="020F0502020204030204" pitchFamily="34" charset="0"/>
              </a:rPr>
              <a:t>“ </a:t>
            </a:r>
            <a:r>
              <a:rPr lang="en-US" sz="2400" b="1" dirty="0" err="1">
                <a:solidFill>
                  <a:srgbClr val="000000"/>
                </a:solidFill>
                <a:effectLst/>
                <a:latin typeface="+mn-lt"/>
                <a:ea typeface="Calibri" panose="020F0502020204030204" pitchFamily="34" charset="0"/>
              </a:rPr>
              <a:t>Bài</a:t>
            </a:r>
            <a:r>
              <a:rPr lang="en-US" sz="2400" b="1" dirty="0">
                <a:solidFill>
                  <a:srgbClr val="000000"/>
                </a:solidFill>
                <a:effectLst/>
                <a:latin typeface="+mn-lt"/>
                <a:ea typeface="Calibri" panose="020F0502020204030204" pitchFamily="34" charset="0"/>
              </a:rPr>
              <a:t> 3. </a:t>
            </a:r>
            <a:r>
              <a:rPr lang="nl-NL" sz="2400" b="1" dirty="0">
                <a:solidFill>
                  <a:srgbClr val="000000"/>
                </a:solidFill>
                <a:effectLst/>
                <a:latin typeface="+mn-lt"/>
                <a:ea typeface="Calibri" panose="020F0502020204030204" pitchFamily="34" charset="0"/>
              </a:rPr>
              <a:t>Biểu đồ đoạn thẳng”</a:t>
            </a:r>
            <a:endParaRPr sz="2800" b="1" dirty="0">
              <a:solidFill>
                <a:schemeClr val="dk1"/>
              </a:solidFill>
              <a:latin typeface="+mn-lt"/>
              <a:ea typeface="Coiny"/>
              <a:cs typeface="Arial" panose="020B0604020202020204" pitchFamily="34" charset="0"/>
              <a:sym typeface="Coiny"/>
            </a:endParaRPr>
          </a:p>
        </p:txBody>
      </p:sp>
      <p:grpSp>
        <p:nvGrpSpPr>
          <p:cNvPr id="2374" name="Google Shape;2374;p63"/>
          <p:cNvGrpSpPr/>
          <p:nvPr/>
        </p:nvGrpSpPr>
        <p:grpSpPr>
          <a:xfrm>
            <a:off x="3432182" y="1954884"/>
            <a:ext cx="368510" cy="367750"/>
            <a:chOff x="6192470" y="3360516"/>
            <a:chExt cx="368510" cy="367750"/>
          </a:xfrm>
        </p:grpSpPr>
        <p:sp>
          <p:nvSpPr>
            <p:cNvPr id="2375" name="Google Shape;2375;p63"/>
            <p:cNvSpPr/>
            <p:nvPr/>
          </p:nvSpPr>
          <p:spPr>
            <a:xfrm>
              <a:off x="6200141" y="3365543"/>
              <a:ext cx="353561" cy="357121"/>
            </a:xfrm>
            <a:custGeom>
              <a:avLst/>
              <a:gdLst/>
              <a:ahLst/>
              <a:cxnLst/>
              <a:rect l="l" t="t" r="r" b="b"/>
              <a:pathLst>
                <a:path w="13505" h="13641" extrusionOk="0">
                  <a:moveTo>
                    <a:pt x="6074" y="1"/>
                  </a:moveTo>
                  <a:cubicBezTo>
                    <a:pt x="5973" y="1"/>
                    <a:pt x="5869" y="12"/>
                    <a:pt x="5765" y="35"/>
                  </a:cubicBezTo>
                  <a:cubicBezTo>
                    <a:pt x="5477" y="97"/>
                    <a:pt x="5212" y="256"/>
                    <a:pt x="5025" y="477"/>
                  </a:cubicBezTo>
                  <a:cubicBezTo>
                    <a:pt x="4850" y="355"/>
                    <a:pt x="4625" y="288"/>
                    <a:pt x="4383" y="288"/>
                  </a:cubicBezTo>
                  <a:cubicBezTo>
                    <a:pt x="4214" y="288"/>
                    <a:pt x="4037" y="321"/>
                    <a:pt x="3863" y="390"/>
                  </a:cubicBezTo>
                  <a:cubicBezTo>
                    <a:pt x="3598" y="496"/>
                    <a:pt x="3368" y="683"/>
                    <a:pt x="3214" y="928"/>
                  </a:cubicBezTo>
                  <a:cubicBezTo>
                    <a:pt x="3137" y="906"/>
                    <a:pt x="3055" y="895"/>
                    <a:pt x="2971" y="895"/>
                  </a:cubicBezTo>
                  <a:cubicBezTo>
                    <a:pt x="2639" y="895"/>
                    <a:pt x="2274" y="1067"/>
                    <a:pt x="2013" y="1389"/>
                  </a:cubicBezTo>
                  <a:cubicBezTo>
                    <a:pt x="1845" y="1596"/>
                    <a:pt x="1739" y="1846"/>
                    <a:pt x="1715" y="2110"/>
                  </a:cubicBezTo>
                  <a:cubicBezTo>
                    <a:pt x="1268" y="2129"/>
                    <a:pt x="850" y="2523"/>
                    <a:pt x="730" y="3080"/>
                  </a:cubicBezTo>
                  <a:cubicBezTo>
                    <a:pt x="673" y="3335"/>
                    <a:pt x="687" y="3604"/>
                    <a:pt x="778" y="3844"/>
                  </a:cubicBezTo>
                  <a:cubicBezTo>
                    <a:pt x="269" y="3988"/>
                    <a:pt x="0" y="4613"/>
                    <a:pt x="173" y="5237"/>
                  </a:cubicBezTo>
                  <a:cubicBezTo>
                    <a:pt x="235" y="5463"/>
                    <a:pt x="351" y="5665"/>
                    <a:pt x="514" y="5833"/>
                  </a:cubicBezTo>
                  <a:cubicBezTo>
                    <a:pt x="461" y="6059"/>
                    <a:pt x="466" y="6294"/>
                    <a:pt x="529" y="6515"/>
                  </a:cubicBezTo>
                  <a:cubicBezTo>
                    <a:pt x="682" y="7057"/>
                    <a:pt x="1116" y="7424"/>
                    <a:pt x="1555" y="7424"/>
                  </a:cubicBezTo>
                  <a:cubicBezTo>
                    <a:pt x="1626" y="7424"/>
                    <a:pt x="1698" y="7415"/>
                    <a:pt x="1768" y="7394"/>
                  </a:cubicBezTo>
                  <a:cubicBezTo>
                    <a:pt x="1821" y="7380"/>
                    <a:pt x="1874" y="7361"/>
                    <a:pt x="1927" y="7337"/>
                  </a:cubicBezTo>
                  <a:cubicBezTo>
                    <a:pt x="2024" y="7600"/>
                    <a:pt x="2432" y="7811"/>
                    <a:pt x="2803" y="7811"/>
                  </a:cubicBezTo>
                  <a:cubicBezTo>
                    <a:pt x="2905" y="7811"/>
                    <a:pt x="3005" y="7795"/>
                    <a:pt x="3094" y="7760"/>
                  </a:cubicBezTo>
                  <a:cubicBezTo>
                    <a:pt x="3599" y="8916"/>
                    <a:pt x="4369" y="9502"/>
                    <a:pt x="5566" y="9502"/>
                  </a:cubicBezTo>
                  <a:cubicBezTo>
                    <a:pt x="5895" y="9502"/>
                    <a:pt x="6257" y="9458"/>
                    <a:pt x="6654" y="9369"/>
                  </a:cubicBezTo>
                  <a:cubicBezTo>
                    <a:pt x="6750" y="9878"/>
                    <a:pt x="7072" y="10498"/>
                    <a:pt x="7941" y="11002"/>
                  </a:cubicBezTo>
                  <a:cubicBezTo>
                    <a:pt x="9397" y="11838"/>
                    <a:pt x="10041" y="12487"/>
                    <a:pt x="10141" y="13145"/>
                  </a:cubicBezTo>
                  <a:cubicBezTo>
                    <a:pt x="10184" y="13434"/>
                    <a:pt x="10430" y="13641"/>
                    <a:pt x="10713" y="13641"/>
                  </a:cubicBezTo>
                  <a:cubicBezTo>
                    <a:pt x="10749" y="13641"/>
                    <a:pt x="10786" y="13637"/>
                    <a:pt x="10824" y="13630"/>
                  </a:cubicBezTo>
                  <a:cubicBezTo>
                    <a:pt x="11146" y="13572"/>
                    <a:pt x="11357" y="13255"/>
                    <a:pt x="11285" y="12933"/>
                  </a:cubicBezTo>
                  <a:lnTo>
                    <a:pt x="10718" y="10330"/>
                  </a:lnTo>
                  <a:lnTo>
                    <a:pt x="10622" y="8658"/>
                  </a:lnTo>
                  <a:lnTo>
                    <a:pt x="11563" y="8298"/>
                  </a:lnTo>
                  <a:cubicBezTo>
                    <a:pt x="11669" y="8346"/>
                    <a:pt x="11781" y="8369"/>
                    <a:pt x="11895" y="8369"/>
                  </a:cubicBezTo>
                  <a:cubicBezTo>
                    <a:pt x="12296" y="8369"/>
                    <a:pt x="12713" y="8080"/>
                    <a:pt x="12923" y="7615"/>
                  </a:cubicBezTo>
                  <a:cubicBezTo>
                    <a:pt x="13058" y="7318"/>
                    <a:pt x="13082" y="6981"/>
                    <a:pt x="12981" y="6664"/>
                  </a:cubicBezTo>
                  <a:cubicBezTo>
                    <a:pt x="13192" y="6472"/>
                    <a:pt x="13336" y="6217"/>
                    <a:pt x="13394" y="5939"/>
                  </a:cubicBezTo>
                  <a:cubicBezTo>
                    <a:pt x="13504" y="5415"/>
                    <a:pt x="13317" y="4916"/>
                    <a:pt x="12961" y="4690"/>
                  </a:cubicBezTo>
                  <a:cubicBezTo>
                    <a:pt x="13048" y="4363"/>
                    <a:pt x="12976" y="3960"/>
                    <a:pt x="12721" y="3623"/>
                  </a:cubicBezTo>
                  <a:cubicBezTo>
                    <a:pt x="12543" y="3378"/>
                    <a:pt x="12284" y="3201"/>
                    <a:pt x="11986" y="3119"/>
                  </a:cubicBezTo>
                  <a:cubicBezTo>
                    <a:pt x="12068" y="2835"/>
                    <a:pt x="12001" y="2504"/>
                    <a:pt x="11799" y="2221"/>
                  </a:cubicBezTo>
                  <a:cubicBezTo>
                    <a:pt x="11799" y="2221"/>
                    <a:pt x="11439" y="1793"/>
                    <a:pt x="11203" y="1740"/>
                  </a:cubicBezTo>
                  <a:cubicBezTo>
                    <a:pt x="11011" y="1694"/>
                    <a:pt x="10829" y="1630"/>
                    <a:pt x="10656" y="1630"/>
                  </a:cubicBezTo>
                  <a:cubicBezTo>
                    <a:pt x="10630" y="1630"/>
                    <a:pt x="10604" y="1631"/>
                    <a:pt x="10579" y="1634"/>
                  </a:cubicBezTo>
                  <a:cubicBezTo>
                    <a:pt x="10492" y="1308"/>
                    <a:pt x="10233" y="995"/>
                    <a:pt x="9853" y="827"/>
                  </a:cubicBezTo>
                  <a:cubicBezTo>
                    <a:pt x="9677" y="744"/>
                    <a:pt x="9485" y="702"/>
                    <a:pt x="9293" y="702"/>
                  </a:cubicBezTo>
                  <a:cubicBezTo>
                    <a:pt x="9186" y="702"/>
                    <a:pt x="9079" y="715"/>
                    <a:pt x="8974" y="741"/>
                  </a:cubicBezTo>
                  <a:cubicBezTo>
                    <a:pt x="8811" y="400"/>
                    <a:pt x="8412" y="150"/>
                    <a:pt x="7932" y="121"/>
                  </a:cubicBezTo>
                  <a:cubicBezTo>
                    <a:pt x="7901" y="119"/>
                    <a:pt x="7870" y="118"/>
                    <a:pt x="7840" y="118"/>
                  </a:cubicBezTo>
                  <a:cubicBezTo>
                    <a:pt x="7531" y="118"/>
                    <a:pt x="7231" y="228"/>
                    <a:pt x="6995" y="429"/>
                  </a:cubicBezTo>
                  <a:cubicBezTo>
                    <a:pt x="6808" y="162"/>
                    <a:pt x="6461" y="1"/>
                    <a:pt x="6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3"/>
            <p:cNvSpPr/>
            <p:nvPr/>
          </p:nvSpPr>
          <p:spPr>
            <a:xfrm>
              <a:off x="6247920" y="3365674"/>
              <a:ext cx="305782" cy="218498"/>
            </a:xfrm>
            <a:custGeom>
              <a:avLst/>
              <a:gdLst/>
              <a:ahLst/>
              <a:cxnLst/>
              <a:rect l="l" t="t" r="r" b="b"/>
              <a:pathLst>
                <a:path w="11680" h="8346" extrusionOk="0">
                  <a:moveTo>
                    <a:pt x="4251" y="1"/>
                  </a:moveTo>
                  <a:cubicBezTo>
                    <a:pt x="4150" y="1"/>
                    <a:pt x="4045" y="12"/>
                    <a:pt x="3940" y="34"/>
                  </a:cubicBezTo>
                  <a:cubicBezTo>
                    <a:pt x="3652" y="97"/>
                    <a:pt x="3392" y="251"/>
                    <a:pt x="3200" y="476"/>
                  </a:cubicBezTo>
                  <a:cubicBezTo>
                    <a:pt x="3028" y="355"/>
                    <a:pt x="2802" y="288"/>
                    <a:pt x="2560" y="288"/>
                  </a:cubicBezTo>
                  <a:cubicBezTo>
                    <a:pt x="2391" y="288"/>
                    <a:pt x="2214" y="321"/>
                    <a:pt x="2042" y="390"/>
                  </a:cubicBezTo>
                  <a:cubicBezTo>
                    <a:pt x="1773" y="496"/>
                    <a:pt x="1548" y="683"/>
                    <a:pt x="1394" y="928"/>
                  </a:cubicBezTo>
                  <a:cubicBezTo>
                    <a:pt x="1314" y="904"/>
                    <a:pt x="1231" y="893"/>
                    <a:pt x="1145" y="893"/>
                  </a:cubicBezTo>
                  <a:cubicBezTo>
                    <a:pt x="812" y="893"/>
                    <a:pt x="449" y="1068"/>
                    <a:pt x="193" y="1389"/>
                  </a:cubicBezTo>
                  <a:cubicBezTo>
                    <a:pt x="116" y="1480"/>
                    <a:pt x="53" y="1581"/>
                    <a:pt x="1" y="1687"/>
                  </a:cubicBezTo>
                  <a:cubicBezTo>
                    <a:pt x="63" y="1673"/>
                    <a:pt x="121" y="1658"/>
                    <a:pt x="178" y="1649"/>
                  </a:cubicBezTo>
                  <a:cubicBezTo>
                    <a:pt x="414" y="1620"/>
                    <a:pt x="635" y="1524"/>
                    <a:pt x="817" y="1370"/>
                  </a:cubicBezTo>
                  <a:cubicBezTo>
                    <a:pt x="933" y="1274"/>
                    <a:pt x="1058" y="1197"/>
                    <a:pt x="1197" y="1144"/>
                  </a:cubicBezTo>
                  <a:cubicBezTo>
                    <a:pt x="1358" y="1074"/>
                    <a:pt x="1531" y="1038"/>
                    <a:pt x="1707" y="1038"/>
                  </a:cubicBezTo>
                  <a:cubicBezTo>
                    <a:pt x="1782" y="1038"/>
                    <a:pt x="1857" y="1045"/>
                    <a:pt x="1932" y="1058"/>
                  </a:cubicBezTo>
                  <a:cubicBezTo>
                    <a:pt x="2003" y="1070"/>
                    <a:pt x="2075" y="1077"/>
                    <a:pt x="2146" y="1077"/>
                  </a:cubicBezTo>
                  <a:cubicBezTo>
                    <a:pt x="2344" y="1077"/>
                    <a:pt x="2538" y="1028"/>
                    <a:pt x="2715" y="933"/>
                  </a:cubicBezTo>
                  <a:cubicBezTo>
                    <a:pt x="2835" y="866"/>
                    <a:pt x="2965" y="818"/>
                    <a:pt x="3099" y="784"/>
                  </a:cubicBezTo>
                  <a:cubicBezTo>
                    <a:pt x="3198" y="761"/>
                    <a:pt x="3298" y="750"/>
                    <a:pt x="3398" y="750"/>
                  </a:cubicBezTo>
                  <a:cubicBezTo>
                    <a:pt x="3590" y="750"/>
                    <a:pt x="3782" y="791"/>
                    <a:pt x="3959" y="870"/>
                  </a:cubicBezTo>
                  <a:cubicBezTo>
                    <a:pt x="4111" y="941"/>
                    <a:pt x="4275" y="977"/>
                    <a:pt x="4440" y="977"/>
                  </a:cubicBezTo>
                  <a:cubicBezTo>
                    <a:pt x="4556" y="977"/>
                    <a:pt x="4672" y="959"/>
                    <a:pt x="4785" y="923"/>
                  </a:cubicBezTo>
                  <a:cubicBezTo>
                    <a:pt x="4913" y="887"/>
                    <a:pt x="5048" y="868"/>
                    <a:pt x="5183" y="868"/>
                  </a:cubicBezTo>
                  <a:cubicBezTo>
                    <a:pt x="5211" y="868"/>
                    <a:pt x="5238" y="869"/>
                    <a:pt x="5266" y="870"/>
                  </a:cubicBezTo>
                  <a:cubicBezTo>
                    <a:pt x="5559" y="885"/>
                    <a:pt x="5838" y="990"/>
                    <a:pt x="6063" y="1178"/>
                  </a:cubicBezTo>
                  <a:cubicBezTo>
                    <a:pt x="6251" y="1341"/>
                    <a:pt x="6486" y="1437"/>
                    <a:pt x="6736" y="1456"/>
                  </a:cubicBezTo>
                  <a:cubicBezTo>
                    <a:pt x="6894" y="1471"/>
                    <a:pt x="7043" y="1514"/>
                    <a:pt x="7188" y="1577"/>
                  </a:cubicBezTo>
                  <a:cubicBezTo>
                    <a:pt x="7399" y="1673"/>
                    <a:pt x="7586" y="1817"/>
                    <a:pt x="7726" y="2004"/>
                  </a:cubicBezTo>
                  <a:cubicBezTo>
                    <a:pt x="7889" y="2225"/>
                    <a:pt x="8124" y="2384"/>
                    <a:pt x="8389" y="2451"/>
                  </a:cubicBezTo>
                  <a:lnTo>
                    <a:pt x="8537" y="2489"/>
                  </a:lnTo>
                  <a:cubicBezTo>
                    <a:pt x="8773" y="2542"/>
                    <a:pt x="9128" y="2970"/>
                    <a:pt x="9128" y="2970"/>
                  </a:cubicBezTo>
                  <a:cubicBezTo>
                    <a:pt x="9224" y="3109"/>
                    <a:pt x="9292" y="3258"/>
                    <a:pt x="9330" y="3421"/>
                  </a:cubicBezTo>
                  <a:cubicBezTo>
                    <a:pt x="9388" y="3690"/>
                    <a:pt x="9541" y="3926"/>
                    <a:pt x="9762" y="4084"/>
                  </a:cubicBezTo>
                  <a:cubicBezTo>
                    <a:pt x="9873" y="4171"/>
                    <a:pt x="9969" y="4267"/>
                    <a:pt x="10056" y="4377"/>
                  </a:cubicBezTo>
                  <a:cubicBezTo>
                    <a:pt x="10209" y="4589"/>
                    <a:pt x="10305" y="4834"/>
                    <a:pt x="10325" y="5093"/>
                  </a:cubicBezTo>
                  <a:cubicBezTo>
                    <a:pt x="10344" y="5309"/>
                    <a:pt x="10421" y="5521"/>
                    <a:pt x="10546" y="5694"/>
                  </a:cubicBezTo>
                  <a:cubicBezTo>
                    <a:pt x="10738" y="5991"/>
                    <a:pt x="10800" y="6352"/>
                    <a:pt x="10718" y="6693"/>
                  </a:cubicBezTo>
                  <a:cubicBezTo>
                    <a:pt x="10680" y="6899"/>
                    <a:pt x="10589" y="7092"/>
                    <a:pt x="10459" y="7255"/>
                  </a:cubicBezTo>
                  <a:cubicBezTo>
                    <a:pt x="10377" y="7361"/>
                    <a:pt x="10339" y="7495"/>
                    <a:pt x="10358" y="7630"/>
                  </a:cubicBezTo>
                  <a:cubicBezTo>
                    <a:pt x="10387" y="7875"/>
                    <a:pt x="10353" y="8120"/>
                    <a:pt x="10252" y="8345"/>
                  </a:cubicBezTo>
                  <a:cubicBezTo>
                    <a:pt x="10589" y="8269"/>
                    <a:pt x="10911" y="8004"/>
                    <a:pt x="11088" y="7615"/>
                  </a:cubicBezTo>
                  <a:cubicBezTo>
                    <a:pt x="11228" y="7317"/>
                    <a:pt x="11252" y="6976"/>
                    <a:pt x="11151" y="6664"/>
                  </a:cubicBezTo>
                  <a:cubicBezTo>
                    <a:pt x="11362" y="6472"/>
                    <a:pt x="11506" y="6217"/>
                    <a:pt x="11564" y="5939"/>
                  </a:cubicBezTo>
                  <a:cubicBezTo>
                    <a:pt x="11679" y="5415"/>
                    <a:pt x="11497" y="4915"/>
                    <a:pt x="11141" y="4694"/>
                  </a:cubicBezTo>
                  <a:cubicBezTo>
                    <a:pt x="11233" y="4368"/>
                    <a:pt x="11151" y="3964"/>
                    <a:pt x="10901" y="3623"/>
                  </a:cubicBezTo>
                  <a:cubicBezTo>
                    <a:pt x="10718" y="3378"/>
                    <a:pt x="10459" y="3200"/>
                    <a:pt x="10161" y="3123"/>
                  </a:cubicBezTo>
                  <a:cubicBezTo>
                    <a:pt x="10248" y="2835"/>
                    <a:pt x="10176" y="2499"/>
                    <a:pt x="9974" y="2220"/>
                  </a:cubicBezTo>
                  <a:cubicBezTo>
                    <a:pt x="9974" y="2220"/>
                    <a:pt x="9618" y="1793"/>
                    <a:pt x="9383" y="1740"/>
                  </a:cubicBezTo>
                  <a:cubicBezTo>
                    <a:pt x="9186" y="1697"/>
                    <a:pt x="9000" y="1631"/>
                    <a:pt x="8819" y="1631"/>
                  </a:cubicBezTo>
                  <a:cubicBezTo>
                    <a:pt x="8797" y="1631"/>
                    <a:pt x="8775" y="1632"/>
                    <a:pt x="8754" y="1634"/>
                  </a:cubicBezTo>
                  <a:cubicBezTo>
                    <a:pt x="8672" y="1308"/>
                    <a:pt x="8413" y="995"/>
                    <a:pt x="8033" y="827"/>
                  </a:cubicBezTo>
                  <a:cubicBezTo>
                    <a:pt x="7857" y="744"/>
                    <a:pt x="7665" y="702"/>
                    <a:pt x="7473" y="702"/>
                  </a:cubicBezTo>
                  <a:cubicBezTo>
                    <a:pt x="7366" y="702"/>
                    <a:pt x="7259" y="715"/>
                    <a:pt x="7154" y="741"/>
                  </a:cubicBezTo>
                  <a:cubicBezTo>
                    <a:pt x="6986" y="400"/>
                    <a:pt x="6587" y="145"/>
                    <a:pt x="6111" y="121"/>
                  </a:cubicBezTo>
                  <a:cubicBezTo>
                    <a:pt x="6081" y="119"/>
                    <a:pt x="6050" y="118"/>
                    <a:pt x="6019" y="118"/>
                  </a:cubicBezTo>
                  <a:cubicBezTo>
                    <a:pt x="5710" y="118"/>
                    <a:pt x="5410" y="227"/>
                    <a:pt x="5170" y="428"/>
                  </a:cubicBezTo>
                  <a:cubicBezTo>
                    <a:pt x="4983" y="162"/>
                    <a:pt x="4639" y="1"/>
                    <a:pt x="4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3"/>
            <p:cNvSpPr/>
            <p:nvPr/>
          </p:nvSpPr>
          <p:spPr>
            <a:xfrm>
              <a:off x="6221007" y="3434108"/>
              <a:ext cx="3299" cy="6571"/>
            </a:xfrm>
            <a:custGeom>
              <a:avLst/>
              <a:gdLst/>
              <a:ahLst/>
              <a:cxnLst/>
              <a:rect l="l" t="t" r="r" b="b"/>
              <a:pathLst>
                <a:path w="126" h="251" extrusionOk="0">
                  <a:moveTo>
                    <a:pt x="125" y="0"/>
                  </a:moveTo>
                  <a:lnTo>
                    <a:pt x="125" y="0"/>
                  </a:lnTo>
                  <a:cubicBezTo>
                    <a:pt x="73" y="82"/>
                    <a:pt x="34" y="164"/>
                    <a:pt x="1" y="250"/>
                  </a:cubicBezTo>
                  <a:cubicBezTo>
                    <a:pt x="25" y="250"/>
                    <a:pt x="49" y="245"/>
                    <a:pt x="77" y="245"/>
                  </a:cubicBezTo>
                  <a:cubicBezTo>
                    <a:pt x="82" y="164"/>
                    <a:pt x="101" y="82"/>
                    <a:pt x="125" y="0"/>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3"/>
            <p:cNvSpPr/>
            <p:nvPr/>
          </p:nvSpPr>
          <p:spPr>
            <a:xfrm>
              <a:off x="6360363" y="3584905"/>
              <a:ext cx="137105" cy="137759"/>
            </a:xfrm>
            <a:custGeom>
              <a:avLst/>
              <a:gdLst/>
              <a:ahLst/>
              <a:cxnLst/>
              <a:rect l="l" t="t" r="r" b="b"/>
              <a:pathLst>
                <a:path w="5237" h="5262" extrusionOk="0">
                  <a:moveTo>
                    <a:pt x="587" y="0"/>
                  </a:moveTo>
                  <a:cubicBezTo>
                    <a:pt x="587" y="0"/>
                    <a:pt x="1" y="1576"/>
                    <a:pt x="1821" y="2623"/>
                  </a:cubicBezTo>
                  <a:cubicBezTo>
                    <a:pt x="3277" y="3459"/>
                    <a:pt x="3921" y="4108"/>
                    <a:pt x="4021" y="4766"/>
                  </a:cubicBezTo>
                  <a:cubicBezTo>
                    <a:pt x="4064" y="5055"/>
                    <a:pt x="4310" y="5262"/>
                    <a:pt x="4593" y="5262"/>
                  </a:cubicBezTo>
                  <a:cubicBezTo>
                    <a:pt x="4629" y="5262"/>
                    <a:pt x="4666" y="5258"/>
                    <a:pt x="4704" y="5251"/>
                  </a:cubicBezTo>
                  <a:cubicBezTo>
                    <a:pt x="5026" y="5193"/>
                    <a:pt x="5237" y="4876"/>
                    <a:pt x="5165" y="4554"/>
                  </a:cubicBezTo>
                  <a:lnTo>
                    <a:pt x="4598" y="1951"/>
                  </a:lnTo>
                  <a:lnTo>
                    <a:pt x="4084" y="658"/>
                  </a:lnTo>
                  <a:cubicBezTo>
                    <a:pt x="4084" y="658"/>
                    <a:pt x="3518" y="696"/>
                    <a:pt x="2889" y="696"/>
                  </a:cubicBezTo>
                  <a:cubicBezTo>
                    <a:pt x="2172" y="696"/>
                    <a:pt x="1373" y="647"/>
                    <a:pt x="1235" y="437"/>
                  </a:cubicBezTo>
                  <a:cubicBezTo>
                    <a:pt x="1091" y="207"/>
                    <a:pt x="856" y="48"/>
                    <a:pt x="587"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3"/>
            <p:cNvSpPr/>
            <p:nvPr/>
          </p:nvSpPr>
          <p:spPr>
            <a:xfrm>
              <a:off x="6451810" y="3602001"/>
              <a:ext cx="46208" cy="120768"/>
            </a:xfrm>
            <a:custGeom>
              <a:avLst/>
              <a:gdLst/>
              <a:ahLst/>
              <a:cxnLst/>
              <a:rect l="l" t="t" r="r" b="b"/>
              <a:pathLst>
                <a:path w="1765" h="4613" extrusionOk="0">
                  <a:moveTo>
                    <a:pt x="596" y="1"/>
                  </a:moveTo>
                  <a:cubicBezTo>
                    <a:pt x="596" y="1"/>
                    <a:pt x="351" y="20"/>
                    <a:pt x="0" y="29"/>
                  </a:cubicBezTo>
                  <a:lnTo>
                    <a:pt x="495" y="1278"/>
                  </a:lnTo>
                  <a:lnTo>
                    <a:pt x="1062" y="3882"/>
                  </a:lnTo>
                  <a:cubicBezTo>
                    <a:pt x="1115" y="4127"/>
                    <a:pt x="1004" y="4382"/>
                    <a:pt x="783" y="4512"/>
                  </a:cubicBezTo>
                  <a:cubicBezTo>
                    <a:pt x="886" y="4581"/>
                    <a:pt x="997" y="4612"/>
                    <a:pt x="1105" y="4612"/>
                  </a:cubicBezTo>
                  <a:cubicBezTo>
                    <a:pt x="1451" y="4612"/>
                    <a:pt x="1764" y="4293"/>
                    <a:pt x="1677" y="3901"/>
                  </a:cubicBezTo>
                  <a:lnTo>
                    <a:pt x="1681" y="3901"/>
                  </a:lnTo>
                  <a:lnTo>
                    <a:pt x="1115" y="1298"/>
                  </a:lnTo>
                  <a:lnTo>
                    <a:pt x="596"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3"/>
            <p:cNvSpPr/>
            <p:nvPr/>
          </p:nvSpPr>
          <p:spPr>
            <a:xfrm>
              <a:off x="6412330" y="3579486"/>
              <a:ext cx="100714" cy="55737"/>
            </a:xfrm>
            <a:custGeom>
              <a:avLst/>
              <a:gdLst/>
              <a:ahLst/>
              <a:cxnLst/>
              <a:rect l="l" t="t" r="r" b="b"/>
              <a:pathLst>
                <a:path w="3847" h="2129" extrusionOk="0">
                  <a:moveTo>
                    <a:pt x="804" y="1"/>
                  </a:moveTo>
                  <a:cubicBezTo>
                    <a:pt x="337" y="1"/>
                    <a:pt x="0" y="440"/>
                    <a:pt x="115" y="894"/>
                  </a:cubicBezTo>
                  <a:lnTo>
                    <a:pt x="192" y="1288"/>
                  </a:lnTo>
                  <a:cubicBezTo>
                    <a:pt x="317" y="1783"/>
                    <a:pt x="763" y="2129"/>
                    <a:pt x="1273" y="2129"/>
                  </a:cubicBezTo>
                  <a:lnTo>
                    <a:pt x="2575" y="2129"/>
                  </a:lnTo>
                  <a:cubicBezTo>
                    <a:pt x="3084" y="2129"/>
                    <a:pt x="3531" y="1783"/>
                    <a:pt x="3655" y="1288"/>
                  </a:cubicBezTo>
                  <a:lnTo>
                    <a:pt x="3732" y="894"/>
                  </a:lnTo>
                  <a:cubicBezTo>
                    <a:pt x="3847" y="440"/>
                    <a:pt x="3510" y="1"/>
                    <a:pt x="3043" y="1"/>
                  </a:cubicBezTo>
                  <a:cubicBezTo>
                    <a:pt x="3041" y="1"/>
                    <a:pt x="3038" y="1"/>
                    <a:pt x="3036" y="1"/>
                  </a:cubicBezTo>
                  <a:lnTo>
                    <a:pt x="811" y="1"/>
                  </a:lnTo>
                  <a:cubicBezTo>
                    <a:pt x="809" y="1"/>
                    <a:pt x="806" y="1"/>
                    <a:pt x="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3"/>
            <p:cNvSpPr/>
            <p:nvPr/>
          </p:nvSpPr>
          <p:spPr>
            <a:xfrm>
              <a:off x="6418587" y="3579748"/>
              <a:ext cx="94117" cy="55475"/>
            </a:xfrm>
            <a:custGeom>
              <a:avLst/>
              <a:gdLst/>
              <a:ahLst/>
              <a:cxnLst/>
              <a:rect l="l" t="t" r="r" b="b"/>
              <a:pathLst>
                <a:path w="3595" h="2119" extrusionOk="0">
                  <a:moveTo>
                    <a:pt x="2898" y="0"/>
                  </a:moveTo>
                  <a:lnTo>
                    <a:pt x="2898" y="0"/>
                  </a:lnTo>
                  <a:cubicBezTo>
                    <a:pt x="2912" y="92"/>
                    <a:pt x="2907" y="188"/>
                    <a:pt x="2883" y="284"/>
                  </a:cubicBezTo>
                  <a:lnTo>
                    <a:pt x="2806" y="678"/>
                  </a:lnTo>
                  <a:cubicBezTo>
                    <a:pt x="2681" y="1172"/>
                    <a:pt x="2235" y="1518"/>
                    <a:pt x="1725" y="1518"/>
                  </a:cubicBezTo>
                  <a:lnTo>
                    <a:pt x="428" y="1518"/>
                  </a:lnTo>
                  <a:cubicBezTo>
                    <a:pt x="279" y="1518"/>
                    <a:pt x="135" y="1490"/>
                    <a:pt x="1" y="1432"/>
                  </a:cubicBezTo>
                  <a:lnTo>
                    <a:pt x="1" y="1432"/>
                  </a:lnTo>
                  <a:cubicBezTo>
                    <a:pt x="174" y="1850"/>
                    <a:pt x="577" y="2119"/>
                    <a:pt x="1029" y="2119"/>
                  </a:cubicBezTo>
                  <a:lnTo>
                    <a:pt x="2336" y="2119"/>
                  </a:lnTo>
                  <a:cubicBezTo>
                    <a:pt x="2845" y="2119"/>
                    <a:pt x="3287" y="1778"/>
                    <a:pt x="3416" y="1283"/>
                  </a:cubicBezTo>
                  <a:lnTo>
                    <a:pt x="3493" y="884"/>
                  </a:lnTo>
                  <a:cubicBezTo>
                    <a:pt x="3594" y="471"/>
                    <a:pt x="3320" y="63"/>
                    <a:pt x="28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3"/>
            <p:cNvSpPr/>
            <p:nvPr/>
          </p:nvSpPr>
          <p:spPr>
            <a:xfrm>
              <a:off x="6373374" y="3416227"/>
              <a:ext cx="99955" cy="61261"/>
            </a:xfrm>
            <a:custGeom>
              <a:avLst/>
              <a:gdLst/>
              <a:ahLst/>
              <a:cxnLst/>
              <a:rect l="l" t="t" r="r" b="b"/>
              <a:pathLst>
                <a:path w="3818" h="2340" extrusionOk="0">
                  <a:moveTo>
                    <a:pt x="900" y="0"/>
                  </a:moveTo>
                  <a:cubicBezTo>
                    <a:pt x="674" y="0"/>
                    <a:pt x="446" y="49"/>
                    <a:pt x="229" y="150"/>
                  </a:cubicBezTo>
                  <a:cubicBezTo>
                    <a:pt x="1" y="241"/>
                    <a:pt x="105" y="550"/>
                    <a:pt x="302" y="550"/>
                  </a:cubicBezTo>
                  <a:cubicBezTo>
                    <a:pt x="333" y="550"/>
                    <a:pt x="367" y="543"/>
                    <a:pt x="402" y="525"/>
                  </a:cubicBezTo>
                  <a:cubicBezTo>
                    <a:pt x="561" y="452"/>
                    <a:pt x="729" y="417"/>
                    <a:pt x="895" y="417"/>
                  </a:cubicBezTo>
                  <a:cubicBezTo>
                    <a:pt x="1307" y="417"/>
                    <a:pt x="1704" y="633"/>
                    <a:pt x="1920" y="1010"/>
                  </a:cubicBezTo>
                  <a:cubicBezTo>
                    <a:pt x="1622" y="1346"/>
                    <a:pt x="1550" y="1822"/>
                    <a:pt x="1737" y="2225"/>
                  </a:cubicBezTo>
                  <a:cubicBezTo>
                    <a:pt x="1778" y="2306"/>
                    <a:pt x="1847" y="2340"/>
                    <a:pt x="1915" y="2340"/>
                  </a:cubicBezTo>
                  <a:cubicBezTo>
                    <a:pt x="2047" y="2340"/>
                    <a:pt x="2178" y="2214"/>
                    <a:pt x="2112" y="2052"/>
                  </a:cubicBezTo>
                  <a:cubicBezTo>
                    <a:pt x="1949" y="1697"/>
                    <a:pt x="2098" y="1279"/>
                    <a:pt x="2453" y="1111"/>
                  </a:cubicBezTo>
                  <a:cubicBezTo>
                    <a:pt x="2551" y="1066"/>
                    <a:pt x="2653" y="1045"/>
                    <a:pt x="2754" y="1045"/>
                  </a:cubicBezTo>
                  <a:cubicBezTo>
                    <a:pt x="3021" y="1045"/>
                    <a:pt x="3276" y="1194"/>
                    <a:pt x="3395" y="1452"/>
                  </a:cubicBezTo>
                  <a:cubicBezTo>
                    <a:pt x="3433" y="1525"/>
                    <a:pt x="3506" y="1568"/>
                    <a:pt x="3582" y="1568"/>
                  </a:cubicBezTo>
                  <a:cubicBezTo>
                    <a:pt x="3611" y="1568"/>
                    <a:pt x="3641" y="1561"/>
                    <a:pt x="3669" y="1548"/>
                  </a:cubicBezTo>
                  <a:cubicBezTo>
                    <a:pt x="3769" y="1500"/>
                    <a:pt x="3818" y="1380"/>
                    <a:pt x="3769" y="1274"/>
                  </a:cubicBezTo>
                  <a:cubicBezTo>
                    <a:pt x="3582" y="869"/>
                    <a:pt x="3182" y="630"/>
                    <a:pt x="2765" y="630"/>
                  </a:cubicBezTo>
                  <a:cubicBezTo>
                    <a:pt x="2594" y="630"/>
                    <a:pt x="2420" y="670"/>
                    <a:pt x="2256" y="755"/>
                  </a:cubicBezTo>
                  <a:cubicBezTo>
                    <a:pt x="1955" y="272"/>
                    <a:pt x="1436"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3"/>
            <p:cNvSpPr/>
            <p:nvPr/>
          </p:nvSpPr>
          <p:spPr>
            <a:xfrm>
              <a:off x="6249517" y="3463456"/>
              <a:ext cx="84771" cy="48093"/>
            </a:xfrm>
            <a:custGeom>
              <a:avLst/>
              <a:gdLst/>
              <a:ahLst/>
              <a:cxnLst/>
              <a:rect l="l" t="t" r="r" b="b"/>
              <a:pathLst>
                <a:path w="3238" h="1837" extrusionOk="0">
                  <a:moveTo>
                    <a:pt x="2481" y="0"/>
                  </a:moveTo>
                  <a:cubicBezTo>
                    <a:pt x="2023" y="0"/>
                    <a:pt x="1585" y="255"/>
                    <a:pt x="1366" y="695"/>
                  </a:cubicBezTo>
                  <a:cubicBezTo>
                    <a:pt x="1212" y="646"/>
                    <a:pt x="1053" y="622"/>
                    <a:pt x="895" y="622"/>
                  </a:cubicBezTo>
                  <a:cubicBezTo>
                    <a:pt x="668" y="622"/>
                    <a:pt x="442" y="671"/>
                    <a:pt x="233" y="767"/>
                  </a:cubicBezTo>
                  <a:cubicBezTo>
                    <a:pt x="1" y="858"/>
                    <a:pt x="105" y="1168"/>
                    <a:pt x="304" y="1168"/>
                  </a:cubicBezTo>
                  <a:cubicBezTo>
                    <a:pt x="336" y="1168"/>
                    <a:pt x="370" y="1160"/>
                    <a:pt x="406" y="1142"/>
                  </a:cubicBezTo>
                  <a:cubicBezTo>
                    <a:pt x="568" y="1066"/>
                    <a:pt x="739" y="1030"/>
                    <a:pt x="907" y="1030"/>
                  </a:cubicBezTo>
                  <a:cubicBezTo>
                    <a:pt x="1355" y="1030"/>
                    <a:pt x="1784" y="1285"/>
                    <a:pt x="1986" y="1718"/>
                  </a:cubicBezTo>
                  <a:cubicBezTo>
                    <a:pt x="2026" y="1802"/>
                    <a:pt x="2095" y="1837"/>
                    <a:pt x="2164" y="1837"/>
                  </a:cubicBezTo>
                  <a:cubicBezTo>
                    <a:pt x="2297" y="1837"/>
                    <a:pt x="2432" y="1707"/>
                    <a:pt x="2356" y="1545"/>
                  </a:cubicBezTo>
                  <a:cubicBezTo>
                    <a:pt x="2226" y="1262"/>
                    <a:pt x="2010" y="1022"/>
                    <a:pt x="1746" y="858"/>
                  </a:cubicBezTo>
                  <a:cubicBezTo>
                    <a:pt x="1894" y="577"/>
                    <a:pt x="2182" y="413"/>
                    <a:pt x="2481" y="413"/>
                  </a:cubicBezTo>
                  <a:cubicBezTo>
                    <a:pt x="2601" y="413"/>
                    <a:pt x="2722" y="439"/>
                    <a:pt x="2836" y="493"/>
                  </a:cubicBezTo>
                  <a:cubicBezTo>
                    <a:pt x="2871" y="511"/>
                    <a:pt x="2905" y="519"/>
                    <a:pt x="2936" y="519"/>
                  </a:cubicBezTo>
                  <a:cubicBezTo>
                    <a:pt x="3133" y="519"/>
                    <a:pt x="3237" y="210"/>
                    <a:pt x="3009" y="119"/>
                  </a:cubicBezTo>
                  <a:cubicBezTo>
                    <a:pt x="2838" y="38"/>
                    <a:pt x="2658" y="0"/>
                    <a:pt x="2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3"/>
            <p:cNvSpPr/>
            <p:nvPr/>
          </p:nvSpPr>
          <p:spPr>
            <a:xfrm>
              <a:off x="6412618" y="3514821"/>
              <a:ext cx="53407" cy="22305"/>
            </a:xfrm>
            <a:custGeom>
              <a:avLst/>
              <a:gdLst/>
              <a:ahLst/>
              <a:cxnLst/>
              <a:rect l="l" t="t" r="r" b="b"/>
              <a:pathLst>
                <a:path w="2040" h="852" extrusionOk="0">
                  <a:moveTo>
                    <a:pt x="918" y="1"/>
                  </a:moveTo>
                  <a:cubicBezTo>
                    <a:pt x="662" y="1"/>
                    <a:pt x="404" y="78"/>
                    <a:pt x="181" y="237"/>
                  </a:cubicBezTo>
                  <a:cubicBezTo>
                    <a:pt x="1" y="370"/>
                    <a:pt x="127" y="615"/>
                    <a:pt x="300" y="615"/>
                  </a:cubicBezTo>
                  <a:cubicBezTo>
                    <a:pt x="339" y="615"/>
                    <a:pt x="380" y="602"/>
                    <a:pt x="421" y="573"/>
                  </a:cubicBezTo>
                  <a:cubicBezTo>
                    <a:pt x="572" y="465"/>
                    <a:pt x="746" y="413"/>
                    <a:pt x="917" y="413"/>
                  </a:cubicBezTo>
                  <a:cubicBezTo>
                    <a:pt x="1182" y="413"/>
                    <a:pt x="1443" y="537"/>
                    <a:pt x="1612" y="770"/>
                  </a:cubicBezTo>
                  <a:cubicBezTo>
                    <a:pt x="1651" y="823"/>
                    <a:pt x="1708" y="852"/>
                    <a:pt x="1776" y="852"/>
                  </a:cubicBezTo>
                  <a:cubicBezTo>
                    <a:pt x="1944" y="852"/>
                    <a:pt x="2040" y="664"/>
                    <a:pt x="1944" y="525"/>
                  </a:cubicBezTo>
                  <a:cubicBezTo>
                    <a:pt x="1697" y="182"/>
                    <a:pt x="1310"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3"/>
            <p:cNvSpPr/>
            <p:nvPr/>
          </p:nvSpPr>
          <p:spPr>
            <a:xfrm>
              <a:off x="6337848" y="3489086"/>
              <a:ext cx="45475" cy="33720"/>
            </a:xfrm>
            <a:custGeom>
              <a:avLst/>
              <a:gdLst/>
              <a:ahLst/>
              <a:cxnLst/>
              <a:rect l="l" t="t" r="r" b="b"/>
              <a:pathLst>
                <a:path w="1737" h="1288" extrusionOk="0">
                  <a:moveTo>
                    <a:pt x="1513" y="0"/>
                  </a:moveTo>
                  <a:cubicBezTo>
                    <a:pt x="1425" y="0"/>
                    <a:pt x="1337" y="51"/>
                    <a:pt x="1312" y="163"/>
                  </a:cubicBezTo>
                  <a:cubicBezTo>
                    <a:pt x="1247" y="577"/>
                    <a:pt x="884" y="871"/>
                    <a:pt x="477" y="871"/>
                  </a:cubicBezTo>
                  <a:cubicBezTo>
                    <a:pt x="431" y="871"/>
                    <a:pt x="384" y="867"/>
                    <a:pt x="337" y="860"/>
                  </a:cubicBezTo>
                  <a:cubicBezTo>
                    <a:pt x="318" y="855"/>
                    <a:pt x="300" y="853"/>
                    <a:pt x="283" y="853"/>
                  </a:cubicBezTo>
                  <a:cubicBezTo>
                    <a:pt x="45" y="853"/>
                    <a:pt x="0" y="1236"/>
                    <a:pt x="270" y="1268"/>
                  </a:cubicBezTo>
                  <a:cubicBezTo>
                    <a:pt x="342" y="1277"/>
                    <a:pt x="409" y="1287"/>
                    <a:pt x="481" y="1287"/>
                  </a:cubicBezTo>
                  <a:cubicBezTo>
                    <a:pt x="1096" y="1282"/>
                    <a:pt x="1620" y="835"/>
                    <a:pt x="1720" y="225"/>
                  </a:cubicBezTo>
                  <a:cubicBezTo>
                    <a:pt x="1737" y="83"/>
                    <a:pt x="1624"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3"/>
            <p:cNvSpPr/>
            <p:nvPr/>
          </p:nvSpPr>
          <p:spPr>
            <a:xfrm>
              <a:off x="6192470" y="3360516"/>
              <a:ext cx="368510" cy="367750"/>
            </a:xfrm>
            <a:custGeom>
              <a:avLst/>
              <a:gdLst/>
              <a:ahLst/>
              <a:cxnLst/>
              <a:rect l="l" t="t" r="r" b="b"/>
              <a:pathLst>
                <a:path w="14076" h="14047" extrusionOk="0">
                  <a:moveTo>
                    <a:pt x="6375" y="1"/>
                  </a:moveTo>
                  <a:cubicBezTo>
                    <a:pt x="5984" y="1"/>
                    <a:pt x="5582" y="142"/>
                    <a:pt x="5285" y="419"/>
                  </a:cubicBezTo>
                  <a:cubicBezTo>
                    <a:pt x="5101" y="330"/>
                    <a:pt x="4898" y="288"/>
                    <a:pt x="4691" y="288"/>
                  </a:cubicBezTo>
                  <a:cubicBezTo>
                    <a:pt x="4215" y="288"/>
                    <a:pt x="3723" y="511"/>
                    <a:pt x="3425" y="899"/>
                  </a:cubicBezTo>
                  <a:cubicBezTo>
                    <a:pt x="3375" y="893"/>
                    <a:pt x="3325" y="889"/>
                    <a:pt x="3274" y="889"/>
                  </a:cubicBezTo>
                  <a:cubicBezTo>
                    <a:pt x="2625" y="889"/>
                    <a:pt x="1977" y="1421"/>
                    <a:pt x="1826" y="2134"/>
                  </a:cubicBezTo>
                  <a:cubicBezTo>
                    <a:pt x="1119" y="2283"/>
                    <a:pt x="639" y="3138"/>
                    <a:pt x="822" y="3931"/>
                  </a:cubicBezTo>
                  <a:cubicBezTo>
                    <a:pt x="125" y="4300"/>
                    <a:pt x="0" y="5405"/>
                    <a:pt x="581" y="6097"/>
                  </a:cubicBezTo>
                  <a:cubicBezTo>
                    <a:pt x="441" y="6985"/>
                    <a:pt x="1099" y="7830"/>
                    <a:pt x="1847" y="7830"/>
                  </a:cubicBezTo>
                  <a:cubicBezTo>
                    <a:pt x="1942" y="7830"/>
                    <a:pt x="2037" y="7817"/>
                    <a:pt x="2133" y="7788"/>
                  </a:cubicBezTo>
                  <a:cubicBezTo>
                    <a:pt x="2332" y="8037"/>
                    <a:pt x="2719" y="8215"/>
                    <a:pt x="3096" y="8215"/>
                  </a:cubicBezTo>
                  <a:cubicBezTo>
                    <a:pt x="3155" y="8215"/>
                    <a:pt x="3214" y="8210"/>
                    <a:pt x="3272" y="8201"/>
                  </a:cubicBezTo>
                  <a:cubicBezTo>
                    <a:pt x="3850" y="9401"/>
                    <a:pt x="4710" y="9900"/>
                    <a:pt x="5845" y="9900"/>
                  </a:cubicBezTo>
                  <a:cubicBezTo>
                    <a:pt x="6142" y="9900"/>
                    <a:pt x="6458" y="9866"/>
                    <a:pt x="6793" y="9801"/>
                  </a:cubicBezTo>
                  <a:cubicBezTo>
                    <a:pt x="6932" y="10291"/>
                    <a:pt x="7283" y="10887"/>
                    <a:pt x="8129" y="11377"/>
                  </a:cubicBezTo>
                  <a:cubicBezTo>
                    <a:pt x="9493" y="12160"/>
                    <a:pt x="10137" y="12775"/>
                    <a:pt x="10228" y="13375"/>
                  </a:cubicBezTo>
                  <a:cubicBezTo>
                    <a:pt x="10288" y="13768"/>
                    <a:pt x="10624" y="14047"/>
                    <a:pt x="11005" y="14047"/>
                  </a:cubicBezTo>
                  <a:cubicBezTo>
                    <a:pt x="11053" y="14047"/>
                    <a:pt x="11102" y="14043"/>
                    <a:pt x="11150" y="14033"/>
                  </a:cubicBezTo>
                  <a:cubicBezTo>
                    <a:pt x="11592" y="13957"/>
                    <a:pt x="11876" y="13524"/>
                    <a:pt x="11780" y="13092"/>
                  </a:cubicBezTo>
                  <a:lnTo>
                    <a:pt x="11251" y="10661"/>
                  </a:lnTo>
                  <a:cubicBezTo>
                    <a:pt x="11799" y="10541"/>
                    <a:pt x="12174" y="10104"/>
                    <a:pt x="12250" y="9700"/>
                  </a:cubicBezTo>
                  <a:cubicBezTo>
                    <a:pt x="12289" y="9345"/>
                    <a:pt x="12423" y="9177"/>
                    <a:pt x="12270" y="8759"/>
                  </a:cubicBezTo>
                  <a:cubicBezTo>
                    <a:pt x="13101" y="8691"/>
                    <a:pt x="13696" y="7759"/>
                    <a:pt x="13504" y="6933"/>
                  </a:cubicBezTo>
                  <a:cubicBezTo>
                    <a:pt x="14066" y="6328"/>
                    <a:pt x="14076" y="5300"/>
                    <a:pt x="13490" y="4800"/>
                  </a:cubicBezTo>
                  <a:cubicBezTo>
                    <a:pt x="13586" y="4142"/>
                    <a:pt x="13158" y="3431"/>
                    <a:pt x="12519" y="3172"/>
                  </a:cubicBezTo>
                  <a:cubicBezTo>
                    <a:pt x="12539" y="2917"/>
                    <a:pt x="12486" y="2662"/>
                    <a:pt x="12356" y="2441"/>
                  </a:cubicBezTo>
                  <a:cubicBezTo>
                    <a:pt x="12317" y="2350"/>
                    <a:pt x="12246" y="2313"/>
                    <a:pt x="12175" y="2313"/>
                  </a:cubicBezTo>
                  <a:cubicBezTo>
                    <a:pt x="12029" y="2313"/>
                    <a:pt x="11879" y="2472"/>
                    <a:pt x="11996" y="2643"/>
                  </a:cubicBezTo>
                  <a:cubicBezTo>
                    <a:pt x="12106" y="2826"/>
                    <a:pt x="12140" y="3047"/>
                    <a:pt x="12087" y="3258"/>
                  </a:cubicBezTo>
                  <a:cubicBezTo>
                    <a:pt x="12053" y="3373"/>
                    <a:pt x="12121" y="3489"/>
                    <a:pt x="12236" y="3517"/>
                  </a:cubicBezTo>
                  <a:cubicBezTo>
                    <a:pt x="12803" y="3652"/>
                    <a:pt x="13206" y="4315"/>
                    <a:pt x="13062" y="4839"/>
                  </a:cubicBezTo>
                  <a:cubicBezTo>
                    <a:pt x="13038" y="4925"/>
                    <a:pt x="13072" y="5016"/>
                    <a:pt x="13149" y="5069"/>
                  </a:cubicBezTo>
                  <a:cubicBezTo>
                    <a:pt x="13519" y="5305"/>
                    <a:pt x="13644" y="5929"/>
                    <a:pt x="13360" y="6438"/>
                  </a:cubicBezTo>
                  <a:cubicBezTo>
                    <a:pt x="13245" y="6169"/>
                    <a:pt x="13067" y="5929"/>
                    <a:pt x="12841" y="5737"/>
                  </a:cubicBezTo>
                  <a:cubicBezTo>
                    <a:pt x="12795" y="5691"/>
                    <a:pt x="12744" y="5671"/>
                    <a:pt x="12696" y="5671"/>
                  </a:cubicBezTo>
                  <a:cubicBezTo>
                    <a:pt x="12529" y="5671"/>
                    <a:pt x="12392" y="5903"/>
                    <a:pt x="12567" y="6044"/>
                  </a:cubicBezTo>
                  <a:cubicBezTo>
                    <a:pt x="12832" y="6265"/>
                    <a:pt x="13009" y="6568"/>
                    <a:pt x="13077" y="6904"/>
                  </a:cubicBezTo>
                  <a:cubicBezTo>
                    <a:pt x="13081" y="6914"/>
                    <a:pt x="13072" y="6923"/>
                    <a:pt x="13081" y="6933"/>
                  </a:cubicBezTo>
                  <a:cubicBezTo>
                    <a:pt x="13303" y="7586"/>
                    <a:pt x="12760" y="8366"/>
                    <a:pt x="12190" y="8366"/>
                  </a:cubicBezTo>
                  <a:cubicBezTo>
                    <a:pt x="12106" y="8366"/>
                    <a:pt x="12021" y="8349"/>
                    <a:pt x="11938" y="8312"/>
                  </a:cubicBezTo>
                  <a:cubicBezTo>
                    <a:pt x="11935" y="8311"/>
                    <a:pt x="11932" y="8310"/>
                    <a:pt x="11930" y="8310"/>
                  </a:cubicBezTo>
                  <a:cubicBezTo>
                    <a:pt x="11922" y="8310"/>
                    <a:pt x="11916" y="8313"/>
                    <a:pt x="11908" y="8313"/>
                  </a:cubicBezTo>
                  <a:cubicBezTo>
                    <a:pt x="11906" y="8313"/>
                    <a:pt x="11903" y="8313"/>
                    <a:pt x="11900" y="8312"/>
                  </a:cubicBezTo>
                  <a:cubicBezTo>
                    <a:pt x="11760" y="8216"/>
                    <a:pt x="11597" y="8168"/>
                    <a:pt x="11429" y="8163"/>
                  </a:cubicBezTo>
                  <a:lnTo>
                    <a:pt x="10410" y="8163"/>
                  </a:lnTo>
                  <a:cubicBezTo>
                    <a:pt x="10137" y="8163"/>
                    <a:pt x="10137" y="8571"/>
                    <a:pt x="10410" y="8571"/>
                  </a:cubicBezTo>
                  <a:lnTo>
                    <a:pt x="11424" y="8571"/>
                  </a:lnTo>
                  <a:cubicBezTo>
                    <a:pt x="11760" y="8571"/>
                    <a:pt x="12005" y="8888"/>
                    <a:pt x="11924" y="9210"/>
                  </a:cubicBezTo>
                  <a:cubicBezTo>
                    <a:pt x="11919" y="9220"/>
                    <a:pt x="11904" y="9301"/>
                    <a:pt x="11847" y="9614"/>
                  </a:cubicBezTo>
                  <a:cubicBezTo>
                    <a:pt x="11741" y="10012"/>
                    <a:pt x="11381" y="10291"/>
                    <a:pt x="10968" y="10291"/>
                  </a:cubicBezTo>
                  <a:lnTo>
                    <a:pt x="9666" y="10291"/>
                  </a:lnTo>
                  <a:cubicBezTo>
                    <a:pt x="9248" y="10291"/>
                    <a:pt x="8888" y="10012"/>
                    <a:pt x="8787" y="9614"/>
                  </a:cubicBezTo>
                  <a:cubicBezTo>
                    <a:pt x="8724" y="9301"/>
                    <a:pt x="8715" y="9225"/>
                    <a:pt x="8710" y="9210"/>
                  </a:cubicBezTo>
                  <a:cubicBezTo>
                    <a:pt x="8628" y="8888"/>
                    <a:pt x="8873" y="8571"/>
                    <a:pt x="9205" y="8571"/>
                  </a:cubicBezTo>
                  <a:lnTo>
                    <a:pt x="9526" y="8571"/>
                  </a:lnTo>
                  <a:cubicBezTo>
                    <a:pt x="9800" y="8571"/>
                    <a:pt x="9800" y="8163"/>
                    <a:pt x="9526" y="8163"/>
                  </a:cubicBezTo>
                  <a:lnTo>
                    <a:pt x="9205" y="8163"/>
                  </a:lnTo>
                  <a:cubicBezTo>
                    <a:pt x="8604" y="8163"/>
                    <a:pt x="8167" y="8725"/>
                    <a:pt x="8311" y="9306"/>
                  </a:cubicBezTo>
                  <a:cubicBezTo>
                    <a:pt x="8364" y="9609"/>
                    <a:pt x="8383" y="9700"/>
                    <a:pt x="8383" y="9710"/>
                  </a:cubicBezTo>
                  <a:cubicBezTo>
                    <a:pt x="8532" y="10296"/>
                    <a:pt x="9060" y="10704"/>
                    <a:pt x="9666" y="10704"/>
                  </a:cubicBezTo>
                  <a:lnTo>
                    <a:pt x="10843" y="10704"/>
                  </a:lnTo>
                  <a:lnTo>
                    <a:pt x="11381" y="13174"/>
                  </a:lnTo>
                  <a:cubicBezTo>
                    <a:pt x="11429" y="13380"/>
                    <a:pt x="11290" y="13587"/>
                    <a:pt x="11078" y="13625"/>
                  </a:cubicBezTo>
                  <a:cubicBezTo>
                    <a:pt x="11056" y="13629"/>
                    <a:pt x="11033" y="13631"/>
                    <a:pt x="11011" y="13631"/>
                  </a:cubicBezTo>
                  <a:cubicBezTo>
                    <a:pt x="10830" y="13631"/>
                    <a:pt x="10667" y="13496"/>
                    <a:pt x="10641" y="13308"/>
                  </a:cubicBezTo>
                  <a:cubicBezTo>
                    <a:pt x="10521" y="12559"/>
                    <a:pt x="9834" y="11876"/>
                    <a:pt x="8340" y="11017"/>
                  </a:cubicBezTo>
                  <a:cubicBezTo>
                    <a:pt x="7326" y="10430"/>
                    <a:pt x="7019" y="9590"/>
                    <a:pt x="7144" y="8864"/>
                  </a:cubicBezTo>
                  <a:lnTo>
                    <a:pt x="7144" y="8864"/>
                  </a:lnTo>
                  <a:cubicBezTo>
                    <a:pt x="7518" y="9037"/>
                    <a:pt x="7456" y="9215"/>
                    <a:pt x="7653" y="9215"/>
                  </a:cubicBezTo>
                  <a:cubicBezTo>
                    <a:pt x="7816" y="9210"/>
                    <a:pt x="7912" y="9023"/>
                    <a:pt x="7816" y="8888"/>
                  </a:cubicBezTo>
                  <a:cubicBezTo>
                    <a:pt x="7648" y="8663"/>
                    <a:pt x="7408" y="8499"/>
                    <a:pt x="7134" y="8432"/>
                  </a:cubicBezTo>
                  <a:cubicBezTo>
                    <a:pt x="7115" y="8413"/>
                    <a:pt x="7105" y="8389"/>
                    <a:pt x="7076" y="8379"/>
                  </a:cubicBezTo>
                  <a:cubicBezTo>
                    <a:pt x="7051" y="8370"/>
                    <a:pt x="7025" y="8365"/>
                    <a:pt x="7000" y="8365"/>
                  </a:cubicBezTo>
                  <a:cubicBezTo>
                    <a:pt x="6971" y="8365"/>
                    <a:pt x="6943" y="8371"/>
                    <a:pt x="6918" y="8384"/>
                  </a:cubicBezTo>
                  <a:cubicBezTo>
                    <a:pt x="6871" y="8379"/>
                    <a:pt x="6825" y="8376"/>
                    <a:pt x="6778" y="8376"/>
                  </a:cubicBezTo>
                  <a:cubicBezTo>
                    <a:pt x="6522" y="8376"/>
                    <a:pt x="6269" y="8454"/>
                    <a:pt x="6058" y="8600"/>
                  </a:cubicBezTo>
                  <a:cubicBezTo>
                    <a:pt x="5877" y="8730"/>
                    <a:pt x="6005" y="8978"/>
                    <a:pt x="6178" y="8978"/>
                  </a:cubicBezTo>
                  <a:cubicBezTo>
                    <a:pt x="6217" y="8978"/>
                    <a:pt x="6258" y="8965"/>
                    <a:pt x="6298" y="8936"/>
                  </a:cubicBezTo>
                  <a:cubicBezTo>
                    <a:pt x="6428" y="8845"/>
                    <a:pt x="6582" y="8797"/>
                    <a:pt x="6740" y="8792"/>
                  </a:cubicBezTo>
                  <a:lnTo>
                    <a:pt x="6740" y="8792"/>
                  </a:lnTo>
                  <a:cubicBezTo>
                    <a:pt x="6711" y="8989"/>
                    <a:pt x="6707" y="9191"/>
                    <a:pt x="6726" y="9388"/>
                  </a:cubicBezTo>
                  <a:cubicBezTo>
                    <a:pt x="6409" y="9450"/>
                    <a:pt x="6118" y="9482"/>
                    <a:pt x="5850" y="9482"/>
                  </a:cubicBezTo>
                  <a:cubicBezTo>
                    <a:pt x="4775" y="9482"/>
                    <a:pt x="4069" y="8972"/>
                    <a:pt x="3589" y="7884"/>
                  </a:cubicBezTo>
                  <a:cubicBezTo>
                    <a:pt x="3536" y="7678"/>
                    <a:pt x="3488" y="7341"/>
                    <a:pt x="3536" y="7197"/>
                  </a:cubicBezTo>
                  <a:cubicBezTo>
                    <a:pt x="3569" y="7092"/>
                    <a:pt x="3512" y="6976"/>
                    <a:pt x="3406" y="6938"/>
                  </a:cubicBezTo>
                  <a:cubicBezTo>
                    <a:pt x="3385" y="6931"/>
                    <a:pt x="3364" y="6928"/>
                    <a:pt x="3343" y="6928"/>
                  </a:cubicBezTo>
                  <a:cubicBezTo>
                    <a:pt x="3254" y="6928"/>
                    <a:pt x="3173" y="6983"/>
                    <a:pt x="3142" y="7072"/>
                  </a:cubicBezTo>
                  <a:cubicBezTo>
                    <a:pt x="3075" y="7274"/>
                    <a:pt x="3108" y="7572"/>
                    <a:pt x="3147" y="7779"/>
                  </a:cubicBezTo>
                  <a:cubicBezTo>
                    <a:pt x="3122" y="7780"/>
                    <a:pt x="3097" y="7781"/>
                    <a:pt x="3073" y="7781"/>
                  </a:cubicBezTo>
                  <a:cubicBezTo>
                    <a:pt x="2722" y="7781"/>
                    <a:pt x="2466" y="7592"/>
                    <a:pt x="2412" y="7457"/>
                  </a:cubicBezTo>
                  <a:cubicBezTo>
                    <a:pt x="2392" y="7399"/>
                    <a:pt x="2349" y="7356"/>
                    <a:pt x="2292" y="7337"/>
                  </a:cubicBezTo>
                  <a:cubicBezTo>
                    <a:pt x="2264" y="7325"/>
                    <a:pt x="2240" y="7321"/>
                    <a:pt x="2218" y="7321"/>
                  </a:cubicBezTo>
                  <a:cubicBezTo>
                    <a:pt x="2147" y="7321"/>
                    <a:pt x="2095" y="7368"/>
                    <a:pt x="2003" y="7389"/>
                  </a:cubicBezTo>
                  <a:cubicBezTo>
                    <a:pt x="1950" y="7405"/>
                    <a:pt x="1896" y="7412"/>
                    <a:pt x="1843" y="7412"/>
                  </a:cubicBezTo>
                  <a:cubicBezTo>
                    <a:pt x="1320" y="7412"/>
                    <a:pt x="851" y="6719"/>
                    <a:pt x="1004" y="6073"/>
                  </a:cubicBezTo>
                  <a:cubicBezTo>
                    <a:pt x="1057" y="5862"/>
                    <a:pt x="798" y="5862"/>
                    <a:pt x="668" y="5377"/>
                  </a:cubicBezTo>
                  <a:cubicBezTo>
                    <a:pt x="524" y="4863"/>
                    <a:pt x="725" y="4353"/>
                    <a:pt x="1129" y="4243"/>
                  </a:cubicBezTo>
                  <a:cubicBezTo>
                    <a:pt x="1244" y="4209"/>
                    <a:pt x="1312" y="4084"/>
                    <a:pt x="1264" y="3969"/>
                  </a:cubicBezTo>
                  <a:cubicBezTo>
                    <a:pt x="1023" y="3340"/>
                    <a:pt x="1441" y="2537"/>
                    <a:pt x="2013" y="2513"/>
                  </a:cubicBezTo>
                  <a:cubicBezTo>
                    <a:pt x="2119" y="2509"/>
                    <a:pt x="2205" y="2427"/>
                    <a:pt x="2215" y="2326"/>
                  </a:cubicBezTo>
                  <a:cubicBezTo>
                    <a:pt x="2261" y="1771"/>
                    <a:pt x="2775" y="1290"/>
                    <a:pt x="3265" y="1290"/>
                  </a:cubicBezTo>
                  <a:cubicBezTo>
                    <a:pt x="3331" y="1290"/>
                    <a:pt x="3396" y="1299"/>
                    <a:pt x="3459" y="1317"/>
                  </a:cubicBezTo>
                  <a:cubicBezTo>
                    <a:pt x="3479" y="1324"/>
                    <a:pt x="3500" y="1327"/>
                    <a:pt x="3520" y="1327"/>
                  </a:cubicBezTo>
                  <a:cubicBezTo>
                    <a:pt x="3591" y="1327"/>
                    <a:pt x="3657" y="1289"/>
                    <a:pt x="3694" y="1226"/>
                  </a:cubicBezTo>
                  <a:cubicBezTo>
                    <a:pt x="3893" y="896"/>
                    <a:pt x="4299" y="689"/>
                    <a:pt x="4687" y="689"/>
                  </a:cubicBezTo>
                  <a:cubicBezTo>
                    <a:pt x="4796" y="689"/>
                    <a:pt x="4904" y="706"/>
                    <a:pt x="5006" y="741"/>
                  </a:cubicBezTo>
                  <a:cubicBezTo>
                    <a:pt x="4915" y="870"/>
                    <a:pt x="4862" y="1019"/>
                    <a:pt x="4847" y="1173"/>
                  </a:cubicBezTo>
                  <a:cubicBezTo>
                    <a:pt x="4804" y="1183"/>
                    <a:pt x="4761" y="1192"/>
                    <a:pt x="4722" y="1202"/>
                  </a:cubicBezTo>
                  <a:cubicBezTo>
                    <a:pt x="4530" y="1269"/>
                    <a:pt x="4353" y="1375"/>
                    <a:pt x="4204" y="1509"/>
                  </a:cubicBezTo>
                  <a:cubicBezTo>
                    <a:pt x="4127" y="1591"/>
                    <a:pt x="4122" y="1721"/>
                    <a:pt x="4204" y="1802"/>
                  </a:cubicBezTo>
                  <a:cubicBezTo>
                    <a:pt x="4242" y="1843"/>
                    <a:pt x="4295" y="1864"/>
                    <a:pt x="4348" y="1864"/>
                  </a:cubicBezTo>
                  <a:cubicBezTo>
                    <a:pt x="4402" y="1864"/>
                    <a:pt x="4456" y="1843"/>
                    <a:pt x="4497" y="1802"/>
                  </a:cubicBezTo>
                  <a:cubicBezTo>
                    <a:pt x="4509" y="1790"/>
                    <a:pt x="4748" y="1559"/>
                    <a:pt x="5067" y="1559"/>
                  </a:cubicBezTo>
                  <a:cubicBezTo>
                    <a:pt x="5231" y="1559"/>
                    <a:pt x="5416" y="1620"/>
                    <a:pt x="5602" y="1802"/>
                  </a:cubicBezTo>
                  <a:cubicBezTo>
                    <a:pt x="5640" y="1841"/>
                    <a:pt x="5693" y="1865"/>
                    <a:pt x="5746" y="1865"/>
                  </a:cubicBezTo>
                  <a:cubicBezTo>
                    <a:pt x="5928" y="1865"/>
                    <a:pt x="6020" y="1644"/>
                    <a:pt x="5890" y="1514"/>
                  </a:cubicBezTo>
                  <a:cubicBezTo>
                    <a:pt x="5722" y="1336"/>
                    <a:pt x="5505" y="1216"/>
                    <a:pt x="5265" y="1168"/>
                  </a:cubicBezTo>
                  <a:cubicBezTo>
                    <a:pt x="5304" y="1039"/>
                    <a:pt x="5376" y="918"/>
                    <a:pt x="5472" y="822"/>
                  </a:cubicBezTo>
                  <a:cubicBezTo>
                    <a:pt x="5472" y="818"/>
                    <a:pt x="5477" y="818"/>
                    <a:pt x="5477" y="813"/>
                  </a:cubicBezTo>
                  <a:cubicBezTo>
                    <a:pt x="5735" y="530"/>
                    <a:pt x="6073" y="404"/>
                    <a:pt x="6385" y="404"/>
                  </a:cubicBezTo>
                  <a:cubicBezTo>
                    <a:pt x="6694" y="404"/>
                    <a:pt x="6976" y="528"/>
                    <a:pt x="7129" y="746"/>
                  </a:cubicBezTo>
                  <a:cubicBezTo>
                    <a:pt x="7163" y="794"/>
                    <a:pt x="7216" y="822"/>
                    <a:pt x="7273" y="827"/>
                  </a:cubicBezTo>
                  <a:cubicBezTo>
                    <a:pt x="7283" y="829"/>
                    <a:pt x="7293" y="830"/>
                    <a:pt x="7303" y="830"/>
                  </a:cubicBezTo>
                  <a:cubicBezTo>
                    <a:pt x="7352" y="830"/>
                    <a:pt x="7401" y="811"/>
                    <a:pt x="7437" y="779"/>
                  </a:cubicBezTo>
                  <a:cubicBezTo>
                    <a:pt x="7631" y="605"/>
                    <a:pt x="7894" y="523"/>
                    <a:pt x="8157" y="523"/>
                  </a:cubicBezTo>
                  <a:cubicBezTo>
                    <a:pt x="8546" y="523"/>
                    <a:pt x="8934" y="702"/>
                    <a:pt x="9094" y="1029"/>
                  </a:cubicBezTo>
                  <a:cubicBezTo>
                    <a:pt x="9129" y="1102"/>
                    <a:pt x="9201" y="1148"/>
                    <a:pt x="9278" y="1148"/>
                  </a:cubicBezTo>
                  <a:cubicBezTo>
                    <a:pt x="9297" y="1148"/>
                    <a:pt x="9316" y="1145"/>
                    <a:pt x="9334" y="1139"/>
                  </a:cubicBezTo>
                  <a:cubicBezTo>
                    <a:pt x="9419" y="1117"/>
                    <a:pt x="9506" y="1106"/>
                    <a:pt x="9593" y="1106"/>
                  </a:cubicBezTo>
                  <a:cubicBezTo>
                    <a:pt x="10077" y="1106"/>
                    <a:pt x="10570" y="1436"/>
                    <a:pt x="10684" y="1884"/>
                  </a:cubicBezTo>
                  <a:cubicBezTo>
                    <a:pt x="10707" y="1978"/>
                    <a:pt x="10792" y="2039"/>
                    <a:pt x="10885" y="2039"/>
                  </a:cubicBezTo>
                  <a:cubicBezTo>
                    <a:pt x="10892" y="2039"/>
                    <a:pt x="10898" y="2038"/>
                    <a:pt x="10905" y="2038"/>
                  </a:cubicBezTo>
                  <a:cubicBezTo>
                    <a:pt x="10935" y="2035"/>
                    <a:pt x="10965" y="2034"/>
                    <a:pt x="10994" y="2034"/>
                  </a:cubicBezTo>
                  <a:cubicBezTo>
                    <a:pt x="11142" y="2034"/>
                    <a:pt x="11288" y="2064"/>
                    <a:pt x="11424" y="2124"/>
                  </a:cubicBezTo>
                  <a:cubicBezTo>
                    <a:pt x="11458" y="2140"/>
                    <a:pt x="11491" y="2147"/>
                    <a:pt x="11521" y="2147"/>
                  </a:cubicBezTo>
                  <a:cubicBezTo>
                    <a:pt x="11720" y="2147"/>
                    <a:pt x="11817" y="1841"/>
                    <a:pt x="11587" y="1750"/>
                  </a:cubicBezTo>
                  <a:cubicBezTo>
                    <a:pt x="11414" y="1673"/>
                    <a:pt x="11222" y="1629"/>
                    <a:pt x="11030" y="1620"/>
                  </a:cubicBezTo>
                  <a:cubicBezTo>
                    <a:pt x="10801" y="1071"/>
                    <a:pt x="10196" y="697"/>
                    <a:pt x="9587" y="697"/>
                  </a:cubicBezTo>
                  <a:cubicBezTo>
                    <a:pt x="9519" y="697"/>
                    <a:pt x="9450" y="702"/>
                    <a:pt x="9382" y="712"/>
                  </a:cubicBezTo>
                  <a:cubicBezTo>
                    <a:pt x="9118" y="327"/>
                    <a:pt x="8639" y="116"/>
                    <a:pt x="8156" y="116"/>
                  </a:cubicBezTo>
                  <a:cubicBezTo>
                    <a:pt x="7866" y="116"/>
                    <a:pt x="7575" y="191"/>
                    <a:pt x="7326" y="352"/>
                  </a:cubicBezTo>
                  <a:cubicBezTo>
                    <a:pt x="7075" y="116"/>
                    <a:pt x="6729" y="1"/>
                    <a:pt x="6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 name="Google Shape;2406;p63"/>
          <p:cNvGrpSpPr/>
          <p:nvPr/>
        </p:nvGrpSpPr>
        <p:grpSpPr>
          <a:xfrm>
            <a:off x="6291860" y="2010951"/>
            <a:ext cx="310890" cy="373067"/>
            <a:chOff x="1759349" y="3365144"/>
            <a:chExt cx="304525" cy="365394"/>
          </a:xfrm>
        </p:grpSpPr>
        <p:sp>
          <p:nvSpPr>
            <p:cNvPr id="2407" name="Google Shape;2407;p63"/>
            <p:cNvSpPr/>
            <p:nvPr/>
          </p:nvSpPr>
          <p:spPr>
            <a:xfrm>
              <a:off x="1884125" y="3689584"/>
              <a:ext cx="57121" cy="35504"/>
            </a:xfrm>
            <a:custGeom>
              <a:avLst/>
              <a:gdLst/>
              <a:ahLst/>
              <a:cxnLst/>
              <a:rect l="l" t="t" r="r" b="b"/>
              <a:pathLst>
                <a:path w="2180" h="1355" extrusionOk="0">
                  <a:moveTo>
                    <a:pt x="0" y="1"/>
                  </a:moveTo>
                  <a:lnTo>
                    <a:pt x="0" y="265"/>
                  </a:lnTo>
                  <a:cubicBezTo>
                    <a:pt x="0" y="870"/>
                    <a:pt x="485" y="1354"/>
                    <a:pt x="1090" y="1354"/>
                  </a:cubicBezTo>
                  <a:cubicBezTo>
                    <a:pt x="1690" y="1354"/>
                    <a:pt x="2179" y="870"/>
                    <a:pt x="2179" y="265"/>
                  </a:cubicBezTo>
                  <a:lnTo>
                    <a:pt x="2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3"/>
            <p:cNvSpPr/>
            <p:nvPr/>
          </p:nvSpPr>
          <p:spPr>
            <a:xfrm>
              <a:off x="1912659" y="3689584"/>
              <a:ext cx="28587" cy="31731"/>
            </a:xfrm>
            <a:custGeom>
              <a:avLst/>
              <a:gdLst/>
              <a:ahLst/>
              <a:cxnLst/>
              <a:rect l="l" t="t" r="r" b="b"/>
              <a:pathLst>
                <a:path w="1091" h="1211" extrusionOk="0">
                  <a:moveTo>
                    <a:pt x="1" y="1"/>
                  </a:moveTo>
                  <a:lnTo>
                    <a:pt x="1" y="265"/>
                  </a:lnTo>
                  <a:cubicBezTo>
                    <a:pt x="1" y="654"/>
                    <a:pt x="207" y="1014"/>
                    <a:pt x="548" y="1210"/>
                  </a:cubicBezTo>
                  <a:cubicBezTo>
                    <a:pt x="884" y="1014"/>
                    <a:pt x="1090" y="654"/>
                    <a:pt x="1090" y="265"/>
                  </a:cubicBezTo>
                  <a:lnTo>
                    <a:pt x="10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3"/>
            <p:cNvSpPr/>
            <p:nvPr/>
          </p:nvSpPr>
          <p:spPr>
            <a:xfrm>
              <a:off x="1814688" y="3423786"/>
              <a:ext cx="194475" cy="268733"/>
            </a:xfrm>
            <a:custGeom>
              <a:avLst/>
              <a:gdLst/>
              <a:ahLst/>
              <a:cxnLst/>
              <a:rect l="l" t="t" r="r" b="b"/>
              <a:pathLst>
                <a:path w="7422" h="10256" extrusionOk="0">
                  <a:moveTo>
                    <a:pt x="3729" y="1"/>
                  </a:moveTo>
                  <a:cubicBezTo>
                    <a:pt x="2326" y="1"/>
                    <a:pt x="1059" y="856"/>
                    <a:pt x="538" y="2167"/>
                  </a:cubicBezTo>
                  <a:cubicBezTo>
                    <a:pt x="0" y="3506"/>
                    <a:pt x="356" y="5037"/>
                    <a:pt x="1421" y="6007"/>
                  </a:cubicBezTo>
                  <a:cubicBezTo>
                    <a:pt x="1844" y="6391"/>
                    <a:pt x="2084" y="6938"/>
                    <a:pt x="2079" y="7514"/>
                  </a:cubicBezTo>
                  <a:lnTo>
                    <a:pt x="2079" y="9665"/>
                  </a:lnTo>
                  <a:cubicBezTo>
                    <a:pt x="2079" y="9991"/>
                    <a:pt x="2343" y="10255"/>
                    <a:pt x="2669" y="10255"/>
                  </a:cubicBezTo>
                  <a:lnTo>
                    <a:pt x="4810" y="10255"/>
                  </a:lnTo>
                  <a:cubicBezTo>
                    <a:pt x="5137" y="10255"/>
                    <a:pt x="5401" y="9991"/>
                    <a:pt x="5401" y="9665"/>
                  </a:cubicBezTo>
                  <a:lnTo>
                    <a:pt x="5401" y="7505"/>
                  </a:lnTo>
                  <a:cubicBezTo>
                    <a:pt x="5401" y="6924"/>
                    <a:pt x="5650" y="6372"/>
                    <a:pt x="6078" y="5983"/>
                  </a:cubicBezTo>
                  <a:cubicBezTo>
                    <a:pt x="7052" y="5080"/>
                    <a:pt x="7422" y="3708"/>
                    <a:pt x="7038" y="2440"/>
                  </a:cubicBezTo>
                  <a:cubicBezTo>
                    <a:pt x="6654" y="1178"/>
                    <a:pt x="5578" y="242"/>
                    <a:pt x="4268" y="40"/>
                  </a:cubicBezTo>
                  <a:cubicBezTo>
                    <a:pt x="4124" y="16"/>
                    <a:pt x="3970" y="2"/>
                    <a:pt x="3821" y="2"/>
                  </a:cubicBezTo>
                  <a:cubicBezTo>
                    <a:pt x="3791" y="1"/>
                    <a:pt x="3760" y="1"/>
                    <a:pt x="3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3"/>
            <p:cNvSpPr/>
            <p:nvPr/>
          </p:nvSpPr>
          <p:spPr>
            <a:xfrm>
              <a:off x="1843878" y="3424834"/>
              <a:ext cx="165154" cy="267685"/>
            </a:xfrm>
            <a:custGeom>
              <a:avLst/>
              <a:gdLst/>
              <a:ahLst/>
              <a:cxnLst/>
              <a:rect l="l" t="t" r="r" b="b"/>
              <a:pathLst>
                <a:path w="6303" h="10216" extrusionOk="0">
                  <a:moveTo>
                    <a:pt x="3149" y="0"/>
                  </a:moveTo>
                  <a:cubicBezTo>
                    <a:pt x="1839" y="207"/>
                    <a:pt x="759" y="1147"/>
                    <a:pt x="379" y="2420"/>
                  </a:cubicBezTo>
                  <a:cubicBezTo>
                    <a:pt x="0" y="3692"/>
                    <a:pt x="384" y="5074"/>
                    <a:pt x="1368" y="5967"/>
                  </a:cubicBezTo>
                  <a:cubicBezTo>
                    <a:pt x="1791" y="6351"/>
                    <a:pt x="2031" y="6898"/>
                    <a:pt x="2026" y="7474"/>
                  </a:cubicBezTo>
                  <a:lnTo>
                    <a:pt x="2026" y="9625"/>
                  </a:lnTo>
                  <a:cubicBezTo>
                    <a:pt x="2026" y="9951"/>
                    <a:pt x="2290" y="10215"/>
                    <a:pt x="2616" y="10215"/>
                  </a:cubicBezTo>
                  <a:lnTo>
                    <a:pt x="3696" y="10215"/>
                  </a:lnTo>
                  <a:cubicBezTo>
                    <a:pt x="4023" y="10215"/>
                    <a:pt x="4287" y="9951"/>
                    <a:pt x="4287" y="9625"/>
                  </a:cubicBezTo>
                  <a:lnTo>
                    <a:pt x="4287" y="7465"/>
                  </a:lnTo>
                  <a:cubicBezTo>
                    <a:pt x="4287" y="6884"/>
                    <a:pt x="4536" y="6332"/>
                    <a:pt x="4964" y="5943"/>
                  </a:cubicBezTo>
                  <a:lnTo>
                    <a:pt x="4964" y="5938"/>
                  </a:lnTo>
                  <a:cubicBezTo>
                    <a:pt x="5933" y="5040"/>
                    <a:pt x="6303" y="3668"/>
                    <a:pt x="5919" y="2400"/>
                  </a:cubicBezTo>
                  <a:cubicBezTo>
                    <a:pt x="5535" y="1138"/>
                    <a:pt x="4460" y="202"/>
                    <a:pt x="31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3"/>
            <p:cNvSpPr/>
            <p:nvPr/>
          </p:nvSpPr>
          <p:spPr>
            <a:xfrm>
              <a:off x="1869137" y="3623815"/>
              <a:ext cx="87071" cy="34482"/>
            </a:xfrm>
            <a:custGeom>
              <a:avLst/>
              <a:gdLst/>
              <a:ahLst/>
              <a:cxnLst/>
              <a:rect l="l" t="t" r="r" b="b"/>
              <a:pathLst>
                <a:path w="3323" h="1316" extrusionOk="0">
                  <a:moveTo>
                    <a:pt x="1" y="0"/>
                  </a:moveTo>
                  <a:lnTo>
                    <a:pt x="1" y="1315"/>
                  </a:lnTo>
                  <a:lnTo>
                    <a:pt x="3323" y="1315"/>
                  </a:ln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3"/>
            <p:cNvSpPr/>
            <p:nvPr/>
          </p:nvSpPr>
          <p:spPr>
            <a:xfrm>
              <a:off x="1869137" y="3658272"/>
              <a:ext cx="87071" cy="34247"/>
            </a:xfrm>
            <a:custGeom>
              <a:avLst/>
              <a:gdLst/>
              <a:ahLst/>
              <a:cxnLst/>
              <a:rect l="l" t="t" r="r" b="b"/>
              <a:pathLst>
                <a:path w="3323" h="1307" extrusionOk="0">
                  <a:moveTo>
                    <a:pt x="1" y="0"/>
                  </a:moveTo>
                  <a:lnTo>
                    <a:pt x="1" y="716"/>
                  </a:lnTo>
                  <a:cubicBezTo>
                    <a:pt x="1" y="1042"/>
                    <a:pt x="265" y="1306"/>
                    <a:pt x="591" y="1306"/>
                  </a:cubicBezTo>
                  <a:lnTo>
                    <a:pt x="2732" y="1306"/>
                  </a:lnTo>
                  <a:cubicBezTo>
                    <a:pt x="3059" y="1306"/>
                    <a:pt x="3323" y="1042"/>
                    <a:pt x="3323" y="716"/>
                  </a:cubicBez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3"/>
            <p:cNvSpPr/>
            <p:nvPr/>
          </p:nvSpPr>
          <p:spPr>
            <a:xfrm>
              <a:off x="1896938" y="3623815"/>
              <a:ext cx="59270" cy="34482"/>
            </a:xfrm>
            <a:custGeom>
              <a:avLst/>
              <a:gdLst/>
              <a:ahLst/>
              <a:cxnLst/>
              <a:rect l="l" t="t" r="r" b="b"/>
              <a:pathLst>
                <a:path w="2262" h="1316" extrusionOk="0">
                  <a:moveTo>
                    <a:pt x="1" y="0"/>
                  </a:moveTo>
                  <a:lnTo>
                    <a:pt x="1" y="1315"/>
                  </a:lnTo>
                  <a:lnTo>
                    <a:pt x="2262" y="1315"/>
                  </a:ln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3"/>
            <p:cNvSpPr/>
            <p:nvPr/>
          </p:nvSpPr>
          <p:spPr>
            <a:xfrm>
              <a:off x="1896938" y="3658272"/>
              <a:ext cx="59270" cy="34247"/>
            </a:xfrm>
            <a:custGeom>
              <a:avLst/>
              <a:gdLst/>
              <a:ahLst/>
              <a:cxnLst/>
              <a:rect l="l" t="t" r="r" b="b"/>
              <a:pathLst>
                <a:path w="2262" h="1307" extrusionOk="0">
                  <a:moveTo>
                    <a:pt x="1" y="0"/>
                  </a:moveTo>
                  <a:lnTo>
                    <a:pt x="1" y="716"/>
                  </a:lnTo>
                  <a:cubicBezTo>
                    <a:pt x="1" y="1042"/>
                    <a:pt x="265" y="1306"/>
                    <a:pt x="591" y="1306"/>
                  </a:cubicBezTo>
                  <a:lnTo>
                    <a:pt x="1671" y="1306"/>
                  </a:lnTo>
                  <a:cubicBezTo>
                    <a:pt x="1998" y="1306"/>
                    <a:pt x="2262" y="1042"/>
                    <a:pt x="2262" y="716"/>
                  </a:cubicBez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3"/>
            <p:cNvSpPr/>
            <p:nvPr/>
          </p:nvSpPr>
          <p:spPr>
            <a:xfrm>
              <a:off x="1777061" y="3569524"/>
              <a:ext cx="37155" cy="23215"/>
            </a:xfrm>
            <a:custGeom>
              <a:avLst/>
              <a:gdLst/>
              <a:ahLst/>
              <a:cxnLst/>
              <a:rect l="l" t="t" r="r" b="b"/>
              <a:pathLst>
                <a:path w="1418" h="886" extrusionOk="0">
                  <a:moveTo>
                    <a:pt x="1121" y="0"/>
                  </a:moveTo>
                  <a:cubicBezTo>
                    <a:pt x="1088" y="0"/>
                    <a:pt x="1054" y="9"/>
                    <a:pt x="1019" y="27"/>
                  </a:cubicBezTo>
                  <a:lnTo>
                    <a:pt x="217" y="488"/>
                  </a:lnTo>
                  <a:cubicBezTo>
                    <a:pt x="1" y="600"/>
                    <a:pt x="119" y="886"/>
                    <a:pt x="306" y="886"/>
                  </a:cubicBezTo>
                  <a:cubicBezTo>
                    <a:pt x="343" y="886"/>
                    <a:pt x="383" y="874"/>
                    <a:pt x="424" y="848"/>
                  </a:cubicBezTo>
                  <a:lnTo>
                    <a:pt x="1230" y="387"/>
                  </a:lnTo>
                  <a:cubicBezTo>
                    <a:pt x="1418" y="265"/>
                    <a:pt x="1304"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3"/>
            <p:cNvSpPr/>
            <p:nvPr/>
          </p:nvSpPr>
          <p:spPr>
            <a:xfrm>
              <a:off x="2007015" y="3571201"/>
              <a:ext cx="36998" cy="23320"/>
            </a:xfrm>
            <a:custGeom>
              <a:avLst/>
              <a:gdLst/>
              <a:ahLst/>
              <a:cxnLst/>
              <a:rect l="l" t="t" r="r" b="b"/>
              <a:pathLst>
                <a:path w="1412" h="890" extrusionOk="0">
                  <a:moveTo>
                    <a:pt x="307" y="1"/>
                  </a:moveTo>
                  <a:cubicBezTo>
                    <a:pt x="120" y="1"/>
                    <a:pt x="1" y="288"/>
                    <a:pt x="216" y="400"/>
                  </a:cubicBezTo>
                  <a:cubicBezTo>
                    <a:pt x="1046" y="866"/>
                    <a:pt x="1027" y="890"/>
                    <a:pt x="1128" y="890"/>
                  </a:cubicBezTo>
                  <a:cubicBezTo>
                    <a:pt x="1334" y="885"/>
                    <a:pt x="1411" y="611"/>
                    <a:pt x="1229" y="501"/>
                  </a:cubicBezTo>
                  <a:lnTo>
                    <a:pt x="427" y="40"/>
                  </a:lnTo>
                  <a:cubicBezTo>
                    <a:pt x="386" y="13"/>
                    <a:pt x="345"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3"/>
            <p:cNvSpPr/>
            <p:nvPr/>
          </p:nvSpPr>
          <p:spPr>
            <a:xfrm>
              <a:off x="1822601" y="3479911"/>
              <a:ext cx="155171" cy="250627"/>
            </a:xfrm>
            <a:custGeom>
              <a:avLst/>
              <a:gdLst/>
              <a:ahLst/>
              <a:cxnLst/>
              <a:rect l="l" t="t" r="r" b="b"/>
              <a:pathLst>
                <a:path w="5922" h="9565" extrusionOk="0">
                  <a:moveTo>
                    <a:pt x="4691" y="418"/>
                  </a:moveTo>
                  <a:cubicBezTo>
                    <a:pt x="4907" y="418"/>
                    <a:pt x="5084" y="596"/>
                    <a:pt x="5084" y="817"/>
                  </a:cubicBezTo>
                  <a:cubicBezTo>
                    <a:pt x="5084" y="1033"/>
                    <a:pt x="4907" y="1210"/>
                    <a:pt x="4691" y="1210"/>
                  </a:cubicBezTo>
                  <a:lnTo>
                    <a:pt x="4244" y="1210"/>
                  </a:lnTo>
                  <a:lnTo>
                    <a:pt x="4244" y="817"/>
                  </a:lnTo>
                  <a:cubicBezTo>
                    <a:pt x="4244" y="596"/>
                    <a:pt x="4422" y="418"/>
                    <a:pt x="4638" y="418"/>
                  </a:cubicBezTo>
                  <a:close/>
                  <a:moveTo>
                    <a:pt x="2238" y="418"/>
                  </a:moveTo>
                  <a:cubicBezTo>
                    <a:pt x="2459" y="418"/>
                    <a:pt x="2636" y="596"/>
                    <a:pt x="2636" y="817"/>
                  </a:cubicBezTo>
                  <a:lnTo>
                    <a:pt x="2636" y="1215"/>
                  </a:lnTo>
                  <a:lnTo>
                    <a:pt x="2190" y="1215"/>
                  </a:lnTo>
                  <a:cubicBezTo>
                    <a:pt x="1969" y="1215"/>
                    <a:pt x="1791" y="1033"/>
                    <a:pt x="1791" y="817"/>
                  </a:cubicBezTo>
                  <a:cubicBezTo>
                    <a:pt x="1791" y="596"/>
                    <a:pt x="1969" y="418"/>
                    <a:pt x="2190" y="418"/>
                  </a:cubicBezTo>
                  <a:close/>
                  <a:moveTo>
                    <a:pt x="4892" y="5699"/>
                  </a:moveTo>
                  <a:lnTo>
                    <a:pt x="4892" y="6596"/>
                  </a:lnTo>
                  <a:lnTo>
                    <a:pt x="1988" y="6596"/>
                  </a:lnTo>
                  <a:lnTo>
                    <a:pt x="1988" y="5699"/>
                  </a:lnTo>
                  <a:close/>
                  <a:moveTo>
                    <a:pt x="4892" y="7014"/>
                  </a:moveTo>
                  <a:lnTo>
                    <a:pt x="4892" y="7585"/>
                  </a:lnTo>
                  <a:cubicBezTo>
                    <a:pt x="4892" y="7758"/>
                    <a:pt x="4748" y="7902"/>
                    <a:pt x="4571" y="7902"/>
                  </a:cubicBezTo>
                  <a:lnTo>
                    <a:pt x="2305" y="7902"/>
                  </a:lnTo>
                  <a:cubicBezTo>
                    <a:pt x="2132" y="7902"/>
                    <a:pt x="1988" y="7758"/>
                    <a:pt x="1988" y="7585"/>
                  </a:cubicBezTo>
                  <a:lnTo>
                    <a:pt x="1988" y="7014"/>
                  </a:lnTo>
                  <a:close/>
                  <a:moveTo>
                    <a:pt x="2190" y="1"/>
                  </a:moveTo>
                  <a:cubicBezTo>
                    <a:pt x="1743" y="1"/>
                    <a:pt x="1378" y="366"/>
                    <a:pt x="1378" y="812"/>
                  </a:cubicBezTo>
                  <a:cubicBezTo>
                    <a:pt x="1378" y="1263"/>
                    <a:pt x="1743" y="1628"/>
                    <a:pt x="2190" y="1628"/>
                  </a:cubicBezTo>
                  <a:lnTo>
                    <a:pt x="2636" y="1628"/>
                  </a:lnTo>
                  <a:lnTo>
                    <a:pt x="2636" y="3322"/>
                  </a:lnTo>
                  <a:cubicBezTo>
                    <a:pt x="2636" y="3462"/>
                    <a:pt x="2741" y="3531"/>
                    <a:pt x="2845" y="3531"/>
                  </a:cubicBezTo>
                  <a:cubicBezTo>
                    <a:pt x="2949" y="3531"/>
                    <a:pt x="3054" y="3462"/>
                    <a:pt x="3054" y="3322"/>
                  </a:cubicBezTo>
                  <a:lnTo>
                    <a:pt x="3054" y="1628"/>
                  </a:lnTo>
                  <a:lnTo>
                    <a:pt x="3822" y="1628"/>
                  </a:lnTo>
                  <a:lnTo>
                    <a:pt x="3822" y="5281"/>
                  </a:lnTo>
                  <a:lnTo>
                    <a:pt x="3059" y="5281"/>
                  </a:lnTo>
                  <a:lnTo>
                    <a:pt x="3059" y="4158"/>
                  </a:lnTo>
                  <a:cubicBezTo>
                    <a:pt x="3059" y="4019"/>
                    <a:pt x="2954" y="3949"/>
                    <a:pt x="2850" y="3949"/>
                  </a:cubicBezTo>
                  <a:cubicBezTo>
                    <a:pt x="2745" y="3949"/>
                    <a:pt x="2641" y="4019"/>
                    <a:pt x="2641" y="4158"/>
                  </a:cubicBezTo>
                  <a:lnTo>
                    <a:pt x="2641" y="5281"/>
                  </a:lnTo>
                  <a:lnTo>
                    <a:pt x="1988" y="5281"/>
                  </a:lnTo>
                  <a:cubicBezTo>
                    <a:pt x="1969" y="4676"/>
                    <a:pt x="1705" y="4105"/>
                    <a:pt x="1258" y="3697"/>
                  </a:cubicBezTo>
                  <a:cubicBezTo>
                    <a:pt x="913" y="3380"/>
                    <a:pt x="639" y="2996"/>
                    <a:pt x="452" y="2564"/>
                  </a:cubicBezTo>
                  <a:cubicBezTo>
                    <a:pt x="414" y="2472"/>
                    <a:pt x="341" y="2433"/>
                    <a:pt x="268" y="2433"/>
                  </a:cubicBezTo>
                  <a:cubicBezTo>
                    <a:pt x="135" y="2433"/>
                    <a:pt x="0" y="2559"/>
                    <a:pt x="68" y="2722"/>
                  </a:cubicBezTo>
                  <a:cubicBezTo>
                    <a:pt x="274" y="3212"/>
                    <a:pt x="586" y="3649"/>
                    <a:pt x="975" y="4004"/>
                  </a:cubicBezTo>
                  <a:cubicBezTo>
                    <a:pt x="1354" y="4350"/>
                    <a:pt x="1571" y="4835"/>
                    <a:pt x="1575" y="5348"/>
                  </a:cubicBezTo>
                  <a:lnTo>
                    <a:pt x="1575" y="7585"/>
                  </a:lnTo>
                  <a:cubicBezTo>
                    <a:pt x="1575" y="7926"/>
                    <a:pt x="1811" y="8224"/>
                    <a:pt x="2147" y="8300"/>
                  </a:cubicBezTo>
                  <a:cubicBezTo>
                    <a:pt x="2147" y="8483"/>
                    <a:pt x="2190" y="8660"/>
                    <a:pt x="2271" y="8824"/>
                  </a:cubicBezTo>
                  <a:cubicBezTo>
                    <a:pt x="2311" y="8910"/>
                    <a:pt x="2380" y="8946"/>
                    <a:pt x="2451" y="8946"/>
                  </a:cubicBezTo>
                  <a:cubicBezTo>
                    <a:pt x="2587" y="8946"/>
                    <a:pt x="2725" y="8811"/>
                    <a:pt x="2646" y="8646"/>
                  </a:cubicBezTo>
                  <a:cubicBezTo>
                    <a:pt x="2598" y="8545"/>
                    <a:pt x="2569" y="8430"/>
                    <a:pt x="2564" y="8320"/>
                  </a:cubicBezTo>
                  <a:lnTo>
                    <a:pt x="4326" y="8320"/>
                  </a:lnTo>
                  <a:cubicBezTo>
                    <a:pt x="4295" y="8803"/>
                    <a:pt x="3893" y="9150"/>
                    <a:pt x="3444" y="9150"/>
                  </a:cubicBezTo>
                  <a:cubicBezTo>
                    <a:pt x="3341" y="9150"/>
                    <a:pt x="3235" y="9132"/>
                    <a:pt x="3131" y="9092"/>
                  </a:cubicBezTo>
                  <a:cubicBezTo>
                    <a:pt x="3101" y="9081"/>
                    <a:pt x="3073" y="9076"/>
                    <a:pt x="3047" y="9076"/>
                  </a:cubicBezTo>
                  <a:cubicBezTo>
                    <a:pt x="2843" y="9076"/>
                    <a:pt x="2752" y="9392"/>
                    <a:pt x="2982" y="9481"/>
                  </a:cubicBezTo>
                  <a:cubicBezTo>
                    <a:pt x="3133" y="9538"/>
                    <a:pt x="3287" y="9564"/>
                    <a:pt x="3437" y="9564"/>
                  </a:cubicBezTo>
                  <a:cubicBezTo>
                    <a:pt x="4113" y="9564"/>
                    <a:pt x="4715" y="9027"/>
                    <a:pt x="4739" y="8300"/>
                  </a:cubicBezTo>
                  <a:cubicBezTo>
                    <a:pt x="5070" y="8219"/>
                    <a:pt x="5305" y="7921"/>
                    <a:pt x="5305" y="7580"/>
                  </a:cubicBezTo>
                  <a:lnTo>
                    <a:pt x="5305" y="5377"/>
                  </a:lnTo>
                  <a:cubicBezTo>
                    <a:pt x="5305" y="4916"/>
                    <a:pt x="5473" y="4470"/>
                    <a:pt x="5780" y="4124"/>
                  </a:cubicBezTo>
                  <a:cubicBezTo>
                    <a:pt x="5922" y="3968"/>
                    <a:pt x="5781" y="3771"/>
                    <a:pt x="5623" y="3771"/>
                  </a:cubicBezTo>
                  <a:cubicBezTo>
                    <a:pt x="5572" y="3771"/>
                    <a:pt x="5519" y="3792"/>
                    <a:pt x="5473" y="3841"/>
                  </a:cubicBezTo>
                  <a:lnTo>
                    <a:pt x="5478" y="3846"/>
                  </a:lnTo>
                  <a:cubicBezTo>
                    <a:pt x="5118" y="4244"/>
                    <a:pt x="4911" y="4748"/>
                    <a:pt x="4892" y="5281"/>
                  </a:cubicBezTo>
                  <a:lnTo>
                    <a:pt x="4244" y="5281"/>
                  </a:lnTo>
                  <a:lnTo>
                    <a:pt x="4244" y="1628"/>
                  </a:lnTo>
                  <a:lnTo>
                    <a:pt x="4691" y="1628"/>
                  </a:lnTo>
                  <a:cubicBezTo>
                    <a:pt x="5137" y="1628"/>
                    <a:pt x="5502" y="1263"/>
                    <a:pt x="5502" y="812"/>
                  </a:cubicBezTo>
                  <a:cubicBezTo>
                    <a:pt x="5502" y="366"/>
                    <a:pt x="5137" y="1"/>
                    <a:pt x="4691" y="1"/>
                  </a:cubicBezTo>
                  <a:lnTo>
                    <a:pt x="4638" y="1"/>
                  </a:lnTo>
                  <a:cubicBezTo>
                    <a:pt x="4191" y="1"/>
                    <a:pt x="3827" y="366"/>
                    <a:pt x="3827" y="812"/>
                  </a:cubicBezTo>
                  <a:lnTo>
                    <a:pt x="3827" y="1210"/>
                  </a:lnTo>
                  <a:lnTo>
                    <a:pt x="3059" y="1210"/>
                  </a:lnTo>
                  <a:lnTo>
                    <a:pt x="3059" y="812"/>
                  </a:lnTo>
                  <a:cubicBezTo>
                    <a:pt x="3054" y="366"/>
                    <a:pt x="2689" y="1"/>
                    <a:pt x="2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3"/>
            <p:cNvSpPr/>
            <p:nvPr/>
          </p:nvSpPr>
          <p:spPr>
            <a:xfrm>
              <a:off x="1816837" y="3418152"/>
              <a:ext cx="191829" cy="155721"/>
            </a:xfrm>
            <a:custGeom>
              <a:avLst/>
              <a:gdLst/>
              <a:ahLst/>
              <a:cxnLst/>
              <a:rect l="l" t="t" r="r" b="b"/>
              <a:pathLst>
                <a:path w="7321" h="5943" extrusionOk="0">
                  <a:moveTo>
                    <a:pt x="3691" y="1"/>
                  </a:moveTo>
                  <a:cubicBezTo>
                    <a:pt x="1810" y="1"/>
                    <a:pt x="0" y="1459"/>
                    <a:pt x="0" y="3659"/>
                  </a:cubicBezTo>
                  <a:cubicBezTo>
                    <a:pt x="0" y="3851"/>
                    <a:pt x="14" y="4043"/>
                    <a:pt x="43" y="4230"/>
                  </a:cubicBezTo>
                  <a:cubicBezTo>
                    <a:pt x="58" y="4358"/>
                    <a:pt x="153" y="4416"/>
                    <a:pt x="248" y="4416"/>
                  </a:cubicBezTo>
                  <a:cubicBezTo>
                    <a:pt x="367" y="4416"/>
                    <a:pt x="488" y="4325"/>
                    <a:pt x="456" y="4167"/>
                  </a:cubicBezTo>
                  <a:cubicBezTo>
                    <a:pt x="182" y="2319"/>
                    <a:pt x="1522" y="620"/>
                    <a:pt x="3384" y="457"/>
                  </a:cubicBezTo>
                  <a:cubicBezTo>
                    <a:pt x="3478" y="449"/>
                    <a:pt x="3571" y="445"/>
                    <a:pt x="3663" y="445"/>
                  </a:cubicBezTo>
                  <a:cubicBezTo>
                    <a:pt x="5405" y="445"/>
                    <a:pt x="6862" y="1838"/>
                    <a:pt x="6903" y="3615"/>
                  </a:cubicBezTo>
                  <a:lnTo>
                    <a:pt x="6903" y="3659"/>
                  </a:lnTo>
                  <a:cubicBezTo>
                    <a:pt x="6903" y="4359"/>
                    <a:pt x="6672" y="5046"/>
                    <a:pt x="6250" y="5607"/>
                  </a:cubicBezTo>
                  <a:cubicBezTo>
                    <a:pt x="6128" y="5768"/>
                    <a:pt x="6271" y="5943"/>
                    <a:pt x="6422" y="5943"/>
                  </a:cubicBezTo>
                  <a:cubicBezTo>
                    <a:pt x="6478" y="5943"/>
                    <a:pt x="6536" y="5918"/>
                    <a:pt x="6581" y="5857"/>
                  </a:cubicBezTo>
                  <a:cubicBezTo>
                    <a:pt x="7061" y="5223"/>
                    <a:pt x="7320" y="4451"/>
                    <a:pt x="7316" y="3659"/>
                  </a:cubicBezTo>
                  <a:lnTo>
                    <a:pt x="7316" y="3606"/>
                  </a:lnTo>
                  <a:cubicBezTo>
                    <a:pt x="7306" y="2655"/>
                    <a:pt x="6922" y="1748"/>
                    <a:pt x="6245" y="1076"/>
                  </a:cubicBezTo>
                  <a:cubicBezTo>
                    <a:pt x="5504" y="333"/>
                    <a:pt x="4589" y="1"/>
                    <a:pt x="3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3"/>
            <p:cNvSpPr/>
            <p:nvPr/>
          </p:nvSpPr>
          <p:spPr>
            <a:xfrm>
              <a:off x="1907262" y="3365144"/>
              <a:ext cx="10979" cy="35295"/>
            </a:xfrm>
            <a:custGeom>
              <a:avLst/>
              <a:gdLst/>
              <a:ahLst/>
              <a:cxnLst/>
              <a:rect l="l" t="t" r="r" b="b"/>
              <a:pathLst>
                <a:path w="419" h="1347" extrusionOk="0">
                  <a:moveTo>
                    <a:pt x="209" y="1"/>
                  </a:moveTo>
                  <a:cubicBezTo>
                    <a:pt x="105" y="1"/>
                    <a:pt x="0" y="70"/>
                    <a:pt x="0" y="209"/>
                  </a:cubicBezTo>
                  <a:lnTo>
                    <a:pt x="0" y="1141"/>
                  </a:lnTo>
                  <a:cubicBezTo>
                    <a:pt x="0" y="1256"/>
                    <a:pt x="92" y="1347"/>
                    <a:pt x="207" y="1347"/>
                  </a:cubicBezTo>
                  <a:cubicBezTo>
                    <a:pt x="322" y="1347"/>
                    <a:pt x="418" y="1256"/>
                    <a:pt x="418" y="1141"/>
                  </a:cubicBezTo>
                  <a:lnTo>
                    <a:pt x="418" y="209"/>
                  </a:lnTo>
                  <a:cubicBezTo>
                    <a:pt x="418" y="70"/>
                    <a:pt x="314"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3"/>
            <p:cNvSpPr/>
            <p:nvPr/>
          </p:nvSpPr>
          <p:spPr>
            <a:xfrm>
              <a:off x="1833135" y="3384194"/>
              <a:ext cx="26674" cy="32203"/>
            </a:xfrm>
            <a:custGeom>
              <a:avLst/>
              <a:gdLst/>
              <a:ahLst/>
              <a:cxnLst/>
              <a:rect l="l" t="t" r="r" b="b"/>
              <a:pathLst>
                <a:path w="1018" h="1229" extrusionOk="0">
                  <a:moveTo>
                    <a:pt x="275" y="0"/>
                  </a:moveTo>
                  <a:cubicBezTo>
                    <a:pt x="136" y="0"/>
                    <a:pt x="1" y="145"/>
                    <a:pt x="84" y="308"/>
                  </a:cubicBezTo>
                  <a:lnTo>
                    <a:pt x="549" y="1110"/>
                  </a:lnTo>
                  <a:cubicBezTo>
                    <a:pt x="592" y="1194"/>
                    <a:pt x="660" y="1228"/>
                    <a:pt x="728" y="1228"/>
                  </a:cubicBezTo>
                  <a:cubicBezTo>
                    <a:pt x="873" y="1228"/>
                    <a:pt x="1017" y="1070"/>
                    <a:pt x="909" y="903"/>
                  </a:cubicBezTo>
                  <a:lnTo>
                    <a:pt x="444" y="97"/>
                  </a:lnTo>
                  <a:cubicBezTo>
                    <a:pt x="399" y="29"/>
                    <a:pt x="33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3"/>
            <p:cNvSpPr/>
            <p:nvPr/>
          </p:nvSpPr>
          <p:spPr>
            <a:xfrm>
              <a:off x="1778214" y="3436415"/>
              <a:ext cx="37155" cy="23320"/>
            </a:xfrm>
            <a:custGeom>
              <a:avLst/>
              <a:gdLst/>
              <a:ahLst/>
              <a:cxnLst/>
              <a:rect l="l" t="t" r="r" b="b"/>
              <a:pathLst>
                <a:path w="1418" h="890" extrusionOk="0">
                  <a:moveTo>
                    <a:pt x="305" y="1"/>
                  </a:moveTo>
                  <a:cubicBezTo>
                    <a:pt x="118" y="1"/>
                    <a:pt x="0" y="286"/>
                    <a:pt x="216" y="398"/>
                  </a:cubicBezTo>
                  <a:lnTo>
                    <a:pt x="1023" y="864"/>
                  </a:lnTo>
                  <a:cubicBezTo>
                    <a:pt x="1057" y="882"/>
                    <a:pt x="1091" y="889"/>
                    <a:pt x="1122" y="889"/>
                  </a:cubicBezTo>
                  <a:cubicBezTo>
                    <a:pt x="1306" y="889"/>
                    <a:pt x="1418" y="627"/>
                    <a:pt x="1229" y="504"/>
                  </a:cubicBezTo>
                  <a:lnTo>
                    <a:pt x="423" y="38"/>
                  </a:lnTo>
                  <a:cubicBezTo>
                    <a:pt x="382" y="12"/>
                    <a:pt x="342"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3"/>
            <p:cNvSpPr/>
            <p:nvPr/>
          </p:nvSpPr>
          <p:spPr>
            <a:xfrm>
              <a:off x="1759349" y="3508970"/>
              <a:ext cx="37129" cy="10979"/>
            </a:xfrm>
            <a:custGeom>
              <a:avLst/>
              <a:gdLst/>
              <a:ahLst/>
              <a:cxnLst/>
              <a:rect l="l" t="t" r="r" b="b"/>
              <a:pathLst>
                <a:path w="1417" h="419" extrusionOk="0">
                  <a:moveTo>
                    <a:pt x="279" y="1"/>
                  </a:moveTo>
                  <a:cubicBezTo>
                    <a:pt x="0" y="1"/>
                    <a:pt x="0" y="418"/>
                    <a:pt x="279" y="418"/>
                  </a:cubicBezTo>
                  <a:lnTo>
                    <a:pt x="1205" y="418"/>
                  </a:lnTo>
                  <a:cubicBezTo>
                    <a:pt x="1320" y="418"/>
                    <a:pt x="1416" y="327"/>
                    <a:pt x="1416" y="212"/>
                  </a:cubicBezTo>
                  <a:cubicBezTo>
                    <a:pt x="1416" y="97"/>
                    <a:pt x="1320" y="1"/>
                    <a:pt x="1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3"/>
            <p:cNvSpPr/>
            <p:nvPr/>
          </p:nvSpPr>
          <p:spPr>
            <a:xfrm>
              <a:off x="2024858" y="3511354"/>
              <a:ext cx="39016" cy="10848"/>
            </a:xfrm>
            <a:custGeom>
              <a:avLst/>
              <a:gdLst/>
              <a:ahLst/>
              <a:cxnLst/>
              <a:rect l="l" t="t" r="r" b="b"/>
              <a:pathLst>
                <a:path w="1489" h="414" extrusionOk="0">
                  <a:moveTo>
                    <a:pt x="279" y="1"/>
                  </a:moveTo>
                  <a:cubicBezTo>
                    <a:pt x="1" y="1"/>
                    <a:pt x="1" y="414"/>
                    <a:pt x="279" y="414"/>
                  </a:cubicBezTo>
                  <a:lnTo>
                    <a:pt x="1210" y="414"/>
                  </a:lnTo>
                  <a:cubicBezTo>
                    <a:pt x="1489" y="414"/>
                    <a:pt x="1489"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3"/>
            <p:cNvSpPr/>
            <p:nvPr/>
          </p:nvSpPr>
          <p:spPr>
            <a:xfrm>
              <a:off x="2008875" y="3438826"/>
              <a:ext cx="36526" cy="22927"/>
            </a:xfrm>
            <a:custGeom>
              <a:avLst/>
              <a:gdLst/>
              <a:ahLst/>
              <a:cxnLst/>
              <a:rect l="l" t="t" r="r" b="b"/>
              <a:pathLst>
                <a:path w="1394" h="875" extrusionOk="0">
                  <a:moveTo>
                    <a:pt x="1097" y="1"/>
                  </a:moveTo>
                  <a:cubicBezTo>
                    <a:pt x="1064" y="1"/>
                    <a:pt x="1030" y="9"/>
                    <a:pt x="995" y="28"/>
                  </a:cubicBezTo>
                  <a:lnTo>
                    <a:pt x="193" y="489"/>
                  </a:lnTo>
                  <a:cubicBezTo>
                    <a:pt x="1" y="612"/>
                    <a:pt x="116" y="874"/>
                    <a:pt x="299" y="874"/>
                  </a:cubicBezTo>
                  <a:cubicBezTo>
                    <a:pt x="331" y="874"/>
                    <a:pt x="365" y="866"/>
                    <a:pt x="399" y="849"/>
                  </a:cubicBezTo>
                  <a:lnTo>
                    <a:pt x="1206" y="388"/>
                  </a:lnTo>
                  <a:cubicBezTo>
                    <a:pt x="1394" y="265"/>
                    <a:pt x="1280" y="1"/>
                    <a:pt x="1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3"/>
            <p:cNvSpPr/>
            <p:nvPr/>
          </p:nvSpPr>
          <p:spPr>
            <a:xfrm>
              <a:off x="1966008" y="3385373"/>
              <a:ext cx="25967" cy="31810"/>
            </a:xfrm>
            <a:custGeom>
              <a:avLst/>
              <a:gdLst/>
              <a:ahLst/>
              <a:cxnLst/>
              <a:rect l="l" t="t" r="r" b="b"/>
              <a:pathLst>
                <a:path w="991" h="1214" extrusionOk="0">
                  <a:moveTo>
                    <a:pt x="718" y="0"/>
                  </a:moveTo>
                  <a:cubicBezTo>
                    <a:pt x="655" y="0"/>
                    <a:pt x="592" y="30"/>
                    <a:pt x="547" y="100"/>
                  </a:cubicBezTo>
                  <a:lnTo>
                    <a:pt x="82" y="901"/>
                  </a:lnTo>
                  <a:cubicBezTo>
                    <a:pt x="0" y="1041"/>
                    <a:pt x="101" y="1213"/>
                    <a:pt x="264" y="1213"/>
                  </a:cubicBezTo>
                  <a:cubicBezTo>
                    <a:pt x="336" y="1213"/>
                    <a:pt x="403" y="1175"/>
                    <a:pt x="442" y="1113"/>
                  </a:cubicBezTo>
                  <a:lnTo>
                    <a:pt x="907" y="306"/>
                  </a:lnTo>
                  <a:cubicBezTo>
                    <a:pt x="990" y="144"/>
                    <a:pt x="856"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6" name="Google Shape;2426;p63"/>
          <p:cNvSpPr/>
          <p:nvPr/>
        </p:nvSpPr>
        <p:spPr>
          <a:xfrm rot="1153103">
            <a:off x="564831" y="4035469"/>
            <a:ext cx="991487" cy="415510"/>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3+2</a:t>
            </a:r>
          </a:p>
        </p:txBody>
      </p:sp>
      <p:sp>
        <p:nvSpPr>
          <p:cNvPr id="2427" name="Google Shape;2427;p63"/>
          <p:cNvSpPr/>
          <p:nvPr/>
        </p:nvSpPr>
        <p:spPr>
          <a:xfrm rot="376391">
            <a:off x="8291713" y="526581"/>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cxnSp>
        <p:nvCxnSpPr>
          <p:cNvPr id="2428" name="Google Shape;2428;p63"/>
          <p:cNvCxnSpPr>
            <a:cxnSpLocks/>
            <a:stCxn id="2350" idx="6"/>
          </p:cNvCxnSpPr>
          <p:nvPr/>
        </p:nvCxnSpPr>
        <p:spPr>
          <a:xfrm>
            <a:off x="4017948" y="2137460"/>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429" name="Google Shape;2429;p63"/>
          <p:cNvCxnSpPr>
            <a:cxnSpLocks/>
          </p:cNvCxnSpPr>
          <p:nvPr/>
        </p:nvCxnSpPr>
        <p:spPr>
          <a:xfrm>
            <a:off x="5034048" y="2138471"/>
            <a:ext cx="10161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transition spd="med">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05"/>
        <p:cNvGrpSpPr/>
        <p:nvPr/>
      </p:nvGrpSpPr>
      <p:grpSpPr>
        <a:xfrm>
          <a:off x="0" y="0"/>
          <a:ext cx="0" cy="0"/>
          <a:chOff x="0" y="0"/>
          <a:chExt cx="0" cy="0"/>
        </a:xfrm>
      </p:grpSpPr>
      <p:grpSp>
        <p:nvGrpSpPr>
          <p:cNvPr id="2706" name="Google Shape;2706;p76"/>
          <p:cNvGrpSpPr/>
          <p:nvPr/>
        </p:nvGrpSpPr>
        <p:grpSpPr>
          <a:xfrm rot="-308429">
            <a:off x="343565" y="1204506"/>
            <a:ext cx="3342674" cy="2830496"/>
            <a:chOff x="1641375" y="1321325"/>
            <a:chExt cx="3342600" cy="2830434"/>
          </a:xfrm>
        </p:grpSpPr>
        <p:sp>
          <p:nvSpPr>
            <p:cNvPr id="2707" name="Google Shape;2707;p76"/>
            <p:cNvSpPr/>
            <p:nvPr/>
          </p:nvSpPr>
          <p:spPr>
            <a:xfrm>
              <a:off x="1641375" y="1321325"/>
              <a:ext cx="3342600" cy="2321400"/>
            </a:xfrm>
            <a:prstGeom prst="roundRect">
              <a:avLst>
                <a:gd name="adj" fmla="val 166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76"/>
            <p:cNvSpPr/>
            <p:nvPr/>
          </p:nvSpPr>
          <p:spPr>
            <a:xfrm>
              <a:off x="2762000" y="3642725"/>
              <a:ext cx="1101300" cy="327600"/>
            </a:xfrm>
            <a:prstGeom prst="trapezoid">
              <a:avLst>
                <a:gd name="adj" fmla="val 25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76"/>
            <p:cNvSpPr/>
            <p:nvPr/>
          </p:nvSpPr>
          <p:spPr>
            <a:xfrm>
              <a:off x="2465532" y="3970259"/>
              <a:ext cx="1694100" cy="181500"/>
            </a:xfrm>
            <a:prstGeom prst="roundRect">
              <a:avLst>
                <a:gd name="adj" fmla="val 166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10" name="Google Shape;2710;p76"/>
            <p:cNvCxnSpPr/>
            <p:nvPr/>
          </p:nvCxnSpPr>
          <p:spPr>
            <a:xfrm>
              <a:off x="1651850" y="3326450"/>
              <a:ext cx="3330600" cy="0"/>
            </a:xfrm>
            <a:prstGeom prst="straightConnector1">
              <a:avLst/>
            </a:prstGeom>
            <a:noFill/>
            <a:ln w="19050" cap="flat" cmpd="sng">
              <a:solidFill>
                <a:schemeClr val="dk1"/>
              </a:solidFill>
              <a:prstDash val="solid"/>
              <a:round/>
              <a:headEnd type="none" w="med" len="med"/>
              <a:tailEnd type="none" w="med" len="med"/>
            </a:ln>
          </p:spPr>
        </p:cxnSp>
      </p:grpSp>
      <p:grpSp>
        <p:nvGrpSpPr>
          <p:cNvPr id="2713" name="Google Shape;2713;p76"/>
          <p:cNvGrpSpPr/>
          <p:nvPr/>
        </p:nvGrpSpPr>
        <p:grpSpPr>
          <a:xfrm rot="1259562">
            <a:off x="8151801" y="144574"/>
            <a:ext cx="1054542" cy="1207530"/>
            <a:chOff x="1489450" y="4461250"/>
            <a:chExt cx="510525" cy="584600"/>
          </a:xfrm>
        </p:grpSpPr>
        <p:sp>
          <p:nvSpPr>
            <p:cNvPr id="2714" name="Google Shape;2714;p76"/>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76"/>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76"/>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76"/>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76"/>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76"/>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76"/>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6"/>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6"/>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6"/>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6"/>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6"/>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6"/>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6"/>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6"/>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6"/>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0" name="Google Shape;2730;p76"/>
          <p:cNvSpPr/>
          <p:nvPr/>
        </p:nvSpPr>
        <p:spPr>
          <a:xfrm>
            <a:off x="6528123" y="3837493"/>
            <a:ext cx="451193" cy="46973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31" name="Google Shape;2731;p76"/>
          <p:cNvPicPr preferRelativeResize="0"/>
          <p:nvPr/>
        </p:nvPicPr>
        <p:blipFill>
          <a:blip r:embed="rId3">
            <a:alphaModFix/>
          </a:blip>
          <a:stretch>
            <a:fillRect/>
          </a:stretch>
        </p:blipFill>
        <p:spPr>
          <a:xfrm rot="-308419">
            <a:off x="532161" y="1439525"/>
            <a:ext cx="2899499" cy="1630964"/>
          </a:xfrm>
          <a:prstGeom prst="rect">
            <a:avLst/>
          </a:prstGeom>
          <a:noFill/>
          <a:ln>
            <a:noFill/>
          </a:ln>
        </p:spPr>
      </p:pic>
      <p:sp>
        <p:nvSpPr>
          <p:cNvPr id="2732" name="Google Shape;2732;p76"/>
          <p:cNvSpPr/>
          <p:nvPr/>
        </p:nvSpPr>
        <p:spPr>
          <a:xfrm rot="-308445">
            <a:off x="532144" y="1439518"/>
            <a:ext cx="2899463" cy="1631057"/>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Subtitle 4">
            <a:extLst>
              <a:ext uri="{FF2B5EF4-FFF2-40B4-BE49-F238E27FC236}">
                <a16:creationId xmlns:a16="http://schemas.microsoft.com/office/drawing/2014/main" id="{F605063B-FAD8-46F9-B4B4-F87B217F6D50}"/>
              </a:ext>
            </a:extLst>
          </p:cNvPr>
          <p:cNvSpPr>
            <a:spLocks noGrp="1"/>
          </p:cNvSpPr>
          <p:nvPr>
            <p:ph type="subTitle" idx="1"/>
          </p:nvPr>
        </p:nvSpPr>
        <p:spPr>
          <a:xfrm>
            <a:off x="3842485" y="1542477"/>
            <a:ext cx="4778146" cy="1654623"/>
          </a:xfrm>
        </p:spPr>
        <p:txBody>
          <a:bodyPr>
            <a:normAutofit lnSpcReduction="10000"/>
          </a:bodyPr>
          <a:lstStyle/>
          <a:p>
            <a:pPr>
              <a:lnSpc>
                <a:spcPct val="160000"/>
              </a:lnSpc>
            </a:pPr>
            <a:r>
              <a:rPr lang="en-US" sz="3200" b="1" dirty="0">
                <a:solidFill>
                  <a:srgbClr val="C00000"/>
                </a:solidFill>
                <a:latin typeface="+mn-lt"/>
              </a:rPr>
              <a:t>CẢM ƠN CÁC EM ĐÃ CHÚ Ý BÀI GIẢNG!</a:t>
            </a:r>
          </a:p>
        </p:txBody>
      </p:sp>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sp>
        <p:nvSpPr>
          <p:cNvPr id="2031" name="Google Shape;2031;p51"/>
          <p:cNvSpPr/>
          <p:nvPr/>
        </p:nvSpPr>
        <p:spPr>
          <a:xfrm>
            <a:off x="6843500" y="1529246"/>
            <a:ext cx="640200" cy="640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4251900" y="1529246"/>
            <a:ext cx="640200" cy="6402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3" name="Google Shape;2033;p51"/>
          <p:cNvSpPr/>
          <p:nvPr/>
        </p:nvSpPr>
        <p:spPr>
          <a:xfrm>
            <a:off x="1660300" y="1529246"/>
            <a:ext cx="640200" cy="64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txBox="1">
            <a:spLocks noGrp="1"/>
          </p:cNvSpPr>
          <p:nvPr>
            <p:ph type="title" idx="2"/>
          </p:nvPr>
        </p:nvSpPr>
        <p:spPr>
          <a:xfrm>
            <a:off x="720000" y="548640"/>
            <a:ext cx="7704000" cy="4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2"/>
                </a:solidFill>
              </a:rPr>
              <a:t>NỘI DUNG BÀI HỌC</a:t>
            </a:r>
            <a:endParaRPr b="1" dirty="0">
              <a:solidFill>
                <a:schemeClr val="accent2"/>
              </a:solidFill>
            </a:endParaRPr>
          </a:p>
        </p:txBody>
      </p:sp>
      <p:sp>
        <p:nvSpPr>
          <p:cNvPr id="2035" name="Google Shape;2035;p51"/>
          <p:cNvSpPr txBox="1">
            <a:spLocks noGrp="1"/>
          </p:cNvSpPr>
          <p:nvPr>
            <p:ph type="title" idx="3"/>
          </p:nvPr>
        </p:nvSpPr>
        <p:spPr>
          <a:xfrm>
            <a:off x="3186686" y="2362499"/>
            <a:ext cx="2770627" cy="161714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tx1">
                    <a:lumMod val="75000"/>
                    <a:lumOff val="25000"/>
                  </a:schemeClr>
                </a:solidFill>
              </a:rPr>
              <a:t>TÍNH HỢP LÍ </a:t>
            </a:r>
            <a:br>
              <a:rPr lang="en" sz="2400" dirty="0">
                <a:solidFill>
                  <a:schemeClr val="tx1">
                    <a:lumMod val="75000"/>
                    <a:lumOff val="25000"/>
                  </a:schemeClr>
                </a:solidFill>
              </a:rPr>
            </a:br>
            <a:r>
              <a:rPr lang="en" sz="2400" dirty="0">
                <a:solidFill>
                  <a:schemeClr val="tx1">
                    <a:lumMod val="75000"/>
                    <a:lumOff val="25000"/>
                  </a:schemeClr>
                </a:solidFill>
              </a:rPr>
              <a:t>CỦA KẾT LUẬN THỐNG KÊ</a:t>
            </a:r>
            <a:endParaRPr sz="2400" dirty="0">
              <a:solidFill>
                <a:schemeClr val="tx1">
                  <a:lumMod val="75000"/>
                  <a:lumOff val="25000"/>
                </a:schemeClr>
              </a:solidFill>
            </a:endParaRPr>
          </a:p>
        </p:txBody>
      </p:sp>
      <p:sp>
        <p:nvSpPr>
          <p:cNvPr id="2036" name="Google Shape;2036;p51"/>
          <p:cNvSpPr txBox="1">
            <a:spLocks noGrp="1"/>
          </p:cNvSpPr>
          <p:nvPr>
            <p:ph type="title" idx="4"/>
          </p:nvPr>
        </p:nvSpPr>
        <p:spPr>
          <a:xfrm>
            <a:off x="4229100"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037" name="Google Shape;2037;p51"/>
          <p:cNvSpPr txBox="1">
            <a:spLocks noGrp="1"/>
          </p:cNvSpPr>
          <p:nvPr>
            <p:ph type="title" idx="6"/>
          </p:nvPr>
        </p:nvSpPr>
        <p:spPr>
          <a:xfrm>
            <a:off x="6066350" y="2571365"/>
            <a:ext cx="2194500" cy="98538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accent3">
                    <a:lumMod val="50000"/>
                  </a:schemeClr>
                </a:solidFill>
              </a:rPr>
              <a:t>LUYỆN TẬP </a:t>
            </a:r>
            <a:br>
              <a:rPr lang="en" sz="2400" dirty="0">
                <a:solidFill>
                  <a:schemeClr val="accent3">
                    <a:lumMod val="50000"/>
                  </a:schemeClr>
                </a:solidFill>
              </a:rPr>
            </a:br>
            <a:r>
              <a:rPr lang="en" sz="2400" dirty="0">
                <a:solidFill>
                  <a:schemeClr val="accent3">
                    <a:lumMod val="50000"/>
                  </a:schemeClr>
                </a:solidFill>
              </a:rPr>
              <a:t>– VẬN DỤNG</a:t>
            </a:r>
            <a:endParaRPr sz="2400" dirty="0">
              <a:solidFill>
                <a:schemeClr val="accent3">
                  <a:lumMod val="50000"/>
                </a:schemeClr>
              </a:solidFill>
            </a:endParaRPr>
          </a:p>
        </p:txBody>
      </p:sp>
      <p:sp>
        <p:nvSpPr>
          <p:cNvPr id="2038" name="Google Shape;2038;p51"/>
          <p:cNvSpPr txBox="1">
            <a:spLocks noGrp="1"/>
          </p:cNvSpPr>
          <p:nvPr>
            <p:ph type="title" idx="7"/>
          </p:nvPr>
        </p:nvSpPr>
        <p:spPr>
          <a:xfrm>
            <a:off x="6820700"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039" name="Google Shape;2039;p51"/>
          <p:cNvSpPr txBox="1">
            <a:spLocks noGrp="1"/>
          </p:cNvSpPr>
          <p:nvPr>
            <p:ph type="title"/>
          </p:nvPr>
        </p:nvSpPr>
        <p:spPr>
          <a:xfrm>
            <a:off x="409046" y="2338115"/>
            <a:ext cx="2965808" cy="198543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accent1">
                    <a:lumMod val="50000"/>
                  </a:schemeClr>
                </a:solidFill>
              </a:rPr>
              <a:t>PHÂN TÍCH </a:t>
            </a:r>
            <a:br>
              <a:rPr lang="en" sz="2400" dirty="0">
                <a:solidFill>
                  <a:schemeClr val="accent1">
                    <a:lumMod val="50000"/>
                  </a:schemeClr>
                </a:solidFill>
              </a:rPr>
            </a:br>
            <a:r>
              <a:rPr lang="en" sz="2400" dirty="0">
                <a:solidFill>
                  <a:schemeClr val="accent1">
                    <a:lumMod val="50000"/>
                  </a:schemeClr>
                </a:solidFill>
              </a:rPr>
              <a:t>VÀ XỬ LÍ </a:t>
            </a:r>
            <a:br>
              <a:rPr lang="en" sz="2400" dirty="0">
                <a:solidFill>
                  <a:schemeClr val="accent1">
                    <a:lumMod val="50000"/>
                  </a:schemeClr>
                </a:solidFill>
              </a:rPr>
            </a:br>
            <a:r>
              <a:rPr lang="en" sz="2400" dirty="0">
                <a:solidFill>
                  <a:schemeClr val="accent1">
                    <a:lumMod val="50000"/>
                  </a:schemeClr>
                </a:solidFill>
              </a:rPr>
              <a:t>DỮ LIỆU ĐỂ </a:t>
            </a:r>
            <a:br>
              <a:rPr lang="en" sz="2400" dirty="0">
                <a:solidFill>
                  <a:schemeClr val="accent1">
                    <a:lumMod val="50000"/>
                  </a:schemeClr>
                </a:solidFill>
              </a:rPr>
            </a:br>
            <a:r>
              <a:rPr lang="en" sz="2400" dirty="0">
                <a:solidFill>
                  <a:schemeClr val="accent1">
                    <a:lumMod val="50000"/>
                  </a:schemeClr>
                </a:solidFill>
              </a:rPr>
              <a:t>RÚT RA KẾT LUẬN</a:t>
            </a:r>
            <a:endParaRPr sz="2400" dirty="0">
              <a:solidFill>
                <a:schemeClr val="accent1">
                  <a:lumMod val="50000"/>
                </a:schemeClr>
              </a:solidFill>
            </a:endParaRPr>
          </a:p>
        </p:txBody>
      </p:sp>
      <p:sp>
        <p:nvSpPr>
          <p:cNvPr id="2040" name="Google Shape;2040;p51"/>
          <p:cNvSpPr txBox="1">
            <a:spLocks noGrp="1"/>
          </p:cNvSpPr>
          <p:nvPr>
            <p:ph type="title" idx="9"/>
          </p:nvPr>
        </p:nvSpPr>
        <p:spPr>
          <a:xfrm>
            <a:off x="1636801"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4"/>
                                        </p:tgtEl>
                                        <p:attrNameLst>
                                          <p:attrName>style.visibility</p:attrName>
                                        </p:attrNameLst>
                                      </p:cBhvr>
                                      <p:to>
                                        <p:strVal val="visible"/>
                                      </p:to>
                                    </p:set>
                                    <p:anim calcmode="lin" valueType="num">
                                      <p:cBhvr additive="base">
                                        <p:cTn id="7" dur="500" fill="hold"/>
                                        <p:tgtEl>
                                          <p:spTgt spid="2034"/>
                                        </p:tgtEl>
                                        <p:attrNameLst>
                                          <p:attrName>ppt_x</p:attrName>
                                        </p:attrNameLst>
                                      </p:cBhvr>
                                      <p:tavLst>
                                        <p:tav tm="0">
                                          <p:val>
                                            <p:strVal val="#ppt_x"/>
                                          </p:val>
                                        </p:tav>
                                        <p:tav tm="100000">
                                          <p:val>
                                            <p:strVal val="#ppt_x"/>
                                          </p:val>
                                        </p:tav>
                                      </p:tavLst>
                                    </p:anim>
                                    <p:anim calcmode="lin" valueType="num">
                                      <p:cBhvr additive="base">
                                        <p:cTn id="8" dur="5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33"/>
                                        </p:tgtEl>
                                        <p:attrNameLst>
                                          <p:attrName>style.visibility</p:attrName>
                                        </p:attrNameLst>
                                      </p:cBhvr>
                                      <p:to>
                                        <p:strVal val="visible"/>
                                      </p:to>
                                    </p:set>
                                    <p:anim calcmode="lin" valueType="num">
                                      <p:cBhvr additive="base">
                                        <p:cTn id="13" dur="500" fill="hold"/>
                                        <p:tgtEl>
                                          <p:spTgt spid="2033"/>
                                        </p:tgtEl>
                                        <p:attrNameLst>
                                          <p:attrName>ppt_x</p:attrName>
                                        </p:attrNameLst>
                                      </p:cBhvr>
                                      <p:tavLst>
                                        <p:tav tm="0">
                                          <p:val>
                                            <p:strVal val="#ppt_x"/>
                                          </p:val>
                                        </p:tav>
                                        <p:tav tm="100000">
                                          <p:val>
                                            <p:strVal val="#ppt_x"/>
                                          </p:val>
                                        </p:tav>
                                      </p:tavLst>
                                    </p:anim>
                                    <p:anim calcmode="lin" valueType="num">
                                      <p:cBhvr additive="base">
                                        <p:cTn id="14" dur="500" fill="hold"/>
                                        <p:tgtEl>
                                          <p:spTgt spid="203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40"/>
                                        </p:tgtEl>
                                        <p:attrNameLst>
                                          <p:attrName>style.visibility</p:attrName>
                                        </p:attrNameLst>
                                      </p:cBhvr>
                                      <p:to>
                                        <p:strVal val="visible"/>
                                      </p:to>
                                    </p:set>
                                    <p:anim calcmode="lin" valueType="num">
                                      <p:cBhvr additive="base">
                                        <p:cTn id="17" dur="500" fill="hold"/>
                                        <p:tgtEl>
                                          <p:spTgt spid="2040"/>
                                        </p:tgtEl>
                                        <p:attrNameLst>
                                          <p:attrName>ppt_x</p:attrName>
                                        </p:attrNameLst>
                                      </p:cBhvr>
                                      <p:tavLst>
                                        <p:tav tm="0">
                                          <p:val>
                                            <p:strVal val="#ppt_x"/>
                                          </p:val>
                                        </p:tav>
                                        <p:tav tm="100000">
                                          <p:val>
                                            <p:strVal val="#ppt_x"/>
                                          </p:val>
                                        </p:tav>
                                      </p:tavLst>
                                    </p:anim>
                                    <p:anim calcmode="lin" valueType="num">
                                      <p:cBhvr additive="base">
                                        <p:cTn id="18" dur="500" fill="hold"/>
                                        <p:tgtEl>
                                          <p:spTgt spid="204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39"/>
                                        </p:tgtEl>
                                        <p:attrNameLst>
                                          <p:attrName>style.visibility</p:attrName>
                                        </p:attrNameLst>
                                      </p:cBhvr>
                                      <p:to>
                                        <p:strVal val="visible"/>
                                      </p:to>
                                    </p:set>
                                    <p:anim calcmode="lin" valueType="num">
                                      <p:cBhvr additive="base">
                                        <p:cTn id="21" dur="500" fill="hold"/>
                                        <p:tgtEl>
                                          <p:spTgt spid="2039"/>
                                        </p:tgtEl>
                                        <p:attrNameLst>
                                          <p:attrName>ppt_x</p:attrName>
                                        </p:attrNameLst>
                                      </p:cBhvr>
                                      <p:tavLst>
                                        <p:tav tm="0">
                                          <p:val>
                                            <p:strVal val="#ppt_x"/>
                                          </p:val>
                                        </p:tav>
                                        <p:tav tm="100000">
                                          <p:val>
                                            <p:strVal val="#ppt_x"/>
                                          </p:val>
                                        </p:tav>
                                      </p:tavLst>
                                    </p:anim>
                                    <p:anim calcmode="lin" valueType="num">
                                      <p:cBhvr additive="base">
                                        <p:cTn id="22" dur="500" fill="hold"/>
                                        <p:tgtEl>
                                          <p:spTgt spid="203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32"/>
                                        </p:tgtEl>
                                        <p:attrNameLst>
                                          <p:attrName>style.visibility</p:attrName>
                                        </p:attrNameLst>
                                      </p:cBhvr>
                                      <p:to>
                                        <p:strVal val="visible"/>
                                      </p:to>
                                    </p:set>
                                    <p:anim calcmode="lin" valueType="num">
                                      <p:cBhvr additive="base">
                                        <p:cTn id="27" dur="500" fill="hold"/>
                                        <p:tgtEl>
                                          <p:spTgt spid="2032"/>
                                        </p:tgtEl>
                                        <p:attrNameLst>
                                          <p:attrName>ppt_x</p:attrName>
                                        </p:attrNameLst>
                                      </p:cBhvr>
                                      <p:tavLst>
                                        <p:tav tm="0">
                                          <p:val>
                                            <p:strVal val="#ppt_x"/>
                                          </p:val>
                                        </p:tav>
                                        <p:tav tm="100000">
                                          <p:val>
                                            <p:strVal val="#ppt_x"/>
                                          </p:val>
                                        </p:tav>
                                      </p:tavLst>
                                    </p:anim>
                                    <p:anim calcmode="lin" valueType="num">
                                      <p:cBhvr additive="base">
                                        <p:cTn id="28" dur="500" fill="hold"/>
                                        <p:tgtEl>
                                          <p:spTgt spid="20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35"/>
                                        </p:tgtEl>
                                        <p:attrNameLst>
                                          <p:attrName>style.visibility</p:attrName>
                                        </p:attrNameLst>
                                      </p:cBhvr>
                                      <p:to>
                                        <p:strVal val="visible"/>
                                      </p:to>
                                    </p:set>
                                    <p:anim calcmode="lin" valueType="num">
                                      <p:cBhvr additive="base">
                                        <p:cTn id="31" dur="500" fill="hold"/>
                                        <p:tgtEl>
                                          <p:spTgt spid="2035"/>
                                        </p:tgtEl>
                                        <p:attrNameLst>
                                          <p:attrName>ppt_x</p:attrName>
                                        </p:attrNameLst>
                                      </p:cBhvr>
                                      <p:tavLst>
                                        <p:tav tm="0">
                                          <p:val>
                                            <p:strVal val="#ppt_x"/>
                                          </p:val>
                                        </p:tav>
                                        <p:tav tm="100000">
                                          <p:val>
                                            <p:strVal val="#ppt_x"/>
                                          </p:val>
                                        </p:tav>
                                      </p:tavLst>
                                    </p:anim>
                                    <p:anim calcmode="lin" valueType="num">
                                      <p:cBhvr additive="base">
                                        <p:cTn id="32" dur="500" fill="hold"/>
                                        <p:tgtEl>
                                          <p:spTgt spid="20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36"/>
                                        </p:tgtEl>
                                        <p:attrNameLst>
                                          <p:attrName>style.visibility</p:attrName>
                                        </p:attrNameLst>
                                      </p:cBhvr>
                                      <p:to>
                                        <p:strVal val="visible"/>
                                      </p:to>
                                    </p:set>
                                    <p:anim calcmode="lin" valueType="num">
                                      <p:cBhvr additive="base">
                                        <p:cTn id="35" dur="500" fill="hold"/>
                                        <p:tgtEl>
                                          <p:spTgt spid="2036"/>
                                        </p:tgtEl>
                                        <p:attrNameLst>
                                          <p:attrName>ppt_x</p:attrName>
                                        </p:attrNameLst>
                                      </p:cBhvr>
                                      <p:tavLst>
                                        <p:tav tm="0">
                                          <p:val>
                                            <p:strVal val="#ppt_x"/>
                                          </p:val>
                                        </p:tav>
                                        <p:tav tm="100000">
                                          <p:val>
                                            <p:strVal val="#ppt_x"/>
                                          </p:val>
                                        </p:tav>
                                      </p:tavLst>
                                    </p:anim>
                                    <p:anim calcmode="lin" valueType="num">
                                      <p:cBhvr additive="base">
                                        <p:cTn id="36" dur="500" fill="hold"/>
                                        <p:tgtEl>
                                          <p:spTgt spid="203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31"/>
                                        </p:tgtEl>
                                        <p:attrNameLst>
                                          <p:attrName>style.visibility</p:attrName>
                                        </p:attrNameLst>
                                      </p:cBhvr>
                                      <p:to>
                                        <p:strVal val="visible"/>
                                      </p:to>
                                    </p:set>
                                    <p:anim calcmode="lin" valueType="num">
                                      <p:cBhvr additive="base">
                                        <p:cTn id="41" dur="500" fill="hold"/>
                                        <p:tgtEl>
                                          <p:spTgt spid="2031"/>
                                        </p:tgtEl>
                                        <p:attrNameLst>
                                          <p:attrName>ppt_x</p:attrName>
                                        </p:attrNameLst>
                                      </p:cBhvr>
                                      <p:tavLst>
                                        <p:tav tm="0">
                                          <p:val>
                                            <p:strVal val="#ppt_x"/>
                                          </p:val>
                                        </p:tav>
                                        <p:tav tm="100000">
                                          <p:val>
                                            <p:strVal val="#ppt_x"/>
                                          </p:val>
                                        </p:tav>
                                      </p:tavLst>
                                    </p:anim>
                                    <p:anim calcmode="lin" valueType="num">
                                      <p:cBhvr additive="base">
                                        <p:cTn id="42" dur="500" fill="hold"/>
                                        <p:tgtEl>
                                          <p:spTgt spid="20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38"/>
                                        </p:tgtEl>
                                        <p:attrNameLst>
                                          <p:attrName>style.visibility</p:attrName>
                                        </p:attrNameLst>
                                      </p:cBhvr>
                                      <p:to>
                                        <p:strVal val="visible"/>
                                      </p:to>
                                    </p:set>
                                    <p:anim calcmode="lin" valueType="num">
                                      <p:cBhvr additive="base">
                                        <p:cTn id="45" dur="500" fill="hold"/>
                                        <p:tgtEl>
                                          <p:spTgt spid="2038"/>
                                        </p:tgtEl>
                                        <p:attrNameLst>
                                          <p:attrName>ppt_x</p:attrName>
                                        </p:attrNameLst>
                                      </p:cBhvr>
                                      <p:tavLst>
                                        <p:tav tm="0">
                                          <p:val>
                                            <p:strVal val="#ppt_x"/>
                                          </p:val>
                                        </p:tav>
                                        <p:tav tm="100000">
                                          <p:val>
                                            <p:strVal val="#ppt_x"/>
                                          </p:val>
                                        </p:tav>
                                      </p:tavLst>
                                    </p:anim>
                                    <p:anim calcmode="lin" valueType="num">
                                      <p:cBhvr additive="base">
                                        <p:cTn id="46" dur="500" fill="hold"/>
                                        <p:tgtEl>
                                          <p:spTgt spid="203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37"/>
                                        </p:tgtEl>
                                        <p:attrNameLst>
                                          <p:attrName>style.visibility</p:attrName>
                                        </p:attrNameLst>
                                      </p:cBhvr>
                                      <p:to>
                                        <p:strVal val="visible"/>
                                      </p:to>
                                    </p:set>
                                    <p:anim calcmode="lin" valueType="num">
                                      <p:cBhvr additive="base">
                                        <p:cTn id="49" dur="500" fill="hold"/>
                                        <p:tgtEl>
                                          <p:spTgt spid="2037"/>
                                        </p:tgtEl>
                                        <p:attrNameLst>
                                          <p:attrName>ppt_x</p:attrName>
                                        </p:attrNameLst>
                                      </p:cBhvr>
                                      <p:tavLst>
                                        <p:tav tm="0">
                                          <p:val>
                                            <p:strVal val="#ppt_x"/>
                                          </p:val>
                                        </p:tav>
                                        <p:tav tm="100000">
                                          <p:val>
                                            <p:strVal val="#ppt_x"/>
                                          </p:val>
                                        </p:tav>
                                      </p:tavLst>
                                    </p:anim>
                                    <p:anim calcmode="lin" valueType="num">
                                      <p:cBhvr additive="base">
                                        <p:cTn id="50" dur="500" fill="hold"/>
                                        <p:tgtEl>
                                          <p:spTgt spid="20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1" grpId="0" animBg="1"/>
      <p:bldP spid="2032" grpId="0" animBg="1"/>
      <p:bldP spid="2033" grpId="0" animBg="1"/>
      <p:bldP spid="2034" grpId="0"/>
      <p:bldP spid="2035" grpId="0"/>
      <p:bldP spid="2036" grpId="0"/>
      <p:bldP spid="2037" grpId="0"/>
      <p:bldP spid="2038" grpId="0"/>
      <p:bldP spid="2039" grpId="0"/>
      <p:bldP spid="20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7"/>
        <p:cNvGrpSpPr/>
        <p:nvPr/>
      </p:nvGrpSpPr>
      <p:grpSpPr>
        <a:xfrm>
          <a:off x="0" y="0"/>
          <a:ext cx="0" cy="0"/>
          <a:chOff x="0" y="0"/>
          <a:chExt cx="0" cy="0"/>
        </a:xfrm>
      </p:grpSpPr>
      <p:sp>
        <p:nvSpPr>
          <p:cNvPr id="2048" name="Google Shape;2048;p52"/>
          <p:cNvSpPr/>
          <p:nvPr/>
        </p:nvSpPr>
        <p:spPr>
          <a:xfrm>
            <a:off x="4116742" y="1172246"/>
            <a:ext cx="914400" cy="91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2"/>
          <p:cNvSpPr txBox="1">
            <a:spLocks noGrp="1"/>
          </p:cNvSpPr>
          <p:nvPr>
            <p:ph type="title" idx="2"/>
          </p:nvPr>
        </p:nvSpPr>
        <p:spPr>
          <a:xfrm>
            <a:off x="4058250" y="1261046"/>
            <a:ext cx="10275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01</a:t>
            </a:r>
            <a:endParaRPr sz="3200" dirty="0"/>
          </a:p>
        </p:txBody>
      </p:sp>
      <p:sp>
        <p:nvSpPr>
          <p:cNvPr id="2051" name="Google Shape;2051;p52"/>
          <p:cNvSpPr/>
          <p:nvPr/>
        </p:nvSpPr>
        <p:spPr>
          <a:xfrm rot="1153086">
            <a:off x="1509116" y="4186168"/>
            <a:ext cx="355139" cy="432819"/>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4</a:t>
            </a:r>
          </a:p>
        </p:txBody>
      </p:sp>
      <p:sp>
        <p:nvSpPr>
          <p:cNvPr id="2053" name="Google Shape;2053;p52"/>
          <p:cNvSpPr/>
          <p:nvPr/>
        </p:nvSpPr>
        <p:spPr>
          <a:xfrm rot="376391">
            <a:off x="631151" y="1027256"/>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
        <p:nvSpPr>
          <p:cNvPr id="13" name="TextBox 12">
            <a:extLst>
              <a:ext uri="{FF2B5EF4-FFF2-40B4-BE49-F238E27FC236}">
                <a16:creationId xmlns:a16="http://schemas.microsoft.com/office/drawing/2014/main" id="{52EAA7FF-C1CD-4C2C-93F2-F93D5E6DCE2A}"/>
              </a:ext>
            </a:extLst>
          </p:cNvPr>
          <p:cNvSpPr txBox="1"/>
          <p:nvPr/>
        </p:nvSpPr>
        <p:spPr>
          <a:xfrm>
            <a:off x="1061809" y="2175446"/>
            <a:ext cx="7020381" cy="1478418"/>
          </a:xfrm>
          <a:prstGeom prst="rect">
            <a:avLst/>
          </a:prstGeom>
          <a:noFill/>
        </p:spPr>
        <p:txBody>
          <a:bodyPr wrap="square">
            <a:spAutoFit/>
          </a:bodyPr>
          <a:lstStyle/>
          <a:p>
            <a:pPr algn="ctr">
              <a:lnSpc>
                <a:spcPct val="150000"/>
              </a:lnSpc>
            </a:pPr>
            <a:r>
              <a:rPr lang="en-US" sz="3200" b="1" dirty="0">
                <a:solidFill>
                  <a:srgbClr val="F5865B"/>
                </a:solidFill>
              </a:rPr>
              <a:t>PHÂN TÍCH VÀ XỬ LÍ </a:t>
            </a:r>
            <a:br>
              <a:rPr lang="en-US" sz="3200" b="1" dirty="0">
                <a:solidFill>
                  <a:srgbClr val="F5865B"/>
                </a:solidFill>
              </a:rPr>
            </a:br>
            <a:r>
              <a:rPr lang="en-US" sz="3200" b="1" dirty="0">
                <a:solidFill>
                  <a:srgbClr val="F5865B"/>
                </a:solidFill>
              </a:rPr>
              <a:t>DỮ LIỆU ĐỂ RÚT RA KẾT LUẬN</a:t>
            </a:r>
            <a:endParaRPr lang="en-US" sz="3200"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48"/>
                                        </p:tgtEl>
                                        <p:attrNameLst>
                                          <p:attrName>style.visibility</p:attrName>
                                        </p:attrNameLst>
                                      </p:cBhvr>
                                      <p:to>
                                        <p:strVal val="visible"/>
                                      </p:to>
                                    </p:set>
                                    <p:anim calcmode="lin" valueType="num">
                                      <p:cBhvr additive="base">
                                        <p:cTn id="12" dur="500" fill="hold"/>
                                        <p:tgtEl>
                                          <p:spTgt spid="2048"/>
                                        </p:tgtEl>
                                        <p:attrNameLst>
                                          <p:attrName>ppt_x</p:attrName>
                                        </p:attrNameLst>
                                      </p:cBhvr>
                                      <p:tavLst>
                                        <p:tav tm="0">
                                          <p:val>
                                            <p:strVal val="#ppt_x"/>
                                          </p:val>
                                        </p:tav>
                                        <p:tav tm="100000">
                                          <p:val>
                                            <p:strVal val="#ppt_x"/>
                                          </p:val>
                                        </p:tav>
                                      </p:tavLst>
                                    </p:anim>
                                    <p:anim calcmode="lin" valueType="num">
                                      <p:cBhvr additive="base">
                                        <p:cTn id="13" dur="500" fill="hold"/>
                                        <p:tgtEl>
                                          <p:spTgt spid="204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 grpId="0" animBg="1"/>
      <p:bldP spid="204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1" name="Google Shape;1921;p47"/>
          <p:cNvSpPr txBox="1">
            <a:spLocks noGrp="1"/>
          </p:cNvSpPr>
          <p:nvPr>
            <p:ph type="body" idx="1"/>
          </p:nvPr>
        </p:nvSpPr>
        <p:spPr>
          <a:xfrm>
            <a:off x="3647418" y="265444"/>
            <a:ext cx="3013073" cy="4948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a:latin typeface="+mn-lt"/>
              </a:rPr>
              <a:t>Đọc</a:t>
            </a:r>
            <a:r>
              <a:rPr lang="en-US" sz="2000" dirty="0">
                <a:latin typeface="+mn-lt"/>
              </a:rPr>
              <a:t> </a:t>
            </a:r>
            <a:r>
              <a:rPr lang="en-US" sz="2000" dirty="0" err="1">
                <a:latin typeface="+mn-lt"/>
              </a:rPr>
              <a:t>kĩ</a:t>
            </a:r>
            <a:r>
              <a:rPr lang="en-US" sz="2000" dirty="0">
                <a:latin typeface="+mn-lt"/>
              </a:rPr>
              <a:t> </a:t>
            </a:r>
            <a:r>
              <a:rPr lang="en-US" sz="2000" dirty="0" err="1">
                <a:latin typeface="+mn-lt"/>
              </a:rPr>
              <a:t>các</a:t>
            </a:r>
            <a:r>
              <a:rPr lang="en-US" sz="2000" dirty="0">
                <a:latin typeface="+mn-lt"/>
              </a:rPr>
              <a:t> </a:t>
            </a:r>
            <a:r>
              <a:rPr lang="en-US" sz="2000" dirty="0" err="1">
                <a:latin typeface="+mn-lt"/>
              </a:rPr>
              <a:t>nội</a:t>
            </a:r>
            <a:r>
              <a:rPr lang="en-US" sz="2000" dirty="0">
                <a:latin typeface="+mn-lt"/>
              </a:rPr>
              <a:t> dung </a:t>
            </a:r>
            <a:r>
              <a:rPr lang="en-US" sz="2000" dirty="0" err="1">
                <a:latin typeface="+mn-lt"/>
              </a:rPr>
              <a:t>sau</a:t>
            </a:r>
            <a:r>
              <a:rPr lang="en-US" sz="2000" dirty="0">
                <a:latin typeface="+mn-lt"/>
              </a:rPr>
              <a:t>:</a:t>
            </a:r>
            <a:endParaRPr sz="2000" dirty="0">
              <a:latin typeface="+mn-lt"/>
            </a:endParaRPr>
          </a:p>
        </p:txBody>
      </p:sp>
      <p:grpSp>
        <p:nvGrpSpPr>
          <p:cNvPr id="1923" name="Google Shape;1923;p47"/>
          <p:cNvGrpSpPr/>
          <p:nvPr/>
        </p:nvGrpSpPr>
        <p:grpSpPr>
          <a:xfrm rot="379956" flipH="1">
            <a:off x="-661651" y="3004519"/>
            <a:ext cx="2528044" cy="2317194"/>
            <a:chOff x="6802085" y="2472076"/>
            <a:chExt cx="2528040" cy="2317190"/>
          </a:xfrm>
        </p:grpSpPr>
        <p:grpSp>
          <p:nvGrpSpPr>
            <p:cNvPr id="1924" name="Google Shape;1924;p47"/>
            <p:cNvGrpSpPr/>
            <p:nvPr/>
          </p:nvGrpSpPr>
          <p:grpSpPr>
            <a:xfrm rot="930083" flipH="1">
              <a:off x="7386255" y="2671434"/>
              <a:ext cx="1735867" cy="1792810"/>
              <a:chOff x="76206" y="3098977"/>
              <a:chExt cx="1461660" cy="1509607"/>
            </a:xfrm>
          </p:grpSpPr>
          <p:sp>
            <p:nvSpPr>
              <p:cNvPr id="1925" name="Google Shape;1925;p47"/>
              <p:cNvSpPr/>
              <p:nvPr/>
            </p:nvSpPr>
            <p:spPr>
              <a:xfrm rot="1586329">
                <a:off x="279574" y="3273096"/>
                <a:ext cx="1054923" cy="1161369"/>
              </a:xfrm>
              <a:custGeom>
                <a:avLst/>
                <a:gdLst/>
                <a:ahLst/>
                <a:cxnLst/>
                <a:rect l="l" t="t" r="r" b="b"/>
                <a:pathLst>
                  <a:path w="17618" h="19395" extrusionOk="0">
                    <a:moveTo>
                      <a:pt x="3321" y="1"/>
                    </a:moveTo>
                    <a:cubicBezTo>
                      <a:pt x="3304" y="1"/>
                      <a:pt x="3287" y="1"/>
                      <a:pt x="3270" y="3"/>
                    </a:cubicBezTo>
                    <a:cubicBezTo>
                      <a:pt x="3030" y="21"/>
                      <a:pt x="2826" y="186"/>
                      <a:pt x="2638" y="343"/>
                    </a:cubicBezTo>
                    <a:cubicBezTo>
                      <a:pt x="1264" y="1508"/>
                      <a:pt x="0" y="3009"/>
                      <a:pt x="47" y="3523"/>
                    </a:cubicBezTo>
                    <a:cubicBezTo>
                      <a:pt x="85" y="3882"/>
                      <a:pt x="3257" y="7360"/>
                      <a:pt x="4327" y="8516"/>
                    </a:cubicBezTo>
                    <a:cubicBezTo>
                      <a:pt x="7197" y="11630"/>
                      <a:pt x="10142" y="14679"/>
                      <a:pt x="13152" y="17657"/>
                    </a:cubicBezTo>
                    <a:cubicBezTo>
                      <a:pt x="13152" y="17657"/>
                      <a:pt x="17180" y="19395"/>
                      <a:pt x="17538" y="19395"/>
                    </a:cubicBezTo>
                    <a:cubicBezTo>
                      <a:pt x="17541" y="19395"/>
                      <a:pt x="17543" y="19395"/>
                      <a:pt x="17546" y="19395"/>
                    </a:cubicBezTo>
                    <a:cubicBezTo>
                      <a:pt x="17617" y="18182"/>
                      <a:pt x="17245" y="14609"/>
                      <a:pt x="17245" y="14609"/>
                    </a:cubicBezTo>
                    <a:cubicBezTo>
                      <a:pt x="13039" y="9757"/>
                      <a:pt x="8669" y="5048"/>
                      <a:pt x="4153" y="484"/>
                    </a:cubicBezTo>
                    <a:cubicBezTo>
                      <a:pt x="3920" y="251"/>
                      <a:pt x="3644" y="1"/>
                      <a:pt x="3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7"/>
              <p:cNvSpPr/>
              <p:nvPr/>
            </p:nvSpPr>
            <p:spPr>
              <a:xfrm rot="1586329">
                <a:off x="537003" y="3226922"/>
                <a:ext cx="250109" cy="219639"/>
              </a:xfrm>
              <a:custGeom>
                <a:avLst/>
                <a:gdLst/>
                <a:ahLst/>
                <a:cxnLst/>
                <a:rect l="l" t="t" r="r" b="b"/>
                <a:pathLst>
                  <a:path w="4177" h="3668" extrusionOk="0">
                    <a:moveTo>
                      <a:pt x="3911" y="0"/>
                    </a:moveTo>
                    <a:cubicBezTo>
                      <a:pt x="3855" y="0"/>
                      <a:pt x="3798" y="21"/>
                      <a:pt x="3751" y="63"/>
                    </a:cubicBezTo>
                    <a:lnTo>
                      <a:pt x="108" y="3252"/>
                    </a:lnTo>
                    <a:cubicBezTo>
                      <a:pt x="9" y="3337"/>
                      <a:pt x="0" y="3489"/>
                      <a:pt x="90" y="3587"/>
                    </a:cubicBezTo>
                    <a:cubicBezTo>
                      <a:pt x="132" y="3639"/>
                      <a:pt x="198" y="3668"/>
                      <a:pt x="264" y="3668"/>
                    </a:cubicBezTo>
                    <a:cubicBezTo>
                      <a:pt x="321" y="3668"/>
                      <a:pt x="377" y="3648"/>
                      <a:pt x="419" y="3607"/>
                    </a:cubicBezTo>
                    <a:lnTo>
                      <a:pt x="4067" y="416"/>
                    </a:lnTo>
                    <a:cubicBezTo>
                      <a:pt x="4163" y="331"/>
                      <a:pt x="4176" y="180"/>
                      <a:pt x="4087" y="81"/>
                    </a:cubicBezTo>
                    <a:cubicBezTo>
                      <a:pt x="4041" y="28"/>
                      <a:pt x="3976" y="0"/>
                      <a:pt x="391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7"/>
              <p:cNvSpPr/>
              <p:nvPr/>
            </p:nvSpPr>
            <p:spPr>
              <a:xfrm rot="1586329">
                <a:off x="836053" y="4240972"/>
                <a:ext cx="253761" cy="211016"/>
              </a:xfrm>
              <a:custGeom>
                <a:avLst/>
                <a:gdLst/>
                <a:ahLst/>
                <a:cxnLst/>
                <a:rect l="l" t="t" r="r" b="b"/>
                <a:pathLst>
                  <a:path w="4238" h="3524" extrusionOk="0">
                    <a:moveTo>
                      <a:pt x="3974" y="1"/>
                    </a:moveTo>
                    <a:cubicBezTo>
                      <a:pt x="3921" y="1"/>
                      <a:pt x="3867" y="19"/>
                      <a:pt x="3823" y="54"/>
                    </a:cubicBezTo>
                    <a:lnTo>
                      <a:pt x="119" y="3103"/>
                    </a:lnTo>
                    <a:cubicBezTo>
                      <a:pt x="14" y="3188"/>
                      <a:pt x="1" y="3334"/>
                      <a:pt x="86" y="3438"/>
                    </a:cubicBezTo>
                    <a:cubicBezTo>
                      <a:pt x="132" y="3495"/>
                      <a:pt x="199" y="3523"/>
                      <a:pt x="269" y="3523"/>
                    </a:cubicBezTo>
                    <a:cubicBezTo>
                      <a:pt x="321" y="3523"/>
                      <a:pt x="373" y="3504"/>
                      <a:pt x="420" y="3471"/>
                    </a:cubicBezTo>
                    <a:lnTo>
                      <a:pt x="4125" y="422"/>
                    </a:lnTo>
                    <a:cubicBezTo>
                      <a:pt x="4224" y="337"/>
                      <a:pt x="4238" y="187"/>
                      <a:pt x="4153" y="87"/>
                    </a:cubicBezTo>
                    <a:cubicBezTo>
                      <a:pt x="4108" y="29"/>
                      <a:pt x="4041" y="1"/>
                      <a:pt x="397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7"/>
              <p:cNvSpPr/>
              <p:nvPr/>
            </p:nvSpPr>
            <p:spPr>
              <a:xfrm rot="1586329">
                <a:off x="723356" y="3597584"/>
                <a:ext cx="113049" cy="98981"/>
              </a:xfrm>
              <a:custGeom>
                <a:avLst/>
                <a:gdLst/>
                <a:ahLst/>
                <a:cxnLst/>
                <a:rect l="l" t="t" r="r" b="b"/>
                <a:pathLst>
                  <a:path w="1888" h="1653" extrusionOk="0">
                    <a:moveTo>
                      <a:pt x="924" y="1"/>
                    </a:moveTo>
                    <a:cubicBezTo>
                      <a:pt x="774" y="1"/>
                      <a:pt x="624" y="38"/>
                      <a:pt x="496" y="118"/>
                    </a:cubicBezTo>
                    <a:cubicBezTo>
                      <a:pt x="128" y="353"/>
                      <a:pt x="1" y="902"/>
                      <a:pt x="236" y="1274"/>
                    </a:cubicBezTo>
                    <a:cubicBezTo>
                      <a:pt x="388" y="1515"/>
                      <a:pt x="677" y="1653"/>
                      <a:pt x="964" y="1653"/>
                    </a:cubicBezTo>
                    <a:cubicBezTo>
                      <a:pt x="1114" y="1653"/>
                      <a:pt x="1264" y="1615"/>
                      <a:pt x="1393" y="1534"/>
                    </a:cubicBezTo>
                    <a:cubicBezTo>
                      <a:pt x="1761" y="1303"/>
                      <a:pt x="1888" y="750"/>
                      <a:pt x="1652" y="382"/>
                    </a:cubicBezTo>
                    <a:cubicBezTo>
                      <a:pt x="1501" y="137"/>
                      <a:pt x="1211" y="1"/>
                      <a:pt x="92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7"/>
              <p:cNvSpPr/>
              <p:nvPr/>
            </p:nvSpPr>
            <p:spPr>
              <a:xfrm rot="1586329">
                <a:off x="847604" y="3944196"/>
                <a:ext cx="112809" cy="99101"/>
              </a:xfrm>
              <a:custGeom>
                <a:avLst/>
                <a:gdLst/>
                <a:ahLst/>
                <a:cxnLst/>
                <a:rect l="l" t="t" r="r" b="b"/>
                <a:pathLst>
                  <a:path w="1884" h="1655" extrusionOk="0">
                    <a:moveTo>
                      <a:pt x="921" y="0"/>
                    </a:moveTo>
                    <a:cubicBezTo>
                      <a:pt x="771" y="0"/>
                      <a:pt x="623" y="38"/>
                      <a:pt x="496" y="120"/>
                    </a:cubicBezTo>
                    <a:cubicBezTo>
                      <a:pt x="124" y="355"/>
                      <a:pt x="0" y="903"/>
                      <a:pt x="232" y="1275"/>
                    </a:cubicBezTo>
                    <a:cubicBezTo>
                      <a:pt x="387" y="1517"/>
                      <a:pt x="675" y="1655"/>
                      <a:pt x="961" y="1655"/>
                    </a:cubicBezTo>
                    <a:cubicBezTo>
                      <a:pt x="1111" y="1655"/>
                      <a:pt x="1259" y="1617"/>
                      <a:pt x="1388" y="1536"/>
                    </a:cubicBezTo>
                    <a:cubicBezTo>
                      <a:pt x="1756" y="1303"/>
                      <a:pt x="1884" y="752"/>
                      <a:pt x="1648" y="384"/>
                    </a:cubicBezTo>
                    <a:cubicBezTo>
                      <a:pt x="1496" y="139"/>
                      <a:pt x="1206" y="0"/>
                      <a:pt x="92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7"/>
              <p:cNvSpPr/>
              <p:nvPr/>
            </p:nvSpPr>
            <p:spPr>
              <a:xfrm rot="1586329">
                <a:off x="757604" y="3780566"/>
                <a:ext cx="126102" cy="127664"/>
              </a:xfrm>
              <a:custGeom>
                <a:avLst/>
                <a:gdLst/>
                <a:ahLst/>
                <a:cxnLst/>
                <a:rect l="l" t="t" r="r" b="b"/>
                <a:pathLst>
                  <a:path w="2106" h="2132" extrusionOk="0">
                    <a:moveTo>
                      <a:pt x="688" y="0"/>
                    </a:moveTo>
                    <a:cubicBezTo>
                      <a:pt x="623" y="0"/>
                      <a:pt x="558" y="26"/>
                      <a:pt x="510" y="79"/>
                    </a:cubicBezTo>
                    <a:cubicBezTo>
                      <a:pt x="218" y="409"/>
                      <a:pt x="57" y="744"/>
                      <a:pt x="33" y="1079"/>
                    </a:cubicBezTo>
                    <a:cubicBezTo>
                      <a:pt x="0" y="1532"/>
                      <a:pt x="270" y="1966"/>
                      <a:pt x="662" y="2090"/>
                    </a:cubicBezTo>
                    <a:cubicBezTo>
                      <a:pt x="747" y="2118"/>
                      <a:pt x="832" y="2132"/>
                      <a:pt x="911" y="2132"/>
                    </a:cubicBezTo>
                    <a:cubicBezTo>
                      <a:pt x="1421" y="2127"/>
                      <a:pt x="1845" y="1669"/>
                      <a:pt x="2021" y="1480"/>
                    </a:cubicBezTo>
                    <a:cubicBezTo>
                      <a:pt x="2106" y="1382"/>
                      <a:pt x="2100" y="1230"/>
                      <a:pt x="2006" y="1145"/>
                    </a:cubicBezTo>
                    <a:cubicBezTo>
                      <a:pt x="1959" y="1103"/>
                      <a:pt x="1901" y="1081"/>
                      <a:pt x="1843" y="1081"/>
                    </a:cubicBezTo>
                    <a:cubicBezTo>
                      <a:pt x="1779" y="1081"/>
                      <a:pt x="1715" y="1107"/>
                      <a:pt x="1671" y="1160"/>
                    </a:cubicBezTo>
                    <a:cubicBezTo>
                      <a:pt x="1361" y="1494"/>
                      <a:pt x="1118" y="1653"/>
                      <a:pt x="914" y="1653"/>
                    </a:cubicBezTo>
                    <a:cubicBezTo>
                      <a:pt x="876" y="1653"/>
                      <a:pt x="839" y="1648"/>
                      <a:pt x="803" y="1637"/>
                    </a:cubicBezTo>
                    <a:cubicBezTo>
                      <a:pt x="599" y="1575"/>
                      <a:pt x="492" y="1321"/>
                      <a:pt x="505" y="1108"/>
                    </a:cubicBezTo>
                    <a:cubicBezTo>
                      <a:pt x="520" y="886"/>
                      <a:pt x="642" y="646"/>
                      <a:pt x="864" y="395"/>
                    </a:cubicBezTo>
                    <a:cubicBezTo>
                      <a:pt x="954" y="296"/>
                      <a:pt x="945" y="145"/>
                      <a:pt x="845" y="60"/>
                    </a:cubicBezTo>
                    <a:cubicBezTo>
                      <a:pt x="801" y="20"/>
                      <a:pt x="745" y="0"/>
                      <a:pt x="68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1" name="Google Shape;1931;p47"/>
            <p:cNvSpPr/>
            <p:nvPr/>
          </p:nvSpPr>
          <p:spPr>
            <a:xfrm rot="4446411">
              <a:off x="6886420" y="4087949"/>
              <a:ext cx="613053" cy="63823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2" name="Google Shape;1932;p47"/>
          <p:cNvSpPr/>
          <p:nvPr/>
        </p:nvSpPr>
        <p:spPr>
          <a:xfrm rot="1226766">
            <a:off x="8224365" y="411226"/>
            <a:ext cx="817815" cy="358048"/>
          </a:xfrm>
          <a:prstGeom prst="rect">
            <a:avLst/>
          </a:prstGeom>
        </p:spPr>
        <p:txBody>
          <a:bodyPr>
            <a:prstTxWarp prst="textPlain">
              <a:avLst/>
            </a:prstTxWarp>
          </a:bodyPr>
          <a:lstStyle/>
          <a:p>
            <a:pPr lvl="0" algn="ctr"/>
            <a:r>
              <a:rPr b="0" i="0" dirty="0">
                <a:ln w="19050" cap="flat" cmpd="sng">
                  <a:solidFill>
                    <a:schemeClr val="dk1"/>
                  </a:solidFill>
                  <a:prstDash val="solid"/>
                  <a:round/>
                  <a:headEnd type="none" w="sm" len="sm"/>
                  <a:tailEnd type="none" w="sm" len="sm"/>
                </a:ln>
                <a:noFill/>
                <a:latin typeface="Varela Round"/>
              </a:rPr>
              <a:t>1+1</a:t>
            </a:r>
          </a:p>
        </p:txBody>
      </p:sp>
      <p:sp>
        <p:nvSpPr>
          <p:cNvPr id="6" name="Rectangle: Rounded Corners 5">
            <a:extLst>
              <a:ext uri="{FF2B5EF4-FFF2-40B4-BE49-F238E27FC236}">
                <a16:creationId xmlns:a16="http://schemas.microsoft.com/office/drawing/2014/main" id="{A5C000A9-FDB5-4FA8-88E8-3B643C5FF1B3}"/>
              </a:ext>
            </a:extLst>
          </p:cNvPr>
          <p:cNvSpPr/>
          <p:nvPr/>
        </p:nvSpPr>
        <p:spPr>
          <a:xfrm>
            <a:off x="2707130" y="265444"/>
            <a:ext cx="822713" cy="4948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HĐ1</a:t>
            </a:r>
          </a:p>
        </p:txBody>
      </p:sp>
      <p:sp>
        <p:nvSpPr>
          <p:cNvPr id="20" name="Google Shape;1921;p47">
            <a:extLst>
              <a:ext uri="{FF2B5EF4-FFF2-40B4-BE49-F238E27FC236}">
                <a16:creationId xmlns:a16="http://schemas.microsoft.com/office/drawing/2014/main" id="{FA7CD260-8D20-4C31-BFF3-AC90E00C4F0E}"/>
              </a:ext>
            </a:extLst>
          </p:cNvPr>
          <p:cNvSpPr txBox="1">
            <a:spLocks/>
          </p:cNvSpPr>
          <p:nvPr/>
        </p:nvSpPr>
        <p:spPr>
          <a:xfrm>
            <a:off x="669669" y="805194"/>
            <a:ext cx="7804662" cy="1974711"/>
          </a:xfrm>
          <a:prstGeom prst="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Varela Round"/>
              <a:buChar char="●"/>
              <a:defRPr sz="1400" b="0" i="0" u="none" strike="noStrike" cap="none">
                <a:solidFill>
                  <a:schemeClr val="dk1"/>
                </a:solidFill>
                <a:latin typeface="Varela Round"/>
                <a:ea typeface="Varela Round"/>
                <a:cs typeface="Varela Round"/>
                <a:sym typeface="Varela Round"/>
              </a:defRPr>
            </a:lvl1pPr>
            <a:lvl2pPr marL="914400" marR="0" lvl="1"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2pPr>
            <a:lvl3pPr marL="1371600" marR="0" lvl="2"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3pPr>
            <a:lvl4pPr marL="1828800" marR="0" lvl="3"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4pPr>
            <a:lvl5pPr marL="2286000" marR="0" lvl="4"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5pPr>
            <a:lvl6pPr marL="2743200" marR="0" lvl="5"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6pPr>
            <a:lvl7pPr marL="3200400" marR="0" lvl="6"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7pPr>
            <a:lvl8pPr marL="3657600" marR="0" lvl="7"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8pPr>
            <a:lvl9pPr marL="4114800" marR="0" lvl="8"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9pPr>
          </a:lstStyle>
          <a:p>
            <a:pPr marL="0" indent="0" algn="just">
              <a:lnSpc>
                <a:spcPct val="150000"/>
              </a:lnSpc>
              <a:buFont typeface="Varela Round"/>
              <a:buNone/>
            </a:pPr>
            <a:r>
              <a:rPr lang="en-US" sz="2000" dirty="0">
                <a:latin typeface="+mn-lt"/>
              </a:rPr>
              <a:t>Khi </a:t>
            </a:r>
            <a:r>
              <a:rPr lang="en-US" sz="2000" dirty="0" err="1">
                <a:latin typeface="+mn-lt"/>
              </a:rPr>
              <a:t>thu</a:t>
            </a:r>
            <a:r>
              <a:rPr lang="en-US" sz="2000" dirty="0">
                <a:latin typeface="+mn-lt"/>
              </a:rPr>
              <a:t> </a:t>
            </a:r>
            <a:r>
              <a:rPr lang="en-US" sz="2000" dirty="0" err="1">
                <a:latin typeface="+mn-lt"/>
              </a:rPr>
              <a:t>thập</a:t>
            </a:r>
            <a:r>
              <a:rPr lang="en-US" sz="2000" dirty="0">
                <a:latin typeface="+mn-lt"/>
              </a:rPr>
              <a:t>, </a:t>
            </a:r>
            <a:r>
              <a:rPr lang="en-US" sz="2000" dirty="0" err="1">
                <a:latin typeface="+mn-lt"/>
              </a:rPr>
              <a:t>tổ</a:t>
            </a:r>
            <a:r>
              <a:rPr lang="en-US" sz="2000" dirty="0">
                <a:latin typeface="+mn-lt"/>
              </a:rPr>
              <a:t> </a:t>
            </a:r>
            <a:r>
              <a:rPr lang="en-US" sz="2000" dirty="0" err="1">
                <a:latin typeface="+mn-lt"/>
              </a:rPr>
              <a:t>chức</a:t>
            </a:r>
            <a:r>
              <a:rPr lang="en-US" sz="2000" dirty="0">
                <a:latin typeface="+mn-lt"/>
              </a:rPr>
              <a:t>, </a:t>
            </a:r>
            <a:r>
              <a:rPr lang="en-US" sz="2000" dirty="0" err="1">
                <a:latin typeface="+mn-lt"/>
              </a:rPr>
              <a:t>phân</a:t>
            </a:r>
            <a:r>
              <a:rPr lang="en-US" sz="2000" dirty="0">
                <a:latin typeface="+mn-lt"/>
              </a:rPr>
              <a:t> </a:t>
            </a:r>
            <a:r>
              <a:rPr lang="en-US" sz="2000" dirty="0" err="1">
                <a:latin typeface="+mn-lt"/>
              </a:rPr>
              <a:t>loại</a:t>
            </a:r>
            <a:r>
              <a:rPr lang="en-US" sz="2000" dirty="0">
                <a:latin typeface="+mn-lt"/>
              </a:rPr>
              <a:t>, </a:t>
            </a:r>
            <a:r>
              <a:rPr lang="en-US" sz="2000" dirty="0" err="1">
                <a:latin typeface="+mn-lt"/>
              </a:rPr>
              <a:t>biểu</a:t>
            </a:r>
            <a:r>
              <a:rPr lang="en-US" sz="2000" dirty="0">
                <a:latin typeface="+mn-lt"/>
              </a:rPr>
              <a:t> </a:t>
            </a:r>
            <a:r>
              <a:rPr lang="en-US" sz="2000" dirty="0" err="1">
                <a:latin typeface="+mn-lt"/>
              </a:rPr>
              <a:t>diễn</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bằng</a:t>
            </a:r>
            <a:r>
              <a:rPr lang="en-US" sz="2000" dirty="0">
                <a:latin typeface="+mn-lt"/>
              </a:rPr>
              <a:t> </a:t>
            </a:r>
            <a:r>
              <a:rPr lang="en-US" sz="2000" dirty="0" err="1">
                <a:latin typeface="+mn-lt"/>
              </a:rPr>
              <a:t>bảng</a:t>
            </a:r>
            <a:r>
              <a:rPr lang="en-US" sz="2000" dirty="0">
                <a:latin typeface="+mn-lt"/>
              </a:rPr>
              <a:t> </a:t>
            </a:r>
            <a:r>
              <a:rPr lang="en-US" sz="2000" dirty="0" err="1">
                <a:latin typeface="+mn-lt"/>
              </a:rPr>
              <a:t>hoặc</a:t>
            </a:r>
            <a:r>
              <a:rPr lang="en-US" sz="2000" dirty="0">
                <a:latin typeface="+mn-lt"/>
              </a:rPr>
              <a:t> </a:t>
            </a:r>
            <a:r>
              <a:rPr lang="en-US" sz="2000" dirty="0" err="1">
                <a:latin typeface="+mn-lt"/>
              </a:rPr>
              <a:t>biểu</a:t>
            </a:r>
            <a:r>
              <a:rPr lang="en-US" sz="2000" dirty="0">
                <a:latin typeface="+mn-lt"/>
              </a:rPr>
              <a:t> </a:t>
            </a:r>
            <a:r>
              <a:rPr lang="en-US" sz="2000" dirty="0" err="1">
                <a:latin typeface="+mn-lt"/>
              </a:rPr>
              <a:t>đồ</a:t>
            </a:r>
            <a:r>
              <a:rPr lang="en-US" sz="2000" dirty="0">
                <a:latin typeface="+mn-lt"/>
              </a:rPr>
              <a:t>, ta </a:t>
            </a:r>
            <a:r>
              <a:rPr lang="en-US" sz="2000" dirty="0" err="1">
                <a:latin typeface="+mn-lt"/>
              </a:rPr>
              <a:t>cần</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các</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đó</a:t>
            </a:r>
            <a:r>
              <a:rPr lang="en-US" sz="2000" dirty="0">
                <a:latin typeface="+mn-lt"/>
              </a:rPr>
              <a:t> </a:t>
            </a:r>
            <a:r>
              <a:rPr lang="en-US" sz="2000" dirty="0" err="1">
                <a:latin typeface="+mn-lt"/>
              </a:rPr>
              <a:t>để</a:t>
            </a:r>
            <a:r>
              <a:rPr lang="en-US" sz="2000" dirty="0">
                <a:latin typeface="+mn-lt"/>
              </a:rPr>
              <a:t> </a:t>
            </a:r>
            <a:r>
              <a:rPr lang="en-US" sz="2000" dirty="0" err="1">
                <a:latin typeface="+mn-lt"/>
              </a:rPr>
              <a:t>tìm</a:t>
            </a:r>
            <a:r>
              <a:rPr lang="en-US" sz="2000" dirty="0">
                <a:latin typeface="+mn-lt"/>
              </a:rPr>
              <a:t> ra </a:t>
            </a:r>
            <a:r>
              <a:rPr lang="en-US" sz="2000" dirty="0" err="1">
                <a:latin typeface="+mn-lt"/>
              </a:rPr>
              <a:t>những</a:t>
            </a:r>
            <a:r>
              <a:rPr lang="en-US" sz="2000" dirty="0">
                <a:latin typeface="+mn-lt"/>
              </a:rPr>
              <a:t> </a:t>
            </a:r>
            <a:r>
              <a:rPr lang="en-US" sz="2000" dirty="0" err="1">
                <a:latin typeface="+mn-lt"/>
              </a:rPr>
              <a:t>thông</a:t>
            </a:r>
            <a:r>
              <a:rPr lang="en-US" sz="2000" dirty="0">
                <a:latin typeface="+mn-lt"/>
              </a:rPr>
              <a:t> tin </a:t>
            </a:r>
            <a:r>
              <a:rPr lang="en-US" sz="2000" dirty="0" err="1">
                <a:latin typeface="+mn-lt"/>
              </a:rPr>
              <a:t>hữu</a:t>
            </a:r>
            <a:r>
              <a:rPr lang="en-US" sz="2000" dirty="0">
                <a:latin typeface="+mn-lt"/>
              </a:rPr>
              <a:t> </a:t>
            </a:r>
            <a:r>
              <a:rPr lang="en-US" sz="2000" dirty="0" err="1">
                <a:latin typeface="+mn-lt"/>
              </a:rPr>
              <a:t>ích</a:t>
            </a:r>
            <a:r>
              <a:rPr lang="en-US" sz="2000" dirty="0">
                <a:latin typeface="+mn-lt"/>
              </a:rPr>
              <a:t> </a:t>
            </a:r>
            <a:r>
              <a:rPr lang="en-US" sz="2000" dirty="0" err="1">
                <a:latin typeface="+mn-lt"/>
              </a:rPr>
              <a:t>và</a:t>
            </a:r>
            <a:r>
              <a:rPr lang="en-US" sz="2000" dirty="0">
                <a:latin typeface="+mn-lt"/>
              </a:rPr>
              <a:t> </a:t>
            </a:r>
            <a:r>
              <a:rPr lang="en-US" sz="2000" dirty="0" err="1">
                <a:latin typeface="+mn-lt"/>
              </a:rPr>
              <a:t>rút</a:t>
            </a:r>
            <a:r>
              <a:rPr lang="en-US" sz="2000" dirty="0">
                <a:latin typeface="+mn-lt"/>
              </a:rPr>
              <a:t> ra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Thông</a:t>
            </a:r>
            <a:r>
              <a:rPr lang="en-US" sz="2000" dirty="0">
                <a:latin typeface="+mn-lt"/>
              </a:rPr>
              <a:t> </a:t>
            </a:r>
            <a:r>
              <a:rPr lang="en-US" sz="2000" dirty="0" err="1">
                <a:latin typeface="+mn-lt"/>
              </a:rPr>
              <a:t>thường</a:t>
            </a:r>
            <a:r>
              <a:rPr lang="en-US" sz="2000" dirty="0">
                <a:latin typeface="+mn-lt"/>
              </a:rPr>
              <a:t>, </a:t>
            </a:r>
            <a:r>
              <a:rPr lang="en-US" sz="2000" dirty="0" err="1">
                <a:latin typeface="+mn-lt"/>
              </a:rPr>
              <a:t>quá</a:t>
            </a:r>
            <a:r>
              <a:rPr lang="en-US" sz="2000" dirty="0">
                <a:latin typeface="+mn-lt"/>
              </a:rPr>
              <a:t> </a:t>
            </a:r>
            <a:r>
              <a:rPr lang="en-US" sz="2000" dirty="0" err="1">
                <a:latin typeface="+mn-lt"/>
              </a:rPr>
              <a:t>trình</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tính</a:t>
            </a:r>
            <a:r>
              <a:rPr lang="en-US" sz="2000" dirty="0">
                <a:latin typeface="+mn-lt"/>
              </a:rPr>
              <a:t> </a:t>
            </a:r>
            <a:r>
              <a:rPr lang="en-US" sz="2000" dirty="0" err="1">
                <a:latin typeface="+mn-lt"/>
              </a:rPr>
              <a:t>toán</a:t>
            </a:r>
            <a:r>
              <a:rPr lang="en-US" sz="2000" dirty="0">
                <a:latin typeface="+mn-lt"/>
              </a:rPr>
              <a:t> </a:t>
            </a:r>
            <a:r>
              <a:rPr lang="en-US" sz="2000" dirty="0" err="1">
                <a:latin typeface="+mn-lt"/>
              </a:rPr>
              <a:t>và</a:t>
            </a:r>
            <a:r>
              <a:rPr lang="en-US" sz="2000" dirty="0">
                <a:latin typeface="+mn-lt"/>
              </a:rPr>
              <a:t> </a:t>
            </a:r>
            <a:r>
              <a:rPr lang="en-US" sz="2000" dirty="0" err="1">
                <a:latin typeface="+mn-lt"/>
              </a:rPr>
              <a:t>suy</a:t>
            </a:r>
            <a:r>
              <a:rPr lang="en-US" sz="2000" dirty="0">
                <a:latin typeface="+mn-lt"/>
              </a:rPr>
              <a:t> </a:t>
            </a:r>
            <a:r>
              <a:rPr lang="en-US" sz="2000" dirty="0" err="1">
                <a:latin typeface="+mn-lt"/>
              </a:rPr>
              <a:t>luận</a:t>
            </a:r>
            <a:r>
              <a:rPr lang="en-US" sz="2000" dirty="0">
                <a:latin typeface="+mn-lt"/>
              </a:rPr>
              <a:t> </a:t>
            </a:r>
            <a:r>
              <a:rPr lang="en-US" sz="2000" dirty="0" err="1">
                <a:latin typeface="+mn-lt"/>
              </a:rPr>
              <a:t>toán</a:t>
            </a:r>
            <a:r>
              <a:rPr lang="en-US" sz="2000" dirty="0">
                <a:latin typeface="+mn-lt"/>
              </a:rPr>
              <a:t> </a:t>
            </a:r>
            <a:r>
              <a:rPr lang="en-US" sz="2000" dirty="0" err="1">
                <a:latin typeface="+mn-lt"/>
              </a:rPr>
              <a:t>học</a:t>
            </a:r>
            <a:r>
              <a:rPr lang="en-US" sz="2000" dirty="0">
                <a:latin typeface="+mn-lt"/>
              </a:rPr>
              <a:t>.</a:t>
            </a:r>
          </a:p>
        </p:txBody>
      </p:sp>
      <p:sp>
        <p:nvSpPr>
          <p:cNvPr id="8" name="Rectangle: Rounded Corners 7">
            <a:extLst>
              <a:ext uri="{FF2B5EF4-FFF2-40B4-BE49-F238E27FC236}">
                <a16:creationId xmlns:a16="http://schemas.microsoft.com/office/drawing/2014/main" id="{3697FB83-DE02-4797-9B31-5C80BF9DAFC7}"/>
              </a:ext>
            </a:extLst>
          </p:cNvPr>
          <p:cNvSpPr/>
          <p:nvPr/>
        </p:nvSpPr>
        <p:spPr>
          <a:xfrm>
            <a:off x="1197031" y="2944873"/>
            <a:ext cx="6806416" cy="808925"/>
          </a:xfrm>
          <a:prstGeom prst="roundRect">
            <a:avLst/>
          </a:prstGeom>
          <a:solidFill>
            <a:schemeClr val="tx2">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dirty="0" err="1">
                <a:solidFill>
                  <a:schemeClr val="accent6"/>
                </a:solidFill>
                <a:effectLst/>
                <a:ea typeface="Calibri" panose="020F0502020204030204" pitchFamily="34" charset="0"/>
                <a:cs typeface="Times New Roman" panose="02020603050405020304" pitchFamily="18" charset="0"/>
              </a:rPr>
              <a:t>Cần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làm</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gì</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sau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khi</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thu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thập</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tổ</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chức</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phân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loại</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biểu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diễn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dữ</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liệu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bằng</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bảng</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hoặc</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biểu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đồ</a:t>
            </a:r>
            <a:r>
              <a:rPr lang="en-US" sz="2000" i="1" dirty="0">
                <a:solidFill>
                  <a:schemeClr val="accent6"/>
                </a:solidFill>
                <a:effectLst/>
                <a:ea typeface="Calibri" panose="020F0502020204030204" pitchFamily="34" charset="0"/>
                <a:cs typeface="Times New Roman" panose="02020603050405020304" pitchFamily="18" charset="0"/>
              </a:rPr>
              <a:t> ?</a:t>
            </a:r>
          </a:p>
        </p:txBody>
      </p:sp>
      <p:sp>
        <p:nvSpPr>
          <p:cNvPr id="24" name="Rectangle: Rounded Corners 23">
            <a:extLst>
              <a:ext uri="{FF2B5EF4-FFF2-40B4-BE49-F238E27FC236}">
                <a16:creationId xmlns:a16="http://schemas.microsoft.com/office/drawing/2014/main" id="{0EDC1E75-4DEB-4746-8F13-203BE658D0CD}"/>
              </a:ext>
            </a:extLst>
          </p:cNvPr>
          <p:cNvSpPr/>
          <p:nvPr/>
        </p:nvSpPr>
        <p:spPr>
          <a:xfrm>
            <a:off x="1197031" y="3918767"/>
            <a:ext cx="6806416" cy="808925"/>
          </a:xfrm>
          <a:prstGeom prst="roundRect">
            <a:avLst/>
          </a:prstGeom>
          <a:solidFill>
            <a:schemeClr val="tx1">
              <a:lumMod val="75000"/>
              <a:lumOff val="2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chemeClr val="accent6"/>
                </a:solidFill>
              </a:rPr>
              <a:t>Theo </a:t>
            </a:r>
            <a:r>
              <a:rPr lang="en-US" sz="2000" dirty="0" err="1">
                <a:solidFill>
                  <a:schemeClr val="accent6"/>
                </a:solidFill>
              </a:rPr>
              <a:t>em</a:t>
            </a:r>
            <a:r>
              <a:rPr lang="en-US" sz="2000" dirty="0">
                <a:solidFill>
                  <a:schemeClr val="accent6"/>
                </a:solidFill>
              </a:rPr>
              <a:t> </a:t>
            </a:r>
            <a:r>
              <a:rPr lang="en-US" sz="2000" dirty="0" err="1">
                <a:solidFill>
                  <a:schemeClr val="accent6"/>
                </a:solidFill>
              </a:rPr>
              <a:t>tại</a:t>
            </a:r>
            <a:r>
              <a:rPr lang="en-US" sz="2000" dirty="0">
                <a:solidFill>
                  <a:schemeClr val="accent6"/>
                </a:solidFill>
              </a:rPr>
              <a:t> </a:t>
            </a:r>
            <a:r>
              <a:rPr lang="en-US" sz="2000" dirty="0" err="1">
                <a:solidFill>
                  <a:schemeClr val="accent6"/>
                </a:solidFill>
              </a:rPr>
              <a:t>sao</a:t>
            </a:r>
            <a:r>
              <a:rPr lang="en-US" sz="2000" dirty="0">
                <a:solidFill>
                  <a:schemeClr val="accent6"/>
                </a:solidFill>
              </a:rPr>
              <a:t> ta </a:t>
            </a:r>
            <a:r>
              <a:rPr lang="en-US" sz="2000" dirty="0" err="1">
                <a:solidFill>
                  <a:schemeClr val="accent6"/>
                </a:solidFill>
              </a:rPr>
              <a:t>cần</a:t>
            </a:r>
            <a:r>
              <a:rPr lang="en-US" sz="2000" dirty="0">
                <a:solidFill>
                  <a:schemeClr val="accent6"/>
                </a:solidFill>
              </a:rPr>
              <a:t> </a:t>
            </a:r>
            <a:r>
              <a:rPr lang="en-US" sz="2000" dirty="0" err="1">
                <a:solidFill>
                  <a:schemeClr val="accent6"/>
                </a:solidFill>
              </a:rPr>
              <a:t>phân</a:t>
            </a:r>
            <a:r>
              <a:rPr lang="en-US" sz="2000" dirty="0">
                <a:solidFill>
                  <a:schemeClr val="accent6"/>
                </a:solidFill>
              </a:rPr>
              <a:t> </a:t>
            </a:r>
            <a:r>
              <a:rPr lang="en-US" sz="2000" dirty="0" err="1">
                <a:solidFill>
                  <a:schemeClr val="accent6"/>
                </a:solidFill>
              </a:rPr>
              <a:t>tích</a:t>
            </a:r>
            <a:r>
              <a:rPr lang="en-US" sz="2000" dirty="0">
                <a:solidFill>
                  <a:schemeClr val="accent6"/>
                </a:solidFill>
              </a:rPr>
              <a:t> </a:t>
            </a:r>
            <a:r>
              <a:rPr lang="en-US" sz="2000" dirty="0" err="1">
                <a:solidFill>
                  <a:schemeClr val="accent6"/>
                </a:solidFill>
              </a:rPr>
              <a:t>và</a:t>
            </a:r>
            <a:r>
              <a:rPr lang="en-US" sz="2000" dirty="0">
                <a:solidFill>
                  <a:schemeClr val="accent6"/>
                </a:solidFill>
              </a:rPr>
              <a:t> </a:t>
            </a:r>
            <a:r>
              <a:rPr lang="en-US" sz="2000" dirty="0" err="1">
                <a:solidFill>
                  <a:schemeClr val="accent6"/>
                </a:solidFill>
              </a:rPr>
              <a:t>xử</a:t>
            </a:r>
            <a:r>
              <a:rPr lang="en-US" sz="2000" dirty="0">
                <a:solidFill>
                  <a:schemeClr val="accent6"/>
                </a:solidFill>
              </a:rPr>
              <a:t> </a:t>
            </a:r>
            <a:r>
              <a:rPr lang="en-US" sz="2000" dirty="0" err="1">
                <a:solidFill>
                  <a:schemeClr val="accent6"/>
                </a:solidFill>
              </a:rPr>
              <a:t>lí</a:t>
            </a:r>
            <a:r>
              <a:rPr lang="en-US" sz="2000" dirty="0">
                <a:solidFill>
                  <a:schemeClr val="accent6"/>
                </a:solidFill>
              </a:rPr>
              <a:t> </a:t>
            </a:r>
            <a:r>
              <a:rPr lang="en-US" sz="2000" dirty="0" err="1">
                <a:solidFill>
                  <a:schemeClr val="accent6"/>
                </a:solidFill>
              </a:rPr>
              <a:t>dữ</a:t>
            </a:r>
            <a:r>
              <a:rPr lang="en-US" sz="2000" dirty="0">
                <a:solidFill>
                  <a:schemeClr val="accent6"/>
                </a:solidFill>
              </a:rPr>
              <a:t> </a:t>
            </a:r>
            <a:r>
              <a:rPr lang="en-US" sz="2000" dirty="0" err="1">
                <a:solidFill>
                  <a:schemeClr val="accent6"/>
                </a:solidFill>
              </a:rPr>
              <a:t>lí</a:t>
            </a:r>
            <a:r>
              <a:rPr lang="en-US" sz="2000" dirty="0">
                <a:solidFill>
                  <a:schemeClr val="accent6"/>
                </a:solidFill>
              </a:rPr>
              <a:t> </a:t>
            </a:r>
            <a:r>
              <a:rPr lang="en-US" sz="2000" dirty="0" err="1">
                <a:solidFill>
                  <a:schemeClr val="accent6"/>
                </a:solidFill>
              </a:rPr>
              <a:t>dữ</a:t>
            </a:r>
            <a:r>
              <a:rPr lang="en-US" sz="2000" dirty="0">
                <a:solidFill>
                  <a:schemeClr val="accent6"/>
                </a:solidFill>
              </a:rPr>
              <a:t> </a:t>
            </a:r>
            <a:r>
              <a:rPr lang="en-US" sz="2000" dirty="0" err="1">
                <a:solidFill>
                  <a:schemeClr val="accent6"/>
                </a:solidFill>
              </a:rPr>
              <a:t>liệu</a:t>
            </a:r>
            <a:r>
              <a:rPr lang="en-US" sz="2000" dirty="0">
                <a:solidFill>
                  <a:schemeClr val="accent6"/>
                </a:solidFill>
              </a:rPr>
              <a:t>? </a:t>
            </a:r>
            <a:endParaRPr lang="en-US" sz="3200" i="1" dirty="0">
              <a:solidFill>
                <a:schemeClr val="accent6"/>
              </a:solidFill>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21">
                                            <p:txEl>
                                              <p:pRg st="0" end="0"/>
                                            </p:txEl>
                                          </p:spTgt>
                                        </p:tgtEl>
                                        <p:attrNameLst>
                                          <p:attrName>style.visibility</p:attrName>
                                        </p:attrNameLst>
                                      </p:cBhvr>
                                      <p:to>
                                        <p:strVal val="visible"/>
                                      </p:to>
                                    </p:set>
                                    <p:anim calcmode="lin" valueType="num">
                                      <p:cBhvr additive="base">
                                        <p:cTn id="11" dur="500" fill="hold"/>
                                        <p:tgtEl>
                                          <p:spTgt spid="192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1" grpId="0" build="p"/>
      <p:bldP spid="6" grpId="0" animBg="1"/>
      <p:bldP spid="20" grpId="0" animBg="1"/>
      <p:bldP spid="8"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3"/>
        <p:cNvGrpSpPr/>
        <p:nvPr/>
      </p:nvGrpSpPr>
      <p:grpSpPr>
        <a:xfrm>
          <a:off x="0" y="0"/>
          <a:ext cx="0" cy="0"/>
          <a:chOff x="0" y="0"/>
          <a:chExt cx="0" cy="0"/>
        </a:xfrm>
      </p:grpSpPr>
      <p:grpSp>
        <p:nvGrpSpPr>
          <p:cNvPr id="2093" name="Google Shape;2093;p54"/>
          <p:cNvGrpSpPr/>
          <p:nvPr/>
        </p:nvGrpSpPr>
        <p:grpSpPr>
          <a:xfrm>
            <a:off x="8255936" y="717215"/>
            <a:ext cx="189873" cy="231320"/>
            <a:chOff x="7298913" y="453525"/>
            <a:chExt cx="96775" cy="117900"/>
          </a:xfrm>
        </p:grpSpPr>
        <p:sp>
          <p:nvSpPr>
            <p:cNvPr id="2094" name="Google Shape;2094;p54"/>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4"/>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4"/>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7" name="Google Shape;2097;p54"/>
          <p:cNvGrpSpPr/>
          <p:nvPr/>
        </p:nvGrpSpPr>
        <p:grpSpPr>
          <a:xfrm rot="10966944">
            <a:off x="-171770" y="1182368"/>
            <a:ext cx="1623046" cy="1595592"/>
            <a:chOff x="6802085" y="2472076"/>
            <a:chExt cx="2528040" cy="2317190"/>
          </a:xfrm>
        </p:grpSpPr>
        <p:grpSp>
          <p:nvGrpSpPr>
            <p:cNvPr id="2098" name="Google Shape;2098;p54"/>
            <p:cNvGrpSpPr/>
            <p:nvPr/>
          </p:nvGrpSpPr>
          <p:grpSpPr>
            <a:xfrm rot="930083" flipH="1">
              <a:off x="7386255" y="2671434"/>
              <a:ext cx="1735867" cy="1792810"/>
              <a:chOff x="76206" y="3098977"/>
              <a:chExt cx="1461660" cy="1509607"/>
            </a:xfrm>
          </p:grpSpPr>
          <p:sp>
            <p:nvSpPr>
              <p:cNvPr id="2099" name="Google Shape;2099;p54"/>
              <p:cNvSpPr/>
              <p:nvPr/>
            </p:nvSpPr>
            <p:spPr>
              <a:xfrm rot="1586329">
                <a:off x="279574" y="3273096"/>
                <a:ext cx="1054923" cy="1161369"/>
              </a:xfrm>
              <a:custGeom>
                <a:avLst/>
                <a:gdLst/>
                <a:ahLst/>
                <a:cxnLst/>
                <a:rect l="l" t="t" r="r" b="b"/>
                <a:pathLst>
                  <a:path w="17618" h="19395" extrusionOk="0">
                    <a:moveTo>
                      <a:pt x="3321" y="1"/>
                    </a:moveTo>
                    <a:cubicBezTo>
                      <a:pt x="3304" y="1"/>
                      <a:pt x="3287" y="1"/>
                      <a:pt x="3270" y="3"/>
                    </a:cubicBezTo>
                    <a:cubicBezTo>
                      <a:pt x="3030" y="21"/>
                      <a:pt x="2826" y="186"/>
                      <a:pt x="2638" y="343"/>
                    </a:cubicBezTo>
                    <a:cubicBezTo>
                      <a:pt x="1264" y="1508"/>
                      <a:pt x="0" y="3009"/>
                      <a:pt x="47" y="3523"/>
                    </a:cubicBezTo>
                    <a:cubicBezTo>
                      <a:pt x="85" y="3882"/>
                      <a:pt x="3257" y="7360"/>
                      <a:pt x="4327" y="8516"/>
                    </a:cubicBezTo>
                    <a:cubicBezTo>
                      <a:pt x="7197" y="11630"/>
                      <a:pt x="10142" y="14679"/>
                      <a:pt x="13152" y="17657"/>
                    </a:cubicBezTo>
                    <a:cubicBezTo>
                      <a:pt x="13152" y="17657"/>
                      <a:pt x="17180" y="19395"/>
                      <a:pt x="17538" y="19395"/>
                    </a:cubicBezTo>
                    <a:cubicBezTo>
                      <a:pt x="17541" y="19395"/>
                      <a:pt x="17543" y="19395"/>
                      <a:pt x="17546" y="19395"/>
                    </a:cubicBezTo>
                    <a:cubicBezTo>
                      <a:pt x="17617" y="18182"/>
                      <a:pt x="17245" y="14609"/>
                      <a:pt x="17245" y="14609"/>
                    </a:cubicBezTo>
                    <a:cubicBezTo>
                      <a:pt x="13039" y="9757"/>
                      <a:pt x="8669" y="5048"/>
                      <a:pt x="4153" y="484"/>
                    </a:cubicBezTo>
                    <a:cubicBezTo>
                      <a:pt x="3920" y="251"/>
                      <a:pt x="3644" y="1"/>
                      <a:pt x="3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4"/>
              <p:cNvSpPr/>
              <p:nvPr/>
            </p:nvSpPr>
            <p:spPr>
              <a:xfrm rot="1586329">
                <a:off x="537003" y="3226922"/>
                <a:ext cx="250109" cy="219639"/>
              </a:xfrm>
              <a:custGeom>
                <a:avLst/>
                <a:gdLst/>
                <a:ahLst/>
                <a:cxnLst/>
                <a:rect l="l" t="t" r="r" b="b"/>
                <a:pathLst>
                  <a:path w="4177" h="3668" extrusionOk="0">
                    <a:moveTo>
                      <a:pt x="3911" y="0"/>
                    </a:moveTo>
                    <a:cubicBezTo>
                      <a:pt x="3855" y="0"/>
                      <a:pt x="3798" y="21"/>
                      <a:pt x="3751" y="63"/>
                    </a:cubicBezTo>
                    <a:lnTo>
                      <a:pt x="108" y="3252"/>
                    </a:lnTo>
                    <a:cubicBezTo>
                      <a:pt x="9" y="3337"/>
                      <a:pt x="0" y="3489"/>
                      <a:pt x="90" y="3587"/>
                    </a:cubicBezTo>
                    <a:cubicBezTo>
                      <a:pt x="132" y="3639"/>
                      <a:pt x="198" y="3668"/>
                      <a:pt x="264" y="3668"/>
                    </a:cubicBezTo>
                    <a:cubicBezTo>
                      <a:pt x="321" y="3668"/>
                      <a:pt x="377" y="3648"/>
                      <a:pt x="419" y="3607"/>
                    </a:cubicBezTo>
                    <a:lnTo>
                      <a:pt x="4067" y="416"/>
                    </a:lnTo>
                    <a:cubicBezTo>
                      <a:pt x="4163" y="331"/>
                      <a:pt x="4176" y="180"/>
                      <a:pt x="4087" y="81"/>
                    </a:cubicBezTo>
                    <a:cubicBezTo>
                      <a:pt x="4041" y="28"/>
                      <a:pt x="3976" y="0"/>
                      <a:pt x="391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4"/>
              <p:cNvSpPr/>
              <p:nvPr/>
            </p:nvSpPr>
            <p:spPr>
              <a:xfrm rot="1586329">
                <a:off x="836053" y="4240972"/>
                <a:ext cx="253761" cy="211016"/>
              </a:xfrm>
              <a:custGeom>
                <a:avLst/>
                <a:gdLst/>
                <a:ahLst/>
                <a:cxnLst/>
                <a:rect l="l" t="t" r="r" b="b"/>
                <a:pathLst>
                  <a:path w="4238" h="3524" extrusionOk="0">
                    <a:moveTo>
                      <a:pt x="3974" y="1"/>
                    </a:moveTo>
                    <a:cubicBezTo>
                      <a:pt x="3921" y="1"/>
                      <a:pt x="3867" y="19"/>
                      <a:pt x="3823" y="54"/>
                    </a:cubicBezTo>
                    <a:lnTo>
                      <a:pt x="119" y="3103"/>
                    </a:lnTo>
                    <a:cubicBezTo>
                      <a:pt x="14" y="3188"/>
                      <a:pt x="1" y="3334"/>
                      <a:pt x="86" y="3438"/>
                    </a:cubicBezTo>
                    <a:cubicBezTo>
                      <a:pt x="132" y="3495"/>
                      <a:pt x="199" y="3523"/>
                      <a:pt x="269" y="3523"/>
                    </a:cubicBezTo>
                    <a:cubicBezTo>
                      <a:pt x="321" y="3523"/>
                      <a:pt x="373" y="3504"/>
                      <a:pt x="420" y="3471"/>
                    </a:cubicBezTo>
                    <a:lnTo>
                      <a:pt x="4125" y="422"/>
                    </a:lnTo>
                    <a:cubicBezTo>
                      <a:pt x="4224" y="337"/>
                      <a:pt x="4238" y="187"/>
                      <a:pt x="4153" y="87"/>
                    </a:cubicBezTo>
                    <a:cubicBezTo>
                      <a:pt x="4108" y="29"/>
                      <a:pt x="4041" y="1"/>
                      <a:pt x="397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4"/>
              <p:cNvSpPr/>
              <p:nvPr/>
            </p:nvSpPr>
            <p:spPr>
              <a:xfrm rot="1586329">
                <a:off x="723356" y="3597584"/>
                <a:ext cx="113049" cy="98981"/>
              </a:xfrm>
              <a:custGeom>
                <a:avLst/>
                <a:gdLst/>
                <a:ahLst/>
                <a:cxnLst/>
                <a:rect l="l" t="t" r="r" b="b"/>
                <a:pathLst>
                  <a:path w="1888" h="1653" extrusionOk="0">
                    <a:moveTo>
                      <a:pt x="924" y="1"/>
                    </a:moveTo>
                    <a:cubicBezTo>
                      <a:pt x="774" y="1"/>
                      <a:pt x="624" y="38"/>
                      <a:pt x="496" y="118"/>
                    </a:cubicBezTo>
                    <a:cubicBezTo>
                      <a:pt x="128" y="353"/>
                      <a:pt x="1" y="902"/>
                      <a:pt x="236" y="1274"/>
                    </a:cubicBezTo>
                    <a:cubicBezTo>
                      <a:pt x="388" y="1515"/>
                      <a:pt x="677" y="1653"/>
                      <a:pt x="964" y="1653"/>
                    </a:cubicBezTo>
                    <a:cubicBezTo>
                      <a:pt x="1114" y="1653"/>
                      <a:pt x="1264" y="1615"/>
                      <a:pt x="1393" y="1534"/>
                    </a:cubicBezTo>
                    <a:cubicBezTo>
                      <a:pt x="1761" y="1303"/>
                      <a:pt x="1888" y="750"/>
                      <a:pt x="1652" y="382"/>
                    </a:cubicBezTo>
                    <a:cubicBezTo>
                      <a:pt x="1501" y="137"/>
                      <a:pt x="1211" y="1"/>
                      <a:pt x="92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4"/>
              <p:cNvSpPr/>
              <p:nvPr/>
            </p:nvSpPr>
            <p:spPr>
              <a:xfrm rot="1586329">
                <a:off x="847604" y="3944196"/>
                <a:ext cx="112809" cy="99101"/>
              </a:xfrm>
              <a:custGeom>
                <a:avLst/>
                <a:gdLst/>
                <a:ahLst/>
                <a:cxnLst/>
                <a:rect l="l" t="t" r="r" b="b"/>
                <a:pathLst>
                  <a:path w="1884" h="1655" extrusionOk="0">
                    <a:moveTo>
                      <a:pt x="921" y="0"/>
                    </a:moveTo>
                    <a:cubicBezTo>
                      <a:pt x="771" y="0"/>
                      <a:pt x="623" y="38"/>
                      <a:pt x="496" y="120"/>
                    </a:cubicBezTo>
                    <a:cubicBezTo>
                      <a:pt x="124" y="355"/>
                      <a:pt x="0" y="903"/>
                      <a:pt x="232" y="1275"/>
                    </a:cubicBezTo>
                    <a:cubicBezTo>
                      <a:pt x="387" y="1517"/>
                      <a:pt x="675" y="1655"/>
                      <a:pt x="961" y="1655"/>
                    </a:cubicBezTo>
                    <a:cubicBezTo>
                      <a:pt x="1111" y="1655"/>
                      <a:pt x="1259" y="1617"/>
                      <a:pt x="1388" y="1536"/>
                    </a:cubicBezTo>
                    <a:cubicBezTo>
                      <a:pt x="1756" y="1303"/>
                      <a:pt x="1884" y="752"/>
                      <a:pt x="1648" y="384"/>
                    </a:cubicBezTo>
                    <a:cubicBezTo>
                      <a:pt x="1496" y="139"/>
                      <a:pt x="1206" y="0"/>
                      <a:pt x="92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4"/>
              <p:cNvSpPr/>
              <p:nvPr/>
            </p:nvSpPr>
            <p:spPr>
              <a:xfrm rot="1586329">
                <a:off x="757604" y="3780566"/>
                <a:ext cx="126102" cy="127664"/>
              </a:xfrm>
              <a:custGeom>
                <a:avLst/>
                <a:gdLst/>
                <a:ahLst/>
                <a:cxnLst/>
                <a:rect l="l" t="t" r="r" b="b"/>
                <a:pathLst>
                  <a:path w="2106" h="2132" extrusionOk="0">
                    <a:moveTo>
                      <a:pt x="688" y="0"/>
                    </a:moveTo>
                    <a:cubicBezTo>
                      <a:pt x="623" y="0"/>
                      <a:pt x="558" y="26"/>
                      <a:pt x="510" y="79"/>
                    </a:cubicBezTo>
                    <a:cubicBezTo>
                      <a:pt x="218" y="409"/>
                      <a:pt x="57" y="744"/>
                      <a:pt x="33" y="1079"/>
                    </a:cubicBezTo>
                    <a:cubicBezTo>
                      <a:pt x="0" y="1532"/>
                      <a:pt x="270" y="1966"/>
                      <a:pt x="662" y="2090"/>
                    </a:cubicBezTo>
                    <a:cubicBezTo>
                      <a:pt x="747" y="2118"/>
                      <a:pt x="832" y="2132"/>
                      <a:pt x="911" y="2132"/>
                    </a:cubicBezTo>
                    <a:cubicBezTo>
                      <a:pt x="1421" y="2127"/>
                      <a:pt x="1845" y="1669"/>
                      <a:pt x="2021" y="1480"/>
                    </a:cubicBezTo>
                    <a:cubicBezTo>
                      <a:pt x="2106" y="1382"/>
                      <a:pt x="2100" y="1230"/>
                      <a:pt x="2006" y="1145"/>
                    </a:cubicBezTo>
                    <a:cubicBezTo>
                      <a:pt x="1959" y="1103"/>
                      <a:pt x="1901" y="1081"/>
                      <a:pt x="1843" y="1081"/>
                    </a:cubicBezTo>
                    <a:cubicBezTo>
                      <a:pt x="1779" y="1081"/>
                      <a:pt x="1715" y="1107"/>
                      <a:pt x="1671" y="1160"/>
                    </a:cubicBezTo>
                    <a:cubicBezTo>
                      <a:pt x="1361" y="1494"/>
                      <a:pt x="1118" y="1653"/>
                      <a:pt x="914" y="1653"/>
                    </a:cubicBezTo>
                    <a:cubicBezTo>
                      <a:pt x="876" y="1653"/>
                      <a:pt x="839" y="1648"/>
                      <a:pt x="803" y="1637"/>
                    </a:cubicBezTo>
                    <a:cubicBezTo>
                      <a:pt x="599" y="1575"/>
                      <a:pt x="492" y="1321"/>
                      <a:pt x="505" y="1108"/>
                    </a:cubicBezTo>
                    <a:cubicBezTo>
                      <a:pt x="520" y="886"/>
                      <a:pt x="642" y="646"/>
                      <a:pt x="864" y="395"/>
                    </a:cubicBezTo>
                    <a:cubicBezTo>
                      <a:pt x="954" y="296"/>
                      <a:pt x="945" y="145"/>
                      <a:pt x="845" y="60"/>
                    </a:cubicBezTo>
                    <a:cubicBezTo>
                      <a:pt x="801" y="20"/>
                      <a:pt x="745" y="0"/>
                      <a:pt x="68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5" name="Google Shape;2105;p54"/>
            <p:cNvSpPr/>
            <p:nvPr/>
          </p:nvSpPr>
          <p:spPr>
            <a:xfrm rot="4446411">
              <a:off x="6886420" y="4087949"/>
              <a:ext cx="613053" cy="63823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id="{0F67DA82-4C22-4830-9AF7-2240C92DAF34}"/>
              </a:ext>
            </a:extLst>
          </p:cNvPr>
          <p:cNvSpPr/>
          <p:nvPr/>
        </p:nvSpPr>
        <p:spPr>
          <a:xfrm>
            <a:off x="98332" y="127383"/>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1</a:t>
            </a:r>
          </a:p>
        </p:txBody>
      </p:sp>
      <p:sp>
        <p:nvSpPr>
          <p:cNvPr id="21" name="TextBox 20">
            <a:extLst>
              <a:ext uri="{FF2B5EF4-FFF2-40B4-BE49-F238E27FC236}">
                <a16:creationId xmlns:a16="http://schemas.microsoft.com/office/drawing/2014/main" id="{8AC52724-EF9B-426D-987B-B0E57ED05FD8}"/>
              </a:ext>
            </a:extLst>
          </p:cNvPr>
          <p:cNvSpPr txBox="1"/>
          <p:nvPr/>
        </p:nvSpPr>
        <p:spPr>
          <a:xfrm>
            <a:off x="1215492" y="-50171"/>
            <a:ext cx="7230317" cy="872034"/>
          </a:xfrm>
          <a:prstGeom prst="rect">
            <a:avLst/>
          </a:prstGeom>
          <a:noFill/>
        </p:spPr>
        <p:txBody>
          <a:bodyPr wrap="square" rtlCol="0">
            <a:spAutoFit/>
          </a:bodyPr>
          <a:lstStyle/>
          <a:p>
            <a:pPr algn="just">
              <a:lnSpc>
                <a:spcPct val="15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5 </a:t>
            </a:r>
            <a:r>
              <a:rPr lang="en-US" sz="1800" dirty="0" err="1"/>
              <a:t>biểu</a:t>
            </a:r>
            <a:r>
              <a:rPr lang="en-US" sz="1800" dirty="0"/>
              <a:t> </a:t>
            </a:r>
            <a:r>
              <a:rPr lang="en-US" sz="1800" dirty="0" err="1"/>
              <a:t>diễn</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a:t>
            </a:r>
          </a:p>
        </p:txBody>
      </p:sp>
      <p:pic>
        <p:nvPicPr>
          <p:cNvPr id="22" name="Picture 21">
            <a:extLst>
              <a:ext uri="{FF2B5EF4-FFF2-40B4-BE49-F238E27FC236}">
                <a16:creationId xmlns:a16="http://schemas.microsoft.com/office/drawing/2014/main" id="{08EF9DF5-407B-4861-AB23-F31B200543A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50853" y="737163"/>
            <a:ext cx="2386125" cy="2543021"/>
          </a:xfrm>
          <a:prstGeom prst="rect">
            <a:avLst/>
          </a:prstGeom>
        </p:spPr>
      </p:pic>
      <p:pic>
        <p:nvPicPr>
          <p:cNvPr id="23" name="Picture 22">
            <a:extLst>
              <a:ext uri="{FF2B5EF4-FFF2-40B4-BE49-F238E27FC236}">
                <a16:creationId xmlns:a16="http://schemas.microsoft.com/office/drawing/2014/main" id="{988C7EC0-02C1-4A77-885E-7B9046A24623}"/>
              </a:ext>
            </a:extLst>
          </p:cNvPr>
          <p:cNvPicPr>
            <a:picLocks noChangeAspect="1"/>
          </p:cNvPicPr>
          <p:nvPr/>
        </p:nvPicPr>
        <p:blipFill>
          <a:blip r:embed="rId4"/>
          <a:stretch>
            <a:fillRect/>
          </a:stretch>
        </p:blipFill>
        <p:spPr>
          <a:xfrm>
            <a:off x="4537719" y="810083"/>
            <a:ext cx="2446852" cy="2414868"/>
          </a:xfrm>
          <a:prstGeom prst="rect">
            <a:avLst/>
          </a:prstGeom>
        </p:spPr>
      </p:pic>
      <p:sp>
        <p:nvSpPr>
          <p:cNvPr id="24" name="TextBox 23">
            <a:extLst>
              <a:ext uri="{FF2B5EF4-FFF2-40B4-BE49-F238E27FC236}">
                <a16:creationId xmlns:a16="http://schemas.microsoft.com/office/drawing/2014/main" id="{42E61FEA-14B4-443F-9FB0-891DA8E1AFDC}"/>
              </a:ext>
            </a:extLst>
          </p:cNvPr>
          <p:cNvSpPr txBox="1"/>
          <p:nvPr/>
        </p:nvSpPr>
        <p:spPr>
          <a:xfrm>
            <a:off x="81746" y="3281850"/>
            <a:ext cx="8911946"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a)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2017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2016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p:sp>
        <p:nvSpPr>
          <p:cNvPr id="47" name="TextBox 46">
            <a:extLst>
              <a:ext uri="{FF2B5EF4-FFF2-40B4-BE49-F238E27FC236}">
                <a16:creationId xmlns:a16="http://schemas.microsoft.com/office/drawing/2014/main" id="{B89C35C1-82D4-4D5B-8F2A-9727C17BD9BE}"/>
              </a:ext>
            </a:extLst>
          </p:cNvPr>
          <p:cNvSpPr txBox="1"/>
          <p:nvPr/>
        </p:nvSpPr>
        <p:spPr>
          <a:xfrm>
            <a:off x="51580" y="4196863"/>
            <a:ext cx="8911946"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b)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2018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2017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4"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1939" name="Google Shape;1939;p48"/>
          <p:cNvSpPr/>
          <p:nvPr/>
        </p:nvSpPr>
        <p:spPr>
          <a:xfrm rot="194134">
            <a:off x="1240004" y="846553"/>
            <a:ext cx="353298" cy="329572"/>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0" name="Google Shape;1940;p48"/>
          <p:cNvGrpSpPr/>
          <p:nvPr/>
        </p:nvGrpSpPr>
        <p:grpSpPr>
          <a:xfrm>
            <a:off x="7577870" y="4125542"/>
            <a:ext cx="149179" cy="182875"/>
            <a:chOff x="5803200" y="3023808"/>
            <a:chExt cx="96775" cy="117900"/>
          </a:xfrm>
        </p:grpSpPr>
        <p:sp>
          <p:nvSpPr>
            <p:cNvPr id="1941" name="Google Shape;1941;p4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4" name="Google Shape;1944;p48"/>
          <p:cNvSpPr/>
          <p:nvPr/>
        </p:nvSpPr>
        <p:spPr>
          <a:xfrm>
            <a:off x="8255125" y="663346"/>
            <a:ext cx="251131" cy="274523"/>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5" name="Google Shape;1945;p48"/>
          <p:cNvGrpSpPr/>
          <p:nvPr/>
        </p:nvGrpSpPr>
        <p:grpSpPr>
          <a:xfrm>
            <a:off x="476538" y="3108528"/>
            <a:ext cx="1125779" cy="1152635"/>
            <a:chOff x="476538" y="3108528"/>
            <a:chExt cx="1125779" cy="1152635"/>
          </a:xfrm>
        </p:grpSpPr>
        <p:sp>
          <p:nvSpPr>
            <p:cNvPr id="1946" name="Google Shape;1946;p48"/>
            <p:cNvSpPr/>
            <p:nvPr/>
          </p:nvSpPr>
          <p:spPr>
            <a:xfrm rot="218522">
              <a:off x="486548" y="3122594"/>
              <a:ext cx="453326" cy="32957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8"/>
            <p:cNvSpPr/>
            <p:nvPr/>
          </p:nvSpPr>
          <p:spPr>
            <a:xfrm rot="-606357">
              <a:off x="1116511" y="3776656"/>
              <a:ext cx="449944" cy="448511"/>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48"/>
          <p:cNvGrpSpPr/>
          <p:nvPr/>
        </p:nvGrpSpPr>
        <p:grpSpPr>
          <a:xfrm rot="1802726">
            <a:off x="2350832" y="3317842"/>
            <a:ext cx="1012818" cy="1159774"/>
            <a:chOff x="1489450" y="4461250"/>
            <a:chExt cx="510525" cy="584600"/>
          </a:xfrm>
        </p:grpSpPr>
        <p:sp>
          <p:nvSpPr>
            <p:cNvPr id="1949" name="Google Shape;1949;p48"/>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8"/>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8"/>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8"/>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8"/>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8"/>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8"/>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8"/>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8"/>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8"/>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8"/>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8"/>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8"/>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8"/>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8"/>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8"/>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hought Bubble: Cloud 10">
            <a:extLst>
              <a:ext uri="{FF2B5EF4-FFF2-40B4-BE49-F238E27FC236}">
                <a16:creationId xmlns:a16="http://schemas.microsoft.com/office/drawing/2014/main" id="{242F1B05-3802-40EB-8998-13A67F6A6DA3}"/>
              </a:ext>
            </a:extLst>
          </p:cNvPr>
          <p:cNvSpPr/>
          <p:nvPr/>
        </p:nvSpPr>
        <p:spPr>
          <a:xfrm>
            <a:off x="958637" y="434453"/>
            <a:ext cx="5523570" cy="2495780"/>
          </a:xfrm>
          <a:prstGeom prst="cloudCallout">
            <a:avLst>
              <a:gd name="adj1" fmla="val 54735"/>
              <a:gd name="adj2" fmla="val 562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7030A0"/>
                </a:solidFill>
              </a:rPr>
              <a:t>Em</a:t>
            </a:r>
            <a:r>
              <a:rPr lang="en-US" sz="2400" dirty="0">
                <a:solidFill>
                  <a:srgbClr val="7030A0"/>
                </a:solidFill>
              </a:rPr>
              <a:t> </a:t>
            </a:r>
            <a:r>
              <a:rPr lang="en-US" sz="2400" dirty="0" err="1">
                <a:solidFill>
                  <a:srgbClr val="7030A0"/>
                </a:solidFill>
              </a:rPr>
              <a:t>hãy</a:t>
            </a:r>
            <a:r>
              <a:rPr lang="en-US" sz="2400" dirty="0">
                <a:solidFill>
                  <a:srgbClr val="7030A0"/>
                </a:solidFill>
              </a:rPr>
              <a:t> </a:t>
            </a:r>
            <a:r>
              <a:rPr lang="en-US" sz="2400" dirty="0" err="1">
                <a:solidFill>
                  <a:srgbClr val="7030A0"/>
                </a:solidFill>
              </a:rPr>
              <a:t>nêu</a:t>
            </a:r>
            <a:r>
              <a:rPr lang="en-US" sz="2400" dirty="0">
                <a:solidFill>
                  <a:srgbClr val="7030A0"/>
                </a:solidFill>
              </a:rPr>
              <a:t> </a:t>
            </a:r>
            <a:r>
              <a:rPr lang="en-US" sz="2400" dirty="0" err="1">
                <a:solidFill>
                  <a:srgbClr val="7030A0"/>
                </a:solidFill>
              </a:rPr>
              <a:t>lại</a:t>
            </a:r>
            <a:r>
              <a:rPr lang="en-US" sz="2400" dirty="0">
                <a:solidFill>
                  <a:srgbClr val="7030A0"/>
                </a:solidFill>
              </a:rPr>
              <a:t> </a:t>
            </a:r>
            <a:r>
              <a:rPr lang="en-US" sz="2400" dirty="0" err="1">
                <a:solidFill>
                  <a:srgbClr val="7030A0"/>
                </a:solidFill>
              </a:rPr>
              <a:t>công</a:t>
            </a:r>
            <a:r>
              <a:rPr lang="en-US" sz="2400" dirty="0">
                <a:solidFill>
                  <a:srgbClr val="7030A0"/>
                </a:solidFill>
              </a:rPr>
              <a:t> </a:t>
            </a:r>
            <a:r>
              <a:rPr lang="en-US" sz="2400" dirty="0" err="1">
                <a:solidFill>
                  <a:srgbClr val="7030A0"/>
                </a:solidFill>
              </a:rPr>
              <a:t>thức</a:t>
            </a:r>
            <a:r>
              <a:rPr lang="en-US" sz="2400" dirty="0">
                <a:solidFill>
                  <a:srgbClr val="7030A0"/>
                </a:solidFill>
              </a:rPr>
              <a:t> </a:t>
            </a:r>
            <a:r>
              <a:rPr lang="en-US" sz="2400" dirty="0" err="1">
                <a:solidFill>
                  <a:srgbClr val="7030A0"/>
                </a:solidFill>
              </a:rPr>
              <a:t>tính</a:t>
            </a:r>
            <a:r>
              <a:rPr lang="en-US" sz="2400" dirty="0">
                <a:solidFill>
                  <a:srgbClr val="7030A0"/>
                </a:solidFill>
              </a:rPr>
              <a:t> </a:t>
            </a:r>
            <a:r>
              <a:rPr lang="en-US" sz="2400" dirty="0" err="1">
                <a:solidFill>
                  <a:srgbClr val="7030A0"/>
                </a:solidFill>
              </a:rPr>
              <a:t>tỉ</a:t>
            </a:r>
            <a:r>
              <a:rPr lang="en-US" sz="2400" dirty="0">
                <a:solidFill>
                  <a:srgbClr val="7030A0"/>
                </a:solidFill>
              </a:rPr>
              <a:t> </a:t>
            </a:r>
            <a:r>
              <a:rPr lang="en-US" sz="2400" dirty="0" err="1">
                <a:solidFill>
                  <a:srgbClr val="7030A0"/>
                </a:solidFill>
              </a:rPr>
              <a:t>số</a:t>
            </a:r>
            <a:r>
              <a:rPr lang="en-US" sz="2400" dirty="0">
                <a:solidFill>
                  <a:srgbClr val="7030A0"/>
                </a:solidFill>
              </a:rPr>
              <a:t> </a:t>
            </a:r>
            <a:r>
              <a:rPr lang="en-US" sz="2400" dirty="0" err="1">
                <a:solidFill>
                  <a:srgbClr val="7030A0"/>
                </a:solidFill>
              </a:rPr>
              <a:t>phần</a:t>
            </a:r>
            <a:r>
              <a:rPr lang="en-US" sz="2400" dirty="0">
                <a:solidFill>
                  <a:srgbClr val="7030A0"/>
                </a:solidFill>
              </a:rPr>
              <a:t> </a:t>
            </a:r>
            <a:r>
              <a:rPr lang="en-US" sz="2400" dirty="0" err="1">
                <a:solidFill>
                  <a:srgbClr val="7030A0"/>
                </a:solidFill>
              </a:rPr>
              <a:t>trăm</a:t>
            </a:r>
            <a:r>
              <a:rPr lang="en-US" sz="2400" dirty="0">
                <a:solidFill>
                  <a:srgbClr val="7030A0"/>
                </a:solidFill>
              </a:rPr>
              <a:t> </a:t>
            </a:r>
            <a:r>
              <a:rPr lang="en-US" sz="2400" dirty="0" err="1">
                <a:solidFill>
                  <a:srgbClr val="7030A0"/>
                </a:solidFill>
              </a:rPr>
              <a:t>của</a:t>
            </a:r>
            <a:r>
              <a:rPr lang="en-US" sz="2400" dirty="0">
                <a:solidFill>
                  <a:srgbClr val="7030A0"/>
                </a:solidFill>
              </a:rPr>
              <a:t> </a:t>
            </a:r>
            <a:r>
              <a:rPr lang="en-US" sz="2400" dirty="0" err="1">
                <a:solidFill>
                  <a:srgbClr val="7030A0"/>
                </a:solidFill>
              </a:rPr>
              <a:t>hai</a:t>
            </a:r>
            <a:r>
              <a:rPr lang="en-US" sz="2400" dirty="0">
                <a:solidFill>
                  <a:srgbClr val="7030A0"/>
                </a:solidFill>
              </a:rPr>
              <a:t> </a:t>
            </a:r>
            <a:r>
              <a:rPr lang="en-US" sz="2400" dirty="0" err="1">
                <a:solidFill>
                  <a:srgbClr val="7030A0"/>
                </a:solidFill>
              </a:rPr>
              <a:t>số</a:t>
            </a:r>
            <a:r>
              <a:rPr lang="en-US" sz="2400" dirty="0">
                <a:solidFill>
                  <a:srgbClr val="7030A0"/>
                </a:solidFill>
              </a:rPr>
              <a:t> a </a:t>
            </a:r>
            <a:r>
              <a:rPr lang="en-US" sz="2400" dirty="0" err="1">
                <a:solidFill>
                  <a:srgbClr val="7030A0"/>
                </a:solidFill>
              </a:rPr>
              <a:t>và</a:t>
            </a:r>
            <a:r>
              <a:rPr lang="en-US" sz="2400" dirty="0">
                <a:solidFill>
                  <a:srgbClr val="7030A0"/>
                </a:solidFill>
              </a:rPr>
              <a:t> b.</a:t>
            </a:r>
          </a:p>
        </p:txBody>
      </p:sp>
      <p:pic>
        <p:nvPicPr>
          <p:cNvPr id="13" name="Picture 12">
            <a:extLst>
              <a:ext uri="{FF2B5EF4-FFF2-40B4-BE49-F238E27FC236}">
                <a16:creationId xmlns:a16="http://schemas.microsoft.com/office/drawing/2014/main" id="{F70AC5CC-618A-4EE2-9BB6-72C15217D05E}"/>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6698427" y="1842076"/>
            <a:ext cx="2323181" cy="2176313"/>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7BE10B-C2B3-40A4-B07F-C0AF94C595A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80441" y="-50018"/>
            <a:ext cx="2386125" cy="2543021"/>
          </a:xfrm>
          <a:prstGeom prst="rect">
            <a:avLst/>
          </a:prstGeom>
        </p:spPr>
      </p:pic>
      <p:pic>
        <p:nvPicPr>
          <p:cNvPr id="4" name="Picture 3">
            <a:extLst>
              <a:ext uri="{FF2B5EF4-FFF2-40B4-BE49-F238E27FC236}">
                <a16:creationId xmlns:a16="http://schemas.microsoft.com/office/drawing/2014/main" id="{67275873-9AB8-4567-AC1B-4C4BDB1DCFF8}"/>
              </a:ext>
            </a:extLst>
          </p:cNvPr>
          <p:cNvPicPr>
            <a:picLocks noChangeAspect="1"/>
          </p:cNvPicPr>
          <p:nvPr/>
        </p:nvPicPr>
        <p:blipFill>
          <a:blip r:embed="rId4"/>
          <a:stretch>
            <a:fillRect/>
          </a:stretch>
        </p:blipFill>
        <p:spPr>
          <a:xfrm>
            <a:off x="5002661" y="33375"/>
            <a:ext cx="2446852" cy="2414868"/>
          </a:xfrm>
          <a:prstGeom prst="rect">
            <a:avLst/>
          </a:prstGeom>
        </p:spPr>
      </p:pic>
      <p:sp>
        <p:nvSpPr>
          <p:cNvPr id="5" name="TextBox 4">
            <a:extLst>
              <a:ext uri="{FF2B5EF4-FFF2-40B4-BE49-F238E27FC236}">
                <a16:creationId xmlns:a16="http://schemas.microsoft.com/office/drawing/2014/main" id="{DAE73331-8C2A-42DB-915E-AADDEC9A1EAD}"/>
              </a:ext>
            </a:extLst>
          </p:cNvPr>
          <p:cNvSpPr txBox="1"/>
          <p:nvPr/>
        </p:nvSpPr>
        <p:spPr>
          <a:xfrm>
            <a:off x="130203" y="2523082"/>
            <a:ext cx="8883594"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a)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2017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2016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7354180-B43D-4655-ADB0-E5E412EB8A3F}"/>
                  </a:ext>
                </a:extLst>
              </p:cNvPr>
              <p:cNvSpPr txBox="1"/>
              <p:nvPr/>
            </p:nvSpPr>
            <p:spPr>
              <a:xfrm>
                <a:off x="625642" y="2448243"/>
                <a:ext cx="8063302" cy="2943113"/>
              </a:xfrm>
              <a:prstGeom prst="rect">
                <a:avLst/>
              </a:prstGeom>
              <a:noFill/>
            </p:spPr>
            <p:txBody>
              <a:bodyPr wrap="square" rtlCol="0">
                <a:spAutoFit/>
              </a:bodyPr>
              <a:lstStyle/>
              <a:p>
                <a:pPr>
                  <a:lnSpc>
                    <a:spcPct val="150000"/>
                  </a:lnSpc>
                </a:pPr>
                <a:r>
                  <a:rPr lang="en-US" sz="1800" dirty="0"/>
                  <a:t>Tỉ </a:t>
                </a:r>
                <a:r>
                  <a:rPr lang="en-US" sz="1800" dirty="0" err="1"/>
                  <a:t>số</a:t>
                </a:r>
                <a:r>
                  <a:rPr lang="en-US" sz="1800" dirty="0"/>
                  <a:t> </a:t>
                </a:r>
                <a:r>
                  <a:rPr lang="en-US" sz="1800" dirty="0" err="1"/>
                  <a:t>phần</a:t>
                </a:r>
                <a:r>
                  <a:rPr lang="en-US" sz="1800" dirty="0"/>
                  <a:t> </a:t>
                </a:r>
                <a:r>
                  <a:rPr lang="en-US" sz="1800" dirty="0" err="1"/>
                  <a:t>trăm</a:t>
                </a:r>
                <a:r>
                  <a:rPr lang="en-US" sz="1800" dirty="0"/>
                  <a:t> </a:t>
                </a:r>
                <a:r>
                  <a:rPr lang="en-US" sz="1800" dirty="0" err="1"/>
                  <a:t>của</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và</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2016 </a:t>
                </a:r>
                <a:r>
                  <a:rPr lang="en-US" sz="1800" dirty="0" err="1"/>
                  <a:t>là</a:t>
                </a:r>
                <a:r>
                  <a:rPr lang="en-US" sz="1800" dirty="0"/>
                  <a:t>:</a:t>
                </a:r>
              </a:p>
              <a:p>
                <a:pPr algn="ctr">
                  <a:lnSpc>
                    <a:spcPct val="150000"/>
                  </a:lnSpc>
                </a:pPr>
                <a14:m>
                  <m:oMathPara xmlns:m="http://schemas.openxmlformats.org/officeDocument/2006/math">
                    <m:oMathParaPr>
                      <m:jc m:val="centerGroup"/>
                    </m:oMathParaPr>
                    <m:oMath xmlns:m="http://schemas.openxmlformats.org/officeDocument/2006/math">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𝟎𝟔</m:t>
                          </m:r>
                          <m:r>
                            <a:rPr lang="en-US" sz="1800" b="1" i="1" smtClean="0">
                              <a:latin typeface="Cambria Math" panose="02040503050406030204" pitchFamily="18" charset="0"/>
                            </a:rPr>
                            <m:t>.</m:t>
                          </m:r>
                          <m:r>
                            <a:rPr lang="en-US" sz="1800" b="1" i="1" smtClean="0">
                              <a:latin typeface="Cambria Math" panose="02040503050406030204" pitchFamily="18" charset="0"/>
                            </a:rPr>
                            <m:t>𝟏𝟎𝟎</m:t>
                          </m:r>
                        </m:num>
                        <m:den>
                          <m:r>
                            <a:rPr lang="en-US" sz="1800" b="1" i="1" smtClean="0">
                              <a:latin typeface="Cambria Math" panose="02040503050406030204" pitchFamily="18" charset="0"/>
                            </a:rPr>
                            <m:t>𝟔</m:t>
                          </m:r>
                          <m:r>
                            <a:rPr lang="en-US" sz="1800" b="1" i="1" smtClean="0">
                              <a:latin typeface="Cambria Math" panose="02040503050406030204" pitchFamily="18" charset="0"/>
                            </a:rPr>
                            <m:t>,</m:t>
                          </m:r>
                          <m:r>
                            <a:rPr lang="en-US" sz="1800" b="1" i="1" smtClean="0">
                              <a:latin typeface="Cambria Math" panose="02040503050406030204" pitchFamily="18" charset="0"/>
                            </a:rPr>
                            <m:t>𝟒𝟒</m:t>
                          </m:r>
                        </m:den>
                      </m:f>
                      <m:r>
                        <a:rPr lang="en-US" sz="1800" b="1" i="1" smtClean="0">
                          <a:latin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𝟏𝟎𝟗</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𝟔</m:t>
                      </m:r>
                      <m:r>
                        <a:rPr lang="en-US" sz="1800" b="1" i="1" smtClean="0">
                          <a:latin typeface="Cambria Math" panose="02040503050406030204" pitchFamily="18" charset="0"/>
                          <a:ea typeface="Cambria Math" panose="02040503050406030204" pitchFamily="18" charset="0"/>
                        </a:rPr>
                        <m:t>%</m:t>
                      </m:r>
                    </m:oMath>
                  </m:oMathPara>
                </a14:m>
                <a:endParaRPr lang="en-US" sz="1800" b="1" dirty="0">
                  <a:latin typeface="+mn-lt"/>
                  <a:ea typeface="Cambria Math" panose="02040503050406030204" pitchFamily="18" charset="0"/>
                </a:endParaRPr>
              </a:p>
              <a:p>
                <a:pPr algn="just">
                  <a:lnSpc>
                    <a:spcPct val="150000"/>
                  </a:lnSpc>
                </a:pPr>
                <a:r>
                  <a:rPr lang="en-US" sz="1800" dirty="0" err="1"/>
                  <a:t>Vậy</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tăng</a:t>
                </a:r>
                <a:r>
                  <a:rPr lang="en-US" sz="1800" dirty="0"/>
                  <a:t> </a:t>
                </a:r>
                <a:r>
                  <a:rPr lang="en-US" sz="1800" dirty="0" err="1"/>
                  <a:t>khoảng</a:t>
                </a:r>
                <a:r>
                  <a:rPr lang="en-US" sz="1800" dirty="0"/>
                  <a:t> 9,6% so </a:t>
                </a:r>
                <a:r>
                  <a:rPr lang="en-US" sz="1800" dirty="0" err="1"/>
                  <a:t>với</a:t>
                </a:r>
                <a:r>
                  <a:rPr lang="en-US" sz="1800" dirty="0"/>
                  <a:t> </a:t>
                </a:r>
                <a:r>
                  <a:rPr lang="en-US" sz="1800" dirty="0" err="1"/>
                  <a:t>năm</a:t>
                </a:r>
                <a:r>
                  <a:rPr lang="en-US" sz="1800" dirty="0"/>
                  <a:t> 2016.</a:t>
                </a:r>
              </a:p>
              <a:p>
                <a:pPr algn="ctr">
                  <a:lnSpc>
                    <a:spcPct val="150000"/>
                  </a:lnSpc>
                </a:pPr>
                <a:endParaRPr lang="en-US" sz="1800" dirty="0"/>
              </a:p>
            </p:txBody>
          </p:sp>
        </mc:Choice>
        <mc:Fallback xmlns="">
          <p:sp>
            <p:nvSpPr>
              <p:cNvPr id="7" name="TextBox 6">
                <a:extLst>
                  <a:ext uri="{FF2B5EF4-FFF2-40B4-BE49-F238E27FC236}">
                    <a16:creationId xmlns:a16="http://schemas.microsoft.com/office/drawing/2014/main" id="{67354180-B43D-4655-ADB0-E5E412EB8A3F}"/>
                  </a:ext>
                </a:extLst>
              </p:cNvPr>
              <p:cNvSpPr txBox="1">
                <a:spLocks noRot="1" noChangeAspect="1" noMove="1" noResize="1" noEditPoints="1" noAdjustHandles="1" noChangeArrowheads="1" noChangeShapeType="1" noTextEdit="1"/>
              </p:cNvSpPr>
              <p:nvPr/>
            </p:nvSpPr>
            <p:spPr>
              <a:xfrm>
                <a:off x="625642" y="2448243"/>
                <a:ext cx="8063302" cy="2943113"/>
              </a:xfrm>
              <a:prstGeom prst="rect">
                <a:avLst/>
              </a:prstGeom>
              <a:blipFill>
                <a:blip r:embed="rId5"/>
                <a:stretch>
                  <a:fillRect l="-681" r="-681"/>
                </a:stretch>
              </a:blipFill>
            </p:spPr>
            <p:txBody>
              <a:bodyPr/>
              <a:lstStyle/>
              <a:p>
                <a:r>
                  <a:rPr lang="en-US">
                    <a:noFill/>
                  </a:rPr>
                  <a:t> </a:t>
                </a:r>
              </a:p>
            </p:txBody>
          </p:sp>
        </mc:Fallback>
      </mc:AlternateContent>
    </p:spTree>
    <p:extLst>
      <p:ext uri="{BB962C8B-B14F-4D97-AF65-F5344CB8AC3E}">
        <p14:creationId xmlns:p14="http://schemas.microsoft.com/office/powerpoint/2010/main" val="413976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additive="base">
                                        <p:cTn id="2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uiExpand="1" build="p"/>
    </p:bldLst>
  </p:timing>
</p:sld>
</file>

<file path=ppt/theme/theme1.xml><?xml version="1.0" encoding="utf-8"?>
<a:theme xmlns:a="http://schemas.openxmlformats.org/drawingml/2006/main" name="Mathematics Subject for Elementary - 1st Grade: Probability by Slidesgo">
  <a:themeElements>
    <a:clrScheme name="Simple Light">
      <a:dk1>
        <a:srgbClr val="193E43"/>
      </a:dk1>
      <a:lt1>
        <a:srgbClr val="69BBB9"/>
      </a:lt1>
      <a:dk2>
        <a:srgbClr val="4BC6D6"/>
      </a:dk2>
      <a:lt2>
        <a:srgbClr val="E81B22"/>
      </a:lt2>
      <a:accent1>
        <a:srgbClr val="FF91BC"/>
      </a:accent1>
      <a:accent2>
        <a:srgbClr val="F5865B"/>
      </a:accent2>
      <a:accent3>
        <a:srgbClr val="FFD95C"/>
      </a:accent3>
      <a:accent4>
        <a:srgbClr val="EFEFEF"/>
      </a:accent4>
      <a:accent5>
        <a:srgbClr val="FFFFFF"/>
      </a:accent5>
      <a:accent6>
        <a:srgbClr val="FFFFFF"/>
      </a:accent6>
      <a:hlink>
        <a:srgbClr val="193E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1535</TotalTime>
  <Words>2276</Words>
  <Application>Microsoft Office PowerPoint</Application>
  <PresentationFormat>On-screen Show (16:9)</PresentationFormat>
  <Paragraphs>323</Paragraphs>
  <Slides>38</Slides>
  <Notes>23</Notes>
  <HiddenSlides>0</HiddenSlides>
  <MMClips>14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Cambria Math</vt:lpstr>
      <vt:lpstr>Wingdings</vt:lpstr>
      <vt:lpstr>Varela Round</vt:lpstr>
      <vt:lpstr>Calibri</vt:lpstr>
      <vt:lpstr>Times New Roman</vt:lpstr>
      <vt:lpstr>汉仪小麦体简</vt:lpstr>
      <vt:lpstr>Arial</vt:lpstr>
      <vt:lpstr>Coiny</vt:lpstr>
      <vt:lpstr>Mathematics Subject for Elementary - 1st Grade: Probability by Slidesgo</vt:lpstr>
      <vt:lpstr>CHÀO MỪNG CÁC EM  ĐẾN VỚI BUỔI HỌC HÔM NAY</vt:lpstr>
      <vt:lpstr>KHỞI ĐỘNG</vt:lpstr>
      <vt:lpstr>BÀI 2:  PHÂN TÍCH  VÀ XỬ LÍ DỮ LIỆU (3 tiết)</vt:lpstr>
      <vt:lpstr>NỘI DUNG BÀI HỌC</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TÍNH HỢP LÍ CỦA  KẾT LUẬN THỐNG KÊ</vt:lpstr>
      <vt:lpstr>PowerPoint Presentation</vt:lpstr>
      <vt:lpstr>PowerPoint Presentation</vt:lpstr>
      <vt:lpstr>PowerPoint Presentation</vt:lpstr>
      <vt:lpstr>Giải: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dc:title>
  <cp:lastModifiedBy>Admin</cp:lastModifiedBy>
  <cp:revision>59</cp:revision>
  <dcterms:modified xsi:type="dcterms:W3CDTF">2024-01-25T02:35:35Z</dcterms:modified>
</cp:coreProperties>
</file>