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32" r:id="rId5"/>
  </p:sldMasterIdLst>
  <p:sldIdLst>
    <p:sldId id="257" r:id="rId6"/>
    <p:sldId id="261" r:id="rId7"/>
    <p:sldId id="263" r:id="rId8"/>
    <p:sldId id="260" r:id="rId9"/>
    <p:sldId id="268" r:id="rId10"/>
    <p:sldId id="269" r:id="rId11"/>
    <p:sldId id="270" r:id="rId12"/>
    <p:sldId id="267" r:id="rId13"/>
    <p:sldId id="273" r:id="rId14"/>
    <p:sldId id="271" r:id="rId15"/>
    <p:sldId id="272" r:id="rId16"/>
    <p:sldId id="274" r:id="rId17"/>
    <p:sldId id="275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6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8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0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9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6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1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75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20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0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0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0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8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16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84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6" y="182045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9" y="956745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11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0" indent="0">
              <a:buNone/>
              <a:defRPr sz="1600"/>
            </a:lvl2pPr>
            <a:lvl3pPr marL="512020" indent="0">
              <a:buNone/>
              <a:defRPr sz="1300"/>
            </a:lvl3pPr>
            <a:lvl4pPr marL="768030" indent="0">
              <a:buNone/>
              <a:defRPr sz="1100"/>
            </a:lvl4pPr>
            <a:lvl5pPr marL="1024040" indent="0">
              <a:buNone/>
              <a:defRPr sz="1100"/>
            </a:lvl5pPr>
            <a:lvl6pPr marL="1280050" indent="0">
              <a:buNone/>
              <a:defRPr sz="1100"/>
            </a:lvl6pPr>
            <a:lvl7pPr marL="1536058" indent="0">
              <a:buNone/>
              <a:defRPr sz="1100"/>
            </a:lvl7pPr>
            <a:lvl8pPr marL="1792069" indent="0">
              <a:buNone/>
              <a:defRPr sz="1100"/>
            </a:lvl8pPr>
            <a:lvl9pPr marL="204807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6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98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9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76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6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4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9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1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23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4" indent="0">
              <a:buNone/>
              <a:defRPr sz="1100" b="1"/>
            </a:lvl2pPr>
            <a:lvl3pPr marL="512028" indent="0">
              <a:buNone/>
              <a:defRPr sz="1000" b="1"/>
            </a:lvl3pPr>
            <a:lvl4pPr marL="768042" indent="0">
              <a:buNone/>
              <a:defRPr sz="900" b="1"/>
            </a:lvl4pPr>
            <a:lvl5pPr marL="1024056" indent="0">
              <a:buNone/>
              <a:defRPr sz="900" b="1"/>
            </a:lvl5pPr>
            <a:lvl6pPr marL="1280070" indent="0">
              <a:buNone/>
              <a:defRPr sz="900" b="1"/>
            </a:lvl6pPr>
            <a:lvl7pPr marL="1536083" indent="0">
              <a:buNone/>
              <a:defRPr sz="900" b="1"/>
            </a:lvl7pPr>
            <a:lvl8pPr marL="1792097" indent="0">
              <a:buNone/>
              <a:defRPr sz="900" b="1"/>
            </a:lvl8pPr>
            <a:lvl9pPr marL="20481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4" indent="0">
              <a:buNone/>
              <a:defRPr sz="1100" b="1"/>
            </a:lvl2pPr>
            <a:lvl3pPr marL="512028" indent="0">
              <a:buNone/>
              <a:defRPr sz="1000" b="1"/>
            </a:lvl3pPr>
            <a:lvl4pPr marL="768042" indent="0">
              <a:buNone/>
              <a:defRPr sz="900" b="1"/>
            </a:lvl4pPr>
            <a:lvl5pPr marL="1024056" indent="0">
              <a:buNone/>
              <a:defRPr sz="900" b="1"/>
            </a:lvl5pPr>
            <a:lvl6pPr marL="1280070" indent="0">
              <a:buNone/>
              <a:defRPr sz="900" b="1"/>
            </a:lvl6pPr>
            <a:lvl7pPr marL="1536083" indent="0">
              <a:buNone/>
              <a:defRPr sz="900" b="1"/>
            </a:lvl7pPr>
            <a:lvl8pPr marL="1792097" indent="0">
              <a:buNone/>
              <a:defRPr sz="900" b="1"/>
            </a:lvl8pPr>
            <a:lvl9pPr marL="20481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75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0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4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4" y="182043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9" y="956743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4" indent="0">
              <a:buNone/>
              <a:defRPr sz="700"/>
            </a:lvl2pPr>
            <a:lvl3pPr marL="512028" indent="0">
              <a:buNone/>
              <a:defRPr sz="600"/>
            </a:lvl3pPr>
            <a:lvl4pPr marL="768042" indent="0">
              <a:buNone/>
              <a:defRPr sz="500"/>
            </a:lvl4pPr>
            <a:lvl5pPr marL="1024056" indent="0">
              <a:buNone/>
              <a:defRPr sz="500"/>
            </a:lvl5pPr>
            <a:lvl6pPr marL="1280070" indent="0">
              <a:buNone/>
              <a:defRPr sz="500"/>
            </a:lvl6pPr>
            <a:lvl7pPr marL="1536083" indent="0">
              <a:buNone/>
              <a:defRPr sz="500"/>
            </a:lvl7pPr>
            <a:lvl8pPr marL="1792097" indent="0">
              <a:buNone/>
              <a:defRPr sz="500"/>
            </a:lvl8pPr>
            <a:lvl9pPr marL="20481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4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9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4" indent="0">
              <a:buNone/>
              <a:defRPr sz="1600"/>
            </a:lvl2pPr>
            <a:lvl3pPr marL="512028" indent="0">
              <a:buNone/>
              <a:defRPr sz="1300"/>
            </a:lvl3pPr>
            <a:lvl4pPr marL="768042" indent="0">
              <a:buNone/>
              <a:defRPr sz="1100"/>
            </a:lvl4pPr>
            <a:lvl5pPr marL="1024056" indent="0">
              <a:buNone/>
              <a:defRPr sz="1100"/>
            </a:lvl5pPr>
            <a:lvl6pPr marL="1280070" indent="0">
              <a:buNone/>
              <a:defRPr sz="1100"/>
            </a:lvl6pPr>
            <a:lvl7pPr marL="1536083" indent="0">
              <a:buNone/>
              <a:defRPr sz="1100"/>
            </a:lvl7pPr>
            <a:lvl8pPr marL="1792097" indent="0">
              <a:buNone/>
              <a:defRPr sz="1100"/>
            </a:lvl8pPr>
            <a:lvl9pPr marL="204811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4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4" indent="0">
              <a:buNone/>
              <a:defRPr sz="700"/>
            </a:lvl2pPr>
            <a:lvl3pPr marL="512028" indent="0">
              <a:buNone/>
              <a:defRPr sz="600"/>
            </a:lvl3pPr>
            <a:lvl4pPr marL="768042" indent="0">
              <a:buNone/>
              <a:defRPr sz="500"/>
            </a:lvl4pPr>
            <a:lvl5pPr marL="1024056" indent="0">
              <a:buNone/>
              <a:defRPr sz="500"/>
            </a:lvl5pPr>
            <a:lvl6pPr marL="1280070" indent="0">
              <a:buNone/>
              <a:defRPr sz="500"/>
            </a:lvl6pPr>
            <a:lvl7pPr marL="1536083" indent="0">
              <a:buNone/>
              <a:defRPr sz="500"/>
            </a:lvl7pPr>
            <a:lvl8pPr marL="1792097" indent="0">
              <a:buNone/>
              <a:defRPr sz="500"/>
            </a:lvl8pPr>
            <a:lvl9pPr marL="20481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4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14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1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1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14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1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1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78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62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8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04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26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37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3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65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48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1F3B-2380-49C2-1BD6-43A7CEA67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DB6AE-BBAC-438A-EA11-76CE5D86B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2210-95A0-3462-7543-11122573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0293-B09C-1880-6626-E4D1D37A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8FB5B-1244-95F8-426F-1DD6D35A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00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0891-DCB6-2727-B938-C2F84673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1FD32-9D8E-ED8D-7735-06688CD2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31BD1-6A11-5791-9A3D-46454960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92894-6A96-079B-651B-F0A8826D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93B64-F790-2633-DB25-EDDF603B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71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DD11-719E-368D-9930-8C3CE294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E129-E468-3394-3092-B5F4985D1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150C-F3ED-B67F-C44E-325151E1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2A0F0-E32B-8D5F-8028-89FE1554B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D0EC2-5355-754E-38A6-0D986FF5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36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7F30-443A-2AB0-9104-10527323A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1254-899D-5ADD-F0CA-834FAF707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10E7A-5457-7406-4ADF-0FC9FC3A3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B763F-54D2-391A-EE28-A35363CE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A85E1-3ADC-42EB-AC10-62B9FBFE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5A845-C7AD-32A2-291E-9A133E05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28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A32E-12E8-46F4-ABC6-140AE273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68CE1-5F4D-5B75-1C8A-4260AB222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43ECF-6D8D-E933-E2CC-1F7D74610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B5B0-213D-F06D-1F50-760361EDE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0221D-9E8E-21AD-FDD0-2B69A5CE9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586B3E-C8DB-4581-983C-CA815782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77395-8EEF-33A6-9005-DEEC4364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3B991-EAF2-50E5-D4D2-B7D3B3D5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6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6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30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6" indent="0">
              <a:buNone/>
              <a:defRPr sz="1600" b="1"/>
            </a:lvl7pPr>
            <a:lvl8pPr marL="3200091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6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30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6" indent="0">
              <a:buNone/>
              <a:defRPr sz="1600" b="1"/>
            </a:lvl7pPr>
            <a:lvl8pPr marL="3200091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86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0CA3-AEF0-C35E-0286-698E4B84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7E6F9-2424-DEE1-F46B-D38FF9D4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E0748-70EE-8EBB-05F3-2FC15FBF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80DDB-5284-BC08-69B6-4A84A8A3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B74F2-F0E5-C981-45AE-A29DF1D05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63903-704B-61B0-0978-A9285E7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9856C-B0C8-96EB-8A80-212134EC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4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6337-3ED8-FD21-4376-6E82F650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4F5D7-51BF-C472-6711-A25B44DE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DC29D-75E5-21BA-CE8D-5D7E88B7F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778FC-251A-A8F2-B5CF-29626933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6407D-5833-C6C5-1B47-12D7739B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87312-42D0-A90C-69C2-B56E9C2F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83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EFA2-542C-6873-4B3B-6924FFFF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AC8D4-E3EB-0D27-F28F-2D849EE8B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EC530-BA6C-1560-8055-12F8828C7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3AAD3-D994-D2D4-6C69-B2B6F39B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F49F9-C033-30E4-6E1F-A7FC1ED2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ECFC8-629D-AA59-3EEC-2311DF8C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97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582A-E797-B876-27F7-4A62982B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42B73-5F68-75BF-7228-09D1CDA32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4A925-E5C4-0598-522C-A9CE07DA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17F78-7723-6073-01A9-8FDBF3BC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12023-CAB2-D777-057B-BFC11F2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61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C0506-552B-EC2C-2E2B-6E3B0601E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7123A-CA07-82D1-7AC8-BF23B6B34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80763-8B16-069F-643C-03B03A8B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30C7D-898E-6C90-713A-CAFEF597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34CE4-50DB-71FE-25EB-704B9323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8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2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6" indent="0">
              <a:buNone/>
              <a:defRPr sz="1000"/>
            </a:lvl3pPr>
            <a:lvl4pPr marL="1371468" indent="0">
              <a:buNone/>
              <a:defRPr sz="900"/>
            </a:lvl4pPr>
            <a:lvl5pPr marL="1828630" indent="0">
              <a:buNone/>
              <a:defRPr sz="900"/>
            </a:lvl5pPr>
            <a:lvl6pPr marL="2285779" indent="0">
              <a:buNone/>
              <a:defRPr sz="900"/>
            </a:lvl6pPr>
            <a:lvl7pPr marL="2742936" indent="0">
              <a:buNone/>
              <a:defRPr sz="900"/>
            </a:lvl7pPr>
            <a:lvl8pPr marL="3200091" indent="0">
              <a:buNone/>
              <a:defRPr sz="900"/>
            </a:lvl8pPr>
            <a:lvl9pPr marL="36572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6" indent="0">
              <a:buNone/>
              <a:defRPr sz="2400"/>
            </a:lvl3pPr>
            <a:lvl4pPr marL="1371468" indent="0">
              <a:buNone/>
              <a:defRPr sz="2000"/>
            </a:lvl4pPr>
            <a:lvl5pPr marL="1828630" indent="0">
              <a:buNone/>
              <a:defRPr sz="2000"/>
            </a:lvl5pPr>
            <a:lvl6pPr marL="2285779" indent="0">
              <a:buNone/>
              <a:defRPr sz="2000"/>
            </a:lvl6pPr>
            <a:lvl7pPr marL="2742936" indent="0">
              <a:buNone/>
              <a:defRPr sz="2000"/>
            </a:lvl7pPr>
            <a:lvl8pPr marL="3200091" indent="0">
              <a:buNone/>
              <a:defRPr sz="2000"/>
            </a:lvl8pPr>
            <a:lvl9pPr marL="36572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6" indent="0">
              <a:buNone/>
              <a:defRPr sz="1000"/>
            </a:lvl3pPr>
            <a:lvl4pPr marL="1371468" indent="0">
              <a:buNone/>
              <a:defRPr sz="900"/>
            </a:lvl4pPr>
            <a:lvl5pPr marL="1828630" indent="0">
              <a:buNone/>
              <a:defRPr sz="900"/>
            </a:lvl5pPr>
            <a:lvl6pPr marL="2285779" indent="0">
              <a:buNone/>
              <a:defRPr sz="900"/>
            </a:lvl6pPr>
            <a:lvl7pPr marL="2742936" indent="0">
              <a:buNone/>
              <a:defRPr sz="900"/>
            </a:lvl7pPr>
            <a:lvl8pPr marL="3200091" indent="0">
              <a:buNone/>
              <a:defRPr sz="900"/>
            </a:lvl8pPr>
            <a:lvl9pPr marL="36572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7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47F5-67C1-4A29-B8FE-35CBB089EBB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3" algn="l" defTabSz="9143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2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6" algn="l" defTabSz="9143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1" indent="-228576" algn="l" defTabSz="9143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0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2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4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8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6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0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9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6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1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1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202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7" indent="-192007" algn="l" defTabSz="51202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14" indent="-160008" algn="l" defTabSz="5120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25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35" indent="-128005" algn="l" defTabSz="51202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45" indent="-128005" algn="l" defTabSz="51202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54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58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73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080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4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5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58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69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77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8"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1202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1" indent="-192011" algn="l" defTabSz="51202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22" indent="-160010" algn="l" defTabSz="51202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35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49" indent="-128007" algn="l" defTabSz="512028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63" indent="-128007" algn="l" defTabSz="512028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77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86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103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116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4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8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42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56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7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83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97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1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1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979422-38E6-3023-A872-91E447C7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26748-7E47-40AE-1DB8-5B0F6B494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3D19-6DF3-17A3-9BD9-0CC3AF34A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49DA2-8193-4B3F-B824-BEF0B1F852A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794F8-F137-098E-D392-5F5423EBF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92C2F-DCA6-D41D-BBB4-CDF24D72D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1.xml"/><Relationship Id="rId1" Type="http://schemas.openxmlformats.org/officeDocument/2006/relationships/video" Target="https://www.youtube.com/embed/_z68XMTOEXk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8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-62548"/>
            <a:ext cx="243078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81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54100" y="4775200"/>
            <a:ext cx="256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6465" y="1176893"/>
            <a:ext cx="209121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84" y="2884937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3003" r="7938" b="3706"/>
          <a:stretch>
            <a:fillRect/>
          </a:stretch>
        </p:blipFill>
        <p:spPr bwMode="auto">
          <a:xfrm>
            <a:off x="2639878" y="1167129"/>
            <a:ext cx="3771901" cy="50050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3"/>
          <p:cNvSpPr/>
          <p:nvPr/>
        </p:nvSpPr>
        <p:spPr>
          <a:xfrm>
            <a:off x="472657" y="1299579"/>
            <a:ext cx="8214847" cy="1739554"/>
          </a:xfrm>
          <a:prstGeom prst="rect">
            <a:avLst/>
          </a:prstGeom>
          <a:noFill/>
        </p:spPr>
        <p:txBody>
          <a:bodyPr wrap="square" lIns="76810" tIns="38405" rIns="76810" bIns="3840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4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</a:t>
            </a:r>
          </a:p>
          <a:p>
            <a:pPr algn="ctr">
              <a:defRPr/>
            </a:pPr>
            <a:r>
              <a:rPr lang="en-US" sz="5400" b="1" spc="4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7400" y="4810336"/>
            <a:ext cx="5391527" cy="744203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MÔN MĨ THUẬT LỚP 7</a:t>
            </a:r>
          </a:p>
        </p:txBody>
      </p:sp>
    </p:spTree>
    <p:extLst>
      <p:ext uri="{BB962C8B-B14F-4D97-AF65-F5344CB8AC3E}">
        <p14:creationId xmlns:p14="http://schemas.microsoft.com/office/powerpoint/2010/main" val="38136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70E745-5B60-B197-A50B-903660AE3388}"/>
              </a:ext>
            </a:extLst>
          </p:cNvPr>
          <p:cNvSpPr txBox="1"/>
          <p:nvPr/>
        </p:nvSpPr>
        <p:spPr>
          <a:xfrm>
            <a:off x="3352800" y="533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BE772-AAFC-6E27-5942-667ABAE77FFB}"/>
              </a:ext>
            </a:extLst>
          </p:cNvPr>
          <p:cNvSpPr txBox="1"/>
          <p:nvPr/>
        </p:nvSpPr>
        <p:spPr>
          <a:xfrm>
            <a:off x="609600" y="16764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ẽ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endParaRPr lang="en-US" sz="32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A4/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75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905E1-DBAA-3037-536D-218A9375FD5A}"/>
              </a:ext>
            </a:extLst>
          </p:cNvPr>
          <p:cNvSpPr txBox="1"/>
          <p:nvPr/>
        </p:nvSpPr>
        <p:spPr>
          <a:xfrm>
            <a:off x="3547990" y="18556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AF3EE-B9C3-C2EF-4938-6080FD18FC35}"/>
              </a:ext>
            </a:extLst>
          </p:cNvPr>
          <p:cNvSpPr txBox="1"/>
          <p:nvPr/>
        </p:nvSpPr>
        <p:spPr>
          <a:xfrm>
            <a:off x="685800" y="937813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D1CC9-A325-B12E-E69F-2E893AD2D385}"/>
              </a:ext>
            </a:extLst>
          </p:cNvPr>
          <p:cNvSpPr txBox="1"/>
          <p:nvPr/>
        </p:nvSpPr>
        <p:spPr>
          <a:xfrm>
            <a:off x="623669" y="2951946"/>
            <a:ext cx="4481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C9FDD-CB0F-E698-DE5B-E4ED6F92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61033"/>
            <a:ext cx="3169919" cy="45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0BDED-C203-D5A6-1A07-09BA035D2DA1}"/>
              </a:ext>
            </a:extLst>
          </p:cNvPr>
          <p:cNvSpPr txBox="1"/>
          <p:nvPr/>
        </p:nvSpPr>
        <p:spPr>
          <a:xfrm>
            <a:off x="2057400" y="304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5F9D3-2C15-7652-A316-B653C2DE311D}"/>
              </a:ext>
            </a:extLst>
          </p:cNvPr>
          <p:cNvSpPr txBox="1"/>
          <p:nvPr/>
        </p:nvSpPr>
        <p:spPr>
          <a:xfrm>
            <a:off x="762000" y="16764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3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EBA240-C338-117D-9476-AC165758A473}"/>
              </a:ext>
            </a:extLst>
          </p:cNvPr>
          <p:cNvSpPr txBox="1"/>
          <p:nvPr/>
        </p:nvSpPr>
        <p:spPr>
          <a:xfrm>
            <a:off x="685800" y="6096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966A0-E06F-2919-08A5-B1DD228E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26" y="3048000"/>
            <a:ext cx="2799475" cy="342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5D1E4-78D1-5BDF-C7CD-B6509FC8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0380E-716D-5CC5-8E8C-01F60B5EA901}"/>
              </a:ext>
            </a:extLst>
          </p:cNvPr>
          <p:cNvSpPr txBox="1"/>
          <p:nvPr/>
        </p:nvSpPr>
        <p:spPr>
          <a:xfrm>
            <a:off x="651803" y="531897"/>
            <a:ext cx="7806397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34BA0-CBC5-753A-567C-C741F84D45B6}"/>
              </a:ext>
            </a:extLst>
          </p:cNvPr>
          <p:cNvSpPr txBox="1"/>
          <p:nvPr/>
        </p:nvSpPr>
        <p:spPr>
          <a:xfrm>
            <a:off x="3048000" y="7648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A58CBD-442F-DC97-025F-B1E99037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46014"/>
              </p:ext>
            </p:extLst>
          </p:nvPr>
        </p:nvGraphicFramePr>
        <p:xfrm>
          <a:off x="363416" y="2019869"/>
          <a:ext cx="8417168" cy="2798064"/>
        </p:xfrm>
        <a:graphic>
          <a:graphicData uri="http://schemas.openxmlformats.org/drawingml/2006/table">
            <a:tbl>
              <a:tblPr firstRow="1" firstCol="1" bandRow="1"/>
              <a:tblGrid>
                <a:gridCol w="2103638">
                  <a:extLst>
                    <a:ext uri="{9D8B030D-6E8A-4147-A177-3AD203B41FA5}">
                      <a16:colId xmlns:a16="http://schemas.microsoft.com/office/drawing/2014/main" val="784239790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108277211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2128272400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919220403"/>
                    </a:ext>
                  </a:extLst>
                </a:gridCol>
              </a:tblGrid>
              <a:tr h="248293">
                <a:tc gridSpan="4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668858"/>
                  </a:ext>
                </a:extLst>
              </a:tr>
              <a:tr h="161388"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07998"/>
                  </a:ext>
                </a:extLst>
              </a:tr>
              <a:tr h="503437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VN.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2734"/>
                  </a:ext>
                </a:extLst>
              </a:tr>
              <a:tr h="341794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 tả hình dáng của các bức tượng đó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1250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F10D3C-38E6-B710-E84B-EFDA99AC83C3}"/>
              </a:ext>
            </a:extLst>
          </p:cNvPr>
          <p:cNvSpPr txBox="1"/>
          <p:nvPr/>
        </p:nvSpPr>
        <p:spPr>
          <a:xfrm>
            <a:off x="631874" y="1219542"/>
            <a:ext cx="647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DA35F-0EF2-3C7D-0B7C-C09658674C25}"/>
              </a:ext>
            </a:extLst>
          </p:cNvPr>
          <p:cNvSpPr txBox="1"/>
          <p:nvPr/>
        </p:nvSpPr>
        <p:spPr>
          <a:xfrm>
            <a:off x="651803" y="4655868"/>
            <a:ext cx="7916594" cy="1859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4" y="3791712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2607" y="154757"/>
            <a:ext cx="7676030" cy="93656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 defTabSz="512024">
              <a:lnSpc>
                <a:spcPts val="6865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ĐỘNG VẬT QUANH EM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7714" y="1160043"/>
            <a:ext cx="7055252" cy="667259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2024"/>
            <a:r>
              <a:rPr lang="en-US" sz="4000" b="1" spc="2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MƯỜI HAI CON GIÁP</a:t>
            </a:r>
            <a:endParaRPr lang="en-US" sz="4000" b="1" spc="2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9" y="3791712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515820" y="1873104"/>
            <a:ext cx="1999059" cy="5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206" tIns="25603" rIns="51206" bIns="25603">
            <a:spAutoFit/>
          </a:bodyPr>
          <a:lstStyle/>
          <a:p>
            <a:pPr algn="ctr" defTabSz="512024"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TIẾT 1</a:t>
            </a:r>
            <a:endParaRPr lang="en-US" sz="3000" b="1" dirty="0">
              <a:solidFill>
                <a:srgbClr val="006666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AutoShape 4" descr="Mẹ ơi! Các chú bộ đội dễ thương cực kỳ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pPr defTabSz="512024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6" descr="Mẹ ơi! Các chú bộ đội dễ thương cực kỳ"/>
          <p:cNvSpPr>
            <a:spLocks noChangeAspect="1" noChangeArrowheads="1"/>
          </p:cNvSpPr>
          <p:nvPr/>
        </p:nvSpPr>
        <p:spPr bwMode="auto">
          <a:xfrm>
            <a:off x="153988" y="5302"/>
            <a:ext cx="1524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pPr defTabSz="512024"/>
            <a:endParaRPr lang="en-US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4" y="2493844"/>
            <a:ext cx="6408691" cy="366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22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D8D60-22B5-15D1-EF52-798A3527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0012"/>
            <a:ext cx="88011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28953-20A4-0A2B-753B-7A7DEF11F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5725"/>
            <a:ext cx="893445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D8ECE-C194-28B8-D564-AB17A325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762"/>
            <a:ext cx="89344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ĩ thuật cánh diều lớp 7: Chủ đề: Động vật quanh em- Bài 9: 12 con giáp">
            <a:hlinkClick r:id="" action="ppaction://media"/>
            <a:extLst>
              <a:ext uri="{FF2B5EF4-FFF2-40B4-BE49-F238E27FC236}">
                <a16:creationId xmlns:a16="http://schemas.microsoft.com/office/drawing/2014/main" id="{40295C5F-EE7C-DB71-8D9F-3ED297A26A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800" y="911803"/>
            <a:ext cx="7620000" cy="50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FD99D-D4DD-A779-73F6-6A70C634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0" y="0"/>
            <a:ext cx="4205288" cy="3157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94698-3110-CAB3-17B7-4702DAF0C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23" y="234669"/>
            <a:ext cx="3955256" cy="295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80386-25B5-8D2E-A40F-5D0EECCD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951" y="3664246"/>
            <a:ext cx="3429000" cy="2480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7F90C-6D15-7C9E-AA00-0A3661937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971800"/>
            <a:ext cx="25848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285</Words>
  <Application>Microsoft Office PowerPoint</Application>
  <PresentationFormat>On-screen Show (4:3)</PresentationFormat>
  <Paragraphs>34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VNI-Times</vt:lpstr>
      <vt:lpstr>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SD_LANH</cp:lastModifiedBy>
  <cp:revision>22</cp:revision>
  <dcterms:created xsi:type="dcterms:W3CDTF">2022-10-12T12:31:14Z</dcterms:created>
  <dcterms:modified xsi:type="dcterms:W3CDTF">2024-02-03T08:20:35Z</dcterms:modified>
</cp:coreProperties>
</file>