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97" d="100"/>
          <a:sy n="97" d="100"/>
        </p:scale>
        <p:origin x="1170" y="9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2835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ASUS</cp:lastModifiedBy>
  <cp:revision>172</cp:revision>
  <dcterms:created xsi:type="dcterms:W3CDTF">2017-05-23T12:09:32Z</dcterms:created>
  <dcterms:modified xsi:type="dcterms:W3CDTF">2024-02-02T13:49:29Z</dcterms:modified>
</cp:coreProperties>
</file>