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02/02/2024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1855433" y="2011364"/>
            <a:ext cx="7681067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 Narrow" panose="020B0606020202030204" pitchFamily="34" charset="0"/>
              </a:rPr>
              <a:t>Bài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giảng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diện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1102</Words>
  <Application>Microsoft Office PowerPoint</Application>
  <PresentationFormat>Widescreen</PresentationFormat>
  <Paragraphs>205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#9Slide03 Arima Madurai Black</vt:lpstr>
      <vt:lpstr>Arial</vt:lpstr>
      <vt:lpstr>Arial Narrow</vt:lpstr>
      <vt:lpstr>Calibri</vt:lpstr>
      <vt:lpstr>Calibri Light</vt:lpstr>
      <vt:lpstr>Courier New</vt:lpstr>
      <vt:lpstr>等线</vt:lpstr>
      <vt:lpstr>Fira Sans SemiBold Italic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2021-09-02T13:38:33Z</dcterms:created>
  <dcterms:modified xsi:type="dcterms:W3CDTF">2024-02-02T14:45:23Z</dcterms:modified>
</cp:coreProperties>
</file>