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57" r:id="rId3"/>
    <p:sldId id="259" r:id="rId4"/>
    <p:sldId id="258"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74" r:id="rId27"/>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o mừng" id="{E75E278A-FF0E-49A4-B170-79828D63BBAD}">
          <p14:sldIdLst>
            <p14:sldId id="256"/>
            <p14:sldId id="257"/>
            <p14:sldId id="259"/>
            <p14:sldId id="258"/>
            <p14:sldId id="260"/>
            <p14:sldId id="261"/>
            <p14:sldId id="262"/>
            <p14:sldId id="263"/>
            <p14:sldId id="265"/>
            <p14:sldId id="264"/>
            <p14:sldId id="266"/>
            <p14:sldId id="267"/>
            <p14:sldId id="268"/>
            <p14:sldId id="269"/>
            <p14:sldId id="270"/>
            <p14:sldId id="271"/>
            <p14:sldId id="272"/>
            <p14:sldId id="273"/>
            <p14:sldId id="275"/>
            <p14:sldId id="276"/>
            <p14:sldId id="277"/>
            <p14:sldId id="278"/>
            <p14:sldId id="279"/>
            <p14:sldId id="280"/>
            <p14:sldId id="281"/>
            <p14:sldId id="274"/>
          </p14:sldIdLst>
        </p14:section>
        <p14:section name="Bắt Đầu, Được thiết kế dành cho Cảm ứng, Tô sáng và Thêm Ghi chú, Chuyển tiếp, Biến đổi" id="{B9B51309-D148-4332-87C2-07BE32FBCA3B}">
          <p14:sldIdLst/>
        </p14:section>
        <p14:section name="Tìm hiểu Thêm"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AB6"/>
    <a:srgbClr val="D24726"/>
    <a:srgbClr val="FF9B45"/>
    <a:srgbClr val="F8CFB6"/>
    <a:srgbClr val="F5F5F5"/>
    <a:srgbClr val="F2F2F2"/>
    <a:srgbClr val="B7472A"/>
    <a:srgbClr val="DD462F"/>
    <a:srgbClr val="923922"/>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214" autoAdjust="0"/>
  </p:normalViewPr>
  <p:slideViewPr>
    <p:cSldViewPr snapToGrid="0">
      <p:cViewPr varScale="1">
        <p:scale>
          <a:sx n="76" d="100"/>
          <a:sy n="76" d="100"/>
        </p:scale>
        <p:origin x="546" y="9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dirty="0">
              <a:latin typeface="Calibri" panose="020F0502020204030204" pitchFamily="34"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769BB-CDAD-4459-BE3B-C56A9C95F640}" type="datetime1">
              <a:rPr lang="vi-VN" smtClean="0">
                <a:latin typeface="Calibri" panose="020F0502020204030204" pitchFamily="34" charset="0"/>
              </a:rPr>
              <a:t>06/02/2024</a:t>
            </a:fld>
            <a:endParaRPr lang="vi-VN" dirty="0">
              <a:latin typeface="Calibri" panose="020F0502020204030204"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dirty="0">
              <a:latin typeface="Calibri" panose="020F0502020204030204" pitchFamily="34"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B5FABE-2738-4926-827C-A98B22CD419C}" type="slidenum">
              <a:rPr lang="vi-VN" smtClean="0">
                <a:latin typeface="Calibri" panose="020F0502020204030204" pitchFamily="34" charset="0"/>
              </a:rPr>
              <a:t>‹#›</a:t>
            </a:fld>
            <a:endParaRPr lang="vi-VN" dirty="0">
              <a:latin typeface="Calibri" panose="020F0502020204030204" pitchFamily="34" charset="0"/>
            </a:endParaRPr>
          </a:p>
        </p:txBody>
      </p:sp>
    </p:spTree>
    <p:extLst>
      <p:ext uri="{BB962C8B-B14F-4D97-AF65-F5344CB8AC3E}">
        <p14:creationId xmlns:p14="http://schemas.microsoft.com/office/powerpoint/2010/main" val="1825125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vi-VN" dirty="0"/>
          </a:p>
        </p:txBody>
      </p:sp>
      <p:sp>
        <p:nvSpPr>
          <p:cNvPr id="3" name="Chỗ dành sẵ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566C02F6-A75C-44BF-A63D-16F9E97DEAE4}" type="datetime1">
              <a:rPr lang="vi-VN" smtClean="0"/>
              <a:pPr/>
              <a:t>06/02/2024</a:t>
            </a:fld>
            <a:endParaRPr lang="vi-VN" dirty="0"/>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noProof="0"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vi-VN" dirty="0"/>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F61EA0F-A667-4B49-8422-0062BC55E249}" type="slidenum">
              <a:rPr lang="vi-VN" smtClean="0"/>
              <a:pPr/>
              <a:t>‹#›</a:t>
            </a:fld>
            <a:endParaRPr lang="vi-VN"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685800" y="1143000"/>
            <a:ext cx="5486400" cy="3086100"/>
          </a:xfrm>
        </p:spPr>
      </p:sp>
      <p:sp>
        <p:nvSpPr>
          <p:cNvPr id="3" name="Chỗ dành sẵn cho Ghi chú 2"/>
          <p:cNvSpPr>
            <a:spLocks noGrp="1"/>
          </p:cNvSpPr>
          <p:nvPr>
            <p:ph type="body" idx="1"/>
          </p:nvPr>
        </p:nvSpPr>
        <p:spPr/>
        <p:txBody>
          <a:bodyPr rtlCol="0"/>
          <a:lstStyle/>
          <a:p>
            <a:pPr rtl="0"/>
            <a:endParaRPr lang="vi-VN" dirty="0"/>
          </a:p>
        </p:txBody>
      </p:sp>
      <p:sp>
        <p:nvSpPr>
          <p:cNvPr id="4" name="Chỗ dành sẵn cho Số hiệu Bản chiếu 3"/>
          <p:cNvSpPr>
            <a:spLocks noGrp="1"/>
          </p:cNvSpPr>
          <p:nvPr>
            <p:ph type="sldNum" sz="quarter" idx="10"/>
          </p:nvPr>
        </p:nvSpPr>
        <p:spPr/>
        <p:txBody>
          <a:bodyPr rtlCol="0"/>
          <a:lstStyle/>
          <a:p>
            <a:pPr rtl="0"/>
            <a:fld id="{DF61EA0F-A667-4B49-8422-0062BC55E249}" type="slidenum">
              <a:rPr lang="vi-VN" smtClean="0"/>
              <a:t>1</a:t>
            </a:fld>
            <a:endParaRPr lang="vi-VN" dirty="0"/>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g chiếu Tiêu đề">
    <p:spTree>
      <p:nvGrpSpPr>
        <p:cNvPr id="1" name=""/>
        <p:cNvGrpSpPr/>
        <p:nvPr/>
      </p:nvGrpSpPr>
      <p:grpSpPr>
        <a:xfrm>
          <a:off x="0" y="0"/>
          <a:ext cx="0" cy="0"/>
          <a:chOff x="0" y="0"/>
          <a:chExt cx="0" cy="0"/>
        </a:xfrm>
      </p:grpSpPr>
      <p:sp>
        <p:nvSpPr>
          <p:cNvPr id="7" name="Hình chữ nhật 6"/>
          <p:cNvSpPr/>
          <p:nvPr/>
        </p:nvSpPr>
        <p:spPr>
          <a:xfrm>
            <a:off x="254950" y="262784"/>
            <a:ext cx="11682101" cy="6332433"/>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Đầu trang của Mục">
    <p:spTree>
      <p:nvGrpSpPr>
        <p:cNvPr id="1" name=""/>
        <p:cNvGrpSpPr/>
        <p:nvPr/>
      </p:nvGrpSpPr>
      <p:grpSpPr>
        <a:xfrm>
          <a:off x="0" y="0"/>
          <a:ext cx="0" cy="0"/>
          <a:chOff x="0" y="0"/>
          <a:chExt cx="0" cy="0"/>
        </a:xfrm>
      </p:grpSpPr>
      <p:sp>
        <p:nvSpPr>
          <p:cNvPr id="9" name="Hình chữ nhật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10" name="Hình chữ nhật 9"/>
          <p:cNvSpPr/>
          <p:nvPr userDrawn="1"/>
        </p:nvSpPr>
        <p:spPr>
          <a:xfrm>
            <a:off x="254950" y="262784"/>
            <a:ext cx="11682101" cy="2072643"/>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2" name="Tiêu đề 1"/>
          <p:cNvSpPr>
            <a:spLocks noGrp="1"/>
          </p:cNvSpPr>
          <p:nvPr>
            <p:ph type="title"/>
          </p:nvPr>
        </p:nvSpPr>
        <p:spPr>
          <a:xfrm>
            <a:off x="521207" y="1536192"/>
            <a:ext cx="8284125" cy="640080"/>
          </a:xfrm>
        </p:spPr>
        <p:txBody>
          <a:bodyPr vert="horz" lIns="91440" tIns="45720" rIns="91440" bIns="45720" rtlCol="0" anchor="b">
            <a:normAutofit/>
          </a:bodyPr>
          <a:lstStyle>
            <a:lvl1pPr>
              <a:defRPr lang="en-US" sz="3400" b="0">
                <a:solidFill>
                  <a:schemeClr val="bg1"/>
                </a:solidFill>
                <a:ea typeface="+mn-ea"/>
                <a:cs typeface="+mn-cs"/>
              </a:defRPr>
            </a:lvl1pPr>
          </a:lstStyle>
          <a:p>
            <a:pPr marL="0" lvl="0" indent="0" rtl="0">
              <a:lnSpc>
                <a:spcPct val="90000"/>
              </a:lnSpc>
              <a:spcBef>
                <a:spcPct val="30000"/>
              </a:spcBef>
              <a:buFont typeface="Arial" panose="020B0604020202020204" pitchFamily="34" charset="0"/>
            </a:pPr>
            <a:r>
              <a:rPr lang="vi-VN" noProof="0"/>
              <a:t>Bấm để sửa kiểu tiêu đề Bản cái</a:t>
            </a:r>
            <a:endParaRPr lang="vi-VN" noProof="0" dirty="0"/>
          </a:p>
        </p:txBody>
      </p:sp>
      <p:sp>
        <p:nvSpPr>
          <p:cNvPr id="13" name="Chỗ dành sẵn cho Nội dung 3"/>
          <p:cNvSpPr>
            <a:spLocks noGrp="1"/>
          </p:cNvSpPr>
          <p:nvPr>
            <p:ph sz="half" idx="2"/>
          </p:nvPr>
        </p:nvSpPr>
        <p:spPr>
          <a:xfrm>
            <a:off x="541611" y="2560639"/>
            <a:ext cx="9442648" cy="3978275"/>
          </a:xfrm>
        </p:spPr>
        <p:txBody>
          <a:bodyPr vert="horz" lIns="91440" tIns="45720" rIns="91440" bIns="45720" rtlCol="0">
            <a:normAutofit/>
          </a:bodyPr>
          <a:lstStyle>
            <a:lvl1pPr>
              <a:lnSpc>
                <a:spcPts val="1800"/>
              </a:lnSpc>
              <a:spcBef>
                <a:spcPts val="1000"/>
              </a:spcBef>
              <a:spcAft>
                <a:spcPts val="1000"/>
              </a:spcAft>
              <a:defRPr lang="en-US" sz="2400" smtClean="0">
                <a:solidFill>
                  <a:schemeClr val="tx1">
                    <a:lumMod val="75000"/>
                    <a:lumOff val="25000"/>
                  </a:schemeClr>
                </a:solidFill>
                <a:latin typeface="+mj-lt"/>
              </a:defRPr>
            </a:lvl1pPr>
            <a:lvl2pPr>
              <a:lnSpc>
                <a:spcPts val="1800"/>
              </a:lnSpc>
              <a:spcBef>
                <a:spcPts val="1000"/>
              </a:spcBef>
              <a:spcAft>
                <a:spcPts val="1000"/>
              </a:spcAft>
              <a:defRPr lang="en-US" sz="1200" smtClean="0">
                <a:solidFill>
                  <a:schemeClr val="tx1">
                    <a:lumMod val="75000"/>
                    <a:lumOff val="25000"/>
                  </a:schemeClr>
                </a:solidFill>
              </a:defRPr>
            </a:lvl2pPr>
            <a:lvl3pPr>
              <a:lnSpc>
                <a:spcPts val="1800"/>
              </a:lnSpc>
              <a:spcBef>
                <a:spcPts val="1000"/>
              </a:spcBef>
              <a:spcAft>
                <a:spcPts val="1000"/>
              </a:spcAft>
              <a:defRPr lang="en-US" sz="1200" smtClean="0">
                <a:solidFill>
                  <a:schemeClr val="tx1">
                    <a:lumMod val="75000"/>
                    <a:lumOff val="25000"/>
                  </a:schemeClr>
                </a:solidFill>
              </a:defRPr>
            </a:lvl3pPr>
            <a:lvl4pPr>
              <a:lnSpc>
                <a:spcPts val="1800"/>
              </a:lnSpc>
              <a:spcBef>
                <a:spcPts val="1000"/>
              </a:spcBef>
              <a:spcAft>
                <a:spcPts val="1000"/>
              </a:spcAft>
              <a:defRPr lang="en-US" sz="1200" smtClean="0">
                <a:solidFill>
                  <a:schemeClr val="tx1">
                    <a:lumMod val="75000"/>
                    <a:lumOff val="25000"/>
                  </a:schemeClr>
                </a:solidFill>
              </a:defRPr>
            </a:lvl4pPr>
            <a:lvl5pPr>
              <a:lnSpc>
                <a:spcPts val="1800"/>
              </a:lnSpc>
              <a:spcBef>
                <a:spcPts val="1000"/>
              </a:spcBef>
              <a:spcAft>
                <a:spcPts val="1000"/>
              </a:spcAft>
              <a:defRPr lang="en-US" sz="1200">
                <a:solidFill>
                  <a:schemeClr val="tx1">
                    <a:lumMod val="75000"/>
                    <a:lumOff val="25000"/>
                  </a:schemeClr>
                </a:solidFill>
              </a:defRPr>
            </a:lvl5pPr>
          </a:lstStyle>
          <a:p>
            <a:pPr marL="0" lvl="0" indent="0" rtl="0">
              <a:lnSpc>
                <a:spcPct val="150000"/>
              </a:lnSpc>
              <a:spcAft>
                <a:spcPts val="1200"/>
              </a:spcAft>
              <a:buNone/>
            </a:pPr>
            <a:r>
              <a:rPr lang="vi-VN" noProof="0"/>
              <a:t>Bấm để chỉnh sửa kiểu văn bản của Bản cái</a:t>
            </a:r>
          </a:p>
        </p:txBody>
      </p:sp>
    </p:spTree>
    <p:extLst>
      <p:ext uri="{BB962C8B-B14F-4D97-AF65-F5344CB8AC3E}">
        <p14:creationId xmlns:p14="http://schemas.microsoft.com/office/powerpoint/2010/main" val="133565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7" name="Hình chữ nhật 6"/>
          <p:cNvSpPr/>
          <p:nvPr/>
        </p:nvSpPr>
        <p:spPr>
          <a:xfrm>
            <a:off x="0" y="0"/>
            <a:ext cx="12192000" cy="1332854"/>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2" name="Tiêu đề 1"/>
          <p:cNvSpPr>
            <a:spLocks noGrp="1"/>
          </p:cNvSpPr>
          <p:nvPr>
            <p:ph type="title"/>
          </p:nvPr>
        </p:nvSpPr>
        <p:spPr>
          <a:xfrm>
            <a:off x="604434" y="0"/>
            <a:ext cx="10749367" cy="1208868"/>
          </a:xfrm>
        </p:spPr>
        <p:txBody>
          <a:bodyPr rtlCol="0" anchor="b">
            <a:normAutofit/>
          </a:bodyPr>
          <a:lstStyle>
            <a:lvl1pPr>
              <a:defRPr sz="3400">
                <a:solidFill>
                  <a:schemeClr val="bg1"/>
                </a:solidFill>
              </a:defRPr>
            </a:lvl1pPr>
          </a:lstStyle>
          <a:p>
            <a:pPr rtl="0"/>
            <a:r>
              <a:rPr lang="vi-VN" noProof="0"/>
              <a:t>Bấm để sửa kiểu tiêu đề Bản cái</a:t>
            </a:r>
            <a:endParaRPr lang="vi-VN" noProof="0" dirty="0"/>
          </a:p>
        </p:txBody>
      </p:sp>
      <p:sp>
        <p:nvSpPr>
          <p:cNvPr id="3" name="Chỗ dành sẵn cho Nội dung 2"/>
          <p:cNvSpPr>
            <a:spLocks noGrp="1"/>
          </p:cNvSpPr>
          <p:nvPr>
            <p:ph idx="1"/>
          </p:nvPr>
        </p:nvSpPr>
        <p:spPr>
          <a:xfrm>
            <a:off x="704089" y="1618488"/>
            <a:ext cx="4301866" cy="4558475"/>
          </a:xfrm>
        </p:spPr>
        <p:txBody>
          <a:bodyPr lIns="0" tIns="0" rIns="0" bIns="0" rtlCol="0">
            <a:normAutofit/>
          </a:bodyPr>
          <a:lstStyle>
            <a:lvl1pPr marL="0" indent="0">
              <a:lnSpc>
                <a:spcPct val="130000"/>
              </a:lnSpc>
              <a:spcBef>
                <a:spcPts val="500"/>
              </a:spcBef>
              <a:spcAft>
                <a:spcPts val="1000"/>
              </a:spcAft>
              <a:buNone/>
              <a:defRPr sz="2000" baseline="0">
                <a:solidFill>
                  <a:schemeClr val="bg1">
                    <a:lumMod val="50000"/>
                  </a:schemeClr>
                </a:solidFill>
                <a:latin typeface="Arial" panose="020B0604020202020204" pitchFamily="34" charset="0"/>
                <a:cs typeface="Arial" panose="020B0604020202020204" pitchFamily="34" charset="0"/>
              </a:defRPr>
            </a:lvl1pPr>
            <a:lvl2pPr>
              <a:lnSpc>
                <a:spcPct val="130000"/>
              </a:lnSpc>
              <a:spcBef>
                <a:spcPts val="500"/>
              </a:spcBef>
              <a:spcAft>
                <a:spcPts val="1000"/>
              </a:spcAft>
              <a:defRPr sz="1800" baseline="0">
                <a:solidFill>
                  <a:schemeClr val="bg1">
                    <a:lumMod val="50000"/>
                  </a:schemeClr>
                </a:solidFill>
                <a:latin typeface="Arial" panose="020B0604020202020204" pitchFamily="34" charset="0"/>
                <a:cs typeface="Arial" panose="020B0604020202020204" pitchFamily="34" charset="0"/>
              </a:defRPr>
            </a:lvl2pPr>
            <a:lvl3pPr>
              <a:lnSpc>
                <a:spcPct val="130000"/>
              </a:lnSpc>
              <a:spcAft>
                <a:spcPts val="1000"/>
              </a:spcAft>
              <a:defRPr sz="1600">
                <a:solidFill>
                  <a:schemeClr val="bg1">
                    <a:lumMod val="50000"/>
                  </a:schemeClr>
                </a:solidFill>
                <a:latin typeface="Arial" panose="020B0604020202020204" pitchFamily="34" charset="0"/>
                <a:cs typeface="Arial" panose="020B0604020202020204" pitchFamily="34" charset="0"/>
              </a:defRPr>
            </a:lvl3pPr>
            <a:lvl4pPr>
              <a:lnSpc>
                <a:spcPct val="130000"/>
              </a:lnSpc>
              <a:spcAft>
                <a:spcPts val="1000"/>
              </a:spcAft>
              <a:defRPr sz="1400" baseline="0">
                <a:solidFill>
                  <a:schemeClr val="bg1">
                    <a:lumMod val="50000"/>
                  </a:schemeClr>
                </a:solidFill>
                <a:latin typeface="Arial" panose="020B0604020202020204" pitchFamily="34" charset="0"/>
                <a:cs typeface="Arial" panose="020B0604020202020204" pitchFamily="34" charset="0"/>
              </a:defRPr>
            </a:lvl4pPr>
            <a:lvl5pPr>
              <a:lnSpc>
                <a:spcPct val="130000"/>
              </a:lnSpc>
              <a:spcAft>
                <a:spcPts val="1000"/>
              </a:spcAft>
              <a:defRPr sz="1400" baseline="0">
                <a:solidFill>
                  <a:schemeClr val="bg1">
                    <a:lumMod val="50000"/>
                  </a:schemeClr>
                </a:solidFill>
                <a:latin typeface="Arial" panose="020B0604020202020204" pitchFamily="34" charset="0"/>
                <a:cs typeface="Arial" panose="020B0604020202020204" pitchFamily="34" charset="0"/>
              </a:defRPr>
            </a:lvl5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4" name="Chỗ dành sẵn cho Ngày tháng 3"/>
          <p:cNvSpPr>
            <a:spLocks noGrp="1"/>
          </p:cNvSpPr>
          <p:nvPr>
            <p:ph type="dt" sz="half" idx="10"/>
          </p:nvPr>
        </p:nvSpPr>
        <p:spPr/>
        <p:txBody>
          <a:bodyPr rtlCol="0"/>
          <a:lstStyle>
            <a:lvl1pPr>
              <a:defRPr baseline="0">
                <a:solidFill>
                  <a:schemeClr val="tx1">
                    <a:lumMod val="65000"/>
                    <a:lumOff val="35000"/>
                  </a:schemeClr>
                </a:solidFill>
              </a:defRPr>
            </a:lvl1pPr>
          </a:lstStyle>
          <a:p>
            <a:pPr rtl="0"/>
            <a:fld id="{6595AF28-7616-4621-A8A4-899399AB0D61}" type="datetime1">
              <a:rPr lang="vi-VN" noProof="0" smtClean="0"/>
              <a:t>06/02/2024</a:t>
            </a:fld>
            <a:endParaRPr lang="vi-VN" noProof="0" dirty="0"/>
          </a:p>
        </p:txBody>
      </p:sp>
      <p:sp>
        <p:nvSpPr>
          <p:cNvPr id="5" name="Chỗ dành sẵn cho Chân trang 4"/>
          <p:cNvSpPr>
            <a:spLocks noGrp="1"/>
          </p:cNvSpPr>
          <p:nvPr>
            <p:ph type="ftr" sz="quarter" idx="11"/>
          </p:nvPr>
        </p:nvSpPr>
        <p:spPr/>
        <p:txBody>
          <a:bodyPr rtlCol="0"/>
          <a:lstStyle>
            <a:lvl1pPr>
              <a:defRPr baseline="0">
                <a:solidFill>
                  <a:schemeClr val="tx1">
                    <a:lumMod val="65000"/>
                    <a:lumOff val="35000"/>
                  </a:schemeClr>
                </a:solidFill>
              </a:defRPr>
            </a:lvl1pPr>
          </a:lstStyle>
          <a:p>
            <a:pPr rtl="0"/>
            <a:endParaRPr lang="vi-VN" noProof="0" dirty="0"/>
          </a:p>
        </p:txBody>
      </p:sp>
      <p:sp>
        <p:nvSpPr>
          <p:cNvPr id="6" name="Chỗ dành sẵn cho Số hiệu Bản chiếu 5"/>
          <p:cNvSpPr>
            <a:spLocks noGrp="1"/>
          </p:cNvSpPr>
          <p:nvPr>
            <p:ph type="sldNum" sz="quarter" idx="12"/>
          </p:nvPr>
        </p:nvSpPr>
        <p:spPr/>
        <p:txBody>
          <a:bodyPr rtlCol="0"/>
          <a:lstStyle>
            <a:lvl1pPr>
              <a:defRPr baseline="0">
                <a:solidFill>
                  <a:schemeClr val="tx1">
                    <a:lumMod val="65000"/>
                    <a:lumOff val="35000"/>
                  </a:schemeClr>
                </a:solidFill>
              </a:defRPr>
            </a:lvl1pPr>
          </a:lstStyle>
          <a:p>
            <a:pPr rtl="0"/>
            <a:fld id="{9860EDB8-5305-433F-BE41-D7A86D811DB3}" type="slidenum">
              <a:rPr lang="vi-VN" noProof="0" smtClean="0"/>
              <a:pPr/>
              <a:t>‹#›</a:t>
            </a:fld>
            <a:endParaRPr lang="vi-VN" noProof="0" dirty="0"/>
          </a:p>
        </p:txBody>
      </p:sp>
    </p:spTree>
    <p:extLst>
      <p:ext uri="{BB962C8B-B14F-4D97-AF65-F5344CB8AC3E}">
        <p14:creationId xmlns:p14="http://schemas.microsoft.com/office/powerpoint/2010/main" val="241042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4094334" y="-343100"/>
            <a:ext cx="11270497" cy="5281867"/>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9F6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txBox="1">
            <a:spLocks noGrp="1"/>
          </p:cNvSpPr>
          <p:nvPr>
            <p:ph type="ctrTitle"/>
          </p:nvPr>
        </p:nvSpPr>
        <p:spPr>
          <a:xfrm>
            <a:off x="1729400" y="2769933"/>
            <a:ext cx="8733200" cy="11744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Sue Ellen Francisco"/>
              <a:buNone/>
              <a:defRPr sz="10666" b="1">
                <a:solidFill>
                  <a:srgbClr val="FFFFFF"/>
                </a:solidFill>
                <a:latin typeface="Sue Ellen Francisco"/>
                <a:ea typeface="Sue Ellen Francisco"/>
                <a:cs typeface="Sue Ellen Francisco"/>
                <a:sym typeface="Sue Ellen Francisc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3497400" y="4607267"/>
            <a:ext cx="5197200" cy="61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2pPr>
            <a:lvl3pPr lvl="2"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3pPr>
            <a:lvl4pPr lvl="3"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4pPr>
            <a:lvl5pPr lvl="4"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5pPr>
            <a:lvl6pPr lvl="5"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6pPr>
            <a:lvl7pPr lvl="6"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7pPr>
            <a:lvl8pPr lvl="7"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8pPr>
            <a:lvl9pPr lvl="8"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9pPr>
          </a:lstStyle>
          <a:p>
            <a:endParaRPr/>
          </a:p>
        </p:txBody>
      </p:sp>
      <p:grpSp>
        <p:nvGrpSpPr>
          <p:cNvPr id="12" name="Google Shape;12;p2"/>
          <p:cNvGrpSpPr/>
          <p:nvPr/>
        </p:nvGrpSpPr>
        <p:grpSpPr>
          <a:xfrm>
            <a:off x="-2002311" y="-2009175"/>
            <a:ext cx="5782477" cy="5741229"/>
            <a:chOff x="-1501733" y="-1506881"/>
            <a:chExt cx="4336858" cy="4305922"/>
          </a:xfrm>
        </p:grpSpPr>
        <p:sp>
          <p:nvSpPr>
            <p:cNvPr id="13" name="Google Shape;13;p2"/>
            <p:cNvSpPr/>
            <p:nvPr/>
          </p:nvSpPr>
          <p:spPr>
            <a:xfrm rot="7960222">
              <a:off x="-628361" y="-674386"/>
              <a:ext cx="2680881" cy="2720010"/>
            </a:xfrm>
            <a:custGeom>
              <a:avLst/>
              <a:gdLst/>
              <a:ahLst/>
              <a:cxnLst/>
              <a:rect l="l" t="t" r="r" b="b"/>
              <a:pathLst>
                <a:path w="21829" h="22128" extrusionOk="0">
                  <a:moveTo>
                    <a:pt x="7833" y="0"/>
                  </a:moveTo>
                  <a:lnTo>
                    <a:pt x="1" y="22127"/>
                  </a:lnTo>
                  <a:lnTo>
                    <a:pt x="21828" y="1884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rot="7960222">
              <a:off x="-904633" y="-841457"/>
              <a:ext cx="3142657" cy="2975073"/>
            </a:xfrm>
            <a:custGeom>
              <a:avLst/>
              <a:gdLst/>
              <a:ahLst/>
              <a:cxnLst/>
              <a:rect l="l" t="t"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close/>
                  <a:moveTo>
                    <a:pt x="4309" y="20415"/>
                  </a:moveTo>
                  <a:cubicBezTo>
                    <a:pt x="4194" y="20486"/>
                    <a:pt x="4088" y="20547"/>
                    <a:pt x="4071" y="20592"/>
                  </a:cubicBezTo>
                  <a:lnTo>
                    <a:pt x="4291" y="20450"/>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close/>
                  <a:moveTo>
                    <a:pt x="7885" y="21996"/>
                  </a:moveTo>
                  <a:cubicBezTo>
                    <a:pt x="7797" y="21996"/>
                    <a:pt x="7726" y="22022"/>
                    <a:pt x="7708" y="22075"/>
                  </a:cubicBezTo>
                  <a:cubicBezTo>
                    <a:pt x="7797" y="22057"/>
                    <a:pt x="7806" y="22119"/>
                    <a:pt x="7894" y="22101"/>
                  </a:cubicBez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 name="Google Shape;15;p2"/>
          <p:cNvGrpSpPr/>
          <p:nvPr/>
        </p:nvGrpSpPr>
        <p:grpSpPr>
          <a:xfrm>
            <a:off x="9183997" y="-1176094"/>
            <a:ext cx="3106185" cy="2954435"/>
            <a:chOff x="6887997" y="-882070"/>
            <a:chExt cx="2329639" cy="2215826"/>
          </a:xfrm>
        </p:grpSpPr>
        <p:sp>
          <p:nvSpPr>
            <p:cNvPr id="16" name="Google Shape;16;p2"/>
            <p:cNvSpPr/>
            <p:nvPr/>
          </p:nvSpPr>
          <p:spPr>
            <a:xfrm rot="1644691">
              <a:off x="8802507" y="535492"/>
              <a:ext cx="1746" cy="3143"/>
            </a:xfrm>
            <a:custGeom>
              <a:avLst/>
              <a:gdLst/>
              <a:ahLst/>
              <a:cxnLst/>
              <a:rect l="l" t="t" r="r" b="b"/>
              <a:pathLst>
                <a:path w="10" h="18" extrusionOk="0">
                  <a:moveTo>
                    <a:pt x="0" y="0"/>
                  </a:moveTo>
                  <a:lnTo>
                    <a:pt x="9" y="18"/>
                  </a:ln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rot="1644691">
              <a:off x="8811368" y="509509"/>
              <a:ext cx="4889" cy="1222"/>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rot="1644691">
              <a:off x="8928924" y="9625"/>
              <a:ext cx="16412" cy="11174"/>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rot="1644691">
              <a:off x="8866751" y="284341"/>
              <a:ext cx="9428" cy="4714"/>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rot="1644691">
              <a:off x="8895516" y="307341"/>
              <a:ext cx="6460" cy="7857"/>
            </a:xfrm>
            <a:custGeom>
              <a:avLst/>
              <a:gdLst/>
              <a:ahLst/>
              <a:cxnLst/>
              <a:rect l="l" t="t" r="r" b="b"/>
              <a:pathLst>
                <a:path w="37" h="45" extrusionOk="0">
                  <a:moveTo>
                    <a:pt x="36" y="0"/>
                  </a:moveTo>
                  <a:lnTo>
                    <a:pt x="1" y="44"/>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rot="1644691">
              <a:off x="8744561" y="673573"/>
              <a:ext cx="9428" cy="5412"/>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rot="1644691">
              <a:off x="9046092" y="-198101"/>
              <a:ext cx="12571" cy="11000"/>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rot="1644691">
              <a:off x="8721567" y="484314"/>
              <a:ext cx="6460" cy="3143"/>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rot="1644691">
              <a:off x="9035177" y="-192195"/>
              <a:ext cx="9428" cy="1396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rot="1644691">
              <a:off x="8501452" y="1153376"/>
              <a:ext cx="175" cy="1571"/>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rot="1644691">
              <a:off x="8351713" y="1248377"/>
              <a:ext cx="1571" cy="7857"/>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rot="1644691">
              <a:off x="9072866" y="-121623"/>
              <a:ext cx="1746" cy="175"/>
            </a:xfrm>
            <a:custGeom>
              <a:avLst/>
              <a:gdLst/>
              <a:ahLst/>
              <a:cxnLst/>
              <a:rect l="l" t="t" r="r" b="b"/>
              <a:pathLst>
                <a:path w="10" h="1" extrusionOk="0">
                  <a:moveTo>
                    <a:pt x="0" y="0"/>
                  </a:moveTo>
                  <a:lnTo>
                    <a:pt x="0" y="0"/>
                  </a:lnTo>
                  <a:cubicBezTo>
                    <a:pt x="9"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rot="1644691">
              <a:off x="8606198" y="883676"/>
              <a:ext cx="3143" cy="349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rot="1644691">
              <a:off x="8988718" y="136934"/>
              <a:ext cx="1746" cy="1746"/>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rot="1644691">
              <a:off x="8961924" y="133462"/>
              <a:ext cx="32475" cy="12571"/>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rot="1644691">
              <a:off x="8656375" y="-333365"/>
              <a:ext cx="174246" cy="1723782"/>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rot="1644691">
              <a:off x="9117205" y="-267780"/>
              <a:ext cx="18507" cy="58839"/>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rot="1644691">
              <a:off x="8819066" y="471954"/>
              <a:ext cx="17110" cy="9428"/>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rot="1644691">
              <a:off x="8892537" y="279604"/>
              <a:ext cx="6285" cy="8031"/>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rot="1644691">
              <a:off x="8531781" y="886915"/>
              <a:ext cx="3667" cy="349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rot="1644691">
              <a:off x="8894507" y="305945"/>
              <a:ext cx="4714" cy="1222"/>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rot="1644691">
              <a:off x="8744727" y="671881"/>
              <a:ext cx="1571" cy="175"/>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rot="1644691">
              <a:off x="9081455" y="-63893"/>
              <a:ext cx="4714" cy="6285"/>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rot="1644691">
              <a:off x="9094887" y="-195349"/>
              <a:ext cx="7682" cy="10301"/>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rot="1644691">
              <a:off x="9127025" y="-210405"/>
              <a:ext cx="12571" cy="4889"/>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rot="1644691">
              <a:off x="9124614" y="-185289"/>
              <a:ext cx="9777" cy="10301"/>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rot="1644691">
              <a:off x="9030097" y="-70886"/>
              <a:ext cx="21650" cy="1746"/>
            </a:xfrm>
            <a:custGeom>
              <a:avLst/>
              <a:gdLst/>
              <a:ahLst/>
              <a:cxnLst/>
              <a:rect l="l" t="t" r="r" b="b"/>
              <a:pathLst>
                <a:path w="124" h="10" extrusionOk="0">
                  <a:moveTo>
                    <a:pt x="0" y="1"/>
                  </a:moveTo>
                  <a:lnTo>
                    <a:pt x="124" y="9"/>
                  </a:lnTo>
                  <a:lnTo>
                    <a:pt x="1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rot="1644691">
              <a:off x="9026197" y="54003"/>
              <a:ext cx="21824" cy="14317"/>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rot="1644691">
              <a:off x="9025455" y="52208"/>
              <a:ext cx="3143" cy="3317"/>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rot="1644691">
              <a:off x="8323728" y="1273550"/>
              <a:ext cx="7857" cy="6285"/>
            </a:xfrm>
            <a:custGeom>
              <a:avLst/>
              <a:gdLst/>
              <a:ahLst/>
              <a:cxnLst/>
              <a:rect l="l" t="t" r="r" b="b"/>
              <a:pathLst>
                <a:path w="45" h="36" extrusionOk="0">
                  <a:moveTo>
                    <a:pt x="27" y="1"/>
                  </a:moveTo>
                  <a:lnTo>
                    <a:pt x="1" y="36"/>
                  </a:lnTo>
                  <a:lnTo>
                    <a:pt x="45" y="9"/>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rot="1644691">
              <a:off x="8324576" y="1289176"/>
              <a:ext cx="12571" cy="6285"/>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rot="1644691">
              <a:off x="8854880" y="463552"/>
              <a:ext cx="7857" cy="6460"/>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rot="1644691">
              <a:off x="8800129" y="544004"/>
              <a:ext cx="12396" cy="4714"/>
            </a:xfrm>
            <a:custGeom>
              <a:avLst/>
              <a:gdLst/>
              <a:ahLst/>
              <a:cxnLst/>
              <a:rect l="l" t="t" r="r" b="b"/>
              <a:pathLst>
                <a:path w="71" h="27" extrusionOk="0">
                  <a:moveTo>
                    <a:pt x="71" y="0"/>
                  </a:moveTo>
                  <a:lnTo>
                    <a:pt x="0" y="27"/>
                  </a:lnTo>
                  <a:lnTo>
                    <a:pt x="71" y="9"/>
                  </a:lnTo>
                  <a:lnTo>
                    <a:pt x="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rot="1644691">
              <a:off x="8782131" y="616202"/>
              <a:ext cx="10476" cy="11174"/>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rot="1644691">
              <a:off x="7694066" y="66566"/>
              <a:ext cx="1746" cy="4889"/>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rot="1644691">
              <a:off x="7703454" y="40712"/>
              <a:ext cx="4714" cy="1397"/>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rot="1644691">
              <a:off x="7836121" y="-465069"/>
              <a:ext cx="16412" cy="11174"/>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rot="1644691">
              <a:off x="7765710" y="-187742"/>
              <a:ext cx="9428" cy="4714"/>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rot="1644691">
              <a:off x="7793761" y="-163386"/>
              <a:ext cx="6285" cy="7857"/>
            </a:xfrm>
            <a:custGeom>
              <a:avLst/>
              <a:gdLst/>
              <a:ahLst/>
              <a:cxnLst/>
              <a:rect l="l" t="t" r="r" b="b"/>
              <a:pathLst>
                <a:path w="36" h="45" extrusionOk="0">
                  <a:moveTo>
                    <a:pt x="36" y="0"/>
                  </a:moveTo>
                  <a:lnTo>
                    <a:pt x="1" y="45"/>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rot="1644691">
              <a:off x="7631717" y="207564"/>
              <a:ext cx="9428" cy="5412"/>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rot="1644691">
              <a:off x="7961371" y="-675444"/>
              <a:ext cx="12396" cy="12396"/>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rot="1644691">
              <a:off x="7614464" y="13760"/>
              <a:ext cx="4714" cy="3317"/>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rot="1644691">
              <a:off x="7950017" y="-668632"/>
              <a:ext cx="7857" cy="14142"/>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rot="1644691">
              <a:off x="7371136" y="690907"/>
              <a:ext cx="1746" cy="157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rot="1644691">
              <a:off x="7219807" y="785984"/>
              <a:ext cx="175" cy="6285"/>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rot="1644691">
              <a:off x="8011755" y="-776375"/>
              <a:ext cx="175" cy="3317"/>
            </a:xfrm>
            <a:custGeom>
              <a:avLst/>
              <a:gdLst/>
              <a:ahLst/>
              <a:cxnLst/>
              <a:rect l="l" t="t" r="r" b="b"/>
              <a:pathLst>
                <a:path w="1" h="19" extrusionOk="0">
                  <a:moveTo>
                    <a:pt x="0" y="18"/>
                  </a:moveTo>
                  <a:cubicBezTo>
                    <a:pt x="0" y="0"/>
                    <a:pt x="0" y="18"/>
                    <a:pt x="0"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rot="1644691">
              <a:off x="8049746" y="-771284"/>
              <a:ext cx="4889" cy="1746"/>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rot="1644691">
              <a:off x="7985875" y="-597676"/>
              <a:ext cx="1397" cy="873"/>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rot="1644691">
              <a:off x="8013345" y="-776452"/>
              <a:ext cx="3143" cy="4889"/>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rot="1644691">
              <a:off x="8012354" y="-780560"/>
              <a:ext cx="3317" cy="3317"/>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rot="1644691">
              <a:off x="8009537" y="-773390"/>
              <a:ext cx="1746" cy="6285"/>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rot="1644691">
              <a:off x="7485869" y="418937"/>
              <a:ext cx="2619" cy="3143"/>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rot="1644691">
              <a:off x="7893073" y="-335693"/>
              <a:ext cx="1746" cy="1746"/>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rot="1644691">
              <a:off x="7866319" y="-339156"/>
              <a:ext cx="32475" cy="12396"/>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rot="1644691">
              <a:off x="7578108" y="-879952"/>
              <a:ext cx="157485" cy="1827143"/>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rot="1644691">
              <a:off x="8027930" y="-816838"/>
              <a:ext cx="18682" cy="19555"/>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rot="1644691">
              <a:off x="8050442" y="-791180"/>
              <a:ext cx="21650" cy="23221"/>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rot="1644691">
              <a:off x="7711375" y="2240"/>
              <a:ext cx="18682" cy="11000"/>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rot="1644691">
              <a:off x="7792489" y="-191679"/>
              <a:ext cx="6285" cy="9428"/>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rot="1644691">
              <a:off x="7997114" y="-734564"/>
              <a:ext cx="3143" cy="4190"/>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rot="1644691">
              <a:off x="8004998" y="-744595"/>
              <a:ext cx="6285" cy="7508"/>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2"/>
            <p:cNvSpPr/>
            <p:nvPr/>
          </p:nvSpPr>
          <p:spPr>
            <a:xfrm rot="1644691">
              <a:off x="7410156" y="420331"/>
              <a:ext cx="5063" cy="4714"/>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2"/>
            <p:cNvSpPr/>
            <p:nvPr/>
          </p:nvSpPr>
          <p:spPr>
            <a:xfrm rot="1644691">
              <a:off x="7792939" y="-166265"/>
              <a:ext cx="4889" cy="2794"/>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2"/>
            <p:cNvSpPr/>
            <p:nvPr/>
          </p:nvSpPr>
          <p:spPr>
            <a:xfrm rot="1644691">
              <a:off x="7632039" y="204513"/>
              <a:ext cx="1746" cy="1571"/>
            </a:xfrm>
            <a:custGeom>
              <a:avLst/>
              <a:gdLst/>
              <a:ahLst/>
              <a:cxnLst/>
              <a:rect l="l" t="t" r="r" b="b"/>
              <a:pathLst>
                <a:path w="10" h="9" extrusionOk="0">
                  <a:moveTo>
                    <a:pt x="1" y="0"/>
                  </a:moveTo>
                  <a:cubicBezTo>
                    <a:pt x="1" y="9"/>
                    <a:pt x="1" y="9"/>
                    <a:pt x="10" y="9"/>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rot="1644691">
              <a:off x="7991804" y="-537052"/>
              <a:ext cx="4714" cy="4714"/>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rot="1644691">
              <a:off x="7998881" y="-765211"/>
              <a:ext cx="15364" cy="855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rot="1644691">
              <a:off x="8056786" y="-766587"/>
              <a:ext cx="6285" cy="12571"/>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rot="1644691">
              <a:off x="8061212" y="-772342"/>
              <a:ext cx="3317" cy="6285"/>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rot="1644691">
              <a:off x="8009904" y="-671274"/>
              <a:ext cx="7857" cy="9952"/>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rot="1644691">
              <a:off x="8041942" y="-686265"/>
              <a:ext cx="12396" cy="4714"/>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rot="1644691">
              <a:off x="8039144" y="-661329"/>
              <a:ext cx="9428" cy="11174"/>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rot="1644691">
              <a:off x="7940730" y="-545930"/>
              <a:ext cx="20253" cy="1746"/>
            </a:xfrm>
            <a:custGeom>
              <a:avLst/>
              <a:gdLst/>
              <a:ahLst/>
              <a:cxnLst/>
              <a:rect l="l" t="t" r="r" b="b"/>
              <a:pathLst>
                <a:path w="116" h="10" extrusionOk="0">
                  <a:moveTo>
                    <a:pt x="1" y="1"/>
                  </a:moveTo>
                  <a:lnTo>
                    <a:pt x="116" y="10"/>
                  </a:lnTo>
                  <a:lnTo>
                    <a:pt x="1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rot="1644691">
              <a:off x="7932670" y="-419296"/>
              <a:ext cx="21824" cy="14317"/>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rot="1644691">
              <a:off x="7932290" y="-422574"/>
              <a:ext cx="3143" cy="4889"/>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rot="1644691">
              <a:off x="7190143" y="810747"/>
              <a:ext cx="7857" cy="6285"/>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rot="1644691">
              <a:off x="7188824" y="827242"/>
              <a:ext cx="14142" cy="6460"/>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rot="1644691">
              <a:off x="7748350" y="-4308"/>
              <a:ext cx="7857" cy="6285"/>
            </a:xfrm>
            <a:custGeom>
              <a:avLst/>
              <a:gdLst/>
              <a:ahLst/>
              <a:cxnLst/>
              <a:rect l="l" t="t" r="r" b="b"/>
              <a:pathLst>
                <a:path w="45" h="36" extrusionOk="0">
                  <a:moveTo>
                    <a:pt x="18" y="1"/>
                  </a:moveTo>
                  <a:cubicBezTo>
                    <a:pt x="0" y="9"/>
                    <a:pt x="0" y="18"/>
                    <a:pt x="0" y="36"/>
                  </a:cubicBezTo>
                  <a:lnTo>
                    <a:pt x="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rot="1644691">
              <a:off x="7690283" y="75966"/>
              <a:ext cx="12571" cy="3317"/>
            </a:xfrm>
            <a:custGeom>
              <a:avLst/>
              <a:gdLst/>
              <a:ahLst/>
              <a:cxnLst/>
              <a:rect l="l" t="t" r="r" b="b"/>
              <a:pathLst>
                <a:path w="72" h="19" extrusionOk="0">
                  <a:moveTo>
                    <a:pt x="71" y="1"/>
                  </a:moveTo>
                  <a:lnTo>
                    <a:pt x="1" y="19"/>
                  </a:lnTo>
                  <a:lnTo>
                    <a:pt x="71" y="10"/>
                  </a:ln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rot="1644691">
              <a:off x="7666260" y="147883"/>
              <a:ext cx="14491" cy="11000"/>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rot="1644691">
              <a:off x="8154548" y="1171287"/>
              <a:ext cx="10301" cy="2968"/>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rot="1644691">
              <a:off x="8154348" y="1114917"/>
              <a:ext cx="9428" cy="6285"/>
            </a:xfrm>
            <a:custGeom>
              <a:avLst/>
              <a:gdLst/>
              <a:ahLst/>
              <a:cxnLst/>
              <a:rect l="l" t="t" r="r" b="b"/>
              <a:pathLst>
                <a:path w="54" h="36" extrusionOk="0">
                  <a:moveTo>
                    <a:pt x="0" y="1"/>
                  </a:moveTo>
                  <a:lnTo>
                    <a:pt x="27" y="36"/>
                  </a:lnTo>
                  <a:lnTo>
                    <a:pt x="53" y="36"/>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rot="1644691">
              <a:off x="8156188" y="1078352"/>
              <a:ext cx="20253" cy="27935"/>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rot="1644691">
              <a:off x="8208990" y="1073488"/>
              <a:ext cx="4539" cy="5412"/>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2"/>
            <p:cNvSpPr/>
            <p:nvPr/>
          </p:nvSpPr>
          <p:spPr>
            <a:xfrm rot="1644691">
              <a:off x="8212270" y="1077937"/>
              <a:ext cx="2968" cy="2444"/>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2"/>
            <p:cNvSpPr/>
            <p:nvPr/>
          </p:nvSpPr>
          <p:spPr>
            <a:xfrm rot="1644691">
              <a:off x="8216311" y="1058116"/>
              <a:ext cx="12396" cy="9079"/>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rot="1644691">
              <a:off x="8209344" y="1049982"/>
              <a:ext cx="4714" cy="3317"/>
            </a:xfrm>
            <a:custGeom>
              <a:avLst/>
              <a:gdLst/>
              <a:ahLst/>
              <a:cxnLst/>
              <a:rect l="l" t="t" r="r" b="b"/>
              <a:pathLst>
                <a:path w="27" h="19" extrusionOk="0">
                  <a:moveTo>
                    <a:pt x="0" y="1"/>
                  </a:moveTo>
                  <a:lnTo>
                    <a:pt x="18" y="18"/>
                  </a:lnTo>
                  <a:cubicBezTo>
                    <a:pt x="27" y="9"/>
                    <a:pt x="27"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rot="1644691">
              <a:off x="8202588" y="1052244"/>
              <a:ext cx="12571" cy="6285"/>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rot="1644691">
              <a:off x="8197441" y="1059902"/>
              <a:ext cx="11174" cy="1047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rot="1644691">
              <a:off x="8156355" y="1072690"/>
              <a:ext cx="9428" cy="9428"/>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rot="1644691">
              <a:off x="8226758" y="1024952"/>
              <a:ext cx="12571" cy="7857"/>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rot="1644691">
              <a:off x="8223494" y="1017991"/>
              <a:ext cx="6285" cy="6285"/>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rot="1644691">
              <a:off x="8193195" y="1040645"/>
              <a:ext cx="12396" cy="12571"/>
            </a:xfrm>
            <a:custGeom>
              <a:avLst/>
              <a:gdLst/>
              <a:ahLst/>
              <a:cxnLst/>
              <a:rect l="l" t="t" r="r" b="b"/>
              <a:pathLst>
                <a:path w="71" h="72" extrusionOk="0">
                  <a:moveTo>
                    <a:pt x="0" y="1"/>
                  </a:moveTo>
                  <a:lnTo>
                    <a:pt x="9" y="19"/>
                  </a:lnTo>
                  <a:lnTo>
                    <a:pt x="71" y="7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rot="1644691">
              <a:off x="8246720" y="1003934"/>
              <a:ext cx="12571" cy="6285"/>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rot="1644691">
              <a:off x="8258516" y="981388"/>
              <a:ext cx="14142" cy="13095"/>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rot="1644691">
              <a:off x="8260743" y="973005"/>
              <a:ext cx="6285" cy="6460"/>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rot="1644691">
              <a:off x="8232510" y="1004403"/>
              <a:ext cx="9428" cy="6285"/>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rot="1644691">
              <a:off x="8234436" y="999474"/>
              <a:ext cx="175" cy="6460"/>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rot="1644691">
              <a:off x="8231623" y="1008041"/>
              <a:ext cx="175" cy="175"/>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rot="1644691">
              <a:off x="8196130" y="1018429"/>
              <a:ext cx="17110" cy="6635"/>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rot="1644691">
              <a:off x="8216972" y="1006461"/>
              <a:ext cx="7857" cy="7857"/>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rot="1644691">
              <a:off x="8218235" y="1002519"/>
              <a:ext cx="4889" cy="3317"/>
            </a:xfrm>
            <a:custGeom>
              <a:avLst/>
              <a:gdLst/>
              <a:ahLst/>
              <a:cxnLst/>
              <a:rect l="l" t="t" r="r" b="b"/>
              <a:pathLst>
                <a:path w="28" h="19" extrusionOk="0">
                  <a:moveTo>
                    <a:pt x="1" y="1"/>
                  </a:moveTo>
                  <a:lnTo>
                    <a:pt x="19" y="18"/>
                  </a:lnTo>
                  <a:lnTo>
                    <a:pt x="27" y="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rot="1644691">
              <a:off x="8243967" y="968650"/>
              <a:ext cx="7857" cy="12745"/>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rot="1644691">
              <a:off x="8238660" y="991250"/>
              <a:ext cx="1746" cy="175"/>
            </a:xfrm>
            <a:custGeom>
              <a:avLst/>
              <a:gdLst/>
              <a:ahLst/>
              <a:cxnLst/>
              <a:rect l="l" t="t" r="r" b="b"/>
              <a:pathLst>
                <a:path w="10" h="1" extrusionOk="0">
                  <a:moveTo>
                    <a:pt x="9" y="1"/>
                  </a:moveTo>
                  <a:lnTo>
                    <a:pt x="9" y="1"/>
                  </a:lnTo>
                  <a:cubicBezTo>
                    <a:pt x="9" y="1"/>
                    <a:pt x="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rot="1644691">
              <a:off x="8262653" y="934319"/>
              <a:ext cx="1571" cy="1746"/>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rot="1644691">
              <a:off x="8237289" y="977927"/>
              <a:ext cx="4714" cy="6285"/>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rot="1644691">
              <a:off x="8257151" y="960619"/>
              <a:ext cx="6285" cy="4889"/>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rot="1644691">
              <a:off x="8243735" y="990627"/>
              <a:ext cx="1746" cy="157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rot="1644691">
              <a:off x="8238417" y="985804"/>
              <a:ext cx="6285" cy="6285"/>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rot="1644691">
              <a:off x="8212095" y="905760"/>
              <a:ext cx="55696" cy="25840"/>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rot="1644691">
              <a:off x="8258235" y="937070"/>
              <a:ext cx="10825" cy="15539"/>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rot="1644691">
              <a:off x="8229897" y="944416"/>
              <a:ext cx="27935" cy="20253"/>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rot="1644691">
              <a:off x="8182182" y="1002542"/>
              <a:ext cx="1746" cy="1222"/>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rot="1644691">
              <a:off x="8184494" y="996364"/>
              <a:ext cx="24793" cy="17110"/>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rot="1644691">
              <a:off x="8209402" y="965889"/>
              <a:ext cx="12571" cy="12396"/>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rot="1644691">
              <a:off x="8264955" y="932177"/>
              <a:ext cx="14142" cy="6285"/>
            </a:xfrm>
            <a:custGeom>
              <a:avLst/>
              <a:gdLst/>
              <a:ahLst/>
              <a:cxnLst/>
              <a:rect l="l" t="t" r="r" b="b"/>
              <a:pathLst>
                <a:path w="81" h="36" extrusionOk="0">
                  <a:moveTo>
                    <a:pt x="1" y="0"/>
                  </a:moveTo>
                  <a:lnTo>
                    <a:pt x="27" y="27"/>
                  </a:lnTo>
                  <a:lnTo>
                    <a:pt x="80"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rot="1644691">
              <a:off x="8274488" y="921339"/>
              <a:ext cx="7857" cy="3317"/>
            </a:xfrm>
            <a:custGeom>
              <a:avLst/>
              <a:gdLst/>
              <a:ahLst/>
              <a:cxnLst/>
              <a:rect l="l" t="t" r="r" b="b"/>
              <a:pathLst>
                <a:path w="45" h="19" extrusionOk="0">
                  <a:moveTo>
                    <a:pt x="18" y="1"/>
                  </a:moveTo>
                  <a:lnTo>
                    <a:pt x="1" y="18"/>
                  </a:lnTo>
                  <a:lnTo>
                    <a:pt x="45" y="18"/>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rot="1644691">
              <a:off x="8524853" y="136616"/>
              <a:ext cx="3317" cy="3143"/>
            </a:xfrm>
            <a:custGeom>
              <a:avLst/>
              <a:gdLst/>
              <a:ahLst/>
              <a:cxnLst/>
              <a:rect l="l" t="t" r="r" b="b"/>
              <a:pathLst>
                <a:path w="19" h="18" extrusionOk="0">
                  <a:moveTo>
                    <a:pt x="1" y="0"/>
                  </a:moveTo>
                  <a:cubicBezTo>
                    <a:pt x="1" y="9"/>
                    <a:pt x="10" y="9"/>
                    <a:pt x="18" y="1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rot="1644691">
              <a:off x="8516430" y="160819"/>
              <a:ext cx="3317" cy="873"/>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rot="1644691">
              <a:off x="8423780" y="594355"/>
              <a:ext cx="20253" cy="11000"/>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rot="1644691">
              <a:off x="8473040" y="357780"/>
              <a:ext cx="9428" cy="3317"/>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rot="1644691">
              <a:off x="8446685" y="333071"/>
              <a:ext cx="6285" cy="6460"/>
            </a:xfrm>
            <a:custGeom>
              <a:avLst/>
              <a:gdLst/>
              <a:ahLst/>
              <a:cxnLst/>
              <a:rect l="l" t="t" r="r" b="b"/>
              <a:pathLst>
                <a:path w="36" h="37" extrusionOk="0">
                  <a:moveTo>
                    <a:pt x="36" y="1"/>
                  </a:moveTo>
                  <a:cubicBezTo>
                    <a:pt x="18" y="10"/>
                    <a:pt x="9" y="27"/>
                    <a:pt x="0" y="36"/>
                  </a:cubicBez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rot="1644691">
              <a:off x="8564887" y="13083"/>
              <a:ext cx="9428" cy="4016"/>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rot="1644691">
              <a:off x="8329121" y="775942"/>
              <a:ext cx="12571" cy="11000"/>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rot="1644691">
              <a:off x="8604780" y="183600"/>
              <a:ext cx="4889" cy="3317"/>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rot="1644691">
              <a:off x="8342495" y="769870"/>
              <a:ext cx="9428" cy="11000"/>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rot="1644691">
              <a:off x="8776755" y="-405488"/>
              <a:ext cx="1746" cy="1746"/>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rot="1644691">
              <a:off x="8301875" y="871006"/>
              <a:ext cx="175" cy="3317"/>
            </a:xfrm>
            <a:custGeom>
              <a:avLst/>
              <a:gdLst/>
              <a:ahLst/>
              <a:cxnLst/>
              <a:rect l="l" t="t" r="r" b="b"/>
              <a:pathLst>
                <a:path w="1" h="19" extrusionOk="0">
                  <a:moveTo>
                    <a:pt x="0" y="1"/>
                  </a:moveTo>
                  <a:cubicBezTo>
                    <a:pt x="0" y="18"/>
                    <a:pt x="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rot="1644691">
              <a:off x="8259251" y="867331"/>
              <a:ext cx="4889" cy="1746"/>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rot="1644691">
              <a:off x="8308984" y="717125"/>
              <a:ext cx="2095" cy="1222"/>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rot="1644691">
              <a:off x="8296791" y="870954"/>
              <a:ext cx="3317" cy="3317"/>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rot="1644691">
              <a:off x="8298334" y="875069"/>
              <a:ext cx="2619" cy="2619"/>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rot="1644691">
              <a:off x="8301437" y="867931"/>
              <a:ext cx="1746" cy="4714"/>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rot="1644691">
              <a:off x="8691015" y="-168466"/>
              <a:ext cx="2619" cy="192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rot="1644691">
              <a:off x="8372284" y="488790"/>
              <a:ext cx="175" cy="17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rot="1644691">
              <a:off x="8366045" y="482873"/>
              <a:ext cx="34221" cy="11000"/>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rot="1644691">
              <a:off x="8440166" y="-449701"/>
              <a:ext cx="187341" cy="1410732"/>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rot="1644691">
              <a:off x="8498517" y="185936"/>
              <a:ext cx="17110" cy="9428"/>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rot="1644691">
              <a:off x="8451432" y="356526"/>
              <a:ext cx="6460" cy="8031"/>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rot="1644691">
              <a:off x="8308648" y="834294"/>
              <a:ext cx="3317" cy="4365"/>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rot="1644691">
              <a:off x="8299950" y="840519"/>
              <a:ext cx="6285" cy="6460"/>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rot="1644691">
              <a:off x="8763528" y="-169728"/>
              <a:ext cx="3492" cy="2619"/>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rot="1644691">
              <a:off x="8449226" y="339695"/>
              <a:ext cx="4889" cy="2794"/>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rot="1644691">
              <a:off x="8572649" y="18502"/>
              <a:ext cx="1746" cy="1571"/>
            </a:xfrm>
            <a:custGeom>
              <a:avLst/>
              <a:gdLst/>
              <a:ahLst/>
              <a:cxnLst/>
              <a:rect l="l" t="t" r="r" b="b"/>
              <a:pathLst>
                <a:path w="10" h="9" extrusionOk="0">
                  <a:moveTo>
                    <a:pt x="0" y="0"/>
                  </a:moveTo>
                  <a:lnTo>
                    <a:pt x="9" y="9"/>
                  </a:lnTo>
                  <a:cubicBezTo>
                    <a:pt x="9" y="0"/>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rot="1644691">
              <a:off x="8292579" y="660797"/>
              <a:ext cx="4889" cy="4889"/>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rot="1644691">
              <a:off x="8289114" y="894002"/>
              <a:ext cx="6285" cy="8031"/>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rot="1644691">
              <a:off x="8211601" y="927414"/>
              <a:ext cx="6285" cy="5762"/>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rot="1644691">
              <a:off x="8249636" y="893611"/>
              <a:ext cx="15888" cy="9428"/>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rot="1644691">
              <a:off x="8250636" y="903062"/>
              <a:ext cx="4714" cy="3667"/>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rot="1644691">
              <a:off x="8298259" y="857651"/>
              <a:ext cx="15015" cy="6635"/>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rot="1644691">
              <a:off x="8234654" y="883869"/>
              <a:ext cx="9428" cy="4714"/>
            </a:xfrm>
            <a:custGeom>
              <a:avLst/>
              <a:gdLst/>
              <a:ahLst/>
              <a:cxnLst/>
              <a:rect l="l" t="t" r="r" b="b"/>
              <a:pathLst>
                <a:path w="54" h="27" extrusionOk="0">
                  <a:moveTo>
                    <a:pt x="9" y="0"/>
                  </a:moveTo>
                  <a:lnTo>
                    <a:pt x="0" y="27"/>
                  </a:lnTo>
                  <a:lnTo>
                    <a:pt x="53" y="9"/>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rot="1644691">
              <a:off x="8251410" y="855097"/>
              <a:ext cx="4889" cy="9428"/>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rot="1644691">
              <a:off x="8250799" y="864202"/>
              <a:ext cx="1746" cy="6460"/>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rot="1644691">
              <a:off x="8236520" y="867716"/>
              <a:ext cx="3317" cy="7857"/>
            </a:xfrm>
            <a:custGeom>
              <a:avLst/>
              <a:gdLst/>
              <a:ahLst/>
              <a:cxnLst/>
              <a:rect l="l" t="t" r="r" b="b"/>
              <a:pathLst>
                <a:path w="19" h="45" extrusionOk="0">
                  <a:moveTo>
                    <a:pt x="18" y="1"/>
                  </a:moveTo>
                  <a:lnTo>
                    <a:pt x="1" y="45"/>
                  </a:lnTo>
                  <a:lnTo>
                    <a:pt x="18" y="36"/>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rot="1644691">
              <a:off x="8285418" y="774453"/>
              <a:ext cx="9079" cy="8730"/>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rot="1644691">
              <a:off x="8251722" y="791020"/>
              <a:ext cx="12396" cy="4714"/>
            </a:xfrm>
            <a:custGeom>
              <a:avLst/>
              <a:gdLst/>
              <a:ahLst/>
              <a:cxnLst/>
              <a:rect l="l" t="t" r="r" b="b"/>
              <a:pathLst>
                <a:path w="71" h="27" extrusionOk="0">
                  <a:moveTo>
                    <a:pt x="0" y="0"/>
                  </a:moveTo>
                  <a:lnTo>
                    <a:pt x="27" y="27"/>
                  </a:lnTo>
                  <a:cubicBezTo>
                    <a:pt x="36" y="9"/>
                    <a:pt x="53"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rot="1644691">
              <a:off x="8253750" y="763742"/>
              <a:ext cx="9952" cy="8381"/>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rot="1644691">
              <a:off x="8326845" y="672292"/>
              <a:ext cx="21650" cy="1746"/>
            </a:xfrm>
            <a:custGeom>
              <a:avLst/>
              <a:gdLst/>
              <a:ahLst/>
              <a:cxnLst/>
              <a:rect l="l" t="t" r="r" b="b"/>
              <a:pathLst>
                <a:path w="124" h="10" extrusionOk="0">
                  <a:moveTo>
                    <a:pt x="0" y="1"/>
                  </a:moveTo>
                  <a:lnTo>
                    <a:pt x="9" y="10"/>
                  </a:ln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rot="1644691">
              <a:off x="8321909" y="548889"/>
              <a:ext cx="20253" cy="12396"/>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rot="1644691">
              <a:off x="8339641" y="561828"/>
              <a:ext cx="4714" cy="157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rot="1644691">
              <a:off x="8474878" y="194918"/>
              <a:ext cx="6460" cy="6460"/>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rot="1644691">
              <a:off x="8517830" y="127852"/>
              <a:ext cx="10825" cy="3317"/>
            </a:xfrm>
            <a:custGeom>
              <a:avLst/>
              <a:gdLst/>
              <a:ahLst/>
              <a:cxnLst/>
              <a:rect l="l" t="t" r="r" b="b"/>
              <a:pathLst>
                <a:path w="62" h="19" extrusionOk="0">
                  <a:moveTo>
                    <a:pt x="62" y="1"/>
                  </a:moveTo>
                  <a:lnTo>
                    <a:pt x="0" y="10"/>
                  </a:lnTo>
                  <a:lnTo>
                    <a:pt x="0" y="1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rot="1644691">
              <a:off x="8531243" y="58602"/>
              <a:ext cx="11174" cy="9777"/>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rot="1644691">
              <a:off x="7643098" y="850073"/>
              <a:ext cx="15888" cy="3143"/>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rot="1644691">
              <a:off x="7640178" y="779749"/>
              <a:ext cx="12571" cy="7857"/>
            </a:xfrm>
            <a:custGeom>
              <a:avLst/>
              <a:gdLst/>
              <a:ahLst/>
              <a:cxnLst/>
              <a:rect l="l" t="t" r="r" b="b"/>
              <a:pathLst>
                <a:path w="72" h="45" extrusionOk="0">
                  <a:moveTo>
                    <a:pt x="1" y="0"/>
                  </a:moveTo>
                  <a:lnTo>
                    <a:pt x="36" y="44"/>
                  </a:lnTo>
                  <a:lnTo>
                    <a:pt x="71" y="4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rot="1644691">
              <a:off x="7641170" y="737633"/>
              <a:ext cx="29507" cy="32475"/>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rot="1644691">
              <a:off x="7716843" y="740173"/>
              <a:ext cx="5587" cy="7333"/>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rot="1644691">
              <a:off x="7720572" y="747078"/>
              <a:ext cx="4714" cy="2444"/>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rot="1644691">
              <a:off x="7726167" y="724029"/>
              <a:ext cx="18682" cy="10650"/>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rot="1644691">
              <a:off x="7716354" y="711374"/>
              <a:ext cx="6460" cy="3317"/>
            </a:xfrm>
            <a:custGeom>
              <a:avLst/>
              <a:gdLst/>
              <a:ahLst/>
              <a:cxnLst/>
              <a:rect l="l" t="t" r="r" b="b"/>
              <a:pathLst>
                <a:path w="37" h="19" extrusionOk="0">
                  <a:moveTo>
                    <a:pt x="1" y="1"/>
                  </a:moveTo>
                  <a:lnTo>
                    <a:pt x="19" y="18"/>
                  </a:lnTo>
                  <a:cubicBezTo>
                    <a:pt x="27" y="18"/>
                    <a:pt x="36"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rot="1644691">
              <a:off x="7706445" y="712824"/>
              <a:ext cx="17110" cy="7857"/>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2"/>
            <p:cNvSpPr/>
            <p:nvPr/>
          </p:nvSpPr>
          <p:spPr>
            <a:xfrm rot="1644691">
              <a:off x="7698530" y="722949"/>
              <a:ext cx="17285" cy="11349"/>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2"/>
            <p:cNvSpPr/>
            <p:nvPr/>
          </p:nvSpPr>
          <p:spPr>
            <a:xfrm rot="1644691">
              <a:off x="7641613" y="728935"/>
              <a:ext cx="13968" cy="11000"/>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rot="1644691">
              <a:off x="7739879" y="685334"/>
              <a:ext cx="18682" cy="7857"/>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rot="1644691">
              <a:off x="7734274" y="674914"/>
              <a:ext cx="9428" cy="7857"/>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rot="1644691">
              <a:off x="7693179" y="697776"/>
              <a:ext cx="17110" cy="15539"/>
            </a:xfrm>
            <a:custGeom>
              <a:avLst/>
              <a:gdLst/>
              <a:ahLst/>
              <a:cxnLst/>
              <a:rect l="l" t="t" r="r" b="b"/>
              <a:pathLst>
                <a:path w="98" h="89" extrusionOk="0">
                  <a:moveTo>
                    <a:pt x="1" y="0"/>
                  </a:moveTo>
                  <a:lnTo>
                    <a:pt x="1" y="18"/>
                  </a:lnTo>
                  <a:lnTo>
                    <a:pt x="98" y="8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rot="1644691">
              <a:off x="7767237" y="662729"/>
              <a:ext cx="17110" cy="7857"/>
            </a:xfrm>
            <a:custGeom>
              <a:avLst/>
              <a:gdLst/>
              <a:ahLst/>
              <a:cxnLst/>
              <a:rect l="l" t="t" r="r" b="b"/>
              <a:pathLst>
                <a:path w="98" h="45" extrusionOk="0">
                  <a:moveTo>
                    <a:pt x="0" y="0"/>
                  </a:moveTo>
                  <a:lnTo>
                    <a:pt x="36" y="27"/>
                  </a:lnTo>
                  <a:lnTo>
                    <a:pt x="97" y="4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rot="1644691">
              <a:off x="7783348" y="637629"/>
              <a:ext cx="20253" cy="16412"/>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rot="1644691">
              <a:off x="7783587" y="627829"/>
              <a:ext cx="11000" cy="6285"/>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rot="1644691">
              <a:off x="7747174" y="661427"/>
              <a:ext cx="12396" cy="6285"/>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rot="1644691">
              <a:off x="7748145" y="653969"/>
              <a:ext cx="1746" cy="8031"/>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rot="1644691">
              <a:off x="7743487" y="663658"/>
              <a:ext cx="3317" cy="175"/>
            </a:xfrm>
            <a:custGeom>
              <a:avLst/>
              <a:gdLst/>
              <a:ahLst/>
              <a:cxnLst/>
              <a:rect l="l" t="t" r="r" b="b"/>
              <a:pathLst>
                <a:path w="19" h="1" extrusionOk="0">
                  <a:moveTo>
                    <a:pt x="18" y="1"/>
                  </a:moveTo>
                  <a:lnTo>
                    <a:pt x="18" y="1"/>
                  </a:lnTo>
                  <a:cubicBezTo>
                    <a:pt x="10" y="1"/>
                    <a:pt x="1"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rot="1644691">
              <a:off x="7693879" y="670650"/>
              <a:ext cx="26364" cy="9428"/>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rot="1644691">
              <a:off x="7724356" y="660261"/>
              <a:ext cx="12571" cy="9428"/>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rot="1644691">
              <a:off x="7726158" y="655684"/>
              <a:ext cx="6460" cy="3317"/>
            </a:xfrm>
            <a:custGeom>
              <a:avLst/>
              <a:gdLst/>
              <a:ahLst/>
              <a:cxnLst/>
              <a:rect l="l" t="t" r="r" b="b"/>
              <a:pathLst>
                <a:path w="37" h="19" extrusionOk="0">
                  <a:moveTo>
                    <a:pt x="1" y="1"/>
                  </a:moveTo>
                  <a:lnTo>
                    <a:pt x="27" y="18"/>
                  </a:ln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rot="1644691">
              <a:off x="7760285" y="618054"/>
              <a:ext cx="10825" cy="15539"/>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rot="1644691">
              <a:off x="7755130" y="643834"/>
              <a:ext cx="3317" cy="1746"/>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rot="1644691">
              <a:off x="7786177" y="581150"/>
              <a:ext cx="1746" cy="175"/>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rot="1644691">
              <a:off x="7751411" y="627426"/>
              <a:ext cx="6285" cy="9428"/>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rot="1644691">
              <a:off x="7778250" y="611108"/>
              <a:ext cx="11000" cy="6460"/>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rot="1644691">
              <a:off x="7761267" y="645301"/>
              <a:ext cx="2095" cy="1397"/>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rot="1644691">
              <a:off x="7753444" y="639432"/>
              <a:ext cx="9428" cy="4889"/>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rot="1644691">
              <a:off x="7711396" y="539133"/>
              <a:ext cx="83457" cy="30729"/>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rot="1644691">
              <a:off x="7779571" y="583286"/>
              <a:ext cx="18682" cy="18682"/>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rot="1644691">
              <a:off x="7739998" y="589885"/>
              <a:ext cx="41728" cy="23396"/>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rot="1644691">
              <a:off x="7673796" y="646693"/>
              <a:ext cx="3317" cy="1746"/>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rot="1644691">
              <a:off x="7676576" y="644342"/>
              <a:ext cx="38586" cy="17983"/>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rot="1644691">
              <a:off x="7710274" y="609516"/>
              <a:ext cx="18682" cy="12745"/>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rot="1644691">
              <a:off x="7789696" y="579606"/>
              <a:ext cx="20253" cy="7857"/>
            </a:xfrm>
            <a:custGeom>
              <a:avLst/>
              <a:gdLst/>
              <a:ahLst/>
              <a:cxnLst/>
              <a:rect l="l" t="t" r="r" b="b"/>
              <a:pathLst>
                <a:path w="116" h="45" extrusionOk="0">
                  <a:moveTo>
                    <a:pt x="0" y="1"/>
                  </a:moveTo>
                  <a:lnTo>
                    <a:pt x="36" y="36"/>
                  </a:lnTo>
                  <a:lnTo>
                    <a:pt x="115" y="4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rot="1644691">
              <a:off x="7801954" y="566465"/>
              <a:ext cx="12571" cy="4714"/>
            </a:xfrm>
            <a:custGeom>
              <a:avLst/>
              <a:gdLst/>
              <a:ahLst/>
              <a:cxnLst/>
              <a:rect l="l" t="t" r="r" b="b"/>
              <a:pathLst>
                <a:path w="72" h="27" extrusionOk="0">
                  <a:moveTo>
                    <a:pt x="27" y="0"/>
                  </a:moveTo>
                  <a:lnTo>
                    <a:pt x="1" y="27"/>
                  </a:lnTo>
                  <a:lnTo>
                    <a:pt x="71" y="27"/>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rot="1644691">
              <a:off x="8120148" y="-349351"/>
              <a:ext cx="3143" cy="4714"/>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rot="1644691">
              <a:off x="8107657" y="-320170"/>
              <a:ext cx="6460" cy="1397"/>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rot="1644691">
              <a:off x="7999627" y="197947"/>
              <a:ext cx="29332" cy="10825"/>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rot="1644691">
              <a:off x="8057202" y="-86151"/>
              <a:ext cx="12396" cy="4714"/>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rot="1644691">
              <a:off x="8017416" y="-121408"/>
              <a:ext cx="9428" cy="6460"/>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rot="1644691">
              <a:off x="8170403" y="-492289"/>
              <a:ext cx="14142" cy="5412"/>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rot="1644691">
              <a:off x="7871227" y="399940"/>
              <a:ext cx="20253" cy="12571"/>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rot="1644691">
              <a:off x="8235557" y="-272794"/>
              <a:ext cx="7857" cy="3841"/>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rot="1644691">
              <a:off x="7892038" y="394876"/>
              <a:ext cx="12571" cy="14142"/>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rot="1644691">
              <a:off x="7837982" y="510855"/>
              <a:ext cx="1397" cy="1571"/>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rot="1644691">
              <a:off x="7777757" y="496846"/>
              <a:ext cx="7857" cy="1746"/>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rot="1644691">
              <a:off x="7840686" y="321373"/>
              <a:ext cx="1746" cy="1571"/>
            </a:xfrm>
            <a:custGeom>
              <a:avLst/>
              <a:gdLst/>
              <a:ahLst/>
              <a:cxnLst/>
              <a:rect l="l" t="t" r="r" b="b"/>
              <a:pathLst>
                <a:path w="10" h="9" extrusionOk="0">
                  <a:moveTo>
                    <a:pt x="9" y="0"/>
                  </a:moveTo>
                  <a:lnTo>
                    <a:pt x="9" y="0"/>
                  </a:lnTo>
                  <a:cubicBezTo>
                    <a:pt x="1" y="9"/>
                    <a:pt x="1"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rot="1644691">
              <a:off x="7831483" y="508589"/>
              <a:ext cx="4889" cy="4714"/>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rot="1644691">
              <a:off x="7833909" y="514827"/>
              <a:ext cx="4714" cy="3317"/>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rot="1644691">
              <a:off x="7838296" y="504523"/>
              <a:ext cx="1746" cy="6285"/>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rot="1644691">
              <a:off x="7919474" y="52966"/>
              <a:ext cx="1746" cy="175"/>
            </a:xfrm>
            <a:custGeom>
              <a:avLst/>
              <a:gdLst/>
              <a:ahLst/>
              <a:cxnLst/>
              <a:rect l="l" t="t" r="r" b="b"/>
              <a:pathLst>
                <a:path w="10" h="1" extrusionOk="0">
                  <a:moveTo>
                    <a:pt x="0" y="0"/>
                  </a:moveTo>
                  <a:cubicBezTo>
                    <a:pt x="0" y="0"/>
                    <a:pt x="9" y="0"/>
                    <a:pt x="9" y="0"/>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rot="1644691">
              <a:off x="7911749" y="46699"/>
              <a:ext cx="49585" cy="1396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rot="1644691">
              <a:off x="7944495" y="-741815"/>
              <a:ext cx="228371" cy="1347529"/>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rot="1644691">
              <a:off x="8275779" y="-680415"/>
              <a:ext cx="37189" cy="27935"/>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rot="1644691">
              <a:off x="8084476" y="-290334"/>
              <a:ext cx="26364" cy="9428"/>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rot="1644691">
              <a:off x="8025623" y="-90905"/>
              <a:ext cx="9428" cy="7857"/>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rot="1644691">
              <a:off x="7846535" y="466512"/>
              <a:ext cx="4539" cy="4190"/>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rot="1644691">
              <a:off x="7832661" y="472365"/>
              <a:ext cx="9428" cy="6984"/>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rot="1644691">
              <a:off x="8021392" y="-114051"/>
              <a:ext cx="8031" cy="2619"/>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rot="1644691">
              <a:off x="8182262" y="-484517"/>
              <a:ext cx="1571" cy="1746"/>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rot="1644691">
              <a:off x="7815170" y="249150"/>
              <a:ext cx="7857" cy="4714"/>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rot="1644691">
              <a:off x="7821274" y="537305"/>
              <a:ext cx="7857" cy="7857"/>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rot="1644691">
              <a:off x="7713755" y="560925"/>
              <a:ext cx="7857" cy="6635"/>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rot="1644691">
              <a:off x="7765514" y="527791"/>
              <a:ext cx="21999" cy="11000"/>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rot="1644691">
              <a:off x="7767531" y="538465"/>
              <a:ext cx="6809" cy="4714"/>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rot="1644691">
              <a:off x="7832152" y="494235"/>
              <a:ext cx="22348" cy="8555"/>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rot="1644691">
              <a:off x="7741968" y="511748"/>
              <a:ext cx="15539" cy="4889"/>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rot="1644691">
              <a:off x="7765086" y="479358"/>
              <a:ext cx="9428" cy="12396"/>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rot="1644691">
              <a:off x="7765364" y="491264"/>
              <a:ext cx="3143" cy="6460"/>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rot="1644691">
              <a:off x="7744936" y="493360"/>
              <a:ext cx="4714" cy="7857"/>
            </a:xfrm>
            <a:custGeom>
              <a:avLst/>
              <a:gdLst/>
              <a:ahLst/>
              <a:cxnLst/>
              <a:rect l="l" t="t" r="r" b="b"/>
              <a:pathLst>
                <a:path w="27" h="45" extrusionOk="0">
                  <a:moveTo>
                    <a:pt x="27" y="1"/>
                  </a:moveTo>
                  <a:lnTo>
                    <a:pt x="0" y="45"/>
                  </a:lnTo>
                  <a:lnTo>
                    <a:pt x="18" y="36"/>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rot="1644691">
              <a:off x="7810035" y="388007"/>
              <a:ext cx="12222" cy="10301"/>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rot="1644691">
              <a:off x="7761310" y="401454"/>
              <a:ext cx="20253" cy="4889"/>
            </a:xfrm>
            <a:custGeom>
              <a:avLst/>
              <a:gdLst/>
              <a:ahLst/>
              <a:cxnLst/>
              <a:rect l="l" t="t" r="r" b="b"/>
              <a:pathLst>
                <a:path w="116" h="28" extrusionOk="0">
                  <a:moveTo>
                    <a:pt x="0" y="1"/>
                  </a:moveTo>
                  <a:lnTo>
                    <a:pt x="44" y="27"/>
                  </a:lnTo>
                  <a:cubicBezTo>
                    <a:pt x="62" y="10"/>
                    <a:pt x="80"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rot="1644691">
              <a:off x="7764425" y="368393"/>
              <a:ext cx="15539" cy="10825"/>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rot="1644691">
              <a:off x="7864986" y="270483"/>
              <a:ext cx="31078" cy="3143"/>
            </a:xfrm>
            <a:custGeom>
              <a:avLst/>
              <a:gdLst/>
              <a:ahLst/>
              <a:cxnLst/>
              <a:rect l="l" t="t" r="r" b="b"/>
              <a:pathLst>
                <a:path w="178" h="18" extrusionOk="0">
                  <a:moveTo>
                    <a:pt x="1" y="0"/>
                  </a:moveTo>
                  <a:lnTo>
                    <a:pt x="1" y="18"/>
                  </a:lnTo>
                  <a:lnTo>
                    <a:pt x="177" y="1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rot="1644691">
              <a:off x="7850071" y="119671"/>
              <a:ext cx="31078" cy="14142"/>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rot="1644691">
              <a:off x="7877417" y="136352"/>
              <a:ext cx="4714" cy="3143"/>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rot="1644691">
              <a:off x="8050808" y="-286015"/>
              <a:ext cx="11000" cy="6285"/>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2"/>
            <p:cNvSpPr/>
            <p:nvPr/>
          </p:nvSpPr>
          <p:spPr>
            <a:xfrm rot="1644691">
              <a:off x="8107828" y="-359024"/>
              <a:ext cx="18507" cy="1746"/>
            </a:xfrm>
            <a:custGeom>
              <a:avLst/>
              <a:gdLst/>
              <a:ahLst/>
              <a:cxnLst/>
              <a:rect l="l" t="t" r="r" b="b"/>
              <a:pathLst>
                <a:path w="106" h="10" extrusionOk="0">
                  <a:moveTo>
                    <a:pt x="9" y="1"/>
                  </a:moveTo>
                  <a:lnTo>
                    <a:pt x="0" y="10"/>
                  </a:lnTo>
                  <a:lnTo>
                    <a:pt x="1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2"/>
            <p:cNvSpPr/>
            <p:nvPr/>
          </p:nvSpPr>
          <p:spPr>
            <a:xfrm rot="1644691">
              <a:off x="8124245" y="-442654"/>
              <a:ext cx="16587" cy="11174"/>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2"/>
            <p:cNvSpPr/>
            <p:nvPr/>
          </p:nvSpPr>
          <p:spPr>
            <a:xfrm rot="1644691">
              <a:off x="7849542" y="-879617"/>
              <a:ext cx="12571" cy="7857"/>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rot="1644691">
              <a:off x="7858729" y="-871172"/>
              <a:ext cx="6285" cy="7857"/>
            </a:xfrm>
            <a:custGeom>
              <a:avLst/>
              <a:gdLst/>
              <a:ahLst/>
              <a:cxnLst/>
              <a:rect l="l" t="t" r="r" b="b"/>
              <a:pathLst>
                <a:path w="36" h="45" extrusionOk="0">
                  <a:moveTo>
                    <a:pt x="0" y="0"/>
                  </a:moveTo>
                  <a:lnTo>
                    <a:pt x="27" y="44"/>
                  </a:lnTo>
                  <a:cubicBezTo>
                    <a:pt x="36" y="9"/>
                    <a:pt x="1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rot="1644691">
              <a:off x="7827277" y="-857167"/>
              <a:ext cx="9428" cy="7857"/>
            </a:xfrm>
            <a:custGeom>
              <a:avLst/>
              <a:gdLst/>
              <a:ahLst/>
              <a:cxnLst/>
              <a:rect l="l" t="t" r="r" b="b"/>
              <a:pathLst>
                <a:path w="54" h="45" extrusionOk="0">
                  <a:moveTo>
                    <a:pt x="1" y="0"/>
                  </a:moveTo>
                  <a:lnTo>
                    <a:pt x="54" y="44"/>
                  </a:lnTo>
                  <a:lnTo>
                    <a:pt x="36" y="2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rot="1644691">
              <a:off x="7807984" y="-840290"/>
              <a:ext cx="13968" cy="16237"/>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rot="1644691">
              <a:off x="7812841" y="-822102"/>
              <a:ext cx="6285" cy="6285"/>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rot="1644691">
              <a:off x="7842530" y="-854755"/>
              <a:ext cx="9428" cy="4889"/>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rot="1644691">
              <a:off x="7848012" y="-850275"/>
              <a:ext cx="1746" cy="6285"/>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rot="1644691">
              <a:off x="7852632" y="-853522"/>
              <a:ext cx="1571" cy="1746"/>
            </a:xfrm>
            <a:custGeom>
              <a:avLst/>
              <a:gdLst/>
              <a:ahLst/>
              <a:cxnLst/>
              <a:rect l="l" t="t" r="r" b="b"/>
              <a:pathLst>
                <a:path w="9" h="10" extrusionOk="0">
                  <a:moveTo>
                    <a:pt x="0" y="1"/>
                  </a:moveTo>
                  <a:lnTo>
                    <a:pt x="0" y="10"/>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rot="1644691">
              <a:off x="7874940" y="-871657"/>
              <a:ext cx="18682" cy="9254"/>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rot="1644691">
              <a:off x="7861562" y="-860542"/>
              <a:ext cx="7857" cy="9428"/>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rot="1644691">
              <a:off x="7862672" y="-851018"/>
              <a:ext cx="3317" cy="4714"/>
            </a:xfrm>
            <a:custGeom>
              <a:avLst/>
              <a:gdLst/>
              <a:ahLst/>
              <a:cxnLst/>
              <a:rect l="l" t="t" r="r" b="b"/>
              <a:pathLst>
                <a:path w="19" h="27" extrusionOk="0">
                  <a:moveTo>
                    <a:pt x="10" y="0"/>
                  </a:moveTo>
                  <a:lnTo>
                    <a:pt x="1" y="18"/>
                  </a:lnTo>
                  <a:lnTo>
                    <a:pt x="19" y="27"/>
                  </a:ln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rot="1644691">
              <a:off x="7828883" y="-823313"/>
              <a:ext cx="7857" cy="1396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rot="1644691">
              <a:off x="7841260" y="-834986"/>
              <a:ext cx="1746" cy="1746"/>
            </a:xfrm>
            <a:custGeom>
              <a:avLst/>
              <a:gdLst/>
              <a:ahLst/>
              <a:cxnLst/>
              <a:rect l="l" t="t" r="r" b="b"/>
              <a:pathLst>
                <a:path w="10" h="10" extrusionOk="0">
                  <a:moveTo>
                    <a:pt x="0" y="1"/>
                  </a:moveTo>
                  <a:lnTo>
                    <a:pt x="0" y="9"/>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rot="1644691">
              <a:off x="7806921" y="-774813"/>
              <a:ext cx="1746" cy="175"/>
            </a:xfrm>
            <a:custGeom>
              <a:avLst/>
              <a:gdLst/>
              <a:ahLst/>
              <a:cxnLst/>
              <a:rect l="l" t="t" r="r" b="b"/>
              <a:pathLst>
                <a:path w="10" h="1" extrusionOk="0">
                  <a:moveTo>
                    <a:pt x="1" y="1"/>
                  </a:moveTo>
                  <a:lnTo>
                    <a:pt x="9"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rot="1644691">
              <a:off x="7839137" y="-827903"/>
              <a:ext cx="4889" cy="9428"/>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rot="1644691">
              <a:off x="7812550" y="-808078"/>
              <a:ext cx="7857" cy="6285"/>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rot="1644691">
              <a:off x="7836625" y="-835311"/>
              <a:ext cx="3317" cy="175"/>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rot="1644691">
              <a:off x="7838292" y="-833798"/>
              <a:ext cx="4714" cy="4714"/>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rot="1644691">
              <a:off x="7800673" y="-768941"/>
              <a:ext cx="54125" cy="32126"/>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rot="1644691">
              <a:off x="7803754" y="-793326"/>
              <a:ext cx="12571" cy="18682"/>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2"/>
            <p:cNvSpPr/>
            <p:nvPr/>
          </p:nvSpPr>
          <p:spPr>
            <a:xfrm rot="1644691">
              <a:off x="7817881" y="-807690"/>
              <a:ext cx="27935" cy="23221"/>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2"/>
            <p:cNvSpPr/>
            <p:nvPr/>
          </p:nvSpPr>
          <p:spPr>
            <a:xfrm rot="1644691">
              <a:off x="7900606" y="-845519"/>
              <a:ext cx="3317" cy="1397"/>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rot="1644691">
              <a:off x="7876019" y="-856821"/>
              <a:ext cx="24793" cy="1711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rot="1644691">
              <a:off x="7858246" y="-819057"/>
              <a:ext cx="12571" cy="1396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rot="1644691">
              <a:off x="7792182" y="-778790"/>
              <a:ext cx="13968" cy="8031"/>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rot="1644691">
              <a:off x="7786641" y="-764138"/>
              <a:ext cx="8031" cy="4714"/>
            </a:xfrm>
            <a:custGeom>
              <a:avLst/>
              <a:gdLst/>
              <a:ahLst/>
              <a:cxnLst/>
              <a:rect l="l" t="t" r="r" b="b"/>
              <a:pathLst>
                <a:path w="46" h="27" extrusionOk="0">
                  <a:moveTo>
                    <a:pt x="1" y="0"/>
                  </a:moveTo>
                  <a:lnTo>
                    <a:pt x="27" y="27"/>
                  </a:lnTo>
                  <a:lnTo>
                    <a:pt x="45"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rot="1644691">
              <a:off x="7388602" y="83895"/>
              <a:ext cx="3317" cy="3317"/>
            </a:xfrm>
            <a:custGeom>
              <a:avLst/>
              <a:gdLst/>
              <a:ahLst/>
              <a:cxnLst/>
              <a:rect l="l" t="t" r="r" b="b"/>
              <a:pathLst>
                <a:path w="19" h="19" extrusionOk="0">
                  <a:moveTo>
                    <a:pt x="1" y="1"/>
                  </a:moveTo>
                  <a:lnTo>
                    <a:pt x="19" y="18"/>
                  </a:lnTo>
                  <a:cubicBezTo>
                    <a:pt x="10" y="9"/>
                    <a:pt x="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rot="1644691">
              <a:off x="7396312" y="56907"/>
              <a:ext cx="4889" cy="1397"/>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rot="1644691">
              <a:off x="7554556" y="-421047"/>
              <a:ext cx="20078" cy="9428"/>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rot="1644691">
              <a:off x="7455439" y="-163098"/>
              <a:ext cx="7857" cy="6285"/>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rot="1644691">
              <a:off x="7478316" y="-132664"/>
              <a:ext cx="6285" cy="4714"/>
            </a:xfrm>
            <a:custGeom>
              <a:avLst/>
              <a:gdLst/>
              <a:ahLst/>
              <a:cxnLst/>
              <a:rect l="l" t="t" r="r" b="b"/>
              <a:pathLst>
                <a:path w="36" h="27" extrusionOk="0">
                  <a:moveTo>
                    <a:pt x="35" y="0"/>
                  </a:moveTo>
                  <a:lnTo>
                    <a:pt x="0" y="27"/>
                  </a:lnTo>
                  <a:cubicBezTo>
                    <a:pt x="9" y="27"/>
                    <a:pt x="27" y="18"/>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rot="1644691">
              <a:off x="7352151" y="221439"/>
              <a:ext cx="9428" cy="4539"/>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rot="1644691">
              <a:off x="7697904" y="-615442"/>
              <a:ext cx="14142" cy="10825"/>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rot="1644691">
              <a:off x="7304378" y="39215"/>
              <a:ext cx="6285" cy="3317"/>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rot="1644691">
              <a:off x="7687165" y="-610434"/>
              <a:ext cx="7857" cy="14142"/>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rot="1644691">
              <a:off x="7177414" y="739731"/>
              <a:ext cx="1746" cy="1746"/>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rot="1644691">
              <a:off x="7034768" y="841477"/>
              <a:ext cx="1746" cy="6285"/>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rot="1644691">
              <a:off x="7756107" y="-707155"/>
              <a:ext cx="1397" cy="1571"/>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rot="1644691">
              <a:off x="7794332" y="-700435"/>
              <a:ext cx="4714" cy="1571"/>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rot="1644691">
              <a:off x="7717611" y="-536285"/>
              <a:ext cx="1571" cy="1746"/>
            </a:xfrm>
            <a:custGeom>
              <a:avLst/>
              <a:gdLst/>
              <a:ahLst/>
              <a:cxnLst/>
              <a:rect l="l" t="t" r="r" b="b"/>
              <a:pathLst>
                <a:path w="9" h="10" extrusionOk="0">
                  <a:moveTo>
                    <a:pt x="0" y="1"/>
                  </a:moveTo>
                  <a:lnTo>
                    <a:pt x="0" y="10"/>
                  </a:ln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rot="1644691">
              <a:off x="7757808" y="-709116"/>
              <a:ext cx="3317" cy="4714"/>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rot="1644691">
              <a:off x="7758435" y="-712873"/>
              <a:ext cx="1571" cy="3317"/>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rot="1644691">
              <a:off x="7754536" y="-706141"/>
              <a:ext cx="1571" cy="4889"/>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rot="1644691">
              <a:off x="7249690" y="456271"/>
              <a:ext cx="3317" cy="2095"/>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rot="1644691">
              <a:off x="7601059" y="-287605"/>
              <a:ext cx="1746" cy="175"/>
            </a:xfrm>
            <a:custGeom>
              <a:avLst/>
              <a:gdLst/>
              <a:ahLst/>
              <a:cxnLst/>
              <a:rect l="l" t="t" r="r" b="b"/>
              <a:pathLst>
                <a:path w="10" h="1" extrusionOk="0">
                  <a:moveTo>
                    <a:pt x="10" y="1"/>
                  </a:moveTo>
                  <a:lnTo>
                    <a:pt x="1"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rot="1644691">
              <a:off x="7572860" y="-293333"/>
              <a:ext cx="32649" cy="14142"/>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rot="1644691">
              <a:off x="7286977" y="-839992"/>
              <a:ext cx="245307" cy="1793097"/>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rot="1644691">
              <a:off x="7400888" y="19438"/>
              <a:ext cx="17285" cy="7857"/>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rot="1644691">
              <a:off x="7479952" y="-160711"/>
              <a:ext cx="7857" cy="7857"/>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rot="1644691">
              <a:off x="7739389" y="-670100"/>
              <a:ext cx="3317" cy="4539"/>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rot="1644691">
              <a:off x="7748439" y="-678799"/>
              <a:ext cx="4714" cy="7857"/>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rot="1644691">
              <a:off x="7176689" y="468984"/>
              <a:ext cx="3667" cy="4190"/>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rot="1644691">
              <a:off x="7477013" y="-135319"/>
              <a:ext cx="6285" cy="1397"/>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rot="1644691">
              <a:off x="7351549" y="220432"/>
              <a:ext cx="1746" cy="175"/>
            </a:xfrm>
            <a:custGeom>
              <a:avLst/>
              <a:gdLst/>
              <a:ahLst/>
              <a:cxnLst/>
              <a:rect l="l" t="t" r="r" b="b"/>
              <a:pathLst>
                <a:path w="10" h="1" extrusionOk="0">
                  <a:moveTo>
                    <a:pt x="1" y="0"/>
                  </a:moveTo>
                  <a:lnTo>
                    <a:pt x="1" y="0"/>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rot="1644691">
              <a:off x="7717313" y="-475884"/>
              <a:ext cx="6285" cy="3841"/>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rot="1644691">
              <a:off x="7769234" y="-738805"/>
              <a:ext cx="6285" cy="7857"/>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rot="1644691">
              <a:off x="7854378" y="-768167"/>
              <a:ext cx="4714" cy="5587"/>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rot="1644691">
              <a:off x="7800086" y="-736395"/>
              <a:ext cx="14841" cy="9777"/>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rot="1644691">
              <a:off x="7809670" y="-742673"/>
              <a:ext cx="4889" cy="6460"/>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rot="1644691">
              <a:off x="7743999" y="-698240"/>
              <a:ext cx="15015" cy="8730"/>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rot="1644691">
              <a:off x="7817609" y="-719577"/>
              <a:ext cx="11000" cy="4714"/>
            </a:xfrm>
            <a:custGeom>
              <a:avLst/>
              <a:gdLst/>
              <a:ahLst/>
              <a:cxnLst/>
              <a:rect l="l" t="t" r="r" b="b"/>
              <a:pathLst>
                <a:path w="63" h="27" extrusionOk="0">
                  <a:moveTo>
                    <a:pt x="62" y="0"/>
                  </a:moveTo>
                  <a:lnTo>
                    <a:pt x="1" y="9"/>
                  </a:lnTo>
                  <a:lnTo>
                    <a:pt x="54" y="27"/>
                  </a:lnTo>
                  <a:lnTo>
                    <a:pt x="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rot="1644691">
              <a:off x="7799645" y="-695103"/>
              <a:ext cx="6285" cy="11000"/>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rot="1644691">
              <a:off x="7806795" y="-701424"/>
              <a:ext cx="1746" cy="7857"/>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rot="1644691">
              <a:off x="7819776" y="-706060"/>
              <a:ext cx="4889" cy="8031"/>
            </a:xfrm>
            <a:custGeom>
              <a:avLst/>
              <a:gdLst/>
              <a:ahLst/>
              <a:cxnLst/>
              <a:rect l="l" t="t" r="r" b="b"/>
              <a:pathLst>
                <a:path w="28" h="46" extrusionOk="0">
                  <a:moveTo>
                    <a:pt x="27" y="1"/>
                  </a:moveTo>
                  <a:lnTo>
                    <a:pt x="9" y="10"/>
                  </a:lnTo>
                  <a:lnTo>
                    <a:pt x="1" y="45"/>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rot="1644691">
              <a:off x="7747115" y="-607274"/>
              <a:ext cx="7857" cy="11000"/>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rot="1644691">
              <a:off x="7780254" y="-617040"/>
              <a:ext cx="12396" cy="4714"/>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rot="1644691">
              <a:off x="7775023" y="-593945"/>
              <a:ext cx="9428" cy="11349"/>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rot="1644691">
              <a:off x="7668257" y="-490764"/>
              <a:ext cx="20253" cy="4714"/>
            </a:xfrm>
            <a:custGeom>
              <a:avLst/>
              <a:gdLst/>
              <a:ahLst/>
              <a:cxnLst/>
              <a:rect l="l" t="t" r="r" b="b"/>
              <a:pathLst>
                <a:path w="116" h="27" extrusionOk="0">
                  <a:moveTo>
                    <a:pt x="1" y="0"/>
                  </a:moveTo>
                  <a:lnTo>
                    <a:pt x="116" y="27"/>
                  </a:lnTo>
                  <a:lnTo>
                    <a:pt x="116"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rot="1644691">
              <a:off x="7648980" y="-364792"/>
              <a:ext cx="21824" cy="14841"/>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rot="1644691">
              <a:off x="7649122" y="-367942"/>
              <a:ext cx="3143" cy="3143"/>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rot="1644691">
              <a:off x="7435070" y="10429"/>
              <a:ext cx="7857" cy="6285"/>
            </a:xfrm>
            <a:custGeom>
              <a:avLst/>
              <a:gdLst/>
              <a:ahLst/>
              <a:cxnLst/>
              <a:rect l="l" t="t" r="r" b="b"/>
              <a:pathLst>
                <a:path w="45" h="36" extrusionOk="0">
                  <a:moveTo>
                    <a:pt x="26" y="0"/>
                  </a:moveTo>
                  <a:cubicBezTo>
                    <a:pt x="0" y="9"/>
                    <a:pt x="0" y="18"/>
                    <a:pt x="0" y="36"/>
                  </a:cubicBez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rot="1644691">
              <a:off x="7388509" y="91052"/>
              <a:ext cx="11000" cy="4889"/>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rot="1644691">
              <a:off x="7379826" y="162856"/>
              <a:ext cx="8904" cy="10301"/>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rot="1644691">
              <a:off x="8314175" y="255090"/>
              <a:ext cx="4714" cy="3317"/>
            </a:xfrm>
            <a:custGeom>
              <a:avLst/>
              <a:gdLst/>
              <a:ahLst/>
              <a:cxnLst/>
              <a:rect l="l" t="t" r="r" b="b"/>
              <a:pathLst>
                <a:path w="27" h="19" extrusionOk="0">
                  <a:moveTo>
                    <a:pt x="0" y="1"/>
                  </a:moveTo>
                  <a:lnTo>
                    <a:pt x="27" y="18"/>
                  </a:ln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rot="1644691">
              <a:off x="8322392" y="230181"/>
              <a:ext cx="6460" cy="1397"/>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rot="1644691">
              <a:off x="8381507" y="-260509"/>
              <a:ext cx="29332" cy="11000"/>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rot="1644691">
              <a:off x="8354867" y="9263"/>
              <a:ext cx="12571" cy="4714"/>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rot="1644691">
              <a:off x="8399709" y="42227"/>
              <a:ext cx="9428" cy="6285"/>
            </a:xfrm>
            <a:custGeom>
              <a:avLst/>
              <a:gdLst/>
              <a:ahLst/>
              <a:cxnLst/>
              <a:rect l="l" t="t" r="r" b="b"/>
              <a:pathLst>
                <a:path w="54" h="36" extrusionOk="0">
                  <a:moveTo>
                    <a:pt x="54" y="0"/>
                  </a:moveTo>
                  <a:lnTo>
                    <a:pt x="1" y="35"/>
                  </a:lnTo>
                  <a:cubicBezTo>
                    <a:pt x="19" y="27"/>
                    <a:pt x="36"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rot="1644691">
              <a:off x="8261706" y="386587"/>
              <a:ext cx="14142" cy="4889"/>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rot="1644691">
              <a:off x="8504085" y="-448105"/>
              <a:ext cx="18682" cy="11000"/>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rot="1644691">
              <a:off x="8193250" y="180441"/>
              <a:ext cx="7857" cy="3841"/>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rot="1644691">
              <a:off x="8490868" y="-444251"/>
              <a:ext cx="12571" cy="12571"/>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rot="1644691">
              <a:off x="8021245" y="817723"/>
              <a:ext cx="1746" cy="175"/>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rot="1644691">
              <a:off x="7841622" y="895220"/>
              <a:ext cx="2619" cy="4889"/>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rot="1644691">
              <a:off x="8556181" y="-364929"/>
              <a:ext cx="3143" cy="1746"/>
            </a:xfrm>
            <a:custGeom>
              <a:avLst/>
              <a:gdLst/>
              <a:ahLst/>
              <a:cxnLst/>
              <a:rect l="l" t="t" r="r" b="b"/>
              <a:pathLst>
                <a:path w="18" h="10" extrusionOk="0">
                  <a:moveTo>
                    <a:pt x="0" y="10"/>
                  </a:moveTo>
                  <a:lnTo>
                    <a:pt x="0" y="10"/>
                  </a:lnTo>
                  <a:cubicBezTo>
                    <a:pt x="18" y="1"/>
                    <a:pt x="18" y="1"/>
                    <a:pt x="0"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rot="1644691">
              <a:off x="8106794" y="567832"/>
              <a:ext cx="4714" cy="3143"/>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rot="1644691">
              <a:off x="8495351" y="-114039"/>
              <a:ext cx="175" cy="1571"/>
            </a:xfrm>
            <a:custGeom>
              <a:avLst/>
              <a:gdLst/>
              <a:ahLst/>
              <a:cxnLst/>
              <a:rect l="l" t="t" r="r" b="b"/>
              <a:pathLst>
                <a:path w="1" h="9" extrusionOk="0">
                  <a:moveTo>
                    <a:pt x="0" y="9"/>
                  </a:moveTo>
                  <a:cubicBezTo>
                    <a:pt x="0" y="9"/>
                    <a:pt x="0" y="0"/>
                    <a:pt x="0" y="0"/>
                  </a:cubicBezTo>
                  <a:lnTo>
                    <a:pt x="0" y="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rot="1644691">
              <a:off x="8454349" y="-121399"/>
              <a:ext cx="51157" cy="12396"/>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rot="1644691">
              <a:off x="8128944" y="-587971"/>
              <a:ext cx="236053" cy="1629675"/>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rot="1644691">
              <a:off x="8563972" y="-516003"/>
              <a:ext cx="13968" cy="192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rot="1644691">
              <a:off x="8324222" y="195103"/>
              <a:ext cx="26364" cy="9428"/>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rot="1644691">
              <a:off x="8389491" y="11276"/>
              <a:ext cx="11000" cy="7857"/>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rot="1644691">
              <a:off x="8539337" y="-501826"/>
              <a:ext cx="3841" cy="3143"/>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rot="1644691">
              <a:off x="8545739" y="-510404"/>
              <a:ext cx="11000" cy="6460"/>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rot="1644691">
              <a:off x="8004789" y="546700"/>
              <a:ext cx="6460" cy="3841"/>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rot="1644691">
              <a:off x="8395852" y="38224"/>
              <a:ext cx="9428" cy="2619"/>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rot="1644691">
              <a:off x="8261055" y="381625"/>
              <a:ext cx="3143" cy="1746"/>
            </a:xfrm>
            <a:custGeom>
              <a:avLst/>
              <a:gdLst/>
              <a:ahLst/>
              <a:cxnLst/>
              <a:rect l="l" t="t" r="r" b="b"/>
              <a:pathLst>
                <a:path w="18" h="10" extrusionOk="0">
                  <a:moveTo>
                    <a:pt x="0" y="1"/>
                  </a:moveTo>
                  <a:lnTo>
                    <a:pt x="0" y="9"/>
                  </a:lnTo>
                  <a:lnTo>
                    <a:pt x="18" y="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rot="1644691">
              <a:off x="8581113" y="-300228"/>
              <a:ext cx="7857" cy="4889"/>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rot="1644691">
              <a:off x="8532941" y="-531666"/>
              <a:ext cx="22523" cy="7857"/>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rot="1644691">
              <a:off x="8571485" y="-433922"/>
              <a:ext cx="13968" cy="9777"/>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rot="1644691">
              <a:off x="8612244" y="-442749"/>
              <a:ext cx="18682" cy="4889"/>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rot="1644691">
              <a:off x="8615889" y="-415837"/>
              <a:ext cx="14666" cy="9603"/>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rot="1644691">
              <a:off x="8506396" y="-318828"/>
              <a:ext cx="32475" cy="1746"/>
            </a:xfrm>
            <a:custGeom>
              <a:avLst/>
              <a:gdLst/>
              <a:ahLst/>
              <a:cxnLst/>
              <a:rect l="l" t="t" r="r" b="b"/>
              <a:pathLst>
                <a:path w="186" h="10" extrusionOk="0">
                  <a:moveTo>
                    <a:pt x="0" y="1"/>
                  </a:moveTo>
                  <a:lnTo>
                    <a:pt x="185" y="9"/>
                  </a:lnTo>
                  <a:lnTo>
                    <a:pt x="1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rot="1644691">
              <a:off x="8529201" y="-188372"/>
              <a:ext cx="32649" cy="13968"/>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rot="1644691">
              <a:off x="8527664" y="-193350"/>
              <a:ext cx="4714" cy="3317"/>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rot="1644691">
              <a:off x="7810830" y="916016"/>
              <a:ext cx="9428" cy="7857"/>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rot="1644691">
              <a:off x="7815055" y="933109"/>
              <a:ext cx="20253" cy="6285"/>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 name="Google Shape;366;p2"/>
            <p:cNvSpPr/>
            <p:nvPr/>
          </p:nvSpPr>
          <p:spPr>
            <a:xfrm rot="1644691">
              <a:off x="8372933" y="195246"/>
              <a:ext cx="11000" cy="4889"/>
            </a:xfrm>
            <a:custGeom>
              <a:avLst/>
              <a:gdLst/>
              <a:ahLst/>
              <a:cxnLst/>
              <a:rect l="l" t="t" r="r" b="b"/>
              <a:pathLst>
                <a:path w="63" h="28" extrusionOk="0">
                  <a:moveTo>
                    <a:pt x="36" y="1"/>
                  </a:moveTo>
                  <a:cubicBezTo>
                    <a:pt x="10" y="1"/>
                    <a:pt x="10" y="10"/>
                    <a:pt x="1" y="27"/>
                  </a:cubicBez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 name="Google Shape;367;p2"/>
            <p:cNvSpPr/>
            <p:nvPr/>
          </p:nvSpPr>
          <p:spPr>
            <a:xfrm rot="1644691">
              <a:off x="8313416" y="264980"/>
              <a:ext cx="17110" cy="3143"/>
            </a:xfrm>
            <a:custGeom>
              <a:avLst/>
              <a:gdLst/>
              <a:ahLst/>
              <a:cxnLst/>
              <a:rect l="l" t="t" r="r" b="b"/>
              <a:pathLst>
                <a:path w="98" h="18" extrusionOk="0">
                  <a:moveTo>
                    <a:pt x="97" y="0"/>
                  </a:moveTo>
                  <a:lnTo>
                    <a:pt x="0" y="18"/>
                  </a:lnTo>
                  <a:lnTo>
                    <a:pt x="97" y="9"/>
                  </a:ln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rot="1644691">
              <a:off x="8298077" y="334603"/>
              <a:ext cx="20078" cy="11000"/>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9" name="Google Shape;369;p2"/>
          <p:cNvGrpSpPr/>
          <p:nvPr/>
        </p:nvGrpSpPr>
        <p:grpSpPr>
          <a:xfrm>
            <a:off x="-167044" y="4938722"/>
            <a:ext cx="2584223" cy="6110297"/>
            <a:chOff x="-125283" y="3704041"/>
            <a:chExt cx="1938167" cy="4582723"/>
          </a:xfrm>
        </p:grpSpPr>
        <p:sp>
          <p:nvSpPr>
            <p:cNvPr id="370" name="Google Shape;370;p2"/>
            <p:cNvSpPr/>
            <p:nvPr/>
          </p:nvSpPr>
          <p:spPr>
            <a:xfrm rot="-7511948">
              <a:off x="1015489" y="5947637"/>
              <a:ext cx="330278" cy="230266"/>
            </a:xfrm>
            <a:custGeom>
              <a:avLst/>
              <a:gdLst/>
              <a:ahLst/>
              <a:cxnLst/>
              <a:rect l="l" t="t"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rot="-7511948">
              <a:off x="1500252" y="5489582"/>
              <a:ext cx="296671" cy="192845"/>
            </a:xfrm>
            <a:custGeom>
              <a:avLst/>
              <a:gdLst/>
              <a:ahLst/>
              <a:cxnLst/>
              <a:rect l="l" t="t"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rot="-7511948">
              <a:off x="106493" y="3783959"/>
              <a:ext cx="296004" cy="193696"/>
            </a:xfrm>
            <a:custGeom>
              <a:avLst/>
              <a:gdLst/>
              <a:ahLst/>
              <a:cxnLst/>
              <a:rect l="l" t="t"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rot="-7511948">
              <a:off x="1378956" y="6021716"/>
              <a:ext cx="265513" cy="190507"/>
            </a:xfrm>
            <a:custGeom>
              <a:avLst/>
              <a:gdLst/>
              <a:ahLst/>
              <a:cxnLst/>
              <a:rect l="l" t="t"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rot="-7511948">
              <a:off x="876731" y="6511329"/>
              <a:ext cx="266848" cy="200500"/>
            </a:xfrm>
            <a:custGeom>
              <a:avLst/>
              <a:gdLst/>
              <a:ahLst/>
              <a:cxnLst/>
              <a:rect l="l" t="t"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rot="-7511948">
              <a:off x="514912" y="6471661"/>
              <a:ext cx="271745" cy="160953"/>
            </a:xfrm>
            <a:custGeom>
              <a:avLst/>
              <a:gdLst/>
              <a:ahLst/>
              <a:cxnLst/>
              <a:rect l="l" t="t"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rot="-7511948">
              <a:off x="148267" y="6033773"/>
              <a:ext cx="327384" cy="198161"/>
            </a:xfrm>
            <a:custGeom>
              <a:avLst/>
              <a:gdLst/>
              <a:ahLst/>
              <a:cxnLst/>
              <a:rect l="l" t="t"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rot="-7511948">
              <a:off x="314664" y="5505235"/>
              <a:ext cx="285321" cy="123319"/>
            </a:xfrm>
            <a:custGeom>
              <a:avLst/>
              <a:gdLst/>
              <a:ahLst/>
              <a:cxnLst/>
              <a:rect l="l" t="t"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rot="-7511948">
              <a:off x="255739" y="4863093"/>
              <a:ext cx="288214" cy="174560"/>
            </a:xfrm>
            <a:custGeom>
              <a:avLst/>
              <a:gdLst/>
              <a:ahLst/>
              <a:cxnLst/>
              <a:rect l="l" t="t"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rot="-7511948">
              <a:off x="510587" y="4590468"/>
              <a:ext cx="241254" cy="169245"/>
            </a:xfrm>
            <a:custGeom>
              <a:avLst/>
              <a:gdLst/>
              <a:ahLst/>
              <a:cxnLst/>
              <a:rect l="l" t="t"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lnTo>
                    <a:pt x="433" y="125"/>
                  </a:lnTo>
                  <a:cubicBezTo>
                    <a:pt x="413" y="95"/>
                    <a:pt x="397" y="62"/>
                    <a:pt x="371" y="43"/>
                  </a:cubicBezTo>
                  <a:cubicBezTo>
                    <a:pt x="332" y="14"/>
                    <a:pt x="281" y="1"/>
                    <a:pt x="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rot="-7511948">
              <a:off x="585418" y="5184747"/>
              <a:ext cx="297116" cy="143305"/>
            </a:xfrm>
            <a:custGeom>
              <a:avLst/>
              <a:gdLst/>
              <a:ahLst/>
              <a:cxnLst/>
              <a:rect l="l" t="t"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rot="-7511948">
              <a:off x="878905" y="4859495"/>
              <a:ext cx="221669" cy="119492"/>
            </a:xfrm>
            <a:custGeom>
              <a:avLst/>
              <a:gdLst/>
              <a:ahLst/>
              <a:cxnLst/>
              <a:rect l="l" t="t"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rot="-7511948">
              <a:off x="691655" y="4076860"/>
              <a:ext cx="221669" cy="121405"/>
            </a:xfrm>
            <a:custGeom>
              <a:avLst/>
              <a:gdLst/>
              <a:ahLst/>
              <a:cxnLst/>
              <a:rect l="l" t="t"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rot="-7511948">
              <a:off x="1187787" y="6673890"/>
              <a:ext cx="272412" cy="196035"/>
            </a:xfrm>
            <a:custGeom>
              <a:avLst/>
              <a:gdLst/>
              <a:ahLst/>
              <a:cxnLst/>
              <a:rect l="l" t="t"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rot="-7511948">
              <a:off x="937443" y="7099473"/>
              <a:ext cx="266626" cy="207091"/>
            </a:xfrm>
            <a:custGeom>
              <a:avLst/>
              <a:gdLst/>
              <a:ahLst/>
              <a:cxnLst/>
              <a:rect l="l" t="t"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rot="-7511948">
              <a:off x="466366" y="7062144"/>
              <a:ext cx="235022" cy="232180"/>
            </a:xfrm>
            <a:custGeom>
              <a:avLst/>
              <a:gdLst/>
              <a:ahLst/>
              <a:cxnLst/>
              <a:rect l="l" t="t"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rot="-7511948">
              <a:off x="-45422" y="7027014"/>
              <a:ext cx="346525" cy="214532"/>
            </a:xfrm>
            <a:custGeom>
              <a:avLst/>
              <a:gdLst/>
              <a:ahLst/>
              <a:cxnLst/>
              <a:rect l="l" t="t"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rot="-7511948">
              <a:off x="-41785" y="5453489"/>
              <a:ext cx="281760" cy="149896"/>
            </a:xfrm>
            <a:custGeom>
              <a:avLst/>
              <a:gdLst/>
              <a:ahLst/>
              <a:cxnLst/>
              <a:rect l="l" t="t"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rot="-7511948">
              <a:off x="-119217" y="5011816"/>
              <a:ext cx="269964" cy="154787"/>
            </a:xfrm>
            <a:custGeom>
              <a:avLst/>
              <a:gdLst/>
              <a:ahLst/>
              <a:cxnLst/>
              <a:rect l="l" t="t"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rot="-7511948">
              <a:off x="-87237" y="4516178"/>
              <a:ext cx="276196" cy="148195"/>
            </a:xfrm>
            <a:custGeom>
              <a:avLst/>
              <a:gdLst/>
              <a:ahLst/>
              <a:cxnLst/>
              <a:rect l="l" t="t"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rot="-7511948">
              <a:off x="968413" y="4521024"/>
              <a:ext cx="298674" cy="181151"/>
            </a:xfrm>
            <a:custGeom>
              <a:avLst/>
              <a:gdLst/>
              <a:ahLst/>
              <a:cxnLst/>
              <a:rect l="l" t="t"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rot="-7511948">
              <a:off x="1324898" y="4975904"/>
              <a:ext cx="268629" cy="186042"/>
            </a:xfrm>
            <a:custGeom>
              <a:avLst/>
              <a:gdLst/>
              <a:ahLst/>
              <a:cxnLst/>
              <a:rect l="l" t="t"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rot="-7511948">
              <a:off x="643358" y="5811729"/>
              <a:ext cx="308467" cy="180726"/>
            </a:xfrm>
            <a:custGeom>
              <a:avLst/>
              <a:gdLst/>
              <a:ahLst/>
              <a:cxnLst/>
              <a:rect l="l" t="t"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rot="-7511948">
              <a:off x="995341" y="5380563"/>
              <a:ext cx="298452" cy="112050"/>
            </a:xfrm>
            <a:custGeom>
              <a:avLst/>
              <a:gdLst/>
              <a:ahLst/>
              <a:cxnLst/>
              <a:rect l="l" t="t"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rot="-7511948">
              <a:off x="139526" y="6632556"/>
              <a:ext cx="229236" cy="142455"/>
            </a:xfrm>
            <a:custGeom>
              <a:avLst/>
              <a:gdLst/>
              <a:ahLst/>
              <a:cxnLst/>
              <a:rect l="l" t="t"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rot="-7511948">
              <a:off x="106464" y="7567766"/>
              <a:ext cx="247931" cy="202201"/>
            </a:xfrm>
            <a:custGeom>
              <a:avLst/>
              <a:gdLst/>
              <a:ahLst/>
              <a:cxnLst/>
              <a:rect l="l" t="t"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lnTo>
                    <a:pt x="583" y="223"/>
                  </a:lnTo>
                  <a:cubicBezTo>
                    <a:pt x="578" y="218"/>
                    <a:pt x="549" y="188"/>
                    <a:pt x="539" y="179"/>
                  </a:cubicBezTo>
                  <a:lnTo>
                    <a:pt x="539" y="179"/>
                  </a:ln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rot="-7511948">
              <a:off x="662244" y="7528933"/>
              <a:ext cx="245928" cy="201775"/>
            </a:xfrm>
            <a:custGeom>
              <a:avLst/>
              <a:gdLst/>
              <a:ahLst/>
              <a:cxnLst/>
              <a:rect l="l" t="t"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lnTo>
                    <a:pt x="574" y="218"/>
                  </a:lnTo>
                  <a:cubicBezTo>
                    <a:pt x="570" y="214"/>
                    <a:pt x="550" y="193"/>
                    <a:pt x="538" y="181"/>
                  </a:cubicBezTo>
                  <a:lnTo>
                    <a:pt x="538" y="181"/>
                  </a:lnTo>
                  <a:cubicBezTo>
                    <a:pt x="532" y="169"/>
                    <a:pt x="467" y="75"/>
                    <a:pt x="460" y="68"/>
                  </a:cubicBezTo>
                  <a:cubicBezTo>
                    <a:pt x="407" y="23"/>
                    <a:pt x="343"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rot="-7511948">
              <a:off x="401491" y="8025419"/>
              <a:ext cx="247931" cy="203051"/>
            </a:xfrm>
            <a:custGeom>
              <a:avLst/>
              <a:gdLst/>
              <a:ahLst/>
              <a:cxnLst/>
              <a:rect l="l" t="t"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lnTo>
                    <a:pt x="583" y="227"/>
                  </a:lnTo>
                  <a:cubicBezTo>
                    <a:pt x="584" y="227"/>
                    <a:pt x="584" y="228"/>
                    <a:pt x="584" y="228"/>
                  </a:cubicBezTo>
                  <a:cubicBezTo>
                    <a:pt x="584" y="228"/>
                    <a:pt x="551" y="194"/>
                    <a:pt x="536" y="182"/>
                  </a:cubicBezTo>
                  <a:lnTo>
                    <a:pt x="536" y="182"/>
                  </a:lnTo>
                  <a:cubicBezTo>
                    <a:pt x="522" y="159"/>
                    <a:pt x="466" y="81"/>
                    <a:pt x="460" y="68"/>
                  </a:cubicBezTo>
                  <a:cubicBezTo>
                    <a:pt x="408" y="23"/>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rot="-7511948">
              <a:off x="328541" y="4276480"/>
              <a:ext cx="249934" cy="142880"/>
            </a:xfrm>
            <a:custGeom>
              <a:avLst/>
              <a:gdLst/>
              <a:ahLst/>
              <a:cxnLst/>
              <a:rect l="l" t="t"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9" name="Google Shape;399;p2"/>
          <p:cNvGrpSpPr/>
          <p:nvPr/>
        </p:nvGrpSpPr>
        <p:grpSpPr>
          <a:xfrm>
            <a:off x="10595768" y="5563633"/>
            <a:ext cx="2584201" cy="1660680"/>
            <a:chOff x="7946825" y="4172725"/>
            <a:chExt cx="1938151" cy="1245510"/>
          </a:xfrm>
        </p:grpSpPr>
        <p:sp>
          <p:nvSpPr>
            <p:cNvPr id="400" name="Google Shape;400;p2"/>
            <p:cNvSpPr/>
            <p:nvPr/>
          </p:nvSpPr>
          <p:spPr>
            <a:xfrm>
              <a:off x="8196502" y="4217772"/>
              <a:ext cx="359740" cy="313255"/>
            </a:xfrm>
            <a:custGeom>
              <a:avLst/>
              <a:gdLst/>
              <a:ahLst/>
              <a:cxnLst/>
              <a:rect l="l" t="t" r="r" b="b"/>
              <a:pathLst>
                <a:path w="2252" h="1961" extrusionOk="0">
                  <a:moveTo>
                    <a:pt x="0" y="1"/>
                  </a:moveTo>
                  <a:lnTo>
                    <a:pt x="1130" y="1961"/>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8399853" y="4512976"/>
              <a:ext cx="6869" cy="3035"/>
            </a:xfrm>
            <a:custGeom>
              <a:avLst/>
              <a:gdLst/>
              <a:ahLst/>
              <a:cxnLst/>
              <a:rect l="l" t="t"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8374135" y="4497001"/>
              <a:ext cx="5910" cy="1597"/>
            </a:xfrm>
            <a:custGeom>
              <a:avLst/>
              <a:gdLst/>
              <a:ahLst/>
              <a:cxnLst/>
              <a:rect l="l" t="t" r="r" b="b"/>
              <a:pathLst>
                <a:path w="37"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8360078" y="4475915"/>
              <a:ext cx="17092" cy="14217"/>
            </a:xfrm>
            <a:custGeom>
              <a:avLst/>
              <a:gdLst/>
              <a:ahLst/>
              <a:cxnLst/>
              <a:rect l="l" t="t"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8372857" y="4456107"/>
              <a:ext cx="2875" cy="3035"/>
            </a:xfrm>
            <a:custGeom>
              <a:avLst/>
              <a:gdLst/>
              <a:ahLst/>
              <a:cxnLst/>
              <a:rect l="l" t="t" r="r" b="b"/>
              <a:pathLst>
                <a:path w="18" h="19" extrusionOk="0">
                  <a:moveTo>
                    <a:pt x="1" y="6"/>
                  </a:moveTo>
                  <a:cubicBezTo>
                    <a:pt x="0" y="6"/>
                    <a:pt x="2" y="7"/>
                    <a:pt x="5" y="7"/>
                  </a:cubicBezTo>
                  <a:lnTo>
                    <a:pt x="5" y="7"/>
                  </a:lnTo>
                  <a:cubicBezTo>
                    <a:pt x="3" y="6"/>
                    <a:pt x="2" y="6"/>
                    <a:pt x="1" y="6"/>
                  </a:cubicBezTo>
                  <a:close/>
                  <a:moveTo>
                    <a:pt x="18" y="1"/>
                  </a:moveTo>
                  <a:cubicBezTo>
                    <a:pt x="12" y="6"/>
                    <a:pt x="8" y="7"/>
                    <a:pt x="5" y="7"/>
                  </a:cubicBezTo>
                  <a:cubicBezTo>
                    <a:pt x="5" y="7"/>
                    <a:pt x="5" y="7"/>
                    <a:pt x="5" y="7"/>
                  </a:cubicBezTo>
                  <a:lnTo>
                    <a:pt x="5" y="7"/>
                  </a:lnTo>
                  <a:cubicBezTo>
                    <a:pt x="7"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8375573" y="4458024"/>
              <a:ext cx="1438" cy="1438"/>
            </a:xfrm>
            <a:custGeom>
              <a:avLst/>
              <a:gdLst/>
              <a:ahLst/>
              <a:cxnLst/>
              <a:rect l="l" t="t" r="r" b="b"/>
              <a:pathLst>
                <a:path w="9" h="9" extrusionOk="0">
                  <a:moveTo>
                    <a:pt x="6" y="0"/>
                  </a:moveTo>
                  <a:cubicBezTo>
                    <a:pt x="5" y="0"/>
                    <a:pt x="3" y="2"/>
                    <a:pt x="1" y="6"/>
                  </a:cubicBezTo>
                  <a:cubicBezTo>
                    <a:pt x="2" y="8"/>
                    <a:pt x="3" y="8"/>
                    <a:pt x="4" y="8"/>
                  </a:cubicBezTo>
                  <a:cubicBezTo>
                    <a:pt x="8"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8368544" y="4444766"/>
              <a:ext cx="5751" cy="5910"/>
            </a:xfrm>
            <a:custGeom>
              <a:avLst/>
              <a:gdLst/>
              <a:ahLst/>
              <a:cxnLst/>
              <a:rect l="l" t="t"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8361515" y="4449079"/>
              <a:ext cx="3035" cy="1597"/>
            </a:xfrm>
            <a:custGeom>
              <a:avLst/>
              <a:gdLst/>
              <a:ahLst/>
              <a:cxnLst/>
              <a:rect l="l" t="t" r="r" b="b"/>
              <a:pathLst>
                <a:path w="19"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8361675" y="4450516"/>
              <a:ext cx="5591" cy="1597"/>
            </a:xfrm>
            <a:custGeom>
              <a:avLst/>
              <a:gdLst/>
              <a:ahLst/>
              <a:cxnLst/>
              <a:rect l="l" t="t" r="r" b="b"/>
              <a:pathLst>
                <a:path w="35" h="10" extrusionOk="0">
                  <a:moveTo>
                    <a:pt x="8" y="0"/>
                  </a:moveTo>
                  <a:cubicBezTo>
                    <a:pt x="8" y="0"/>
                    <a:pt x="0" y="4"/>
                    <a:pt x="6" y="4"/>
                  </a:cubicBezTo>
                  <a:cubicBezTo>
                    <a:pt x="7" y="4"/>
                    <a:pt x="10" y="4"/>
                    <a:pt x="15" y="3"/>
                  </a:cubicBezTo>
                  <a:lnTo>
                    <a:pt x="15" y="3"/>
                  </a:lnTo>
                  <a:lnTo>
                    <a:pt x="20" y="4"/>
                  </a:lnTo>
                  <a:lnTo>
                    <a:pt x="20" y="4"/>
                  </a:lnTo>
                  <a:cubicBezTo>
                    <a:pt x="21" y="3"/>
                    <a:pt x="23" y="2"/>
                    <a:pt x="26" y="0"/>
                  </a:cubicBezTo>
                  <a:lnTo>
                    <a:pt x="26" y="0"/>
                  </a:lnTo>
                  <a:cubicBezTo>
                    <a:pt x="22" y="2"/>
                    <a:pt x="18" y="2"/>
                    <a:pt x="15" y="3"/>
                  </a:cubicBezTo>
                  <a:lnTo>
                    <a:pt x="15" y="3"/>
                  </a:lnTo>
                  <a:lnTo>
                    <a:pt x="8" y="0"/>
                  </a:lnTo>
                  <a:close/>
                  <a:moveTo>
                    <a:pt x="20" y="4"/>
                  </a:moveTo>
                  <a:cubicBezTo>
                    <a:pt x="14" y="9"/>
                    <a:pt x="27"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8362953" y="4454670"/>
              <a:ext cx="7348" cy="6230"/>
            </a:xfrm>
            <a:custGeom>
              <a:avLst/>
              <a:gdLst/>
              <a:ahLst/>
              <a:cxnLst/>
              <a:rect l="l" t="t" r="r" b="b"/>
              <a:pathLst>
                <a:path w="46" h="39" extrusionOk="0">
                  <a:moveTo>
                    <a:pt x="27" y="1"/>
                  </a:moveTo>
                  <a:cubicBezTo>
                    <a:pt x="27" y="15"/>
                    <a:pt x="27" y="30"/>
                    <a:pt x="12" y="30"/>
                  </a:cubicBezTo>
                  <a:cubicBezTo>
                    <a:pt x="9" y="30"/>
                    <a:pt x="5" y="29"/>
                    <a:pt x="0" y="27"/>
                  </a:cubicBezTo>
                  <a:lnTo>
                    <a:pt x="0" y="27"/>
                  </a:lnTo>
                  <a:cubicBezTo>
                    <a:pt x="8" y="35"/>
                    <a:pt x="16" y="38"/>
                    <a:pt x="22" y="38"/>
                  </a:cubicBezTo>
                  <a:cubicBezTo>
                    <a:pt x="38" y="38"/>
                    <a:pt x="45"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8355924" y="4479909"/>
              <a:ext cx="4313" cy="4633"/>
            </a:xfrm>
            <a:custGeom>
              <a:avLst/>
              <a:gdLst/>
              <a:ahLst/>
              <a:cxnLst/>
              <a:rect l="l" t="t" r="r" b="b"/>
              <a:pathLst>
                <a:path w="27" h="29" extrusionOk="0">
                  <a:moveTo>
                    <a:pt x="15" y="0"/>
                  </a:moveTo>
                  <a:cubicBezTo>
                    <a:pt x="13" y="0"/>
                    <a:pt x="11" y="1"/>
                    <a:pt x="9" y="2"/>
                  </a:cubicBezTo>
                  <a:lnTo>
                    <a:pt x="0" y="20"/>
                  </a:lnTo>
                  <a:lnTo>
                    <a:pt x="27" y="28"/>
                  </a:lnTo>
                  <a:cubicBezTo>
                    <a:pt x="19" y="21"/>
                    <a:pt x="24" y="0"/>
                    <a:pt x="1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8355924" y="4427993"/>
              <a:ext cx="5751" cy="5751"/>
            </a:xfrm>
            <a:custGeom>
              <a:avLst/>
              <a:gdLst/>
              <a:ahLst/>
              <a:cxnLst/>
              <a:rect l="l" t="t" r="r" b="b"/>
              <a:pathLst>
                <a:path w="36" h="36" extrusionOk="0">
                  <a:moveTo>
                    <a:pt x="35" y="0"/>
                  </a:moveTo>
                  <a:cubicBezTo>
                    <a:pt x="28" y="4"/>
                    <a:pt x="25" y="9"/>
                    <a:pt x="24" y="14"/>
                  </a:cubicBezTo>
                  <a:lnTo>
                    <a:pt x="24" y="14"/>
                  </a:ln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8351611" y="4430708"/>
              <a:ext cx="4473" cy="3195"/>
            </a:xfrm>
            <a:custGeom>
              <a:avLst/>
              <a:gdLst/>
              <a:ahLst/>
              <a:cxnLst/>
              <a:rect l="l" t="t" r="r" b="b"/>
              <a:pathLst>
                <a:path w="28" h="20" extrusionOk="0">
                  <a:moveTo>
                    <a:pt x="1" y="1"/>
                  </a:moveTo>
                  <a:lnTo>
                    <a:pt x="1" y="1"/>
                  </a:lnTo>
                  <a:cubicBezTo>
                    <a:pt x="6" y="17"/>
                    <a:pt x="11" y="20"/>
                    <a:pt x="16" y="20"/>
                  </a:cubicBezTo>
                  <a:cubicBezTo>
                    <a:pt x="20" y="20"/>
                    <a:pt x="24" y="19"/>
                    <a:pt x="27"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8351611" y="4451954"/>
              <a:ext cx="10064" cy="4313"/>
            </a:xfrm>
            <a:custGeom>
              <a:avLst/>
              <a:gdLst/>
              <a:ahLst/>
              <a:cxnLst/>
              <a:rect l="l" t="t" r="r" b="b"/>
              <a:pathLst>
                <a:path w="63" h="27" extrusionOk="0">
                  <a:moveTo>
                    <a:pt x="1" y="0"/>
                  </a:moveTo>
                  <a:lnTo>
                    <a:pt x="9" y="9"/>
                  </a:lnTo>
                  <a:lnTo>
                    <a:pt x="62" y="27"/>
                  </a:lnTo>
                  <a:lnTo>
                    <a:pt x="62"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8351611" y="4415213"/>
              <a:ext cx="7188" cy="160"/>
            </a:xfrm>
            <a:custGeom>
              <a:avLst/>
              <a:gdLst/>
              <a:ahLst/>
              <a:cxnLst/>
              <a:rect l="l" t="t" r="r" b="b"/>
              <a:pathLst>
                <a:path w="45" h="1" extrusionOk="0">
                  <a:moveTo>
                    <a:pt x="18" y="1"/>
                  </a:moveTo>
                  <a:lnTo>
                    <a:pt x="45"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8347458" y="4401156"/>
              <a:ext cx="8626" cy="7188"/>
            </a:xfrm>
            <a:custGeom>
              <a:avLst/>
              <a:gdLst/>
              <a:ahLst/>
              <a:cxnLst/>
              <a:rect l="l" t="t"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8341707" y="4399718"/>
              <a:ext cx="5910" cy="160"/>
            </a:xfrm>
            <a:custGeom>
              <a:avLst/>
              <a:gdLst/>
              <a:ahLst/>
              <a:cxnLst/>
              <a:rect l="l" t="t" r="r" b="b"/>
              <a:pathLst>
                <a:path w="37" h="1" extrusionOk="0">
                  <a:moveTo>
                    <a:pt x="1" y="1"/>
                  </a:moveTo>
                  <a:cubicBezTo>
                    <a:pt x="10" y="1"/>
                    <a:pt x="18"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8348736" y="4419526"/>
              <a:ext cx="3035" cy="5751"/>
            </a:xfrm>
            <a:custGeom>
              <a:avLst/>
              <a:gdLst/>
              <a:ahLst/>
              <a:cxnLst/>
              <a:rect l="l" t="t" r="r" b="b"/>
              <a:pathLst>
                <a:path w="19" h="36" extrusionOk="0">
                  <a:moveTo>
                    <a:pt x="19" y="0"/>
                  </a:moveTo>
                  <a:lnTo>
                    <a:pt x="1" y="27"/>
                  </a:lnTo>
                  <a:cubicBezTo>
                    <a:pt x="1" y="27"/>
                    <a:pt x="1" y="36"/>
                    <a:pt x="1" y="36"/>
                  </a:cubicBezTo>
                  <a:cubicBezTo>
                    <a:pt x="10" y="27"/>
                    <a:pt x="19" y="18"/>
                    <a:pt x="1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8347458" y="4420964"/>
              <a:ext cx="1438" cy="2875"/>
            </a:xfrm>
            <a:custGeom>
              <a:avLst/>
              <a:gdLst/>
              <a:ahLst/>
              <a:cxnLst/>
              <a:rect l="l" t="t" r="r" b="b"/>
              <a:pathLst>
                <a:path w="9" h="18" extrusionOk="0">
                  <a:moveTo>
                    <a:pt x="9" y="18"/>
                  </a:moveTo>
                  <a:lnTo>
                    <a:pt x="9" y="18"/>
                  </a:lnTo>
                  <a:cubicBezTo>
                    <a:pt x="0" y="9"/>
                    <a:pt x="0" y="0"/>
                    <a:pt x="0" y="0"/>
                  </a:cubicBezTo>
                  <a:cubicBezTo>
                    <a:pt x="0" y="0"/>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8348736"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8341707" y="4441411"/>
              <a:ext cx="10064" cy="3674"/>
            </a:xfrm>
            <a:custGeom>
              <a:avLst/>
              <a:gdLst/>
              <a:ahLst/>
              <a:cxnLst/>
              <a:rect l="l" t="t"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8344583" y="4430708"/>
              <a:ext cx="5751" cy="4473"/>
            </a:xfrm>
            <a:custGeom>
              <a:avLst/>
              <a:gdLst/>
              <a:ahLst/>
              <a:cxnLst/>
              <a:rect l="l" t="t" r="r" b="b"/>
              <a:pathLst>
                <a:path w="36" h="28" extrusionOk="0">
                  <a:moveTo>
                    <a:pt x="0" y="1"/>
                  </a:moveTo>
                  <a:lnTo>
                    <a:pt x="9" y="27"/>
                  </a:lnTo>
                  <a:cubicBezTo>
                    <a:pt x="18" y="19"/>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8341707" y="4429430"/>
              <a:ext cx="3035" cy="1438"/>
            </a:xfrm>
            <a:custGeom>
              <a:avLst/>
              <a:gdLst/>
              <a:ahLst/>
              <a:cxnLst/>
              <a:rect l="l" t="t" r="r" b="b"/>
              <a:pathLst>
                <a:path w="19" h="9" extrusionOk="0">
                  <a:moveTo>
                    <a:pt x="1"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8336116" y="4404031"/>
              <a:ext cx="7188" cy="7188"/>
            </a:xfrm>
            <a:custGeom>
              <a:avLst/>
              <a:gdLst/>
              <a:ahLst/>
              <a:cxnLst/>
              <a:rect l="l" t="t"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343145" y="4415213"/>
              <a:ext cx="1597" cy="1278"/>
            </a:xfrm>
            <a:custGeom>
              <a:avLst/>
              <a:gdLst/>
              <a:ahLst/>
              <a:cxnLst/>
              <a:rect l="l" t="t" r="r" b="b"/>
              <a:pathLst>
                <a:path w="10" h="8" extrusionOk="0">
                  <a:moveTo>
                    <a:pt x="1" y="1"/>
                  </a:moveTo>
                  <a:cubicBezTo>
                    <a:pt x="1" y="5"/>
                    <a:pt x="1" y="7"/>
                    <a:pt x="2"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8324775" y="4385661"/>
              <a:ext cx="1597" cy="1597"/>
            </a:xfrm>
            <a:custGeom>
              <a:avLst/>
              <a:gdLst/>
              <a:ahLst/>
              <a:cxnLst/>
              <a:rect l="l" t="t" r="r" b="b"/>
              <a:pathLst>
                <a:path w="10" h="10" extrusionOk="0">
                  <a:moveTo>
                    <a:pt x="1" y="0"/>
                  </a:moveTo>
                  <a:cubicBezTo>
                    <a:pt x="1" y="0"/>
                    <a:pt x="1" y="9"/>
                    <a:pt x="1"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8337554" y="4411060"/>
              <a:ext cx="2875" cy="2875"/>
            </a:xfrm>
            <a:custGeom>
              <a:avLst/>
              <a:gdLst/>
              <a:ahLst/>
              <a:cxnLst/>
              <a:rect l="l" t="t"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8336116" y="4395565"/>
              <a:ext cx="1597" cy="4313"/>
            </a:xfrm>
            <a:custGeom>
              <a:avLst/>
              <a:gdLst/>
              <a:ahLst/>
              <a:cxnLst/>
              <a:rect l="l" t="t" r="r" b="b"/>
              <a:pathLst>
                <a:path w="10" h="27" extrusionOk="0">
                  <a:moveTo>
                    <a:pt x="9" y="0"/>
                  </a:moveTo>
                  <a:cubicBezTo>
                    <a:pt x="0" y="9"/>
                    <a:pt x="0" y="18"/>
                    <a:pt x="0" y="27"/>
                  </a:cubicBezTo>
                  <a:cubicBezTo>
                    <a:pt x="9" y="18"/>
                    <a:pt x="9"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344583" y="4413776"/>
              <a:ext cx="1597" cy="1597"/>
            </a:xfrm>
            <a:custGeom>
              <a:avLst/>
              <a:gdLst/>
              <a:ahLst/>
              <a:cxnLst/>
              <a:rect l="l" t="t" r="r" b="b"/>
              <a:pathLst>
                <a:path w="10"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8340270" y="4413776"/>
              <a:ext cx="4473" cy="1597"/>
            </a:xfrm>
            <a:custGeom>
              <a:avLst/>
              <a:gdLst/>
              <a:ahLst/>
              <a:cxnLst/>
              <a:rect l="l" t="t" r="r" b="b"/>
              <a:pathLst>
                <a:path w="28" h="10" extrusionOk="0">
                  <a:moveTo>
                    <a:pt x="1" y="1"/>
                  </a:moveTo>
                  <a:cubicBezTo>
                    <a:pt x="10" y="10"/>
                    <a:pt x="19" y="10"/>
                    <a:pt x="19" y="10"/>
                  </a:cubicBezTo>
                  <a:lnTo>
                    <a:pt x="27" y="10"/>
                  </a:lnTo>
                  <a:cubicBezTo>
                    <a:pt x="19"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8293785"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lnTo>
                    <a:pt x="195" y="0"/>
                  </a:lnTo>
                  <a:cubicBezTo>
                    <a:pt x="189" y="0"/>
                    <a:pt x="183" y="4"/>
                    <a:pt x="169" y="4"/>
                  </a:cubicBezTo>
                  <a:cubicBezTo>
                    <a:pt x="162" y="4"/>
                    <a:pt x="154"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8326212" y="4385661"/>
              <a:ext cx="5751" cy="8626"/>
            </a:xfrm>
            <a:custGeom>
              <a:avLst/>
              <a:gdLst/>
              <a:ahLst/>
              <a:cxnLst/>
              <a:rect l="l" t="t" r="r" b="b"/>
              <a:pathLst>
                <a:path w="36" h="54" extrusionOk="0">
                  <a:moveTo>
                    <a:pt x="1"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8320621" y="4394127"/>
              <a:ext cx="15655" cy="13418"/>
            </a:xfrm>
            <a:custGeom>
              <a:avLst/>
              <a:gdLst/>
              <a:ahLst/>
              <a:cxnLst/>
              <a:rect l="l" t="t"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lnTo>
                    <a:pt x="49" y="47"/>
                  </a:ln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8330525" y="4446203"/>
              <a:ext cx="160" cy="1597"/>
            </a:xfrm>
            <a:custGeom>
              <a:avLst/>
              <a:gdLst/>
              <a:ahLst/>
              <a:cxnLst/>
              <a:rect l="l" t="t" r="r" b="b"/>
              <a:pathLst>
                <a:path w="1" h="10" extrusionOk="0">
                  <a:moveTo>
                    <a:pt x="0" y="10"/>
                  </a:moveTo>
                  <a:lnTo>
                    <a:pt x="0" y="1"/>
                  </a:lnTo>
                  <a:cubicBezTo>
                    <a:pt x="0" y="1"/>
                    <a:pt x="0"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331803" y="4433584"/>
              <a:ext cx="8626" cy="13738"/>
            </a:xfrm>
            <a:custGeom>
              <a:avLst/>
              <a:gdLst/>
              <a:ahLst/>
              <a:cxnLst/>
              <a:rect l="l" t="t" r="r" b="b"/>
              <a:pathLst>
                <a:path w="54" h="86" extrusionOk="0">
                  <a:moveTo>
                    <a:pt x="54" y="1"/>
                  </a:moveTo>
                  <a:cubicBezTo>
                    <a:pt x="52" y="1"/>
                    <a:pt x="51" y="2"/>
                    <a:pt x="49" y="4"/>
                  </a:cubicBezTo>
                  <a:lnTo>
                    <a:pt x="49" y="4"/>
                  </a:ln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8323337" y="4418089"/>
              <a:ext cx="7348" cy="6070"/>
            </a:xfrm>
            <a:custGeom>
              <a:avLst/>
              <a:gdLst/>
              <a:ahLst/>
              <a:cxnLst/>
              <a:rect l="l" t="t"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8323337"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 name="Google Shape;437;p2"/>
            <p:cNvSpPr/>
            <p:nvPr/>
          </p:nvSpPr>
          <p:spPr>
            <a:xfrm>
              <a:off x="8322059" y="4374319"/>
              <a:ext cx="4313" cy="3035"/>
            </a:xfrm>
            <a:custGeom>
              <a:avLst/>
              <a:gdLst/>
              <a:ahLst/>
              <a:cxnLst/>
              <a:rect l="l" t="t" r="r" b="b"/>
              <a:pathLst>
                <a:path w="27" h="19" extrusionOk="0">
                  <a:moveTo>
                    <a:pt x="9" y="1"/>
                  </a:moveTo>
                  <a:lnTo>
                    <a:pt x="0" y="18"/>
                  </a:lnTo>
                  <a:lnTo>
                    <a:pt x="0"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 name="Google Shape;438;p2"/>
            <p:cNvSpPr/>
            <p:nvPr/>
          </p:nvSpPr>
          <p:spPr>
            <a:xfrm>
              <a:off x="8468702" y="4188220"/>
              <a:ext cx="1597" cy="1438"/>
            </a:xfrm>
            <a:custGeom>
              <a:avLst/>
              <a:gdLst/>
              <a:ahLst/>
              <a:cxnLst/>
              <a:rect l="l" t="t" r="r" b="b"/>
              <a:pathLst>
                <a:path w="10"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8454645" y="4189498"/>
              <a:ext cx="1438" cy="3035"/>
            </a:xfrm>
            <a:custGeom>
              <a:avLst/>
              <a:gdLst/>
              <a:ahLst/>
              <a:cxnLst/>
              <a:rect l="l" t="t" r="r" b="b"/>
              <a:pathLst>
                <a:path w="9" h="19" extrusionOk="0">
                  <a:moveTo>
                    <a:pt x="0" y="1"/>
                  </a:moveTo>
                  <a:lnTo>
                    <a:pt x="0" y="19"/>
                  </a:lnTo>
                  <a:cubicBezTo>
                    <a:pt x="0"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8248578" y="4247325"/>
              <a:ext cx="14537" cy="8786"/>
            </a:xfrm>
            <a:custGeom>
              <a:avLst/>
              <a:gdLst/>
              <a:ahLst/>
              <a:cxnLst/>
              <a:rect l="l" t="t" r="r" b="b"/>
              <a:pathLst>
                <a:path w="91" h="55" extrusionOk="0">
                  <a:moveTo>
                    <a:pt x="1" y="1"/>
                  </a:moveTo>
                  <a:lnTo>
                    <a:pt x="1" y="1"/>
                  </a:lnTo>
                  <a:cubicBezTo>
                    <a:pt x="20" y="13"/>
                    <a:pt x="40" y="26"/>
                    <a:pt x="57" y="35"/>
                  </a:cubicBezTo>
                  <a:lnTo>
                    <a:pt x="57" y="35"/>
                  </a:lnTo>
                  <a:lnTo>
                    <a:pt x="19" y="10"/>
                  </a:ln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8338992" y="4214897"/>
              <a:ext cx="2875" cy="5910"/>
            </a:xfrm>
            <a:custGeom>
              <a:avLst/>
              <a:gdLst/>
              <a:ahLst/>
              <a:cxnLst/>
              <a:rect l="l" t="t"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8344583" y="4195249"/>
              <a:ext cx="3035" cy="4313"/>
            </a:xfrm>
            <a:custGeom>
              <a:avLst/>
              <a:gdLst/>
              <a:ahLst/>
              <a:cxnLst/>
              <a:rect l="l" t="t" r="r" b="b"/>
              <a:pathLst>
                <a:path w="19"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8591384" y="4179754"/>
              <a:ext cx="12939" cy="5751"/>
            </a:xfrm>
            <a:custGeom>
              <a:avLst/>
              <a:gdLst/>
              <a:ahLst/>
              <a:cxnLst/>
              <a:rect l="l" t="t" r="r" b="b"/>
              <a:pathLst>
                <a:path w="81" h="36" extrusionOk="0">
                  <a:moveTo>
                    <a:pt x="80" y="0"/>
                  </a:moveTo>
                  <a:cubicBezTo>
                    <a:pt x="36" y="0"/>
                    <a:pt x="27" y="18"/>
                    <a:pt x="1"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8274775" y="4296845"/>
              <a:ext cx="3674" cy="7348"/>
            </a:xfrm>
            <a:custGeom>
              <a:avLst/>
              <a:gdLst/>
              <a:ahLst/>
              <a:cxnLst/>
              <a:rect l="l" t="t"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8463111" y="4241734"/>
              <a:ext cx="1438" cy="3035"/>
            </a:xfrm>
            <a:custGeom>
              <a:avLst/>
              <a:gdLst/>
              <a:ahLst/>
              <a:cxnLst/>
              <a:rect l="l" t="t" r="r" b="b"/>
              <a:pathLst>
                <a:path w="9" h="19" extrusionOk="0">
                  <a:moveTo>
                    <a:pt x="9" y="1"/>
                  </a:moveTo>
                  <a:cubicBezTo>
                    <a:pt x="0" y="9"/>
                    <a:pt x="0" y="9"/>
                    <a:pt x="0"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8273977" y="4291094"/>
              <a:ext cx="4473" cy="5910"/>
            </a:xfrm>
            <a:custGeom>
              <a:avLst/>
              <a:gdLst/>
              <a:ahLst/>
              <a:cxnLst/>
              <a:rect l="l" t="t"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8451770"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8368544" y="4497001"/>
              <a:ext cx="1597" cy="3035"/>
            </a:xfrm>
            <a:custGeom>
              <a:avLst/>
              <a:gdLst/>
              <a:ahLst/>
              <a:cxnLst/>
              <a:rect l="l" t="t" r="r" b="b"/>
              <a:pathLst>
                <a:path w="10" h="19" extrusionOk="0">
                  <a:moveTo>
                    <a:pt x="9" y="1"/>
                  </a:moveTo>
                  <a:cubicBezTo>
                    <a:pt x="1" y="1"/>
                    <a:pt x="1" y="1"/>
                    <a:pt x="1" y="19"/>
                  </a:cubicBezTo>
                  <a:cubicBezTo>
                    <a:pt x="1" y="10"/>
                    <a:pt x="1"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8307842" y="4346205"/>
              <a:ext cx="1597" cy="1438"/>
            </a:xfrm>
            <a:custGeom>
              <a:avLst/>
              <a:gdLst/>
              <a:ahLst/>
              <a:cxnLst/>
              <a:rect l="l" t="t" r="r" b="b"/>
              <a:pathLst>
                <a:path w="10" h="9" extrusionOk="0">
                  <a:moveTo>
                    <a:pt x="1" y="0"/>
                  </a:moveTo>
                  <a:cubicBezTo>
                    <a:pt x="10"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8290909" y="4364415"/>
              <a:ext cx="3035" cy="160"/>
            </a:xfrm>
            <a:custGeom>
              <a:avLst/>
              <a:gdLst/>
              <a:ahLst/>
              <a:cxnLst/>
              <a:rect l="l" t="t" r="r" b="b"/>
              <a:pathLst>
                <a:path w="19" h="1" extrusionOk="0">
                  <a:moveTo>
                    <a:pt x="19" y="1"/>
                  </a:moveTo>
                  <a:cubicBezTo>
                    <a:pt x="19" y="1"/>
                    <a:pt x="10" y="1"/>
                    <a:pt x="1" y="1"/>
                  </a:cubicBezTo>
                  <a:cubicBezTo>
                    <a:pt x="10" y="1"/>
                    <a:pt x="19"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8237396"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830640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8309280" y="4348920"/>
              <a:ext cx="1597" cy="1597"/>
            </a:xfrm>
            <a:custGeom>
              <a:avLst/>
              <a:gdLst/>
              <a:ahLst/>
              <a:cxnLst/>
              <a:rect l="l" t="t" r="r" b="b"/>
              <a:pathLst>
                <a:path w="10" h="10" extrusionOk="0">
                  <a:moveTo>
                    <a:pt x="1" y="1"/>
                  </a:moveTo>
                  <a:cubicBezTo>
                    <a:pt x="1" y="1"/>
                    <a:pt x="1" y="10"/>
                    <a:pt x="1" y="10"/>
                  </a:cubicBezTo>
                  <a:cubicBezTo>
                    <a:pt x="9"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8306404" y="4344767"/>
              <a:ext cx="1597" cy="2875"/>
            </a:xfrm>
            <a:custGeom>
              <a:avLst/>
              <a:gdLst/>
              <a:ahLst/>
              <a:cxnLst/>
              <a:rect l="l" t="t" r="r" b="b"/>
              <a:pathLst>
                <a:path w="10" h="18" extrusionOk="0">
                  <a:moveTo>
                    <a:pt x="1" y="0"/>
                  </a:moveTo>
                  <a:cubicBezTo>
                    <a:pt x="1" y="9"/>
                    <a:pt x="1" y="9"/>
                    <a:pt x="1" y="18"/>
                  </a:cubicBezTo>
                  <a:lnTo>
                    <a:pt x="10" y="18"/>
                  </a:ln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851374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8233083"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8233083" y="4190936"/>
              <a:ext cx="11501" cy="18530"/>
            </a:xfrm>
            <a:custGeom>
              <a:avLst/>
              <a:gdLst/>
              <a:ahLst/>
              <a:cxnLst/>
              <a:rect l="l" t="t" r="r" b="b"/>
              <a:pathLst>
                <a:path w="72" h="116" extrusionOk="0">
                  <a:moveTo>
                    <a:pt x="54" y="1"/>
                  </a:moveTo>
                  <a:cubicBezTo>
                    <a:pt x="48" y="24"/>
                    <a:pt x="38" y="32"/>
                    <a:pt x="24" y="32"/>
                  </a:cubicBezTo>
                  <a:cubicBezTo>
                    <a:pt x="18" y="32"/>
                    <a:pt x="10" y="30"/>
                    <a:pt x="1" y="27"/>
                  </a:cubicBezTo>
                  <a:lnTo>
                    <a:pt x="1" y="27"/>
                  </a:lnTo>
                  <a:cubicBezTo>
                    <a:pt x="27" y="54"/>
                    <a:pt x="54" y="89"/>
                    <a:pt x="71" y="116"/>
                  </a:cubicBezTo>
                  <a:cubicBezTo>
                    <a:pt x="63"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8142828" y="4172725"/>
              <a:ext cx="478429" cy="352711"/>
            </a:xfrm>
            <a:custGeom>
              <a:avLst/>
              <a:gdLst/>
              <a:ahLst/>
              <a:cxnLst/>
              <a:rect l="l" t="t" r="r" b="b"/>
              <a:pathLst>
                <a:path w="2995" h="2208" extrusionOk="0">
                  <a:moveTo>
                    <a:pt x="2005" y="115"/>
                  </a:moveTo>
                  <a:cubicBezTo>
                    <a:pt x="2004" y="115"/>
                    <a:pt x="2004" y="115"/>
                    <a:pt x="2003" y="115"/>
                  </a:cubicBezTo>
                  <a:lnTo>
                    <a:pt x="2003" y="115"/>
                  </a:ln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lnTo>
                    <a:pt x="390" y="143"/>
                  </a:lnTo>
                  <a:cubicBezTo>
                    <a:pt x="390" y="143"/>
                    <a:pt x="389" y="142"/>
                    <a:pt x="389" y="141"/>
                  </a:cubicBezTo>
                  <a:close/>
                  <a:moveTo>
                    <a:pt x="416" y="141"/>
                  </a:moveTo>
                  <a:lnTo>
                    <a:pt x="416" y="141"/>
                  </a:lnTo>
                  <a:cubicBezTo>
                    <a:pt x="418" y="142"/>
                    <a:pt x="420" y="143"/>
                    <a:pt x="422" y="144"/>
                  </a:cubicBezTo>
                  <a:lnTo>
                    <a:pt x="422" y="144"/>
                  </a:ln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lnTo>
                    <a:pt x="1225" y="307"/>
                  </a:ln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lnTo>
                    <a:pt x="2557" y="758"/>
                  </a:lnTo>
                  <a:cubicBezTo>
                    <a:pt x="2559" y="755"/>
                    <a:pt x="2560" y="753"/>
                    <a:pt x="2561" y="751"/>
                  </a:cubicBezTo>
                  <a:close/>
                  <a:moveTo>
                    <a:pt x="2067" y="927"/>
                  </a:moveTo>
                  <a:cubicBezTo>
                    <a:pt x="2067" y="935"/>
                    <a:pt x="2065" y="937"/>
                    <a:pt x="2064" y="937"/>
                  </a:cubicBezTo>
                  <a:cubicBezTo>
                    <a:pt x="2061" y="937"/>
                    <a:pt x="2058" y="932"/>
                    <a:pt x="2058" y="927"/>
                  </a:cubicBezTo>
                  <a:close/>
                  <a:moveTo>
                    <a:pt x="760" y="1007"/>
                  </a:moveTo>
                  <a:lnTo>
                    <a:pt x="760" y="1007"/>
                  </a:lnTo>
                  <a:cubicBezTo>
                    <a:pt x="759" y="1007"/>
                    <a:pt x="759" y="1008"/>
                    <a:pt x="759" y="1009"/>
                  </a:cubicBezTo>
                  <a:lnTo>
                    <a:pt x="759" y="1009"/>
                  </a:lnTo>
                  <a:cubicBezTo>
                    <a:pt x="759" y="1008"/>
                    <a:pt x="760" y="1007"/>
                    <a:pt x="760" y="1007"/>
                  </a:cubicBezTo>
                  <a:close/>
                  <a:moveTo>
                    <a:pt x="1811" y="1298"/>
                  </a:moveTo>
                  <a:cubicBezTo>
                    <a:pt x="1815" y="1299"/>
                    <a:pt x="1819" y="1299"/>
                    <a:pt x="1822" y="1300"/>
                  </a:cubicBezTo>
                  <a:lnTo>
                    <a:pt x="1822" y="1300"/>
                  </a:lnTo>
                  <a:cubicBezTo>
                    <a:pt x="1819" y="1299"/>
                    <a:pt x="1816" y="1298"/>
                    <a:pt x="1811" y="1298"/>
                  </a:cubicBezTo>
                  <a:close/>
                  <a:moveTo>
                    <a:pt x="1979" y="1704"/>
                  </a:moveTo>
                  <a:cubicBezTo>
                    <a:pt x="1978" y="1705"/>
                    <a:pt x="1977" y="1705"/>
                    <a:pt x="1976" y="1706"/>
                  </a:cubicBezTo>
                  <a:lnTo>
                    <a:pt x="1976" y="1706"/>
                  </a:ln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40" y="106"/>
                  </a:lnTo>
                  <a:lnTo>
                    <a:pt x="2005" y="132"/>
                  </a:lnTo>
                  <a:cubicBezTo>
                    <a:pt x="1997" y="132"/>
                    <a:pt x="1996" y="118"/>
                    <a:pt x="2003" y="115"/>
                  </a:cubicBezTo>
                  <a:lnTo>
                    <a:pt x="2003" y="115"/>
                  </a:lnTo>
                  <a:lnTo>
                    <a:pt x="1952" y="124"/>
                  </a:lnTo>
                  <a:cubicBezTo>
                    <a:pt x="1943" y="132"/>
                    <a:pt x="1926" y="159"/>
                    <a:pt x="1917" y="168"/>
                  </a:cubicBezTo>
                  <a:cubicBezTo>
                    <a:pt x="1899" y="159"/>
                    <a:pt x="1926" y="159"/>
                    <a:pt x="1917" y="150"/>
                  </a:cubicBezTo>
                  <a:lnTo>
                    <a:pt x="1917" y="150"/>
                  </a:ln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lnTo>
                    <a:pt x="1793" y="9"/>
                  </a:ln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46" y="97"/>
                  </a:ln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lnTo>
                    <a:pt x="1396" y="115"/>
                  </a:lnTo>
                  <a:cubicBezTo>
                    <a:pt x="1352" y="150"/>
                    <a:pt x="1352" y="141"/>
                    <a:pt x="1316" y="194"/>
                  </a:cubicBezTo>
                  <a:lnTo>
                    <a:pt x="1281" y="168"/>
                  </a:lnTo>
                  <a:lnTo>
                    <a:pt x="1281" y="168"/>
                  </a:lnTo>
                  <a:cubicBezTo>
                    <a:pt x="1308" y="203"/>
                    <a:pt x="1272" y="247"/>
                    <a:pt x="1246" y="274"/>
                  </a:cubicBezTo>
                  <a:cubicBezTo>
                    <a:pt x="1255" y="291"/>
                    <a:pt x="1263" y="309"/>
                    <a:pt x="1272" y="318"/>
                  </a:cubicBezTo>
                  <a:lnTo>
                    <a:pt x="1219" y="344"/>
                  </a:lnTo>
                  <a:cubicBezTo>
                    <a:pt x="1219" y="337"/>
                    <a:pt x="1219" y="322"/>
                    <a:pt x="1225" y="307"/>
                  </a:cubicBezTo>
                  <a:lnTo>
                    <a:pt x="1225" y="307"/>
                  </a:lnTo>
                  <a:cubicBezTo>
                    <a:pt x="1224" y="308"/>
                    <a:pt x="1222" y="309"/>
                    <a:pt x="1219" y="309"/>
                  </a:cubicBezTo>
                  <a:cubicBezTo>
                    <a:pt x="1210" y="291"/>
                    <a:pt x="1210" y="265"/>
                    <a:pt x="1228" y="238"/>
                  </a:cubicBezTo>
                  <a:lnTo>
                    <a:pt x="1246" y="265"/>
                  </a:lnTo>
                  <a:cubicBezTo>
                    <a:pt x="1255" y="238"/>
                    <a:pt x="1263" y="203"/>
                    <a:pt x="1263" y="177"/>
                  </a:cubicBezTo>
                  <a:lnTo>
                    <a:pt x="1263" y="177"/>
                  </a:ln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lnTo>
                    <a:pt x="1025" y="168"/>
                  </a:ln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104" y="124"/>
                  </a:lnTo>
                  <a:lnTo>
                    <a:pt x="1043" y="168"/>
                  </a:lnTo>
                  <a:cubicBezTo>
                    <a:pt x="1043" y="132"/>
                    <a:pt x="1025" y="141"/>
                    <a:pt x="1007" y="124"/>
                  </a:cubicBezTo>
                  <a:lnTo>
                    <a:pt x="1007" y="124"/>
                  </a:ln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lnTo>
                    <a:pt x="910" y="185"/>
                  </a:ln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lnTo>
                    <a:pt x="688" y="220"/>
                  </a:lnTo>
                  <a:cubicBezTo>
                    <a:pt x="684" y="199"/>
                    <a:pt x="672" y="149"/>
                    <a:pt x="672" y="141"/>
                  </a:cubicBezTo>
                  <a:lnTo>
                    <a:pt x="672" y="141"/>
                  </a:ln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lnTo>
                    <a:pt x="422" y="144"/>
                  </a:lnTo>
                  <a:cubicBezTo>
                    <a:pt x="449" y="162"/>
                    <a:pt x="497" y="230"/>
                    <a:pt x="481" y="230"/>
                  </a:cubicBezTo>
                  <a:cubicBezTo>
                    <a:pt x="480" y="230"/>
                    <a:pt x="479" y="230"/>
                    <a:pt x="478" y="230"/>
                  </a:cubicBezTo>
                  <a:cubicBezTo>
                    <a:pt x="469" y="221"/>
                    <a:pt x="397" y="157"/>
                    <a:pt x="390" y="143"/>
                  </a:cubicBezTo>
                  <a:lnTo>
                    <a:pt x="390" y="143"/>
                  </a:lnTo>
                  <a:cubicBezTo>
                    <a:pt x="398" y="168"/>
                    <a:pt x="407" y="194"/>
                    <a:pt x="415" y="219"/>
                  </a:cubicBezTo>
                  <a:lnTo>
                    <a:pt x="415" y="219"/>
                  </a:lnTo>
                  <a:cubicBezTo>
                    <a:pt x="408" y="205"/>
                    <a:pt x="342" y="149"/>
                    <a:pt x="292" y="132"/>
                  </a:cubicBezTo>
                  <a:lnTo>
                    <a:pt x="292" y="132"/>
                  </a:lnTo>
                  <a:cubicBezTo>
                    <a:pt x="301" y="138"/>
                    <a:pt x="297" y="140"/>
                    <a:pt x="288" y="140"/>
                  </a:cubicBezTo>
                  <a:cubicBezTo>
                    <a:pt x="269" y="140"/>
                    <a:pt x="227" y="132"/>
                    <a:pt x="221" y="132"/>
                  </a:cubicBezTo>
                  <a:lnTo>
                    <a:pt x="221" y="132"/>
                  </a:ln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lnTo>
                    <a:pt x="98" y="150"/>
                  </a:lnTo>
                  <a:cubicBezTo>
                    <a:pt x="142" y="185"/>
                    <a:pt x="239" y="247"/>
                    <a:pt x="336" y="309"/>
                  </a:cubicBezTo>
                  <a:cubicBezTo>
                    <a:pt x="425" y="371"/>
                    <a:pt x="513" y="424"/>
                    <a:pt x="548" y="441"/>
                  </a:cubicBezTo>
                  <a:lnTo>
                    <a:pt x="513" y="433"/>
                  </a:ln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1" y="132"/>
                  </a:lnTo>
                  <a:lnTo>
                    <a:pt x="45" y="230"/>
                  </a:lnTo>
                  <a:cubicBezTo>
                    <a:pt x="116" y="256"/>
                    <a:pt x="160" y="336"/>
                    <a:pt x="221" y="353"/>
                  </a:cubicBezTo>
                  <a:cubicBezTo>
                    <a:pt x="177" y="309"/>
                    <a:pt x="133" y="265"/>
                    <a:pt x="80" y="221"/>
                  </a:cubicBezTo>
                  <a:lnTo>
                    <a:pt x="80" y="221"/>
                  </a:lnTo>
                  <a:cubicBezTo>
                    <a:pt x="124" y="238"/>
                    <a:pt x="186" y="274"/>
                    <a:pt x="239" y="318"/>
                  </a:cubicBezTo>
                  <a:cubicBezTo>
                    <a:pt x="301" y="353"/>
                    <a:pt x="345" y="389"/>
                    <a:pt x="354" y="415"/>
                  </a:cubicBezTo>
                  <a:cubicBezTo>
                    <a:pt x="327" y="415"/>
                    <a:pt x="221" y="362"/>
                    <a:pt x="195" y="353"/>
                  </a:cubicBezTo>
                  <a:lnTo>
                    <a:pt x="195" y="353"/>
                  </a:lnTo>
                  <a:cubicBezTo>
                    <a:pt x="221" y="371"/>
                    <a:pt x="274" y="424"/>
                    <a:pt x="257" y="424"/>
                  </a:cubicBezTo>
                  <a:lnTo>
                    <a:pt x="204" y="389"/>
                  </a:ln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95" y="1007"/>
                  </a:lnTo>
                  <a:lnTo>
                    <a:pt x="787" y="1033"/>
                  </a:lnTo>
                  <a:cubicBezTo>
                    <a:pt x="778" y="1033"/>
                    <a:pt x="755" y="1018"/>
                    <a:pt x="759" y="1009"/>
                  </a:cubicBezTo>
                  <a:lnTo>
                    <a:pt x="759" y="1009"/>
                  </a:ln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lnTo>
                    <a:pt x="953" y="1230"/>
                  </a:lnTo>
                  <a:cubicBezTo>
                    <a:pt x="963" y="1219"/>
                    <a:pt x="960" y="1201"/>
                    <a:pt x="946" y="1201"/>
                  </a:cubicBezTo>
                  <a:lnTo>
                    <a:pt x="946" y="1201"/>
                  </a:lnTo>
                  <a:cubicBezTo>
                    <a:pt x="958" y="1201"/>
                    <a:pt x="953" y="1217"/>
                    <a:pt x="950" y="1232"/>
                  </a:cubicBezTo>
                  <a:lnTo>
                    <a:pt x="950" y="1232"/>
                  </a:lnTo>
                  <a:lnTo>
                    <a:pt x="946" y="1236"/>
                  </a:lnTo>
                  <a:cubicBezTo>
                    <a:pt x="947" y="1235"/>
                    <a:pt x="949" y="1234"/>
                    <a:pt x="950" y="1233"/>
                  </a:cubicBezTo>
                  <a:lnTo>
                    <a:pt x="950" y="1233"/>
                  </a:ln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lnTo>
                    <a:pt x="1113" y="1219"/>
                  </a:ln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lnTo>
                    <a:pt x="1060" y="1113"/>
                  </a:ln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lnTo>
                    <a:pt x="959" y="1037"/>
                  </a:lnTo>
                  <a:cubicBezTo>
                    <a:pt x="960" y="1036"/>
                    <a:pt x="961" y="1035"/>
                    <a:pt x="962" y="1034"/>
                  </a:cubicBezTo>
                  <a:lnTo>
                    <a:pt x="962" y="1034"/>
                  </a:ln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lnTo>
                    <a:pt x="601" y="441"/>
                  </a:lnTo>
                  <a:cubicBezTo>
                    <a:pt x="601" y="441"/>
                    <a:pt x="610" y="442"/>
                    <a:pt x="619" y="450"/>
                  </a:cubicBezTo>
                  <a:lnTo>
                    <a:pt x="628" y="450"/>
                  </a:lnTo>
                  <a:cubicBezTo>
                    <a:pt x="628" y="450"/>
                    <a:pt x="628" y="450"/>
                    <a:pt x="619" y="441"/>
                  </a:cubicBezTo>
                  <a:lnTo>
                    <a:pt x="619" y="441"/>
                  </a:lnTo>
                  <a:lnTo>
                    <a:pt x="681" y="477"/>
                  </a:lnTo>
                  <a:cubicBezTo>
                    <a:pt x="683" y="478"/>
                    <a:pt x="684" y="479"/>
                    <a:pt x="685" y="479"/>
                  </a:cubicBezTo>
                  <a:cubicBezTo>
                    <a:pt x="686"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lnTo>
                    <a:pt x="619" y="362"/>
                  </a:ln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lnTo>
                    <a:pt x="681" y="353"/>
                  </a:ln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lnTo>
                    <a:pt x="1015" y="401"/>
                  </a:ln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lnTo>
                    <a:pt x="1157" y="433"/>
                  </a:ln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lnTo>
                    <a:pt x="1263" y="353"/>
                  </a:ln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lnTo>
                    <a:pt x="1776" y="415"/>
                  </a:ln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lnTo>
                    <a:pt x="2270" y="380"/>
                  </a:lnTo>
                  <a:cubicBezTo>
                    <a:pt x="2270" y="389"/>
                    <a:pt x="2252" y="397"/>
                    <a:pt x="2244" y="406"/>
                  </a:cubicBezTo>
                  <a:cubicBezTo>
                    <a:pt x="2250" y="416"/>
                    <a:pt x="2253" y="421"/>
                    <a:pt x="2259" y="421"/>
                  </a:cubicBezTo>
                  <a:cubicBezTo>
                    <a:pt x="2271" y="421"/>
                    <a:pt x="2294" y="405"/>
                    <a:pt x="2367" y="371"/>
                  </a:cubicBezTo>
                  <a:lnTo>
                    <a:pt x="2367" y="371"/>
                  </a:ln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lnTo>
                    <a:pt x="2447" y="503"/>
                  </a:lnTo>
                  <a:cubicBezTo>
                    <a:pt x="2447" y="518"/>
                    <a:pt x="2400" y="543"/>
                    <a:pt x="2383" y="543"/>
                  </a:cubicBezTo>
                  <a:cubicBezTo>
                    <a:pt x="2379" y="543"/>
                    <a:pt x="2376" y="542"/>
                    <a:pt x="2376" y="539"/>
                  </a:cubicBezTo>
                  <a:lnTo>
                    <a:pt x="2385" y="530"/>
                  </a:ln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lnTo>
                    <a:pt x="2064" y="1006"/>
                  </a:ln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lnTo>
                    <a:pt x="1822" y="1300"/>
                  </a:ln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lnTo>
                    <a:pt x="1758" y="1898"/>
                  </a:ln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76" y="1706"/>
                  </a:ln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lnTo>
                    <a:pt x="2120" y="1201"/>
                  </a:ln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lnTo>
                    <a:pt x="2301" y="1066"/>
                  </a:ln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lnTo>
                    <a:pt x="2341" y="909"/>
                  </a:lnTo>
                  <a:cubicBezTo>
                    <a:pt x="2394" y="945"/>
                    <a:pt x="2323" y="971"/>
                    <a:pt x="2349" y="1015"/>
                  </a:cubicBezTo>
                  <a:cubicBezTo>
                    <a:pt x="2370" y="1015"/>
                    <a:pt x="2354" y="974"/>
                    <a:pt x="2365" y="974"/>
                  </a:cubicBezTo>
                  <a:lnTo>
                    <a:pt x="2365" y="974"/>
                  </a:lnTo>
                  <a:cubicBezTo>
                    <a:pt x="2368" y="974"/>
                    <a:pt x="2374" y="978"/>
                    <a:pt x="2385" y="989"/>
                  </a:cubicBezTo>
                  <a:cubicBezTo>
                    <a:pt x="2332" y="936"/>
                    <a:pt x="2420" y="954"/>
                    <a:pt x="2385" y="892"/>
                  </a:cubicBezTo>
                  <a:lnTo>
                    <a:pt x="2385" y="892"/>
                  </a:lnTo>
                  <a:lnTo>
                    <a:pt x="2420" y="909"/>
                  </a:lnTo>
                  <a:cubicBezTo>
                    <a:pt x="2420" y="901"/>
                    <a:pt x="2411" y="883"/>
                    <a:pt x="2411" y="874"/>
                  </a:cubicBezTo>
                  <a:lnTo>
                    <a:pt x="2411" y="874"/>
                  </a:lnTo>
                  <a:lnTo>
                    <a:pt x="2447" y="909"/>
                  </a:lnTo>
                  <a:cubicBezTo>
                    <a:pt x="2429" y="865"/>
                    <a:pt x="2500" y="883"/>
                    <a:pt x="2500" y="848"/>
                  </a:cubicBezTo>
                  <a:lnTo>
                    <a:pt x="2500" y="848"/>
                  </a:ln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lnTo>
                    <a:pt x="2557" y="758"/>
                  </a:ln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44" y="609"/>
                  </a:lnTo>
                  <a:lnTo>
                    <a:pt x="2579" y="618"/>
                  </a:lnTo>
                  <a:cubicBezTo>
                    <a:pt x="2650" y="530"/>
                    <a:pt x="2508" y="592"/>
                    <a:pt x="2579" y="521"/>
                  </a:cubicBezTo>
                  <a:lnTo>
                    <a:pt x="2579" y="521"/>
                  </a:lnTo>
                  <a:cubicBezTo>
                    <a:pt x="2588" y="530"/>
                    <a:pt x="2606" y="539"/>
                    <a:pt x="2623" y="547"/>
                  </a:cubicBezTo>
                  <a:lnTo>
                    <a:pt x="2623" y="512"/>
                  </a:lnTo>
                  <a:lnTo>
                    <a:pt x="2667" y="512"/>
                  </a:lnTo>
                  <a:cubicBezTo>
                    <a:pt x="2659" y="477"/>
                    <a:pt x="2676" y="459"/>
                    <a:pt x="2720" y="415"/>
                  </a:cubicBezTo>
                  <a:lnTo>
                    <a:pt x="2720" y="415"/>
                  </a:ln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lnTo>
                    <a:pt x="2809" y="291"/>
                  </a:ln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lnTo>
                    <a:pt x="2888" y="212"/>
                  </a:lnTo>
                  <a:cubicBezTo>
                    <a:pt x="2888" y="194"/>
                    <a:pt x="2879" y="177"/>
                    <a:pt x="2879" y="159"/>
                  </a:cubicBezTo>
                  <a:cubicBezTo>
                    <a:pt x="2906" y="141"/>
                    <a:pt x="2959" y="88"/>
                    <a:pt x="2976" y="88"/>
                  </a:cubicBezTo>
                  <a:cubicBezTo>
                    <a:pt x="2994" y="71"/>
                    <a:pt x="2994" y="53"/>
                    <a:pt x="2994" y="44"/>
                  </a:cubicBezTo>
                  <a:lnTo>
                    <a:pt x="2994" y="44"/>
                  </a:ln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lnTo>
                    <a:pt x="2570" y="35"/>
                  </a:lnTo>
                  <a:cubicBezTo>
                    <a:pt x="2535" y="44"/>
                    <a:pt x="2535" y="62"/>
                    <a:pt x="2526" y="79"/>
                  </a:cubicBezTo>
                  <a:cubicBezTo>
                    <a:pt x="2526" y="97"/>
                    <a:pt x="2508" y="115"/>
                    <a:pt x="2455" y="124"/>
                  </a:cubicBezTo>
                  <a:cubicBezTo>
                    <a:pt x="2447" y="126"/>
                    <a:pt x="2440" y="127"/>
                    <a:pt x="2436" y="127"/>
                  </a:cubicBezTo>
                  <a:cubicBezTo>
                    <a:pt x="2405" y="127"/>
                    <a:pt x="2471" y="77"/>
                    <a:pt x="2455" y="62"/>
                  </a:cubicBezTo>
                  <a:lnTo>
                    <a:pt x="2455" y="62"/>
                  </a:ln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8344583"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8589946" y="4183907"/>
              <a:ext cx="1597" cy="1597"/>
            </a:xfrm>
            <a:custGeom>
              <a:avLst/>
              <a:gdLst/>
              <a:ahLst/>
              <a:cxnLst/>
              <a:rect l="l" t="t" r="r" b="b"/>
              <a:pathLst>
                <a:path w="10" h="10" extrusionOk="0">
                  <a:moveTo>
                    <a:pt x="10" y="1"/>
                  </a:moveTo>
                  <a:lnTo>
                    <a:pt x="1" y="9"/>
                  </a:lnTo>
                  <a:cubicBezTo>
                    <a:pt x="10" y="9"/>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8200655" y="4270008"/>
              <a:ext cx="1597" cy="4313"/>
            </a:xfrm>
            <a:custGeom>
              <a:avLst/>
              <a:gdLst/>
              <a:ahLst/>
              <a:cxnLst/>
              <a:rect l="l" t="t" r="r" b="b"/>
              <a:pathLst>
                <a:path w="10" h="27" extrusionOk="0">
                  <a:moveTo>
                    <a:pt x="10" y="0"/>
                  </a:moveTo>
                  <a:cubicBezTo>
                    <a:pt x="1" y="0"/>
                    <a:pt x="1" y="9"/>
                    <a:pt x="1" y="27"/>
                  </a:cubicBez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8316308" y="4358824"/>
              <a:ext cx="3035" cy="4313"/>
            </a:xfrm>
            <a:custGeom>
              <a:avLst/>
              <a:gdLst/>
              <a:ahLst/>
              <a:cxnLst/>
              <a:rect l="l" t="t" r="r" b="b"/>
              <a:pathLst>
                <a:path w="19" h="27" extrusionOk="0">
                  <a:moveTo>
                    <a:pt x="1" y="1"/>
                  </a:moveTo>
                  <a:cubicBezTo>
                    <a:pt x="10" y="9"/>
                    <a:pt x="1" y="18"/>
                    <a:pt x="1" y="27"/>
                  </a:cubicBezTo>
                  <a:lnTo>
                    <a:pt x="1" y="27"/>
                  </a:lnTo>
                  <a:cubicBezTo>
                    <a:pt x="1" y="21"/>
                    <a:pt x="5" y="15"/>
                    <a:pt x="11" y="15"/>
                  </a:cubicBezTo>
                  <a:cubicBezTo>
                    <a:pt x="13"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8305126" y="4406108"/>
              <a:ext cx="4313" cy="3674"/>
            </a:xfrm>
            <a:custGeom>
              <a:avLst/>
              <a:gdLst/>
              <a:ahLst/>
              <a:cxnLst/>
              <a:rect l="l" t="t"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8300813" y="4374319"/>
              <a:ext cx="10064" cy="5751"/>
            </a:xfrm>
            <a:custGeom>
              <a:avLst/>
              <a:gdLst/>
              <a:ahLst/>
              <a:cxnLst/>
              <a:rect l="l" t="t" r="r" b="b"/>
              <a:pathLst>
                <a:path w="63" h="36" extrusionOk="0">
                  <a:moveTo>
                    <a:pt x="18" y="1"/>
                  </a:moveTo>
                  <a:lnTo>
                    <a:pt x="18" y="1"/>
                  </a:lnTo>
                  <a:cubicBezTo>
                    <a:pt x="1" y="18"/>
                    <a:pt x="10"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8305126" y="4380070"/>
              <a:ext cx="4313" cy="2875"/>
            </a:xfrm>
            <a:custGeom>
              <a:avLst/>
              <a:gdLst/>
              <a:ahLst/>
              <a:cxnLst/>
              <a:rect l="l" t="t" r="r" b="b"/>
              <a:pathLst>
                <a:path w="27" h="18" extrusionOk="0">
                  <a:moveTo>
                    <a:pt x="0" y="0"/>
                  </a:moveTo>
                  <a:lnTo>
                    <a:pt x="0" y="0"/>
                  </a:ln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8298257" y="4340614"/>
              <a:ext cx="10862" cy="3195"/>
            </a:xfrm>
            <a:custGeom>
              <a:avLst/>
              <a:gdLst/>
              <a:ahLst/>
              <a:cxnLst/>
              <a:rect l="l" t="t"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8290909" y="4379910"/>
              <a:ext cx="5910" cy="4473"/>
            </a:xfrm>
            <a:custGeom>
              <a:avLst/>
              <a:gdLst/>
              <a:ahLst/>
              <a:cxnLst/>
              <a:rect l="l" t="t" r="r" b="b"/>
              <a:pathLst>
                <a:path w="37" h="28" extrusionOk="0">
                  <a:moveTo>
                    <a:pt x="36" y="1"/>
                  </a:moveTo>
                  <a:lnTo>
                    <a:pt x="1" y="10"/>
                  </a:lnTo>
                  <a:lnTo>
                    <a:pt x="10"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8285318" y="4362818"/>
              <a:ext cx="3035" cy="4633"/>
            </a:xfrm>
            <a:custGeom>
              <a:avLst/>
              <a:gdLst/>
              <a:ahLst/>
              <a:cxnLst/>
              <a:rect l="l" t="t" r="r" b="b"/>
              <a:pathLst>
                <a:path w="19" h="29" extrusionOk="0">
                  <a:moveTo>
                    <a:pt x="4" y="0"/>
                  </a:moveTo>
                  <a:cubicBezTo>
                    <a:pt x="3" y="0"/>
                    <a:pt x="2" y="1"/>
                    <a:pt x="1" y="2"/>
                  </a:cubicBezTo>
                  <a:lnTo>
                    <a:pt x="1" y="29"/>
                  </a:lnTo>
                  <a:lnTo>
                    <a:pt x="18" y="29"/>
                  </a:lnTo>
                  <a:cubicBezTo>
                    <a:pt x="11" y="21"/>
                    <a:pt x="10"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8288194" y="4367291"/>
              <a:ext cx="2875" cy="3035"/>
            </a:xfrm>
            <a:custGeom>
              <a:avLst/>
              <a:gdLst/>
              <a:ahLst/>
              <a:cxnLst/>
              <a:rect l="l" t="t" r="r" b="b"/>
              <a:pathLst>
                <a:path w="18" h="19" extrusionOk="0">
                  <a:moveTo>
                    <a:pt x="0" y="1"/>
                  </a:moveTo>
                  <a:lnTo>
                    <a:pt x="0" y="1"/>
                  </a:lnTo>
                  <a:cubicBezTo>
                    <a:pt x="0" y="9"/>
                    <a:pt x="9" y="18"/>
                    <a:pt x="18" y="18"/>
                  </a:cubicBezTo>
                  <a:cubicBezTo>
                    <a:pt x="9"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8286756" y="4374319"/>
              <a:ext cx="1597" cy="5751"/>
            </a:xfrm>
            <a:custGeom>
              <a:avLst/>
              <a:gdLst/>
              <a:ahLst/>
              <a:cxnLst/>
              <a:rect l="l" t="t" r="r" b="b"/>
              <a:pathLst>
                <a:path w="10"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8255766" y="4319368"/>
              <a:ext cx="7188" cy="3994"/>
            </a:xfrm>
            <a:custGeom>
              <a:avLst/>
              <a:gdLst/>
              <a:ahLst/>
              <a:cxnLst/>
              <a:rect l="l" t="t"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8251453" y="4339016"/>
              <a:ext cx="7188" cy="4473"/>
            </a:xfrm>
            <a:custGeom>
              <a:avLst/>
              <a:gdLst/>
              <a:ahLst/>
              <a:cxnLst/>
              <a:rect l="l" t="t" r="r" b="b"/>
              <a:pathLst>
                <a:path w="45" h="28" extrusionOk="0">
                  <a:moveTo>
                    <a:pt x="45" y="1"/>
                  </a:moveTo>
                  <a:lnTo>
                    <a:pt x="1"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8240431" y="4331189"/>
              <a:ext cx="7508" cy="3355"/>
            </a:xfrm>
            <a:custGeom>
              <a:avLst/>
              <a:gdLst/>
              <a:ahLst/>
              <a:cxnLst/>
              <a:rect l="l" t="t"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8219025" y="4264257"/>
              <a:ext cx="14217" cy="1597"/>
            </a:xfrm>
            <a:custGeom>
              <a:avLst/>
              <a:gdLst/>
              <a:ahLst/>
              <a:cxnLst/>
              <a:rect l="l" t="t" r="r" b="b"/>
              <a:pathLst>
                <a:path w="89" h="10" extrusionOk="0">
                  <a:moveTo>
                    <a:pt x="1" y="1"/>
                  </a:moveTo>
                  <a:lnTo>
                    <a:pt x="1"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8149378" y="4186303"/>
              <a:ext cx="21885" cy="9105"/>
            </a:xfrm>
            <a:custGeom>
              <a:avLst/>
              <a:gdLst/>
              <a:ahLst/>
              <a:cxnLst/>
              <a:rect l="l" t="t" r="r" b="b"/>
              <a:pathLst>
                <a:path w="137" h="57" extrusionOk="0">
                  <a:moveTo>
                    <a:pt x="25" y="0"/>
                  </a:moveTo>
                  <a:cubicBezTo>
                    <a:pt x="1" y="0"/>
                    <a:pt x="61" y="28"/>
                    <a:pt x="49" y="28"/>
                  </a:cubicBezTo>
                  <a:cubicBezTo>
                    <a:pt x="46" y="28"/>
                    <a:pt x="38" y="26"/>
                    <a:pt x="22" y="21"/>
                  </a:cubicBezTo>
                  <a:lnTo>
                    <a:pt x="22" y="21"/>
                  </a:lnTo>
                  <a:cubicBezTo>
                    <a:pt x="39" y="39"/>
                    <a:pt x="92" y="47"/>
                    <a:pt x="101" y="56"/>
                  </a:cubicBezTo>
                  <a:cubicBezTo>
                    <a:pt x="101" y="39"/>
                    <a:pt x="136" y="47"/>
                    <a:pt x="48" y="3"/>
                  </a:cubicBezTo>
                  <a:cubicBezTo>
                    <a:pt x="37"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8165512" y="4195249"/>
              <a:ext cx="1438" cy="1597"/>
            </a:xfrm>
            <a:custGeom>
              <a:avLst/>
              <a:gdLst/>
              <a:ahLst/>
              <a:cxnLst/>
              <a:rect l="l" t="t" r="r" b="b"/>
              <a:pathLst>
                <a:path w="9" h="10" extrusionOk="0">
                  <a:moveTo>
                    <a:pt x="0" y="0"/>
                  </a:moveTo>
                  <a:cubicBezTo>
                    <a:pt x="0" y="9"/>
                    <a:pt x="0" y="9"/>
                    <a:pt x="0" y="9"/>
                  </a:cubicBez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8351611" y="4508343"/>
              <a:ext cx="5751" cy="1597"/>
            </a:xfrm>
            <a:custGeom>
              <a:avLst/>
              <a:gdLst/>
              <a:ahLst/>
              <a:cxnLst/>
              <a:rect l="l" t="t" r="r" b="b"/>
              <a:pathLst>
                <a:path w="36" h="10" extrusionOk="0">
                  <a:moveTo>
                    <a:pt x="27" y="0"/>
                  </a:moveTo>
                  <a:lnTo>
                    <a:pt x="1"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8353049" y="4515372"/>
              <a:ext cx="7188" cy="4473"/>
            </a:xfrm>
            <a:custGeom>
              <a:avLst/>
              <a:gdLst/>
              <a:ahLst/>
              <a:cxnLst/>
              <a:rect l="l" t="t" r="r" b="b"/>
              <a:pathLst>
                <a:path w="45" h="28" extrusionOk="0">
                  <a:moveTo>
                    <a:pt x="0" y="1"/>
                  </a:moveTo>
                  <a:lnTo>
                    <a:pt x="36" y="27"/>
                  </a:lnTo>
                  <a:cubicBezTo>
                    <a:pt x="36" y="27"/>
                    <a:pt x="36" y="18"/>
                    <a:pt x="45"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8423495" y="4176878"/>
              <a:ext cx="3035" cy="4313"/>
            </a:xfrm>
            <a:custGeom>
              <a:avLst/>
              <a:gdLst/>
              <a:ahLst/>
              <a:cxnLst/>
              <a:rect l="l" t="t" r="r" b="b"/>
              <a:pathLst>
                <a:path w="19" h="27" extrusionOk="0">
                  <a:moveTo>
                    <a:pt x="10" y="0"/>
                  </a:moveTo>
                  <a:lnTo>
                    <a:pt x="1" y="9"/>
                  </a:lnTo>
                  <a:cubicBezTo>
                    <a:pt x="10" y="27"/>
                    <a:pt x="10" y="27"/>
                    <a:pt x="19" y="27"/>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8472855" y="4182469"/>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8537870" y="4174003"/>
              <a:ext cx="11342" cy="3994"/>
            </a:xfrm>
            <a:custGeom>
              <a:avLst/>
              <a:gdLst/>
              <a:ahLst/>
              <a:cxnLst/>
              <a:rect l="l" t="t" r="r" b="b"/>
              <a:pathLst>
                <a:path w="71" h="25" extrusionOk="0">
                  <a:moveTo>
                    <a:pt x="0" y="1"/>
                  </a:moveTo>
                  <a:cubicBezTo>
                    <a:pt x="6" y="4"/>
                    <a:pt x="14" y="5"/>
                    <a:pt x="22" y="5"/>
                  </a:cubicBezTo>
                  <a:lnTo>
                    <a:pt x="22" y="5"/>
                  </a:lnTo>
                  <a:cubicBezTo>
                    <a:pt x="16" y="2"/>
                    <a:pt x="9" y="1"/>
                    <a:pt x="0" y="1"/>
                  </a:cubicBezTo>
                  <a:close/>
                  <a:moveTo>
                    <a:pt x="71" y="1"/>
                  </a:moveTo>
                  <a:cubicBezTo>
                    <a:pt x="59" y="1"/>
                    <a:pt x="39" y="5"/>
                    <a:pt x="22" y="5"/>
                  </a:cubicBezTo>
                  <a:cubicBezTo>
                    <a:pt x="22" y="5"/>
                    <a:pt x="22" y="5"/>
                    <a:pt x="22" y="5"/>
                  </a:cubicBezTo>
                  <a:lnTo>
                    <a:pt x="22" y="5"/>
                  </a:lnTo>
                  <a:cubicBezTo>
                    <a:pt x="38" y="11"/>
                    <a:pt x="42" y="24"/>
                    <a:pt x="48" y="24"/>
                  </a:cubicBezTo>
                  <a:cubicBezTo>
                    <a:pt x="53" y="24"/>
                    <a:pt x="59"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8828441" y="4217772"/>
              <a:ext cx="361178" cy="313255"/>
            </a:xfrm>
            <a:custGeom>
              <a:avLst/>
              <a:gdLst/>
              <a:ahLst/>
              <a:cxnLst/>
              <a:rect l="l" t="t" r="r" b="b"/>
              <a:pathLst>
                <a:path w="2261" h="1961" extrusionOk="0">
                  <a:moveTo>
                    <a:pt x="0" y="1"/>
                  </a:moveTo>
                  <a:lnTo>
                    <a:pt x="1130" y="1961"/>
                  </a:lnTo>
                  <a:lnTo>
                    <a:pt x="226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9031793" y="4512976"/>
              <a:ext cx="6869" cy="3035"/>
            </a:xfrm>
            <a:custGeom>
              <a:avLst/>
              <a:gdLst/>
              <a:ahLst/>
              <a:cxnLst/>
              <a:rect l="l" t="t"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9006074" y="4497001"/>
              <a:ext cx="5751" cy="1597"/>
            </a:xfrm>
            <a:custGeom>
              <a:avLst/>
              <a:gdLst/>
              <a:ahLst/>
              <a:cxnLst/>
              <a:rect l="l" t="t" r="r" b="b"/>
              <a:pathLst>
                <a:path w="36"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8992017" y="4475915"/>
              <a:ext cx="17092" cy="14217"/>
            </a:xfrm>
            <a:custGeom>
              <a:avLst/>
              <a:gdLst/>
              <a:ahLst/>
              <a:cxnLst/>
              <a:rect l="l" t="t"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9004637" y="4456107"/>
              <a:ext cx="3035" cy="3035"/>
            </a:xfrm>
            <a:custGeom>
              <a:avLst/>
              <a:gdLst/>
              <a:ahLst/>
              <a:cxnLst/>
              <a:rect l="l" t="t" r="r" b="b"/>
              <a:pathLst>
                <a:path w="19" h="19" extrusionOk="0">
                  <a:moveTo>
                    <a:pt x="10" y="1"/>
                  </a:moveTo>
                  <a:cubicBezTo>
                    <a:pt x="8" y="4"/>
                    <a:pt x="6" y="6"/>
                    <a:pt x="4" y="7"/>
                  </a:cubicBezTo>
                  <a:lnTo>
                    <a:pt x="4" y="7"/>
                  </a:lnTo>
                  <a:cubicBezTo>
                    <a:pt x="3" y="6"/>
                    <a:pt x="2" y="6"/>
                    <a:pt x="1" y="6"/>
                  </a:cubicBezTo>
                  <a:lnTo>
                    <a:pt x="1" y="6"/>
                  </a:lnTo>
                  <a:cubicBezTo>
                    <a:pt x="0" y="6"/>
                    <a:pt x="1" y="7"/>
                    <a:pt x="3" y="7"/>
                  </a:cubicBezTo>
                  <a:cubicBezTo>
                    <a:pt x="3" y="7"/>
                    <a:pt x="4" y="7"/>
                    <a:pt x="4" y="7"/>
                  </a:cubicBezTo>
                  <a:lnTo>
                    <a:pt x="4" y="7"/>
                  </a:lnTo>
                  <a:cubicBezTo>
                    <a:pt x="7" y="8"/>
                    <a:pt x="12" y="12"/>
                    <a:pt x="18" y="18"/>
                  </a:cubicBezTo>
                  <a:cubicBezTo>
                    <a:pt x="18" y="10"/>
                    <a:pt x="18"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9007512" y="4458024"/>
              <a:ext cx="1278" cy="1438"/>
            </a:xfrm>
            <a:custGeom>
              <a:avLst/>
              <a:gdLst/>
              <a:ahLst/>
              <a:cxnLst/>
              <a:rect l="l" t="t" r="r" b="b"/>
              <a:pathLst>
                <a:path w="8" h="9" extrusionOk="0">
                  <a:moveTo>
                    <a:pt x="6" y="0"/>
                  </a:moveTo>
                  <a:cubicBezTo>
                    <a:pt x="4" y="0"/>
                    <a:pt x="3" y="2"/>
                    <a:pt x="0" y="6"/>
                  </a:cubicBezTo>
                  <a:cubicBezTo>
                    <a:pt x="2" y="8"/>
                    <a:pt x="3" y="8"/>
                    <a:pt x="4" y="8"/>
                  </a:cubicBezTo>
                  <a:cubicBezTo>
                    <a:pt x="7"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9000483" y="4444766"/>
              <a:ext cx="5751" cy="5910"/>
            </a:xfrm>
            <a:custGeom>
              <a:avLst/>
              <a:gdLst/>
              <a:ahLst/>
              <a:cxnLst/>
              <a:rect l="l" t="t"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8993455" y="4449079"/>
              <a:ext cx="2875" cy="1597"/>
            </a:xfrm>
            <a:custGeom>
              <a:avLst/>
              <a:gdLst/>
              <a:ahLst/>
              <a:cxnLst/>
              <a:rect l="l" t="t" r="r" b="b"/>
              <a:pathLst>
                <a:path w="18"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8993614" y="4450516"/>
              <a:ext cx="5591" cy="1597"/>
            </a:xfrm>
            <a:custGeom>
              <a:avLst/>
              <a:gdLst/>
              <a:ahLst/>
              <a:cxnLst/>
              <a:rect l="l" t="t" r="r" b="b"/>
              <a:pathLst>
                <a:path w="35" h="10" extrusionOk="0">
                  <a:moveTo>
                    <a:pt x="8" y="0"/>
                  </a:moveTo>
                  <a:cubicBezTo>
                    <a:pt x="8" y="0"/>
                    <a:pt x="0" y="4"/>
                    <a:pt x="5" y="4"/>
                  </a:cubicBezTo>
                  <a:cubicBezTo>
                    <a:pt x="7" y="4"/>
                    <a:pt x="10" y="4"/>
                    <a:pt x="15" y="3"/>
                  </a:cubicBezTo>
                  <a:lnTo>
                    <a:pt x="15" y="3"/>
                  </a:lnTo>
                  <a:lnTo>
                    <a:pt x="19" y="4"/>
                  </a:lnTo>
                  <a:lnTo>
                    <a:pt x="19" y="4"/>
                  </a:lnTo>
                  <a:cubicBezTo>
                    <a:pt x="21" y="3"/>
                    <a:pt x="23" y="2"/>
                    <a:pt x="26" y="0"/>
                  </a:cubicBezTo>
                  <a:lnTo>
                    <a:pt x="26" y="0"/>
                  </a:lnTo>
                  <a:cubicBezTo>
                    <a:pt x="21" y="2"/>
                    <a:pt x="18" y="2"/>
                    <a:pt x="15" y="3"/>
                  </a:cubicBezTo>
                  <a:lnTo>
                    <a:pt x="15" y="3"/>
                  </a:lnTo>
                  <a:lnTo>
                    <a:pt x="8" y="0"/>
                  </a:lnTo>
                  <a:close/>
                  <a:moveTo>
                    <a:pt x="19" y="4"/>
                  </a:moveTo>
                  <a:cubicBezTo>
                    <a:pt x="14" y="9"/>
                    <a:pt x="27" y="9"/>
                    <a:pt x="34" y="9"/>
                  </a:cubicBezTo>
                  <a:lnTo>
                    <a:pt x="19"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8994733" y="4454670"/>
              <a:ext cx="7508" cy="6230"/>
            </a:xfrm>
            <a:custGeom>
              <a:avLst/>
              <a:gdLst/>
              <a:ahLst/>
              <a:cxnLst/>
              <a:rect l="l" t="t" r="r" b="b"/>
              <a:pathLst>
                <a:path w="47" h="39" extrusionOk="0">
                  <a:moveTo>
                    <a:pt x="27" y="1"/>
                  </a:moveTo>
                  <a:cubicBezTo>
                    <a:pt x="27" y="15"/>
                    <a:pt x="27" y="30"/>
                    <a:pt x="13" y="30"/>
                  </a:cubicBezTo>
                  <a:cubicBezTo>
                    <a:pt x="10" y="30"/>
                    <a:pt x="6" y="29"/>
                    <a:pt x="1" y="27"/>
                  </a:cubicBezTo>
                  <a:lnTo>
                    <a:pt x="1" y="27"/>
                  </a:lnTo>
                  <a:cubicBezTo>
                    <a:pt x="9"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 name="Google Shape;492;p2"/>
            <p:cNvSpPr/>
            <p:nvPr/>
          </p:nvSpPr>
          <p:spPr>
            <a:xfrm>
              <a:off x="8987704" y="4479909"/>
              <a:ext cx="4473" cy="4633"/>
            </a:xfrm>
            <a:custGeom>
              <a:avLst/>
              <a:gdLst/>
              <a:ahLst/>
              <a:cxnLst/>
              <a:rect l="l" t="t" r="r" b="b"/>
              <a:pathLst>
                <a:path w="28" h="29" extrusionOk="0">
                  <a:moveTo>
                    <a:pt x="16" y="0"/>
                  </a:moveTo>
                  <a:cubicBezTo>
                    <a:pt x="14" y="0"/>
                    <a:pt x="12" y="1"/>
                    <a:pt x="10" y="2"/>
                  </a:cubicBezTo>
                  <a:lnTo>
                    <a:pt x="1" y="20"/>
                  </a:lnTo>
                  <a:lnTo>
                    <a:pt x="27" y="28"/>
                  </a:lnTo>
                  <a:cubicBezTo>
                    <a:pt x="20" y="21"/>
                    <a:pt x="25" y="0"/>
                    <a:pt x="1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 name="Google Shape;493;p2"/>
            <p:cNvSpPr/>
            <p:nvPr/>
          </p:nvSpPr>
          <p:spPr>
            <a:xfrm>
              <a:off x="8987704" y="4427993"/>
              <a:ext cx="5910" cy="5751"/>
            </a:xfrm>
            <a:custGeom>
              <a:avLst/>
              <a:gdLst/>
              <a:ahLst/>
              <a:cxnLst/>
              <a:rect l="l" t="t" r="r" b="b"/>
              <a:pathLst>
                <a:path w="37" h="36" extrusionOk="0">
                  <a:moveTo>
                    <a:pt x="36" y="0"/>
                  </a:moveTo>
                  <a:lnTo>
                    <a:pt x="36" y="0"/>
                  </a:lnTo>
                  <a:cubicBezTo>
                    <a:pt x="27" y="9"/>
                    <a:pt x="18" y="27"/>
                    <a:pt x="1" y="36"/>
                  </a:cubicBezTo>
                  <a:lnTo>
                    <a:pt x="18" y="36"/>
                  </a:lnTo>
                  <a:cubicBezTo>
                    <a:pt x="27" y="27"/>
                    <a:pt x="27" y="9"/>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 name="Google Shape;494;p2"/>
            <p:cNvSpPr/>
            <p:nvPr/>
          </p:nvSpPr>
          <p:spPr>
            <a:xfrm>
              <a:off x="8983551" y="4430708"/>
              <a:ext cx="4313" cy="3195"/>
            </a:xfrm>
            <a:custGeom>
              <a:avLst/>
              <a:gdLst/>
              <a:ahLst/>
              <a:cxnLst/>
              <a:rect l="l" t="t" r="r" b="b"/>
              <a:pathLst>
                <a:path w="27" h="20" extrusionOk="0">
                  <a:moveTo>
                    <a:pt x="0" y="1"/>
                  </a:moveTo>
                  <a:cubicBezTo>
                    <a:pt x="6" y="17"/>
                    <a:pt x="11" y="20"/>
                    <a:pt x="16" y="20"/>
                  </a:cubicBezTo>
                  <a:cubicBezTo>
                    <a:pt x="20"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8984988" y="4451954"/>
              <a:ext cx="8626" cy="4313"/>
            </a:xfrm>
            <a:custGeom>
              <a:avLst/>
              <a:gdLst/>
              <a:ahLst/>
              <a:cxnLst/>
              <a:rect l="l" t="t" r="r" b="b"/>
              <a:pathLst>
                <a:path w="54" h="27" extrusionOk="0">
                  <a:moveTo>
                    <a:pt x="0" y="0"/>
                  </a:moveTo>
                  <a:lnTo>
                    <a:pt x="0" y="9"/>
                  </a:lnTo>
                  <a:lnTo>
                    <a:pt x="53" y="27"/>
                  </a:lnTo>
                  <a:lnTo>
                    <a:pt x="53" y="27"/>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8983551"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 name="Google Shape;497;p2"/>
            <p:cNvSpPr/>
            <p:nvPr/>
          </p:nvSpPr>
          <p:spPr>
            <a:xfrm>
              <a:off x="8979238" y="4401156"/>
              <a:ext cx="8626" cy="7188"/>
            </a:xfrm>
            <a:custGeom>
              <a:avLst/>
              <a:gdLst/>
              <a:ahLst/>
              <a:cxnLst/>
              <a:rect l="l" t="t"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 name="Google Shape;498;p2"/>
            <p:cNvSpPr/>
            <p:nvPr/>
          </p:nvSpPr>
          <p:spPr>
            <a:xfrm>
              <a:off x="8973647"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8980675" y="4419526"/>
              <a:ext cx="3035" cy="5751"/>
            </a:xfrm>
            <a:custGeom>
              <a:avLst/>
              <a:gdLst/>
              <a:ahLst/>
              <a:cxnLst/>
              <a:rect l="l" t="t" r="r" b="b"/>
              <a:pathLst>
                <a:path w="19" h="36" extrusionOk="0">
                  <a:moveTo>
                    <a:pt x="18" y="0"/>
                  </a:moveTo>
                  <a:lnTo>
                    <a:pt x="1" y="27"/>
                  </a:lnTo>
                  <a:cubicBezTo>
                    <a:pt x="1" y="27"/>
                    <a:pt x="1" y="36"/>
                    <a:pt x="1"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8979238" y="4420964"/>
              <a:ext cx="1597" cy="2875"/>
            </a:xfrm>
            <a:custGeom>
              <a:avLst/>
              <a:gdLst/>
              <a:ahLst/>
              <a:cxnLst/>
              <a:rect l="l" t="t" r="r" b="b"/>
              <a:pathLst>
                <a:path w="10" h="18" extrusionOk="0">
                  <a:moveTo>
                    <a:pt x="10" y="18"/>
                  </a:moveTo>
                  <a:lnTo>
                    <a:pt x="10" y="18"/>
                  </a:lnTo>
                  <a:cubicBezTo>
                    <a:pt x="1" y="9"/>
                    <a:pt x="1" y="0"/>
                    <a:pt x="1" y="0"/>
                  </a:cubicBezTo>
                  <a:cubicBezTo>
                    <a:pt x="1" y="0"/>
                    <a:pt x="1" y="9"/>
                    <a:pt x="1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8980675"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8973647"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 name="Google Shape;503;p2"/>
            <p:cNvSpPr/>
            <p:nvPr/>
          </p:nvSpPr>
          <p:spPr>
            <a:xfrm>
              <a:off x="8976522" y="4430708"/>
              <a:ext cx="5751" cy="4473"/>
            </a:xfrm>
            <a:custGeom>
              <a:avLst/>
              <a:gdLst/>
              <a:ahLst/>
              <a:cxnLst/>
              <a:rect l="l" t="t" r="r" b="b"/>
              <a:pathLst>
                <a:path w="36" h="28" extrusionOk="0">
                  <a:moveTo>
                    <a:pt x="0" y="1"/>
                  </a:moveTo>
                  <a:lnTo>
                    <a:pt x="9" y="27"/>
                  </a:lnTo>
                  <a:cubicBezTo>
                    <a:pt x="18" y="19"/>
                    <a:pt x="18" y="10"/>
                    <a:pt x="35"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 name="Google Shape;504;p2"/>
            <p:cNvSpPr/>
            <p:nvPr/>
          </p:nvSpPr>
          <p:spPr>
            <a:xfrm>
              <a:off x="8973647" y="4429430"/>
              <a:ext cx="3035" cy="1438"/>
            </a:xfrm>
            <a:custGeom>
              <a:avLst/>
              <a:gdLst/>
              <a:ahLst/>
              <a:cxnLst/>
              <a:rect l="l" t="t" r="r" b="b"/>
              <a:pathLst>
                <a:path w="19"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8968056" y="4404031"/>
              <a:ext cx="7188" cy="7188"/>
            </a:xfrm>
            <a:custGeom>
              <a:avLst/>
              <a:gdLst/>
              <a:ahLst/>
              <a:cxnLst/>
              <a:rect l="l" t="t"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8975084" y="4415213"/>
              <a:ext cx="1597" cy="1278"/>
            </a:xfrm>
            <a:custGeom>
              <a:avLst/>
              <a:gdLst/>
              <a:ahLst/>
              <a:cxnLst/>
              <a:rect l="l" t="t" r="r" b="b"/>
              <a:pathLst>
                <a:path w="10" h="8" extrusionOk="0">
                  <a:moveTo>
                    <a:pt x="0" y="1"/>
                  </a:moveTo>
                  <a:cubicBezTo>
                    <a:pt x="0" y="5"/>
                    <a:pt x="0" y="7"/>
                    <a:pt x="1"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 name="Google Shape;507;p2"/>
            <p:cNvSpPr/>
            <p:nvPr/>
          </p:nvSpPr>
          <p:spPr>
            <a:xfrm>
              <a:off x="8956714" y="4385661"/>
              <a:ext cx="1597" cy="1597"/>
            </a:xfrm>
            <a:custGeom>
              <a:avLst/>
              <a:gdLst/>
              <a:ahLst/>
              <a:cxnLst/>
              <a:rect l="l" t="t" r="r" b="b"/>
              <a:pathLst>
                <a:path w="10" h="10" extrusionOk="0">
                  <a:moveTo>
                    <a:pt x="1" y="0"/>
                  </a:moveTo>
                  <a:cubicBezTo>
                    <a:pt x="1" y="0"/>
                    <a:pt x="1" y="9"/>
                    <a:pt x="1"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2"/>
            <p:cNvSpPr/>
            <p:nvPr/>
          </p:nvSpPr>
          <p:spPr>
            <a:xfrm>
              <a:off x="8969493" y="4411060"/>
              <a:ext cx="2875" cy="2875"/>
            </a:xfrm>
            <a:custGeom>
              <a:avLst/>
              <a:gdLst/>
              <a:ahLst/>
              <a:cxnLst/>
              <a:rect l="l" t="t"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8968056" y="4395565"/>
              <a:ext cx="2875" cy="4313"/>
            </a:xfrm>
            <a:custGeom>
              <a:avLst/>
              <a:gdLst/>
              <a:ahLst/>
              <a:cxnLst/>
              <a:rect l="l" t="t" r="r" b="b"/>
              <a:pathLst>
                <a:path w="18" h="27" extrusionOk="0">
                  <a:moveTo>
                    <a:pt x="9" y="0"/>
                  </a:moveTo>
                  <a:lnTo>
                    <a:pt x="9" y="0"/>
                  </a:lnTo>
                  <a:cubicBezTo>
                    <a:pt x="0"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8976522" y="4413776"/>
              <a:ext cx="1438" cy="1597"/>
            </a:xfrm>
            <a:custGeom>
              <a:avLst/>
              <a:gdLst/>
              <a:ahLst/>
              <a:cxnLst/>
              <a:rect l="l" t="t" r="r" b="b"/>
              <a:pathLst>
                <a:path w="9"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8972209" y="4413776"/>
              <a:ext cx="4473" cy="1597"/>
            </a:xfrm>
            <a:custGeom>
              <a:avLst/>
              <a:gdLst/>
              <a:ahLst/>
              <a:cxnLst/>
              <a:rect l="l" t="t" r="r" b="b"/>
              <a:pathLst>
                <a:path w="28" h="10" extrusionOk="0">
                  <a:moveTo>
                    <a:pt x="1" y="1"/>
                  </a:moveTo>
                  <a:cubicBezTo>
                    <a:pt x="9" y="10"/>
                    <a:pt x="18" y="10"/>
                    <a:pt x="18" y="10"/>
                  </a:cubicBezTo>
                  <a:lnTo>
                    <a:pt x="27" y="10"/>
                  </a:lnTo>
                  <a:cubicBezTo>
                    <a:pt x="18" y="1"/>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8925724"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lnTo>
                    <a:pt x="195" y="0"/>
                  </a:lnTo>
                  <a:cubicBezTo>
                    <a:pt x="189" y="0"/>
                    <a:pt x="183" y="4"/>
                    <a:pt x="169" y="4"/>
                  </a:cubicBezTo>
                  <a:cubicBezTo>
                    <a:pt x="162" y="4"/>
                    <a:pt x="153"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 name="Google Shape;513;p2"/>
            <p:cNvSpPr/>
            <p:nvPr/>
          </p:nvSpPr>
          <p:spPr>
            <a:xfrm>
              <a:off x="8958152" y="4385661"/>
              <a:ext cx="5751" cy="8626"/>
            </a:xfrm>
            <a:custGeom>
              <a:avLst/>
              <a:gdLst/>
              <a:ahLst/>
              <a:cxnLst/>
              <a:rect l="l" t="t" r="r" b="b"/>
              <a:pathLst>
                <a:path w="36" h="54" extrusionOk="0">
                  <a:moveTo>
                    <a:pt x="0"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 name="Google Shape;514;p2"/>
            <p:cNvSpPr/>
            <p:nvPr/>
          </p:nvSpPr>
          <p:spPr>
            <a:xfrm>
              <a:off x="8952561" y="4394127"/>
              <a:ext cx="15655" cy="13418"/>
            </a:xfrm>
            <a:custGeom>
              <a:avLst/>
              <a:gdLst/>
              <a:ahLst/>
              <a:cxnLst/>
              <a:rect l="l" t="t"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lnTo>
                    <a:pt x="47" y="47"/>
                  </a:ln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8962305" y="4446203"/>
              <a:ext cx="1597" cy="1597"/>
            </a:xfrm>
            <a:custGeom>
              <a:avLst/>
              <a:gdLst/>
              <a:ahLst/>
              <a:cxnLst/>
              <a:rect l="l" t="t" r="r" b="b"/>
              <a:pathLst>
                <a:path w="10" h="10" extrusionOk="0">
                  <a:moveTo>
                    <a:pt x="10" y="1"/>
                  </a:moveTo>
                  <a:cubicBezTo>
                    <a:pt x="1" y="1"/>
                    <a:pt x="1" y="1"/>
                    <a:pt x="1" y="10"/>
                  </a:cubicBez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8963743" y="4433584"/>
              <a:ext cx="8626" cy="13738"/>
            </a:xfrm>
            <a:custGeom>
              <a:avLst/>
              <a:gdLst/>
              <a:ahLst/>
              <a:cxnLst/>
              <a:rect l="l" t="t" r="r" b="b"/>
              <a:pathLst>
                <a:path w="54" h="86" extrusionOk="0">
                  <a:moveTo>
                    <a:pt x="54" y="1"/>
                  </a:moveTo>
                  <a:lnTo>
                    <a:pt x="54" y="1"/>
                  </a:lnTo>
                  <a:cubicBezTo>
                    <a:pt x="51" y="1"/>
                    <a:pt x="48" y="4"/>
                    <a:pt x="45" y="10"/>
                  </a:cubicBezTo>
                  <a:lnTo>
                    <a:pt x="45" y="10"/>
                  </a:ln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 name="Google Shape;517;p2"/>
            <p:cNvSpPr/>
            <p:nvPr/>
          </p:nvSpPr>
          <p:spPr>
            <a:xfrm>
              <a:off x="8955276" y="4418089"/>
              <a:ext cx="7188" cy="6070"/>
            </a:xfrm>
            <a:custGeom>
              <a:avLst/>
              <a:gdLst/>
              <a:ahLst/>
              <a:cxnLst/>
              <a:rect l="l" t="t"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 name="Google Shape;518;p2"/>
            <p:cNvSpPr/>
            <p:nvPr/>
          </p:nvSpPr>
          <p:spPr>
            <a:xfrm>
              <a:off x="8955276"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 name="Google Shape;519;p2"/>
            <p:cNvSpPr/>
            <p:nvPr/>
          </p:nvSpPr>
          <p:spPr>
            <a:xfrm>
              <a:off x="8953839" y="4374319"/>
              <a:ext cx="4473" cy="3035"/>
            </a:xfrm>
            <a:custGeom>
              <a:avLst/>
              <a:gdLst/>
              <a:ahLst/>
              <a:cxnLst/>
              <a:rect l="l" t="t" r="r" b="b"/>
              <a:pathLst>
                <a:path w="28" h="19" extrusionOk="0">
                  <a:moveTo>
                    <a:pt x="10"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9100642" y="4188220"/>
              <a:ext cx="1438" cy="1438"/>
            </a:xfrm>
            <a:custGeom>
              <a:avLst/>
              <a:gdLst/>
              <a:ahLst/>
              <a:cxnLst/>
              <a:rect l="l" t="t" r="r" b="b"/>
              <a:pathLst>
                <a:path w="9"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9086425" y="4189498"/>
              <a:ext cx="1597" cy="3035"/>
            </a:xfrm>
            <a:custGeom>
              <a:avLst/>
              <a:gdLst/>
              <a:ahLst/>
              <a:cxnLst/>
              <a:rect l="l" t="t" r="r" b="b"/>
              <a:pathLst>
                <a:path w="10" h="19" extrusionOk="0">
                  <a:moveTo>
                    <a:pt x="1" y="1"/>
                  </a:moveTo>
                  <a:lnTo>
                    <a:pt x="1" y="19"/>
                  </a:lnTo>
                  <a:cubicBezTo>
                    <a:pt x="1" y="10"/>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8880517" y="4247325"/>
              <a:ext cx="14537" cy="8786"/>
            </a:xfrm>
            <a:custGeom>
              <a:avLst/>
              <a:gdLst/>
              <a:ahLst/>
              <a:cxnLst/>
              <a:rect l="l" t="t" r="r" b="b"/>
              <a:pathLst>
                <a:path w="91" h="55" extrusionOk="0">
                  <a:moveTo>
                    <a:pt x="1" y="1"/>
                  </a:moveTo>
                  <a:cubicBezTo>
                    <a:pt x="19" y="13"/>
                    <a:pt x="40" y="26"/>
                    <a:pt x="57" y="35"/>
                  </a:cubicBezTo>
                  <a:lnTo>
                    <a:pt x="57" y="35"/>
                  </a:lnTo>
                  <a:lnTo>
                    <a:pt x="18" y="10"/>
                  </a:ln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8970771" y="4214897"/>
              <a:ext cx="3035" cy="5910"/>
            </a:xfrm>
            <a:custGeom>
              <a:avLst/>
              <a:gdLst/>
              <a:ahLst/>
              <a:cxnLst/>
              <a:rect l="l" t="t"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8976522" y="4195249"/>
              <a:ext cx="2875" cy="4313"/>
            </a:xfrm>
            <a:custGeom>
              <a:avLst/>
              <a:gdLst/>
              <a:ahLst/>
              <a:cxnLst/>
              <a:rect l="l" t="t" r="r" b="b"/>
              <a:pathLst>
                <a:path w="18"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9223324" y="4179754"/>
              <a:ext cx="12779" cy="5751"/>
            </a:xfrm>
            <a:custGeom>
              <a:avLst/>
              <a:gdLst/>
              <a:ahLst/>
              <a:cxnLst/>
              <a:rect l="l" t="t" r="r" b="b"/>
              <a:pathLst>
                <a:path w="80" h="36" extrusionOk="0">
                  <a:moveTo>
                    <a:pt x="80" y="0"/>
                  </a:moveTo>
                  <a:cubicBezTo>
                    <a:pt x="36" y="0"/>
                    <a:pt x="27" y="18"/>
                    <a:pt x="0"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8906715" y="4296845"/>
              <a:ext cx="3674" cy="7348"/>
            </a:xfrm>
            <a:custGeom>
              <a:avLst/>
              <a:gdLst/>
              <a:ahLst/>
              <a:cxnLst/>
              <a:rect l="l" t="t"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9094891" y="4241734"/>
              <a:ext cx="1597" cy="3035"/>
            </a:xfrm>
            <a:custGeom>
              <a:avLst/>
              <a:gdLst/>
              <a:ahLst/>
              <a:cxnLst/>
              <a:rect l="l" t="t" r="r" b="b"/>
              <a:pathLst>
                <a:path w="10" h="19" extrusionOk="0">
                  <a:moveTo>
                    <a:pt x="10" y="1"/>
                  </a:moveTo>
                  <a:cubicBezTo>
                    <a:pt x="1" y="9"/>
                    <a:pt x="1" y="9"/>
                    <a:pt x="1" y="18"/>
                  </a:cubicBezTo>
                  <a:cubicBezTo>
                    <a:pt x="10" y="18"/>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8905916" y="4291094"/>
              <a:ext cx="4473" cy="5910"/>
            </a:xfrm>
            <a:custGeom>
              <a:avLst/>
              <a:gdLst/>
              <a:ahLst/>
              <a:cxnLst/>
              <a:rect l="l" t="t"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9083709"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9000483" y="4497001"/>
              <a:ext cx="1597" cy="3035"/>
            </a:xfrm>
            <a:custGeom>
              <a:avLst/>
              <a:gdLst/>
              <a:ahLst/>
              <a:cxnLst/>
              <a:rect l="l" t="t" r="r" b="b"/>
              <a:pathLst>
                <a:path w="10"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8939781" y="4346205"/>
              <a:ext cx="1597" cy="1438"/>
            </a:xfrm>
            <a:custGeom>
              <a:avLst/>
              <a:gdLst/>
              <a:ahLst/>
              <a:cxnLst/>
              <a:rect l="l" t="t" r="r" b="b"/>
              <a:pathLst>
                <a:path w="10" h="9" extrusionOk="0">
                  <a:moveTo>
                    <a:pt x="1" y="0"/>
                  </a:moveTo>
                  <a:cubicBezTo>
                    <a:pt x="9"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892428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8869335"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893834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8941219" y="4348920"/>
              <a:ext cx="1597" cy="1597"/>
            </a:xfrm>
            <a:custGeom>
              <a:avLst/>
              <a:gdLst/>
              <a:ahLst/>
              <a:cxnLst/>
              <a:rect l="l" t="t" r="r" b="b"/>
              <a:pathLst>
                <a:path w="10"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8938344" y="4344767"/>
              <a:ext cx="1597" cy="2875"/>
            </a:xfrm>
            <a:custGeom>
              <a:avLst/>
              <a:gdLst/>
              <a:ahLst/>
              <a:cxnLst/>
              <a:rect l="l" t="t" r="r" b="b"/>
              <a:pathLst>
                <a:path w="10" h="18" extrusionOk="0">
                  <a:moveTo>
                    <a:pt x="1" y="0"/>
                  </a:moveTo>
                  <a:cubicBezTo>
                    <a:pt x="1" y="9"/>
                    <a:pt x="1" y="9"/>
                    <a:pt x="10" y="18"/>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914568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8865022"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8865022" y="4190936"/>
              <a:ext cx="11501" cy="18530"/>
            </a:xfrm>
            <a:custGeom>
              <a:avLst/>
              <a:gdLst/>
              <a:ahLst/>
              <a:cxnLst/>
              <a:rect l="l" t="t" r="r" b="b"/>
              <a:pathLst>
                <a:path w="72" h="116" extrusionOk="0">
                  <a:moveTo>
                    <a:pt x="54" y="1"/>
                  </a:moveTo>
                  <a:cubicBezTo>
                    <a:pt x="48" y="24"/>
                    <a:pt x="38" y="32"/>
                    <a:pt x="24" y="32"/>
                  </a:cubicBezTo>
                  <a:cubicBezTo>
                    <a:pt x="17" y="32"/>
                    <a:pt x="9" y="30"/>
                    <a:pt x="1" y="27"/>
                  </a:cubicBezTo>
                  <a:lnTo>
                    <a:pt x="1" y="27"/>
                  </a:lnTo>
                  <a:cubicBezTo>
                    <a:pt x="27" y="54"/>
                    <a:pt x="54" y="89"/>
                    <a:pt x="71" y="116"/>
                  </a:cubicBezTo>
                  <a:cubicBezTo>
                    <a:pt x="62"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8776206"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lnTo>
                    <a:pt x="381" y="143"/>
                  </a:lnTo>
                  <a:cubicBezTo>
                    <a:pt x="380" y="143"/>
                    <a:pt x="380" y="142"/>
                    <a:pt x="380" y="141"/>
                  </a:cubicBezTo>
                  <a:close/>
                  <a:moveTo>
                    <a:pt x="406" y="141"/>
                  </a:moveTo>
                  <a:lnTo>
                    <a:pt x="406" y="141"/>
                  </a:lnTo>
                  <a:cubicBezTo>
                    <a:pt x="410" y="144"/>
                    <a:pt x="414" y="146"/>
                    <a:pt x="417" y="148"/>
                  </a:cubicBezTo>
                  <a:lnTo>
                    <a:pt x="417" y="148"/>
                  </a:ln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lnTo>
                    <a:pt x="627" y="372"/>
                  </a:ln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lnTo>
                    <a:pt x="2548" y="760"/>
                  </a:lnTo>
                  <a:cubicBezTo>
                    <a:pt x="2551" y="757"/>
                    <a:pt x="2552" y="753"/>
                    <a:pt x="2552" y="751"/>
                  </a:cubicBezTo>
                  <a:close/>
                  <a:moveTo>
                    <a:pt x="2058" y="927"/>
                  </a:moveTo>
                  <a:cubicBezTo>
                    <a:pt x="2058" y="935"/>
                    <a:pt x="2056" y="937"/>
                    <a:pt x="2054" y="937"/>
                  </a:cubicBezTo>
                  <a:cubicBezTo>
                    <a:pt x="2052" y="937"/>
                    <a:pt x="2049" y="932"/>
                    <a:pt x="2049" y="927"/>
                  </a:cubicBezTo>
                  <a:close/>
                  <a:moveTo>
                    <a:pt x="751" y="1007"/>
                  </a:moveTo>
                  <a:lnTo>
                    <a:pt x="751" y="1007"/>
                  </a:lnTo>
                  <a:cubicBezTo>
                    <a:pt x="750" y="1007"/>
                    <a:pt x="750" y="1008"/>
                    <a:pt x="749" y="1009"/>
                  </a:cubicBezTo>
                  <a:lnTo>
                    <a:pt x="749" y="1009"/>
                  </a:lnTo>
                  <a:cubicBezTo>
                    <a:pt x="750" y="1008"/>
                    <a:pt x="750" y="1007"/>
                    <a:pt x="751" y="1007"/>
                  </a:cubicBezTo>
                  <a:close/>
                  <a:moveTo>
                    <a:pt x="1802" y="1298"/>
                  </a:moveTo>
                  <a:cubicBezTo>
                    <a:pt x="1806" y="1299"/>
                    <a:pt x="1810" y="1300"/>
                    <a:pt x="1813" y="1300"/>
                  </a:cubicBezTo>
                  <a:lnTo>
                    <a:pt x="1813" y="1300"/>
                  </a:lnTo>
                  <a:cubicBezTo>
                    <a:pt x="1810" y="1299"/>
                    <a:pt x="1806" y="1298"/>
                    <a:pt x="1802" y="1298"/>
                  </a:cubicBezTo>
                  <a:close/>
                  <a:moveTo>
                    <a:pt x="1969" y="1704"/>
                  </a:moveTo>
                  <a:lnTo>
                    <a:pt x="1969" y="1704"/>
                  </a:lnTo>
                  <a:cubicBezTo>
                    <a:pt x="1968" y="1705"/>
                    <a:pt x="1968" y="1705"/>
                    <a:pt x="1967" y="1706"/>
                  </a:cubicBezTo>
                  <a:lnTo>
                    <a:pt x="1967" y="1706"/>
                  </a:ln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2031" y="106"/>
                  </a:lnTo>
                  <a:lnTo>
                    <a:pt x="1996" y="132"/>
                  </a:lnTo>
                  <a:cubicBezTo>
                    <a:pt x="1988" y="132"/>
                    <a:pt x="1987" y="118"/>
                    <a:pt x="1994" y="115"/>
                  </a:cubicBezTo>
                  <a:lnTo>
                    <a:pt x="1994" y="115"/>
                  </a:lnTo>
                  <a:lnTo>
                    <a:pt x="1943" y="124"/>
                  </a:lnTo>
                  <a:cubicBezTo>
                    <a:pt x="1934" y="132"/>
                    <a:pt x="1916" y="159"/>
                    <a:pt x="1908" y="168"/>
                  </a:cubicBezTo>
                  <a:cubicBezTo>
                    <a:pt x="1890" y="159"/>
                    <a:pt x="1916" y="159"/>
                    <a:pt x="1908" y="150"/>
                  </a:cubicBezTo>
                  <a:lnTo>
                    <a:pt x="1908" y="150"/>
                  </a:ln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37" y="97"/>
                  </a:ln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lnTo>
                    <a:pt x="1387" y="115"/>
                  </a:lnTo>
                  <a:cubicBezTo>
                    <a:pt x="1334"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28"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lnTo>
                    <a:pt x="1016" y="168"/>
                  </a:ln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95" y="124"/>
                  </a:lnTo>
                  <a:lnTo>
                    <a:pt x="1033" y="168"/>
                  </a:lnTo>
                  <a:cubicBezTo>
                    <a:pt x="1033" y="132"/>
                    <a:pt x="1016" y="141"/>
                    <a:pt x="998" y="124"/>
                  </a:cubicBezTo>
                  <a:lnTo>
                    <a:pt x="998" y="124"/>
                  </a:ln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lnTo>
                    <a:pt x="901" y="185"/>
                  </a:ln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lnTo>
                    <a:pt x="679" y="219"/>
                  </a:lnTo>
                  <a:cubicBezTo>
                    <a:pt x="674" y="196"/>
                    <a:pt x="663" y="148"/>
                    <a:pt x="663" y="141"/>
                  </a:cubicBezTo>
                  <a:lnTo>
                    <a:pt x="663" y="141"/>
                  </a:ln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lnTo>
                    <a:pt x="417" y="148"/>
                  </a:lnTo>
                  <a:cubicBezTo>
                    <a:pt x="445" y="169"/>
                    <a:pt x="487" y="230"/>
                    <a:pt x="471" y="230"/>
                  </a:cubicBezTo>
                  <a:cubicBezTo>
                    <a:pt x="471" y="230"/>
                    <a:pt x="470" y="230"/>
                    <a:pt x="468" y="230"/>
                  </a:cubicBezTo>
                  <a:cubicBezTo>
                    <a:pt x="460" y="221"/>
                    <a:pt x="388" y="157"/>
                    <a:pt x="381" y="143"/>
                  </a:cubicBezTo>
                  <a:lnTo>
                    <a:pt x="381" y="143"/>
                  </a:lnTo>
                  <a:cubicBezTo>
                    <a:pt x="389" y="168"/>
                    <a:pt x="397" y="194"/>
                    <a:pt x="406" y="219"/>
                  </a:cubicBezTo>
                  <a:lnTo>
                    <a:pt x="406" y="219"/>
                  </a:lnTo>
                  <a:cubicBezTo>
                    <a:pt x="399" y="205"/>
                    <a:pt x="333" y="149"/>
                    <a:pt x="283" y="132"/>
                  </a:cubicBezTo>
                  <a:lnTo>
                    <a:pt x="283" y="132"/>
                  </a:lnTo>
                  <a:cubicBezTo>
                    <a:pt x="292" y="138"/>
                    <a:pt x="288" y="140"/>
                    <a:pt x="278" y="140"/>
                  </a:cubicBezTo>
                  <a:cubicBezTo>
                    <a:pt x="259" y="140"/>
                    <a:pt x="218" y="132"/>
                    <a:pt x="212" y="132"/>
                  </a:cubicBezTo>
                  <a:lnTo>
                    <a:pt x="212" y="132"/>
                  </a:ln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lnTo>
                    <a:pt x="89" y="150"/>
                  </a:lnTo>
                  <a:cubicBezTo>
                    <a:pt x="133" y="185"/>
                    <a:pt x="230" y="247"/>
                    <a:pt x="327" y="309"/>
                  </a:cubicBezTo>
                  <a:cubicBezTo>
                    <a:pt x="415" y="371"/>
                    <a:pt x="504" y="424"/>
                    <a:pt x="539" y="441"/>
                  </a:cubicBezTo>
                  <a:lnTo>
                    <a:pt x="504" y="433"/>
                  </a:ln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0" y="132"/>
                  </a:lnTo>
                  <a:lnTo>
                    <a:pt x="36" y="230"/>
                  </a:lnTo>
                  <a:cubicBezTo>
                    <a:pt x="106" y="256"/>
                    <a:pt x="150" y="336"/>
                    <a:pt x="212" y="353"/>
                  </a:cubicBezTo>
                  <a:cubicBezTo>
                    <a:pt x="168" y="309"/>
                    <a:pt x="124" y="265"/>
                    <a:pt x="80" y="221"/>
                  </a:cubicBezTo>
                  <a:lnTo>
                    <a:pt x="80" y="221"/>
                  </a:lnTo>
                  <a:cubicBezTo>
                    <a:pt x="115" y="238"/>
                    <a:pt x="177" y="274"/>
                    <a:pt x="239" y="318"/>
                  </a:cubicBezTo>
                  <a:cubicBezTo>
                    <a:pt x="292" y="353"/>
                    <a:pt x="336" y="389"/>
                    <a:pt x="345" y="415"/>
                  </a:cubicBezTo>
                  <a:cubicBezTo>
                    <a:pt x="318" y="415"/>
                    <a:pt x="212" y="362"/>
                    <a:pt x="186" y="353"/>
                  </a:cubicBezTo>
                  <a:lnTo>
                    <a:pt x="186" y="353"/>
                  </a:lnTo>
                  <a:cubicBezTo>
                    <a:pt x="212" y="371"/>
                    <a:pt x="265" y="424"/>
                    <a:pt x="248" y="424"/>
                  </a:cubicBezTo>
                  <a:lnTo>
                    <a:pt x="195" y="389"/>
                  </a:ln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86" y="1007"/>
                  </a:lnTo>
                  <a:lnTo>
                    <a:pt x="777" y="1033"/>
                  </a:lnTo>
                  <a:cubicBezTo>
                    <a:pt x="769" y="1033"/>
                    <a:pt x="746" y="1018"/>
                    <a:pt x="749" y="1009"/>
                  </a:cubicBezTo>
                  <a:lnTo>
                    <a:pt x="749" y="1009"/>
                  </a:ln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lnTo>
                    <a:pt x="944" y="1230"/>
                  </a:lnTo>
                  <a:cubicBezTo>
                    <a:pt x="953" y="1219"/>
                    <a:pt x="951" y="1201"/>
                    <a:pt x="936" y="1201"/>
                  </a:cubicBezTo>
                  <a:lnTo>
                    <a:pt x="936" y="1201"/>
                  </a:lnTo>
                  <a:cubicBezTo>
                    <a:pt x="949" y="1201"/>
                    <a:pt x="944" y="1217"/>
                    <a:pt x="941" y="1232"/>
                  </a:cubicBezTo>
                  <a:lnTo>
                    <a:pt x="941" y="1232"/>
                  </a:lnTo>
                  <a:lnTo>
                    <a:pt x="936" y="1236"/>
                  </a:lnTo>
                  <a:cubicBezTo>
                    <a:pt x="938" y="1235"/>
                    <a:pt x="940" y="1234"/>
                    <a:pt x="941" y="1233"/>
                  </a:cubicBezTo>
                  <a:lnTo>
                    <a:pt x="941" y="1233"/>
                  </a:ln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lnTo>
                    <a:pt x="1104" y="1219"/>
                  </a:lnTo>
                  <a:cubicBezTo>
                    <a:pt x="1096" y="1228"/>
                    <a:pt x="1090" y="1232"/>
                    <a:pt x="1084" y="1232"/>
                  </a:cubicBezTo>
                  <a:cubicBezTo>
                    <a:pt x="1067" y="1232"/>
                    <a:pt x="1062" y="1192"/>
                    <a:pt x="1046" y="1192"/>
                  </a:cubicBezTo>
                  <a:cubicBezTo>
                    <a:pt x="1042" y="1192"/>
                    <a:pt x="1037" y="1195"/>
                    <a:pt x="1031" y="1201"/>
                  </a:cubicBezTo>
                  <a:lnTo>
                    <a:pt x="1031" y="1201"/>
                  </a:lnTo>
                  <a:cubicBezTo>
                    <a:pt x="1064" y="1158"/>
                    <a:pt x="1027" y="1163"/>
                    <a:pt x="1060" y="1113"/>
                  </a:cubicBezTo>
                  <a:lnTo>
                    <a:pt x="1060" y="1113"/>
                  </a:ln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lnTo>
                    <a:pt x="950" y="1037"/>
                  </a:lnTo>
                  <a:cubicBezTo>
                    <a:pt x="951" y="1036"/>
                    <a:pt x="952" y="1035"/>
                    <a:pt x="953" y="1034"/>
                  </a:cubicBezTo>
                  <a:lnTo>
                    <a:pt x="953" y="1034"/>
                  </a:ln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lnTo>
                    <a:pt x="636" y="503"/>
                  </a:lnTo>
                  <a:cubicBezTo>
                    <a:pt x="654" y="512"/>
                    <a:pt x="654" y="512"/>
                    <a:pt x="645" y="512"/>
                  </a:cubicBezTo>
                  <a:cubicBezTo>
                    <a:pt x="656" y="514"/>
                    <a:pt x="663" y="515"/>
                    <a:pt x="667" y="515"/>
                  </a:cubicBezTo>
                  <a:cubicBezTo>
                    <a:pt x="679" y="515"/>
                    <a:pt x="663" y="506"/>
                    <a:pt x="636" y="486"/>
                  </a:cubicBezTo>
                  <a:cubicBezTo>
                    <a:pt x="616" y="472"/>
                    <a:pt x="585" y="453"/>
                    <a:pt x="592" y="453"/>
                  </a:cubicBezTo>
                  <a:lnTo>
                    <a:pt x="592" y="453"/>
                  </a:lnTo>
                  <a:cubicBezTo>
                    <a:pt x="594" y="453"/>
                    <a:pt x="599" y="455"/>
                    <a:pt x="610" y="459"/>
                  </a:cubicBezTo>
                  <a:cubicBezTo>
                    <a:pt x="601" y="450"/>
                    <a:pt x="592" y="441"/>
                    <a:pt x="592" y="441"/>
                  </a:cubicBezTo>
                  <a:lnTo>
                    <a:pt x="592" y="441"/>
                  </a:lnTo>
                  <a:cubicBezTo>
                    <a:pt x="592" y="441"/>
                    <a:pt x="601" y="442"/>
                    <a:pt x="610" y="450"/>
                  </a:cubicBezTo>
                  <a:lnTo>
                    <a:pt x="618" y="450"/>
                  </a:lnTo>
                  <a:cubicBezTo>
                    <a:pt x="618" y="450"/>
                    <a:pt x="618" y="450"/>
                    <a:pt x="610" y="441"/>
                  </a:cubicBezTo>
                  <a:lnTo>
                    <a:pt x="610" y="441"/>
                  </a:lnTo>
                  <a:lnTo>
                    <a:pt x="671" y="477"/>
                  </a:lnTo>
                  <a:cubicBezTo>
                    <a:pt x="675" y="478"/>
                    <a:pt x="677" y="479"/>
                    <a:pt x="678" y="479"/>
                  </a:cubicBezTo>
                  <a:cubicBezTo>
                    <a:pt x="684" y="479"/>
                    <a:pt x="640" y="456"/>
                    <a:pt x="610" y="433"/>
                  </a:cubicBezTo>
                  <a:cubicBezTo>
                    <a:pt x="601" y="424"/>
                    <a:pt x="592" y="415"/>
                    <a:pt x="583" y="406"/>
                  </a:cubicBezTo>
                  <a:lnTo>
                    <a:pt x="583" y="406"/>
                  </a:lnTo>
                  <a:cubicBezTo>
                    <a:pt x="611" y="423"/>
                    <a:pt x="621" y="429"/>
                    <a:pt x="625" y="429"/>
                  </a:cubicBezTo>
                  <a:cubicBezTo>
                    <a:pt x="627" y="429"/>
                    <a:pt x="627" y="427"/>
                    <a:pt x="627" y="424"/>
                  </a:cubicBezTo>
                  <a:cubicBezTo>
                    <a:pt x="624" y="424"/>
                    <a:pt x="623" y="423"/>
                    <a:pt x="625" y="423"/>
                  </a:cubicBezTo>
                  <a:lnTo>
                    <a:pt x="625" y="423"/>
                  </a:lnTo>
                  <a:cubicBezTo>
                    <a:pt x="627" y="423"/>
                    <a:pt x="639" y="427"/>
                    <a:pt x="663" y="450"/>
                  </a:cubicBezTo>
                  <a:cubicBezTo>
                    <a:pt x="639" y="419"/>
                    <a:pt x="664" y="422"/>
                    <a:pt x="633" y="380"/>
                  </a:cubicBezTo>
                  <a:lnTo>
                    <a:pt x="633" y="380"/>
                  </a:lnTo>
                  <a:cubicBezTo>
                    <a:pt x="639" y="381"/>
                    <a:pt x="644" y="382"/>
                    <a:pt x="647" y="382"/>
                  </a:cubicBezTo>
                  <a:cubicBezTo>
                    <a:pt x="652" y="382"/>
                    <a:pt x="654" y="380"/>
                    <a:pt x="654" y="371"/>
                  </a:cubicBezTo>
                  <a:lnTo>
                    <a:pt x="689" y="415"/>
                  </a:lnTo>
                  <a:cubicBezTo>
                    <a:pt x="680" y="397"/>
                    <a:pt x="671" y="380"/>
                    <a:pt x="671" y="353"/>
                  </a:cubicBezTo>
                  <a:lnTo>
                    <a:pt x="671" y="353"/>
                  </a:ln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lnTo>
                    <a:pt x="1148" y="433"/>
                  </a:ln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lnTo>
                    <a:pt x="1254" y="353"/>
                  </a:ln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lnTo>
                    <a:pt x="1766" y="415"/>
                  </a:ln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lnTo>
                    <a:pt x="2261" y="380"/>
                  </a:lnTo>
                  <a:cubicBezTo>
                    <a:pt x="2261" y="389"/>
                    <a:pt x="2243" y="397"/>
                    <a:pt x="2234" y="406"/>
                  </a:cubicBezTo>
                  <a:cubicBezTo>
                    <a:pt x="2241" y="416"/>
                    <a:pt x="2244" y="421"/>
                    <a:pt x="2250" y="421"/>
                  </a:cubicBezTo>
                  <a:cubicBezTo>
                    <a:pt x="2262" y="421"/>
                    <a:pt x="2284" y="405"/>
                    <a:pt x="2358" y="371"/>
                  </a:cubicBezTo>
                  <a:lnTo>
                    <a:pt x="2358" y="371"/>
                  </a:lnTo>
                  <a:lnTo>
                    <a:pt x="2314" y="406"/>
                  </a:lnTo>
                  <a:cubicBezTo>
                    <a:pt x="2319" y="403"/>
                    <a:pt x="2322" y="401"/>
                    <a:pt x="2323" y="401"/>
                  </a:cubicBezTo>
                  <a:lnTo>
                    <a:pt x="2323" y="401"/>
                  </a:ln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lnTo>
                    <a:pt x="2446" y="503"/>
                  </a:lnTo>
                  <a:cubicBezTo>
                    <a:pt x="2439" y="518"/>
                    <a:pt x="2391" y="543"/>
                    <a:pt x="2374" y="543"/>
                  </a:cubicBezTo>
                  <a:cubicBezTo>
                    <a:pt x="2369" y="543"/>
                    <a:pt x="2367" y="542"/>
                    <a:pt x="2367" y="539"/>
                  </a:cubicBezTo>
                  <a:lnTo>
                    <a:pt x="2376" y="530"/>
                  </a:ln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lnTo>
                    <a:pt x="2064" y="1006"/>
                  </a:ln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lnTo>
                    <a:pt x="1813" y="1300"/>
                  </a:ln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lnTo>
                    <a:pt x="1749" y="1898"/>
                  </a:ln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67" y="1706"/>
                  </a:ln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lnTo>
                    <a:pt x="2111" y="1201"/>
                  </a:ln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lnTo>
                    <a:pt x="2340" y="909"/>
                  </a:ln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384" y="892"/>
                  </a:lnTo>
                  <a:lnTo>
                    <a:pt x="2411" y="909"/>
                  </a:lnTo>
                  <a:cubicBezTo>
                    <a:pt x="2411" y="901"/>
                    <a:pt x="2402" y="883"/>
                    <a:pt x="2402" y="874"/>
                  </a:cubicBezTo>
                  <a:lnTo>
                    <a:pt x="2402" y="874"/>
                  </a:lnTo>
                  <a:lnTo>
                    <a:pt x="2437" y="909"/>
                  </a:lnTo>
                  <a:cubicBezTo>
                    <a:pt x="2420" y="865"/>
                    <a:pt x="2490" y="883"/>
                    <a:pt x="2490" y="848"/>
                  </a:cubicBezTo>
                  <a:lnTo>
                    <a:pt x="2490" y="848"/>
                  </a:ln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lnTo>
                    <a:pt x="2548" y="760"/>
                  </a:ln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14" y="512"/>
                  </a:lnTo>
                  <a:lnTo>
                    <a:pt x="2667" y="512"/>
                  </a:lnTo>
                  <a:cubicBezTo>
                    <a:pt x="2649" y="477"/>
                    <a:pt x="2667" y="459"/>
                    <a:pt x="2711" y="415"/>
                  </a:cubicBezTo>
                  <a:lnTo>
                    <a:pt x="2711" y="415"/>
                  </a:ln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lnTo>
                    <a:pt x="2799" y="291"/>
                  </a:ln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lnTo>
                    <a:pt x="2985" y="44"/>
                  </a:ln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lnTo>
                    <a:pt x="2446" y="62"/>
                  </a:ln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8976522"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9221886" y="4183907"/>
              <a:ext cx="1597" cy="1597"/>
            </a:xfrm>
            <a:custGeom>
              <a:avLst/>
              <a:gdLst/>
              <a:ahLst/>
              <a:cxnLst/>
              <a:rect l="l" t="t" r="r" b="b"/>
              <a:pathLst>
                <a:path w="10" h="10" extrusionOk="0">
                  <a:moveTo>
                    <a:pt x="9" y="1"/>
                  </a:moveTo>
                  <a:lnTo>
                    <a:pt x="1"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8832595" y="4270008"/>
              <a:ext cx="1597" cy="4313"/>
            </a:xfrm>
            <a:custGeom>
              <a:avLst/>
              <a:gdLst/>
              <a:ahLst/>
              <a:cxnLst/>
              <a:rect l="l" t="t" r="r" b="b"/>
              <a:pathLst>
                <a:path w="10" h="27" extrusionOk="0">
                  <a:moveTo>
                    <a:pt x="9" y="0"/>
                  </a:moveTo>
                  <a:cubicBezTo>
                    <a:pt x="1" y="0"/>
                    <a:pt x="1" y="9"/>
                    <a:pt x="1" y="27"/>
                  </a:cubicBezTo>
                  <a:cubicBezTo>
                    <a:pt x="1"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8948248" y="4358824"/>
              <a:ext cx="3035" cy="4473"/>
            </a:xfrm>
            <a:custGeom>
              <a:avLst/>
              <a:gdLst/>
              <a:ahLst/>
              <a:cxnLst/>
              <a:rect l="l" t="t"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8936906" y="4406108"/>
              <a:ext cx="4473" cy="3674"/>
            </a:xfrm>
            <a:custGeom>
              <a:avLst/>
              <a:gdLst/>
              <a:ahLst/>
              <a:cxnLst/>
              <a:rect l="l" t="t"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932753" y="4374319"/>
              <a:ext cx="10064" cy="5751"/>
            </a:xfrm>
            <a:custGeom>
              <a:avLst/>
              <a:gdLst/>
              <a:ahLst/>
              <a:cxnLst/>
              <a:rect l="l" t="t" r="r" b="b"/>
              <a:pathLst>
                <a:path w="63" h="36" extrusionOk="0">
                  <a:moveTo>
                    <a:pt x="18" y="1"/>
                  </a:moveTo>
                  <a:lnTo>
                    <a:pt x="18" y="1"/>
                  </a:lnTo>
                  <a:cubicBezTo>
                    <a:pt x="0" y="18"/>
                    <a:pt x="18"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8936906" y="4380070"/>
              <a:ext cx="4473" cy="2875"/>
            </a:xfrm>
            <a:custGeom>
              <a:avLst/>
              <a:gdLst/>
              <a:ahLst/>
              <a:cxnLst/>
              <a:rect l="l" t="t" r="r" b="b"/>
              <a:pathLst>
                <a:path w="28" h="18" extrusionOk="0">
                  <a:moveTo>
                    <a:pt x="1" y="0"/>
                  </a:moveTo>
                  <a:cubicBezTo>
                    <a:pt x="10"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8930197" y="4340614"/>
              <a:ext cx="10862" cy="3195"/>
            </a:xfrm>
            <a:custGeom>
              <a:avLst/>
              <a:gdLst/>
              <a:ahLst/>
              <a:cxnLst/>
              <a:rect l="l" t="t"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922849" y="4379910"/>
              <a:ext cx="5751" cy="4473"/>
            </a:xfrm>
            <a:custGeom>
              <a:avLst/>
              <a:gdLst/>
              <a:ahLst/>
              <a:cxnLst/>
              <a:rect l="l" t="t" r="r" b="b"/>
              <a:pathLst>
                <a:path w="36" h="28" extrusionOk="0">
                  <a:moveTo>
                    <a:pt x="36" y="1"/>
                  </a:moveTo>
                  <a:lnTo>
                    <a:pt x="1"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8917258" y="4362818"/>
              <a:ext cx="2875" cy="4633"/>
            </a:xfrm>
            <a:custGeom>
              <a:avLst/>
              <a:gdLst/>
              <a:ahLst/>
              <a:cxnLst/>
              <a:rect l="l" t="t" r="r" b="b"/>
              <a:pathLst>
                <a:path w="18" h="29" extrusionOk="0">
                  <a:moveTo>
                    <a:pt x="4" y="0"/>
                  </a:moveTo>
                  <a:cubicBezTo>
                    <a:pt x="3" y="0"/>
                    <a:pt x="2" y="1"/>
                    <a:pt x="0" y="2"/>
                  </a:cubicBezTo>
                  <a:lnTo>
                    <a:pt x="0" y="29"/>
                  </a:lnTo>
                  <a:lnTo>
                    <a:pt x="18" y="29"/>
                  </a:lnTo>
                  <a:cubicBezTo>
                    <a:pt x="10" y="21"/>
                    <a:pt x="9"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8919973" y="4367291"/>
              <a:ext cx="3035" cy="3035"/>
            </a:xfrm>
            <a:custGeom>
              <a:avLst/>
              <a:gdLst/>
              <a:ahLst/>
              <a:cxnLst/>
              <a:rect l="l" t="t" r="r" b="b"/>
              <a:pathLst>
                <a:path w="19" h="19" extrusionOk="0">
                  <a:moveTo>
                    <a:pt x="1" y="1"/>
                  </a:moveTo>
                  <a:lnTo>
                    <a:pt x="1" y="1"/>
                  </a:lnTo>
                  <a:cubicBezTo>
                    <a:pt x="1" y="9"/>
                    <a:pt x="10" y="18"/>
                    <a:pt x="19"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8918695" y="4374319"/>
              <a:ext cx="1438" cy="5751"/>
            </a:xfrm>
            <a:custGeom>
              <a:avLst/>
              <a:gdLst/>
              <a:ahLst/>
              <a:cxnLst/>
              <a:rect l="l" t="t" r="r" b="b"/>
              <a:pathLst>
                <a:path w="9"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8887546" y="4319368"/>
              <a:ext cx="7348" cy="3994"/>
            </a:xfrm>
            <a:custGeom>
              <a:avLst/>
              <a:gdLst/>
              <a:ahLst/>
              <a:cxnLst/>
              <a:rect l="l" t="t"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8883392" y="4339016"/>
              <a:ext cx="7188" cy="4473"/>
            </a:xfrm>
            <a:custGeom>
              <a:avLst/>
              <a:gdLst/>
              <a:ahLst/>
              <a:cxnLst/>
              <a:rect l="l" t="t" r="r" b="b"/>
              <a:pathLst>
                <a:path w="45" h="28" extrusionOk="0">
                  <a:moveTo>
                    <a:pt x="45" y="1"/>
                  </a:moveTo>
                  <a:lnTo>
                    <a:pt x="0"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8872370" y="4331189"/>
              <a:ext cx="7508" cy="3355"/>
            </a:xfrm>
            <a:custGeom>
              <a:avLst/>
              <a:gdLst/>
              <a:ahLst/>
              <a:cxnLst/>
              <a:rect l="l" t="t"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8850965" y="4264257"/>
              <a:ext cx="14217" cy="1597"/>
            </a:xfrm>
            <a:custGeom>
              <a:avLst/>
              <a:gdLst/>
              <a:ahLst/>
              <a:cxnLst/>
              <a:rect l="l" t="t" r="r" b="b"/>
              <a:pathLst>
                <a:path w="89" h="10" extrusionOk="0">
                  <a:moveTo>
                    <a:pt x="0" y="1"/>
                  </a:moveTo>
                  <a:lnTo>
                    <a:pt x="9"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8781317" y="4186303"/>
              <a:ext cx="21885" cy="9105"/>
            </a:xfrm>
            <a:custGeom>
              <a:avLst/>
              <a:gdLst/>
              <a:ahLst/>
              <a:cxnLst/>
              <a:rect l="l" t="t" r="r" b="b"/>
              <a:pathLst>
                <a:path w="137" h="57" extrusionOk="0">
                  <a:moveTo>
                    <a:pt x="25" y="0"/>
                  </a:moveTo>
                  <a:cubicBezTo>
                    <a:pt x="0" y="0"/>
                    <a:pt x="61" y="28"/>
                    <a:pt x="49" y="28"/>
                  </a:cubicBezTo>
                  <a:cubicBezTo>
                    <a:pt x="45" y="28"/>
                    <a:pt x="37" y="26"/>
                    <a:pt x="21" y="21"/>
                  </a:cubicBezTo>
                  <a:lnTo>
                    <a:pt x="21" y="21"/>
                  </a:lnTo>
                  <a:cubicBezTo>
                    <a:pt x="39" y="39"/>
                    <a:pt x="92" y="47"/>
                    <a:pt x="101" y="56"/>
                  </a:cubicBezTo>
                  <a:cubicBezTo>
                    <a:pt x="101" y="39"/>
                    <a:pt x="136" y="47"/>
                    <a:pt x="48" y="3"/>
                  </a:cubicBezTo>
                  <a:cubicBezTo>
                    <a:pt x="36"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8797292" y="4195249"/>
              <a:ext cx="1597" cy="1597"/>
            </a:xfrm>
            <a:custGeom>
              <a:avLst/>
              <a:gdLst/>
              <a:ahLst/>
              <a:cxnLst/>
              <a:rect l="l" t="t" r="r" b="b"/>
              <a:pathLst>
                <a:path w="10" h="10" extrusionOk="0">
                  <a:moveTo>
                    <a:pt x="1" y="0"/>
                  </a:moveTo>
                  <a:cubicBezTo>
                    <a:pt x="1" y="9"/>
                    <a:pt x="1" y="9"/>
                    <a:pt x="1" y="9"/>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8983551" y="4508343"/>
              <a:ext cx="5751" cy="1597"/>
            </a:xfrm>
            <a:custGeom>
              <a:avLst/>
              <a:gdLst/>
              <a:ahLst/>
              <a:cxnLst/>
              <a:rect l="l" t="t" r="r" b="b"/>
              <a:pathLst>
                <a:path w="36" h="10" extrusionOk="0">
                  <a:moveTo>
                    <a:pt x="27" y="0"/>
                  </a:moveTo>
                  <a:lnTo>
                    <a:pt x="0"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8984988" y="4515372"/>
              <a:ext cx="7188" cy="4473"/>
            </a:xfrm>
            <a:custGeom>
              <a:avLst/>
              <a:gdLst/>
              <a:ahLst/>
              <a:cxnLst/>
              <a:rect l="l" t="t" r="r" b="b"/>
              <a:pathLst>
                <a:path w="45" h="28" extrusionOk="0">
                  <a:moveTo>
                    <a:pt x="0" y="1"/>
                  </a:moveTo>
                  <a:lnTo>
                    <a:pt x="35" y="27"/>
                  </a:lnTo>
                  <a:cubicBezTo>
                    <a:pt x="35" y="27"/>
                    <a:pt x="35" y="18"/>
                    <a:pt x="44"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9055435" y="4176878"/>
              <a:ext cx="4473" cy="4313"/>
            </a:xfrm>
            <a:custGeom>
              <a:avLst/>
              <a:gdLst/>
              <a:ahLst/>
              <a:cxnLst/>
              <a:rect l="l" t="t" r="r" b="b"/>
              <a:pathLst>
                <a:path w="28" h="27" extrusionOk="0">
                  <a:moveTo>
                    <a:pt x="9" y="0"/>
                  </a:moveTo>
                  <a:lnTo>
                    <a:pt x="1"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9104795" y="4182469"/>
              <a:ext cx="1597" cy="7188"/>
            </a:xfrm>
            <a:custGeom>
              <a:avLst/>
              <a:gdLst/>
              <a:ahLst/>
              <a:cxnLst/>
              <a:rect l="l" t="t" r="r" b="b"/>
              <a:pathLst>
                <a:path w="10" h="45" extrusionOk="0">
                  <a:moveTo>
                    <a:pt x="1" y="1"/>
                  </a:moveTo>
                  <a:lnTo>
                    <a:pt x="1"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9169650" y="4174003"/>
              <a:ext cx="11501" cy="3994"/>
            </a:xfrm>
            <a:custGeom>
              <a:avLst/>
              <a:gdLst/>
              <a:ahLst/>
              <a:cxnLst/>
              <a:rect l="l" t="t" r="r" b="b"/>
              <a:pathLst>
                <a:path w="72" h="25" extrusionOk="0">
                  <a:moveTo>
                    <a:pt x="1" y="1"/>
                  </a:moveTo>
                  <a:cubicBezTo>
                    <a:pt x="7" y="4"/>
                    <a:pt x="14" y="5"/>
                    <a:pt x="23" y="5"/>
                  </a:cubicBezTo>
                  <a:lnTo>
                    <a:pt x="23" y="5"/>
                  </a:lnTo>
                  <a:cubicBezTo>
                    <a:pt x="17" y="2"/>
                    <a:pt x="10" y="1"/>
                    <a:pt x="1" y="1"/>
                  </a:cubicBezTo>
                  <a:close/>
                  <a:moveTo>
                    <a:pt x="71" y="1"/>
                  </a:moveTo>
                  <a:cubicBezTo>
                    <a:pt x="60" y="1"/>
                    <a:pt x="40" y="5"/>
                    <a:pt x="23" y="5"/>
                  </a:cubicBezTo>
                  <a:cubicBezTo>
                    <a:pt x="23" y="5"/>
                    <a:pt x="23" y="5"/>
                    <a:pt x="23" y="5"/>
                  </a:cubicBezTo>
                  <a:lnTo>
                    <a:pt x="23" y="5"/>
                  </a:lnTo>
                  <a:cubicBezTo>
                    <a:pt x="39" y="11"/>
                    <a:pt x="42" y="24"/>
                    <a:pt x="49" y="24"/>
                  </a:cubicBezTo>
                  <a:cubicBezTo>
                    <a:pt x="54" y="24"/>
                    <a:pt x="60"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9460221" y="4217772"/>
              <a:ext cx="361338" cy="313255"/>
            </a:xfrm>
            <a:custGeom>
              <a:avLst/>
              <a:gdLst/>
              <a:ahLst/>
              <a:cxnLst/>
              <a:rect l="l" t="t" r="r" b="b"/>
              <a:pathLst>
                <a:path w="2262" h="1961" extrusionOk="0">
                  <a:moveTo>
                    <a:pt x="1" y="1"/>
                  </a:moveTo>
                  <a:lnTo>
                    <a:pt x="1131" y="1961"/>
                  </a:lnTo>
                  <a:lnTo>
                    <a:pt x="226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9663732" y="4512976"/>
              <a:ext cx="6869" cy="3035"/>
            </a:xfrm>
            <a:custGeom>
              <a:avLst/>
              <a:gdLst/>
              <a:ahLst/>
              <a:cxnLst/>
              <a:rect l="l" t="t"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9638014" y="4497001"/>
              <a:ext cx="5751" cy="1597"/>
            </a:xfrm>
            <a:custGeom>
              <a:avLst/>
              <a:gdLst/>
              <a:ahLst/>
              <a:cxnLst/>
              <a:rect l="l" t="t" r="r" b="b"/>
              <a:pathLst>
                <a:path w="36" h="10" extrusionOk="0">
                  <a:moveTo>
                    <a:pt x="0"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623957" y="4475915"/>
              <a:ext cx="16933" cy="14217"/>
            </a:xfrm>
            <a:custGeom>
              <a:avLst/>
              <a:gdLst/>
              <a:ahLst/>
              <a:cxnLst/>
              <a:rect l="l" t="t"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9636576" y="4456107"/>
              <a:ext cx="3035" cy="3035"/>
            </a:xfrm>
            <a:custGeom>
              <a:avLst/>
              <a:gdLst/>
              <a:ahLst/>
              <a:cxnLst/>
              <a:rect l="l" t="t" r="r" b="b"/>
              <a:pathLst>
                <a:path w="19" h="19" extrusionOk="0">
                  <a:moveTo>
                    <a:pt x="2" y="6"/>
                  </a:moveTo>
                  <a:cubicBezTo>
                    <a:pt x="1" y="6"/>
                    <a:pt x="2" y="7"/>
                    <a:pt x="5" y="7"/>
                  </a:cubicBezTo>
                  <a:lnTo>
                    <a:pt x="5" y="7"/>
                  </a:lnTo>
                  <a:cubicBezTo>
                    <a:pt x="3" y="6"/>
                    <a:pt x="2" y="6"/>
                    <a:pt x="2" y="6"/>
                  </a:cubicBezTo>
                  <a:close/>
                  <a:moveTo>
                    <a:pt x="18" y="1"/>
                  </a:moveTo>
                  <a:cubicBezTo>
                    <a:pt x="13" y="6"/>
                    <a:pt x="8" y="7"/>
                    <a:pt x="5" y="7"/>
                  </a:cubicBezTo>
                  <a:cubicBezTo>
                    <a:pt x="5" y="7"/>
                    <a:pt x="5" y="7"/>
                    <a:pt x="5" y="7"/>
                  </a:cubicBezTo>
                  <a:lnTo>
                    <a:pt x="5" y="7"/>
                  </a:lnTo>
                  <a:cubicBezTo>
                    <a:pt x="8"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9639452" y="4458024"/>
              <a:ext cx="1278" cy="1438"/>
            </a:xfrm>
            <a:custGeom>
              <a:avLst/>
              <a:gdLst/>
              <a:ahLst/>
              <a:cxnLst/>
              <a:rect l="l" t="t" r="r" b="b"/>
              <a:pathLst>
                <a:path w="8" h="9" extrusionOk="0">
                  <a:moveTo>
                    <a:pt x="5" y="0"/>
                  </a:moveTo>
                  <a:cubicBezTo>
                    <a:pt x="4" y="0"/>
                    <a:pt x="2" y="2"/>
                    <a:pt x="0" y="6"/>
                  </a:cubicBezTo>
                  <a:cubicBezTo>
                    <a:pt x="1" y="8"/>
                    <a:pt x="3" y="8"/>
                    <a:pt x="4" y="8"/>
                  </a:cubicBezTo>
                  <a:cubicBezTo>
                    <a:pt x="7" y="8"/>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9632423" y="4444766"/>
              <a:ext cx="5751" cy="5910"/>
            </a:xfrm>
            <a:custGeom>
              <a:avLst/>
              <a:gdLst/>
              <a:ahLst/>
              <a:cxnLst/>
              <a:rect l="l" t="t"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9625234" y="4449079"/>
              <a:ext cx="3035" cy="1597"/>
            </a:xfrm>
            <a:custGeom>
              <a:avLst/>
              <a:gdLst/>
              <a:ahLst/>
              <a:cxnLst/>
              <a:rect l="l" t="t" r="r" b="b"/>
              <a:pathLst>
                <a:path w="19" h="10" extrusionOk="0">
                  <a:moveTo>
                    <a:pt x="1" y="1"/>
                  </a:moveTo>
                  <a:lnTo>
                    <a:pt x="10" y="9"/>
                  </a:lnTo>
                  <a:cubicBezTo>
                    <a:pt x="19" y="1"/>
                    <a:pt x="1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9625394" y="4450516"/>
              <a:ext cx="5751" cy="1597"/>
            </a:xfrm>
            <a:custGeom>
              <a:avLst/>
              <a:gdLst/>
              <a:ahLst/>
              <a:cxnLst/>
              <a:rect l="l" t="t" r="r" b="b"/>
              <a:pathLst>
                <a:path w="36" h="10" extrusionOk="0">
                  <a:moveTo>
                    <a:pt x="9" y="0"/>
                  </a:moveTo>
                  <a:cubicBezTo>
                    <a:pt x="9" y="0"/>
                    <a:pt x="1" y="4"/>
                    <a:pt x="6" y="4"/>
                  </a:cubicBezTo>
                  <a:cubicBezTo>
                    <a:pt x="8" y="4"/>
                    <a:pt x="11" y="4"/>
                    <a:pt x="16" y="3"/>
                  </a:cubicBezTo>
                  <a:lnTo>
                    <a:pt x="16" y="3"/>
                  </a:lnTo>
                  <a:lnTo>
                    <a:pt x="20" y="4"/>
                  </a:lnTo>
                  <a:lnTo>
                    <a:pt x="20" y="4"/>
                  </a:lnTo>
                  <a:cubicBezTo>
                    <a:pt x="21" y="3"/>
                    <a:pt x="23" y="2"/>
                    <a:pt x="26" y="0"/>
                  </a:cubicBezTo>
                  <a:lnTo>
                    <a:pt x="26" y="0"/>
                  </a:lnTo>
                  <a:cubicBezTo>
                    <a:pt x="22" y="2"/>
                    <a:pt x="19" y="2"/>
                    <a:pt x="16" y="3"/>
                  </a:cubicBezTo>
                  <a:lnTo>
                    <a:pt x="16" y="3"/>
                  </a:lnTo>
                  <a:lnTo>
                    <a:pt x="9" y="0"/>
                  </a:lnTo>
                  <a:close/>
                  <a:moveTo>
                    <a:pt x="20" y="4"/>
                  </a:moveTo>
                  <a:cubicBezTo>
                    <a:pt x="15" y="9"/>
                    <a:pt x="28"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9626672" y="4454670"/>
              <a:ext cx="7348" cy="6230"/>
            </a:xfrm>
            <a:custGeom>
              <a:avLst/>
              <a:gdLst/>
              <a:ahLst/>
              <a:cxnLst/>
              <a:rect l="l" t="t" r="r" b="b"/>
              <a:pathLst>
                <a:path w="46" h="39" extrusionOk="0">
                  <a:moveTo>
                    <a:pt x="27" y="1"/>
                  </a:moveTo>
                  <a:cubicBezTo>
                    <a:pt x="27" y="15"/>
                    <a:pt x="27" y="30"/>
                    <a:pt x="13" y="30"/>
                  </a:cubicBezTo>
                  <a:cubicBezTo>
                    <a:pt x="10" y="30"/>
                    <a:pt x="6" y="29"/>
                    <a:pt x="1" y="27"/>
                  </a:cubicBezTo>
                  <a:lnTo>
                    <a:pt x="1" y="27"/>
                  </a:lnTo>
                  <a:cubicBezTo>
                    <a:pt x="8"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9621081" y="4479909"/>
              <a:ext cx="3035" cy="4633"/>
            </a:xfrm>
            <a:custGeom>
              <a:avLst/>
              <a:gdLst/>
              <a:ahLst/>
              <a:cxnLst/>
              <a:rect l="l" t="t" r="r" b="b"/>
              <a:pathLst>
                <a:path w="19" h="29" extrusionOk="0">
                  <a:moveTo>
                    <a:pt x="6" y="0"/>
                  </a:moveTo>
                  <a:cubicBezTo>
                    <a:pt x="5" y="0"/>
                    <a:pt x="3" y="1"/>
                    <a:pt x="0" y="2"/>
                  </a:cubicBezTo>
                  <a:lnTo>
                    <a:pt x="0" y="20"/>
                  </a:lnTo>
                  <a:lnTo>
                    <a:pt x="18" y="28"/>
                  </a:lnTo>
                  <a:cubicBezTo>
                    <a:pt x="10" y="21"/>
                    <a:pt x="16"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9619643" y="4427993"/>
              <a:ext cx="5751" cy="5751"/>
            </a:xfrm>
            <a:custGeom>
              <a:avLst/>
              <a:gdLst/>
              <a:ahLst/>
              <a:cxnLst/>
              <a:rect l="l" t="t" r="r" b="b"/>
              <a:pathLst>
                <a:path w="36" h="36" extrusionOk="0">
                  <a:moveTo>
                    <a:pt x="36" y="0"/>
                  </a:moveTo>
                  <a:cubicBezTo>
                    <a:pt x="29" y="4"/>
                    <a:pt x="26" y="9"/>
                    <a:pt x="24" y="14"/>
                  </a:cubicBezTo>
                  <a:lnTo>
                    <a:pt x="24" y="14"/>
                  </a:ln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9615490" y="4430708"/>
              <a:ext cx="4313" cy="3195"/>
            </a:xfrm>
            <a:custGeom>
              <a:avLst/>
              <a:gdLst/>
              <a:ahLst/>
              <a:cxnLst/>
              <a:rect l="l" t="t" r="r" b="b"/>
              <a:pathLst>
                <a:path w="27" h="20" extrusionOk="0">
                  <a:moveTo>
                    <a:pt x="0" y="1"/>
                  </a:moveTo>
                  <a:lnTo>
                    <a:pt x="0" y="1"/>
                  </a:lnTo>
                  <a:cubicBezTo>
                    <a:pt x="5" y="17"/>
                    <a:pt x="11" y="20"/>
                    <a:pt x="16" y="20"/>
                  </a:cubicBezTo>
                  <a:cubicBezTo>
                    <a:pt x="19"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9616768" y="4451954"/>
              <a:ext cx="8626" cy="4313"/>
            </a:xfrm>
            <a:custGeom>
              <a:avLst/>
              <a:gdLst/>
              <a:ahLst/>
              <a:cxnLst/>
              <a:rect l="l" t="t" r="r" b="b"/>
              <a:pathLst>
                <a:path w="54" h="27" extrusionOk="0">
                  <a:moveTo>
                    <a:pt x="1" y="0"/>
                  </a:moveTo>
                  <a:lnTo>
                    <a:pt x="1" y="9"/>
                  </a:lnTo>
                  <a:lnTo>
                    <a:pt x="54"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9615490"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9611177" y="4401156"/>
              <a:ext cx="8626" cy="7188"/>
            </a:xfrm>
            <a:custGeom>
              <a:avLst/>
              <a:gdLst/>
              <a:ahLst/>
              <a:cxnLst/>
              <a:rect l="l" t="t"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9605586"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9612615" y="4419526"/>
              <a:ext cx="3035" cy="5751"/>
            </a:xfrm>
            <a:custGeom>
              <a:avLst/>
              <a:gdLst/>
              <a:ahLst/>
              <a:cxnLst/>
              <a:rect l="l" t="t" r="r" b="b"/>
              <a:pathLst>
                <a:path w="19" h="36" extrusionOk="0">
                  <a:moveTo>
                    <a:pt x="18" y="0"/>
                  </a:moveTo>
                  <a:lnTo>
                    <a:pt x="0" y="27"/>
                  </a:lnTo>
                  <a:cubicBezTo>
                    <a:pt x="0" y="27"/>
                    <a:pt x="0" y="36"/>
                    <a:pt x="0"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9611177" y="4420964"/>
              <a:ext cx="1597" cy="2875"/>
            </a:xfrm>
            <a:custGeom>
              <a:avLst/>
              <a:gdLst/>
              <a:ahLst/>
              <a:cxnLst/>
              <a:rect l="l" t="t" r="r" b="b"/>
              <a:pathLst>
                <a:path w="10" h="18" extrusionOk="0">
                  <a:moveTo>
                    <a:pt x="9" y="18"/>
                  </a:moveTo>
                  <a:lnTo>
                    <a:pt x="9" y="18"/>
                  </a:lnTo>
                  <a:cubicBezTo>
                    <a:pt x="1" y="9"/>
                    <a:pt x="1" y="0"/>
                    <a:pt x="1" y="0"/>
                  </a:cubicBezTo>
                  <a:cubicBezTo>
                    <a:pt x="1" y="0"/>
                    <a:pt x="1"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9612615" y="4425117"/>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9605586"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 name="Google Shape;585;p2"/>
            <p:cNvSpPr/>
            <p:nvPr/>
          </p:nvSpPr>
          <p:spPr>
            <a:xfrm>
              <a:off x="9608302" y="4430708"/>
              <a:ext cx="5910" cy="4473"/>
            </a:xfrm>
            <a:custGeom>
              <a:avLst/>
              <a:gdLst/>
              <a:ahLst/>
              <a:cxnLst/>
              <a:rect l="l" t="t" r="r" b="b"/>
              <a:pathLst>
                <a:path w="37" h="28" extrusionOk="0">
                  <a:moveTo>
                    <a:pt x="1" y="1"/>
                  </a:moveTo>
                  <a:lnTo>
                    <a:pt x="10" y="27"/>
                  </a:lnTo>
                  <a:cubicBezTo>
                    <a:pt x="19" y="19"/>
                    <a:pt x="27" y="10"/>
                    <a:pt x="36"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 name="Google Shape;586;p2"/>
            <p:cNvSpPr/>
            <p:nvPr/>
          </p:nvSpPr>
          <p:spPr>
            <a:xfrm>
              <a:off x="9605586" y="4429430"/>
              <a:ext cx="2875" cy="1438"/>
            </a:xfrm>
            <a:custGeom>
              <a:avLst/>
              <a:gdLst/>
              <a:ahLst/>
              <a:cxnLst/>
              <a:rect l="l" t="t" r="r" b="b"/>
              <a:pathLst>
                <a:path w="18"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 name="Google Shape;587;p2"/>
            <p:cNvSpPr/>
            <p:nvPr/>
          </p:nvSpPr>
          <p:spPr>
            <a:xfrm>
              <a:off x="9599835" y="4404031"/>
              <a:ext cx="7348" cy="7188"/>
            </a:xfrm>
            <a:custGeom>
              <a:avLst/>
              <a:gdLst/>
              <a:ahLst/>
              <a:cxnLst/>
              <a:rect l="l" t="t"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 name="Google Shape;588;p2"/>
            <p:cNvSpPr/>
            <p:nvPr/>
          </p:nvSpPr>
          <p:spPr>
            <a:xfrm>
              <a:off x="9607024" y="4415213"/>
              <a:ext cx="1438" cy="1597"/>
            </a:xfrm>
            <a:custGeom>
              <a:avLst/>
              <a:gdLst/>
              <a:ahLst/>
              <a:cxnLst/>
              <a:rect l="l" t="t" r="r" b="b"/>
              <a:pathLst>
                <a:path w="9" h="10" extrusionOk="0">
                  <a:moveTo>
                    <a:pt x="9" y="1"/>
                  </a:moveTo>
                  <a:lnTo>
                    <a:pt x="9" y="1"/>
                  </a:lnTo>
                  <a:cubicBezTo>
                    <a:pt x="0" y="10"/>
                    <a:pt x="0"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 name="Google Shape;589;p2"/>
            <p:cNvSpPr/>
            <p:nvPr/>
          </p:nvSpPr>
          <p:spPr>
            <a:xfrm>
              <a:off x="9588654" y="4385661"/>
              <a:ext cx="1597" cy="1597"/>
            </a:xfrm>
            <a:custGeom>
              <a:avLst/>
              <a:gdLst/>
              <a:ahLst/>
              <a:cxnLst/>
              <a:rect l="l" t="t" r="r" b="b"/>
              <a:pathLst>
                <a:path w="10" h="10" extrusionOk="0">
                  <a:moveTo>
                    <a:pt x="9" y="0"/>
                  </a:moveTo>
                  <a:cubicBezTo>
                    <a:pt x="0" y="0"/>
                    <a:pt x="0" y="9"/>
                    <a:pt x="0"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 name="Google Shape;590;p2"/>
            <p:cNvSpPr/>
            <p:nvPr/>
          </p:nvSpPr>
          <p:spPr>
            <a:xfrm>
              <a:off x="9601273" y="4411060"/>
              <a:ext cx="4473" cy="2875"/>
            </a:xfrm>
            <a:custGeom>
              <a:avLst/>
              <a:gdLst/>
              <a:ahLst/>
              <a:cxnLst/>
              <a:rect l="l" t="t"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 name="Google Shape;591;p2"/>
            <p:cNvSpPr/>
            <p:nvPr/>
          </p:nvSpPr>
          <p:spPr>
            <a:xfrm>
              <a:off x="9599835" y="4395565"/>
              <a:ext cx="3035" cy="4313"/>
            </a:xfrm>
            <a:custGeom>
              <a:avLst/>
              <a:gdLst/>
              <a:ahLst/>
              <a:cxnLst/>
              <a:rect l="l" t="t" r="r" b="b"/>
              <a:pathLst>
                <a:path w="19" h="27" extrusionOk="0">
                  <a:moveTo>
                    <a:pt x="10" y="0"/>
                  </a:moveTo>
                  <a:lnTo>
                    <a:pt x="10" y="0"/>
                  </a:lnTo>
                  <a:cubicBezTo>
                    <a:pt x="1" y="9"/>
                    <a:pt x="1" y="18"/>
                    <a:pt x="1" y="27"/>
                  </a:cubicBezTo>
                  <a:cubicBezTo>
                    <a:pt x="10" y="18"/>
                    <a:pt x="19"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2"/>
            <p:cNvSpPr/>
            <p:nvPr/>
          </p:nvSpPr>
          <p:spPr>
            <a:xfrm>
              <a:off x="9608302" y="4413776"/>
              <a:ext cx="1597" cy="1597"/>
            </a:xfrm>
            <a:custGeom>
              <a:avLst/>
              <a:gdLst/>
              <a:ahLst/>
              <a:cxnLst/>
              <a:rect l="l" t="t" r="r" b="b"/>
              <a:pathLst>
                <a:path w="10" h="10" extrusionOk="0">
                  <a:moveTo>
                    <a:pt x="1" y="10"/>
                  </a:moveTo>
                  <a:lnTo>
                    <a:pt x="1" y="10"/>
                  </a:lnTo>
                  <a:cubicBezTo>
                    <a:pt x="10" y="1"/>
                    <a:pt x="10" y="1"/>
                    <a:pt x="1"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2"/>
            <p:cNvSpPr/>
            <p:nvPr/>
          </p:nvSpPr>
          <p:spPr>
            <a:xfrm>
              <a:off x="9604149" y="4413776"/>
              <a:ext cx="4313" cy="1597"/>
            </a:xfrm>
            <a:custGeom>
              <a:avLst/>
              <a:gdLst/>
              <a:ahLst/>
              <a:cxnLst/>
              <a:rect l="l" t="t" r="r" b="b"/>
              <a:pathLst>
                <a:path w="27" h="10" extrusionOk="0">
                  <a:moveTo>
                    <a:pt x="0" y="1"/>
                  </a:moveTo>
                  <a:cubicBezTo>
                    <a:pt x="9" y="10"/>
                    <a:pt x="18" y="10"/>
                    <a:pt x="27" y="10"/>
                  </a:cubicBezTo>
                  <a:cubicBezTo>
                    <a:pt x="18"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2"/>
            <p:cNvSpPr/>
            <p:nvPr/>
          </p:nvSpPr>
          <p:spPr>
            <a:xfrm>
              <a:off x="9557664" y="4387099"/>
              <a:ext cx="31150" cy="15815"/>
            </a:xfrm>
            <a:custGeom>
              <a:avLst/>
              <a:gdLst/>
              <a:ahLst/>
              <a:cxnLst/>
              <a:rect l="l" t="t" r="r" b="b"/>
              <a:pathLst>
                <a:path w="195" h="99" extrusionOk="0">
                  <a:moveTo>
                    <a:pt x="150" y="0"/>
                  </a:moveTo>
                  <a:cubicBezTo>
                    <a:pt x="132" y="9"/>
                    <a:pt x="141" y="62"/>
                    <a:pt x="106" y="62"/>
                  </a:cubicBezTo>
                  <a:cubicBezTo>
                    <a:pt x="79" y="35"/>
                    <a:pt x="106" y="27"/>
                    <a:pt x="106" y="9"/>
                  </a:cubicBezTo>
                  <a:lnTo>
                    <a:pt x="106" y="9"/>
                  </a:ln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lnTo>
                    <a:pt x="194" y="0"/>
                  </a:lnTo>
                  <a:cubicBezTo>
                    <a:pt x="188" y="0"/>
                    <a:pt x="183" y="4"/>
                    <a:pt x="171" y="4"/>
                  </a:cubicBezTo>
                  <a:cubicBezTo>
                    <a:pt x="166" y="4"/>
                    <a:pt x="159" y="3"/>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2"/>
            <p:cNvSpPr/>
            <p:nvPr/>
          </p:nvSpPr>
          <p:spPr>
            <a:xfrm>
              <a:off x="9590091" y="4385661"/>
              <a:ext cx="5751" cy="8626"/>
            </a:xfrm>
            <a:custGeom>
              <a:avLst/>
              <a:gdLst/>
              <a:ahLst/>
              <a:cxnLst/>
              <a:rect l="l" t="t" r="r" b="b"/>
              <a:pathLst>
                <a:path w="36" h="54" extrusionOk="0">
                  <a:moveTo>
                    <a:pt x="0" y="0"/>
                  </a:moveTo>
                  <a:lnTo>
                    <a:pt x="18" y="44"/>
                  </a:lnTo>
                  <a:lnTo>
                    <a:pt x="9" y="53"/>
                  </a:lnTo>
                  <a:lnTo>
                    <a:pt x="18" y="53"/>
                  </a:lnTo>
                  <a:cubicBezTo>
                    <a:pt x="18" y="44"/>
                    <a:pt x="27" y="27"/>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 name="Google Shape;596;p2"/>
            <p:cNvSpPr/>
            <p:nvPr/>
          </p:nvSpPr>
          <p:spPr>
            <a:xfrm>
              <a:off x="9584341" y="4394127"/>
              <a:ext cx="15655" cy="13418"/>
            </a:xfrm>
            <a:custGeom>
              <a:avLst/>
              <a:gdLst/>
              <a:ahLst/>
              <a:cxnLst/>
              <a:rect l="l" t="t"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lnTo>
                    <a:pt x="50" y="47"/>
                  </a:ln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 name="Google Shape;597;p2"/>
            <p:cNvSpPr/>
            <p:nvPr/>
          </p:nvSpPr>
          <p:spPr>
            <a:xfrm>
              <a:off x="9594245" y="4446203"/>
              <a:ext cx="1597" cy="1597"/>
            </a:xfrm>
            <a:custGeom>
              <a:avLst/>
              <a:gdLst/>
              <a:ahLst/>
              <a:cxnLst/>
              <a:rect l="l" t="t" r="r" b="b"/>
              <a:pathLst>
                <a:path w="10" h="10" extrusionOk="0">
                  <a:moveTo>
                    <a:pt x="9" y="1"/>
                  </a:moveTo>
                  <a:cubicBezTo>
                    <a:pt x="1" y="1"/>
                    <a:pt x="1" y="1"/>
                    <a:pt x="1"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2"/>
            <p:cNvSpPr/>
            <p:nvPr/>
          </p:nvSpPr>
          <p:spPr>
            <a:xfrm>
              <a:off x="9595682" y="4433584"/>
              <a:ext cx="8626" cy="13738"/>
            </a:xfrm>
            <a:custGeom>
              <a:avLst/>
              <a:gdLst/>
              <a:ahLst/>
              <a:cxnLst/>
              <a:rect l="l" t="t" r="r" b="b"/>
              <a:pathLst>
                <a:path w="54" h="86" extrusionOk="0">
                  <a:moveTo>
                    <a:pt x="53" y="1"/>
                  </a:moveTo>
                  <a:lnTo>
                    <a:pt x="53" y="1"/>
                  </a:lnTo>
                  <a:cubicBezTo>
                    <a:pt x="51" y="1"/>
                    <a:pt x="48" y="4"/>
                    <a:pt x="44" y="10"/>
                  </a:cubicBezTo>
                  <a:lnTo>
                    <a:pt x="44" y="10"/>
                  </a:ln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2"/>
            <p:cNvSpPr/>
            <p:nvPr/>
          </p:nvSpPr>
          <p:spPr>
            <a:xfrm>
              <a:off x="9587216" y="4418089"/>
              <a:ext cx="8626" cy="6070"/>
            </a:xfrm>
            <a:custGeom>
              <a:avLst/>
              <a:gdLst/>
              <a:ahLst/>
              <a:cxnLst/>
              <a:rect l="l" t="t"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 name="Google Shape;600;p2"/>
            <p:cNvSpPr/>
            <p:nvPr/>
          </p:nvSpPr>
          <p:spPr>
            <a:xfrm>
              <a:off x="9587216" y="4381348"/>
              <a:ext cx="8626" cy="3035"/>
            </a:xfrm>
            <a:custGeom>
              <a:avLst/>
              <a:gdLst/>
              <a:ahLst/>
              <a:cxnLst/>
              <a:rect l="l" t="t" r="r" b="b"/>
              <a:pathLst>
                <a:path w="54" h="19" extrusionOk="0">
                  <a:moveTo>
                    <a:pt x="53" y="1"/>
                  </a:moveTo>
                  <a:lnTo>
                    <a:pt x="0" y="10"/>
                  </a:lnTo>
                  <a:lnTo>
                    <a:pt x="27" y="18"/>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 name="Google Shape;601;p2"/>
            <p:cNvSpPr/>
            <p:nvPr/>
          </p:nvSpPr>
          <p:spPr>
            <a:xfrm>
              <a:off x="9585778" y="4374319"/>
              <a:ext cx="4473" cy="3035"/>
            </a:xfrm>
            <a:custGeom>
              <a:avLst/>
              <a:gdLst/>
              <a:ahLst/>
              <a:cxnLst/>
              <a:rect l="l" t="t" r="r" b="b"/>
              <a:pathLst>
                <a:path w="28" h="19" extrusionOk="0">
                  <a:moveTo>
                    <a:pt x="9"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2"/>
            <p:cNvSpPr/>
            <p:nvPr/>
          </p:nvSpPr>
          <p:spPr>
            <a:xfrm>
              <a:off x="9732421" y="4188220"/>
              <a:ext cx="1597" cy="1438"/>
            </a:xfrm>
            <a:custGeom>
              <a:avLst/>
              <a:gdLst/>
              <a:ahLst/>
              <a:cxnLst/>
              <a:rect l="l" t="t" r="r" b="b"/>
              <a:pathLst>
                <a:path w="10" h="9" extrusionOk="0">
                  <a:moveTo>
                    <a:pt x="10" y="0"/>
                  </a:moveTo>
                  <a:lnTo>
                    <a:pt x="1" y="9"/>
                  </a:ln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2"/>
            <p:cNvSpPr/>
            <p:nvPr/>
          </p:nvSpPr>
          <p:spPr>
            <a:xfrm>
              <a:off x="9718364" y="4189498"/>
              <a:ext cx="1597" cy="3035"/>
            </a:xfrm>
            <a:custGeom>
              <a:avLst/>
              <a:gdLst/>
              <a:ahLst/>
              <a:cxnLst/>
              <a:rect l="l" t="t" r="r" b="b"/>
              <a:pathLst>
                <a:path w="10" h="19" extrusionOk="0">
                  <a:moveTo>
                    <a:pt x="1" y="1"/>
                  </a:moveTo>
                  <a:lnTo>
                    <a:pt x="1" y="19"/>
                  </a:lnTo>
                  <a:cubicBezTo>
                    <a:pt x="1"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2"/>
            <p:cNvSpPr/>
            <p:nvPr/>
          </p:nvSpPr>
          <p:spPr>
            <a:xfrm>
              <a:off x="9512457" y="4247325"/>
              <a:ext cx="14537" cy="8786"/>
            </a:xfrm>
            <a:custGeom>
              <a:avLst/>
              <a:gdLst/>
              <a:ahLst/>
              <a:cxnLst/>
              <a:rect l="l" t="t" r="r" b="b"/>
              <a:pathLst>
                <a:path w="91" h="55" extrusionOk="0">
                  <a:moveTo>
                    <a:pt x="0" y="1"/>
                  </a:moveTo>
                  <a:cubicBezTo>
                    <a:pt x="19" y="13"/>
                    <a:pt x="40" y="26"/>
                    <a:pt x="57" y="35"/>
                  </a:cubicBezTo>
                  <a:lnTo>
                    <a:pt x="57" y="35"/>
                  </a:lnTo>
                  <a:lnTo>
                    <a:pt x="18" y="10"/>
                  </a:ln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2"/>
            <p:cNvSpPr/>
            <p:nvPr/>
          </p:nvSpPr>
          <p:spPr>
            <a:xfrm>
              <a:off x="9602711" y="4214897"/>
              <a:ext cx="3035" cy="5910"/>
            </a:xfrm>
            <a:custGeom>
              <a:avLst/>
              <a:gdLst/>
              <a:ahLst/>
              <a:cxnLst/>
              <a:rect l="l" t="t"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 name="Google Shape;606;p2"/>
            <p:cNvSpPr/>
            <p:nvPr/>
          </p:nvSpPr>
          <p:spPr>
            <a:xfrm>
              <a:off x="9608302" y="4195249"/>
              <a:ext cx="4473" cy="4313"/>
            </a:xfrm>
            <a:custGeom>
              <a:avLst/>
              <a:gdLst/>
              <a:ahLst/>
              <a:cxnLst/>
              <a:rect l="l" t="t" r="r" b="b"/>
              <a:pathLst>
                <a:path w="28" h="27" extrusionOk="0">
                  <a:moveTo>
                    <a:pt x="1" y="0"/>
                  </a:moveTo>
                  <a:lnTo>
                    <a:pt x="27" y="27"/>
                  </a:lnTo>
                  <a:cubicBezTo>
                    <a:pt x="19"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 name="Google Shape;607;p2"/>
            <p:cNvSpPr/>
            <p:nvPr/>
          </p:nvSpPr>
          <p:spPr>
            <a:xfrm>
              <a:off x="9856541" y="4179754"/>
              <a:ext cx="11501" cy="5751"/>
            </a:xfrm>
            <a:custGeom>
              <a:avLst/>
              <a:gdLst/>
              <a:ahLst/>
              <a:cxnLst/>
              <a:rect l="l" t="t" r="r" b="b"/>
              <a:pathLst>
                <a:path w="72" h="36" extrusionOk="0">
                  <a:moveTo>
                    <a:pt x="72" y="0"/>
                  </a:moveTo>
                  <a:cubicBezTo>
                    <a:pt x="27" y="0"/>
                    <a:pt x="27" y="18"/>
                    <a:pt x="1" y="35"/>
                  </a:cubicBezTo>
                  <a:lnTo>
                    <a:pt x="72"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2"/>
            <p:cNvSpPr/>
            <p:nvPr/>
          </p:nvSpPr>
          <p:spPr>
            <a:xfrm>
              <a:off x="9538495" y="4296845"/>
              <a:ext cx="3674" cy="7348"/>
            </a:xfrm>
            <a:custGeom>
              <a:avLst/>
              <a:gdLst/>
              <a:ahLst/>
              <a:cxnLst/>
              <a:rect l="l" t="t"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2"/>
            <p:cNvSpPr/>
            <p:nvPr/>
          </p:nvSpPr>
          <p:spPr>
            <a:xfrm>
              <a:off x="9726830" y="4241734"/>
              <a:ext cx="1597" cy="3035"/>
            </a:xfrm>
            <a:custGeom>
              <a:avLst/>
              <a:gdLst/>
              <a:ahLst/>
              <a:cxnLst/>
              <a:rect l="l" t="t" r="r" b="b"/>
              <a:pathLst>
                <a:path w="10" h="19" extrusionOk="0">
                  <a:moveTo>
                    <a:pt x="9" y="1"/>
                  </a:moveTo>
                  <a:lnTo>
                    <a:pt x="9" y="1"/>
                  </a:lnTo>
                  <a:cubicBezTo>
                    <a:pt x="1" y="9"/>
                    <a:pt x="1" y="9"/>
                    <a:pt x="1"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2"/>
            <p:cNvSpPr/>
            <p:nvPr/>
          </p:nvSpPr>
          <p:spPr>
            <a:xfrm>
              <a:off x="9537856" y="4291094"/>
              <a:ext cx="4313" cy="5910"/>
            </a:xfrm>
            <a:custGeom>
              <a:avLst/>
              <a:gdLst/>
              <a:ahLst/>
              <a:cxnLst/>
              <a:rect l="l" t="t"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2"/>
            <p:cNvSpPr/>
            <p:nvPr/>
          </p:nvSpPr>
          <p:spPr>
            <a:xfrm>
              <a:off x="9715489" y="4457545"/>
              <a:ext cx="1597" cy="160"/>
            </a:xfrm>
            <a:custGeom>
              <a:avLst/>
              <a:gdLst/>
              <a:ahLst/>
              <a:cxnLst/>
              <a:rect l="l" t="t" r="r" b="b"/>
              <a:pathLst>
                <a:path w="10" h="1" extrusionOk="0">
                  <a:moveTo>
                    <a:pt x="10" y="1"/>
                  </a:moveTo>
                  <a:cubicBezTo>
                    <a:pt x="10" y="1"/>
                    <a:pt x="10"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 name="Google Shape;612;p2"/>
            <p:cNvSpPr/>
            <p:nvPr/>
          </p:nvSpPr>
          <p:spPr>
            <a:xfrm>
              <a:off x="9632423" y="4497001"/>
              <a:ext cx="1438" cy="3035"/>
            </a:xfrm>
            <a:custGeom>
              <a:avLst/>
              <a:gdLst/>
              <a:ahLst/>
              <a:cxnLst/>
              <a:rect l="l" t="t" r="r" b="b"/>
              <a:pathLst>
                <a:path w="9"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 name="Google Shape;613;p2"/>
            <p:cNvSpPr/>
            <p:nvPr/>
          </p:nvSpPr>
          <p:spPr>
            <a:xfrm>
              <a:off x="9571721" y="4346205"/>
              <a:ext cx="1597" cy="1438"/>
            </a:xfrm>
            <a:custGeom>
              <a:avLst/>
              <a:gdLst/>
              <a:ahLst/>
              <a:cxnLst/>
              <a:rect l="l" t="t" r="r" b="b"/>
              <a:pathLst>
                <a:path w="10" h="9" extrusionOk="0">
                  <a:moveTo>
                    <a:pt x="0" y="0"/>
                  </a:moveTo>
                  <a:cubicBezTo>
                    <a:pt x="9"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2"/>
            <p:cNvSpPr/>
            <p:nvPr/>
          </p:nvSpPr>
          <p:spPr>
            <a:xfrm>
              <a:off x="955622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2"/>
            <p:cNvSpPr/>
            <p:nvPr/>
          </p:nvSpPr>
          <p:spPr>
            <a:xfrm>
              <a:off x="9501115" y="4291094"/>
              <a:ext cx="160" cy="1597"/>
            </a:xfrm>
            <a:custGeom>
              <a:avLst/>
              <a:gdLst/>
              <a:ahLst/>
              <a:cxnLst/>
              <a:rect l="l" t="t" r="r" b="b"/>
              <a:pathLst>
                <a:path w="1" h="10" extrusionOk="0">
                  <a:moveTo>
                    <a:pt x="1" y="1"/>
                  </a:moveTo>
                  <a:cubicBezTo>
                    <a:pt x="1" y="1"/>
                    <a:pt x="1" y="1"/>
                    <a:pt x="1" y="1"/>
                  </a:cubicBez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2"/>
            <p:cNvSpPr/>
            <p:nvPr/>
          </p:nvSpPr>
          <p:spPr>
            <a:xfrm>
              <a:off x="9570283" y="4347483"/>
              <a:ext cx="1597" cy="3035"/>
            </a:xfrm>
            <a:custGeom>
              <a:avLst/>
              <a:gdLst/>
              <a:ahLst/>
              <a:cxnLst/>
              <a:rect l="l" t="t" r="r" b="b"/>
              <a:pathLst>
                <a:path w="10" h="19" extrusionOk="0">
                  <a:moveTo>
                    <a:pt x="9" y="1"/>
                  </a:moveTo>
                  <a:cubicBezTo>
                    <a:pt x="0" y="1"/>
                    <a:pt x="0" y="10"/>
                    <a:pt x="0" y="19"/>
                  </a:cubicBezTo>
                  <a:cubicBezTo>
                    <a:pt x="9" y="10"/>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2"/>
            <p:cNvSpPr/>
            <p:nvPr/>
          </p:nvSpPr>
          <p:spPr>
            <a:xfrm>
              <a:off x="9573159" y="4348920"/>
              <a:ext cx="1438" cy="1597"/>
            </a:xfrm>
            <a:custGeom>
              <a:avLst/>
              <a:gdLst/>
              <a:ahLst/>
              <a:cxnLst/>
              <a:rect l="l" t="t" r="r" b="b"/>
              <a:pathLst>
                <a:path w="9"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2"/>
            <p:cNvSpPr/>
            <p:nvPr/>
          </p:nvSpPr>
          <p:spPr>
            <a:xfrm>
              <a:off x="9570283" y="4344767"/>
              <a:ext cx="1597" cy="2875"/>
            </a:xfrm>
            <a:custGeom>
              <a:avLst/>
              <a:gdLst/>
              <a:ahLst/>
              <a:cxnLst/>
              <a:rect l="l" t="t" r="r" b="b"/>
              <a:pathLst>
                <a:path w="10" h="18" extrusionOk="0">
                  <a:moveTo>
                    <a:pt x="0" y="0"/>
                  </a:moveTo>
                  <a:cubicBezTo>
                    <a:pt x="0" y="9"/>
                    <a:pt x="0" y="9"/>
                    <a:pt x="0" y="18"/>
                  </a:cubicBezTo>
                  <a:lnTo>
                    <a:pt x="9" y="18"/>
                  </a:ln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2"/>
            <p:cNvSpPr/>
            <p:nvPr/>
          </p:nvSpPr>
          <p:spPr>
            <a:xfrm>
              <a:off x="9777628" y="4323521"/>
              <a:ext cx="160" cy="3035"/>
            </a:xfrm>
            <a:custGeom>
              <a:avLst/>
              <a:gdLst/>
              <a:ahLst/>
              <a:cxnLst/>
              <a:rect l="l" t="t" r="r" b="b"/>
              <a:pathLst>
                <a:path w="1" h="19" extrusionOk="0">
                  <a:moveTo>
                    <a:pt x="0" y="1"/>
                  </a:moveTo>
                  <a:cubicBezTo>
                    <a:pt x="0" y="1"/>
                    <a:pt x="0" y="1"/>
                    <a:pt x="0" y="1"/>
                  </a:cubicBezTo>
                  <a:cubicBezTo>
                    <a:pt x="0" y="18"/>
                    <a:pt x="0" y="18"/>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2"/>
            <p:cNvSpPr/>
            <p:nvPr/>
          </p:nvSpPr>
          <p:spPr>
            <a:xfrm>
              <a:off x="9496962" y="4193811"/>
              <a:ext cx="160" cy="1597"/>
            </a:xfrm>
            <a:custGeom>
              <a:avLst/>
              <a:gdLst/>
              <a:ahLst/>
              <a:cxnLst/>
              <a:rect l="l" t="t" r="r" b="b"/>
              <a:pathLst>
                <a:path w="1" h="10" extrusionOk="0">
                  <a:moveTo>
                    <a:pt x="0" y="0"/>
                  </a:moveTo>
                  <a:cubicBezTo>
                    <a:pt x="0" y="0"/>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2"/>
            <p:cNvSpPr/>
            <p:nvPr/>
          </p:nvSpPr>
          <p:spPr>
            <a:xfrm>
              <a:off x="9496962" y="4190936"/>
              <a:ext cx="11342" cy="18530"/>
            </a:xfrm>
            <a:custGeom>
              <a:avLst/>
              <a:gdLst/>
              <a:ahLst/>
              <a:cxnLst/>
              <a:rect l="l" t="t" r="r" b="b"/>
              <a:pathLst>
                <a:path w="71" h="116" extrusionOk="0">
                  <a:moveTo>
                    <a:pt x="53" y="1"/>
                  </a:moveTo>
                  <a:cubicBezTo>
                    <a:pt x="47" y="24"/>
                    <a:pt x="38" y="32"/>
                    <a:pt x="24" y="32"/>
                  </a:cubicBezTo>
                  <a:cubicBezTo>
                    <a:pt x="17" y="32"/>
                    <a:pt x="9" y="30"/>
                    <a:pt x="0" y="27"/>
                  </a:cubicBezTo>
                  <a:lnTo>
                    <a:pt x="0" y="27"/>
                  </a:lnTo>
                  <a:cubicBezTo>
                    <a:pt x="27" y="54"/>
                    <a:pt x="53" y="89"/>
                    <a:pt x="71" y="116"/>
                  </a:cubicBezTo>
                  <a:cubicBezTo>
                    <a:pt x="62" y="80"/>
                    <a:pt x="53" y="36"/>
                    <a:pt x="5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2"/>
            <p:cNvSpPr/>
            <p:nvPr/>
          </p:nvSpPr>
          <p:spPr>
            <a:xfrm>
              <a:off x="9408145"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lnTo>
                    <a:pt x="380" y="143"/>
                  </a:lnTo>
                  <a:cubicBezTo>
                    <a:pt x="380" y="143"/>
                    <a:pt x="380" y="142"/>
                    <a:pt x="380" y="141"/>
                  </a:cubicBezTo>
                  <a:close/>
                  <a:moveTo>
                    <a:pt x="406" y="141"/>
                  </a:moveTo>
                  <a:lnTo>
                    <a:pt x="406" y="141"/>
                  </a:lnTo>
                  <a:cubicBezTo>
                    <a:pt x="408" y="142"/>
                    <a:pt x="411" y="143"/>
                    <a:pt x="413" y="144"/>
                  </a:cubicBezTo>
                  <a:lnTo>
                    <a:pt x="413" y="144"/>
                  </a:ln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lnTo>
                    <a:pt x="2795" y="305"/>
                  </a:lnTo>
                  <a:cubicBezTo>
                    <a:pt x="2798" y="300"/>
                    <a:pt x="2799" y="295"/>
                    <a:pt x="2799" y="291"/>
                  </a:cubicBezTo>
                  <a:close/>
                  <a:moveTo>
                    <a:pt x="618" y="362"/>
                  </a:moveTo>
                  <a:cubicBezTo>
                    <a:pt x="623" y="367"/>
                    <a:pt x="625" y="369"/>
                    <a:pt x="626" y="372"/>
                  </a:cubicBezTo>
                  <a:lnTo>
                    <a:pt x="626" y="372"/>
                  </a:ln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lnTo>
                    <a:pt x="2548" y="760"/>
                  </a:lnTo>
                  <a:cubicBezTo>
                    <a:pt x="2550" y="757"/>
                    <a:pt x="2552" y="753"/>
                    <a:pt x="2552" y="751"/>
                  </a:cubicBezTo>
                  <a:close/>
                  <a:moveTo>
                    <a:pt x="2057" y="927"/>
                  </a:moveTo>
                  <a:cubicBezTo>
                    <a:pt x="2057" y="935"/>
                    <a:pt x="2057" y="937"/>
                    <a:pt x="2057" y="937"/>
                  </a:cubicBezTo>
                  <a:cubicBezTo>
                    <a:pt x="2056" y="937"/>
                    <a:pt x="2054" y="932"/>
                    <a:pt x="2049" y="927"/>
                  </a:cubicBezTo>
                  <a:close/>
                  <a:moveTo>
                    <a:pt x="751" y="1007"/>
                  </a:moveTo>
                  <a:lnTo>
                    <a:pt x="751" y="1007"/>
                  </a:lnTo>
                  <a:cubicBezTo>
                    <a:pt x="749" y="1008"/>
                    <a:pt x="749" y="1010"/>
                    <a:pt x="749" y="1011"/>
                  </a:cubicBezTo>
                  <a:lnTo>
                    <a:pt x="749" y="1011"/>
                  </a:lnTo>
                  <a:cubicBezTo>
                    <a:pt x="749" y="1010"/>
                    <a:pt x="750" y="1008"/>
                    <a:pt x="751" y="1007"/>
                  </a:cubicBezTo>
                  <a:close/>
                  <a:moveTo>
                    <a:pt x="786" y="1007"/>
                  </a:moveTo>
                  <a:lnTo>
                    <a:pt x="786" y="1033"/>
                  </a:lnTo>
                  <a:lnTo>
                    <a:pt x="786" y="1033"/>
                  </a:lnTo>
                  <a:cubicBezTo>
                    <a:pt x="787" y="1023"/>
                    <a:pt x="789" y="1013"/>
                    <a:pt x="786" y="1007"/>
                  </a:cubicBezTo>
                  <a:close/>
                  <a:moveTo>
                    <a:pt x="1810" y="1298"/>
                  </a:moveTo>
                  <a:cubicBezTo>
                    <a:pt x="1813" y="1299"/>
                    <a:pt x="1816" y="1299"/>
                    <a:pt x="1819" y="1300"/>
                  </a:cubicBezTo>
                  <a:lnTo>
                    <a:pt x="1819" y="1300"/>
                  </a:ln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2031" y="106"/>
                  </a:lnTo>
                  <a:lnTo>
                    <a:pt x="1996" y="132"/>
                  </a:lnTo>
                  <a:cubicBezTo>
                    <a:pt x="1987" y="132"/>
                    <a:pt x="1987" y="118"/>
                    <a:pt x="1994" y="115"/>
                  </a:cubicBezTo>
                  <a:lnTo>
                    <a:pt x="1994" y="115"/>
                  </a:lnTo>
                  <a:lnTo>
                    <a:pt x="1943" y="124"/>
                  </a:lnTo>
                  <a:cubicBezTo>
                    <a:pt x="1934" y="132"/>
                    <a:pt x="1916" y="159"/>
                    <a:pt x="1907" y="168"/>
                  </a:cubicBezTo>
                  <a:cubicBezTo>
                    <a:pt x="1890" y="159"/>
                    <a:pt x="1916" y="159"/>
                    <a:pt x="1907" y="150"/>
                  </a:cubicBezTo>
                  <a:lnTo>
                    <a:pt x="1907" y="150"/>
                  </a:ln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36" y="97"/>
                  </a:ln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lnTo>
                    <a:pt x="1386" y="115"/>
                  </a:lnTo>
                  <a:cubicBezTo>
                    <a:pt x="1342"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36"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lnTo>
                    <a:pt x="1015" y="168"/>
                  </a:ln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95" y="124"/>
                  </a:lnTo>
                  <a:lnTo>
                    <a:pt x="1033" y="168"/>
                  </a:lnTo>
                  <a:cubicBezTo>
                    <a:pt x="1033" y="132"/>
                    <a:pt x="1015" y="141"/>
                    <a:pt x="998" y="124"/>
                  </a:cubicBezTo>
                  <a:lnTo>
                    <a:pt x="998" y="124"/>
                  </a:ln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lnTo>
                    <a:pt x="901" y="185"/>
                  </a:ln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lnTo>
                    <a:pt x="679" y="220"/>
                  </a:lnTo>
                  <a:cubicBezTo>
                    <a:pt x="675" y="199"/>
                    <a:pt x="662" y="149"/>
                    <a:pt x="662" y="141"/>
                  </a:cubicBezTo>
                  <a:lnTo>
                    <a:pt x="662" y="141"/>
                  </a:ln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lnTo>
                    <a:pt x="413" y="144"/>
                  </a:lnTo>
                  <a:cubicBezTo>
                    <a:pt x="440" y="162"/>
                    <a:pt x="487" y="230"/>
                    <a:pt x="471" y="230"/>
                  </a:cubicBezTo>
                  <a:cubicBezTo>
                    <a:pt x="470" y="230"/>
                    <a:pt x="469" y="230"/>
                    <a:pt x="468" y="230"/>
                  </a:cubicBezTo>
                  <a:cubicBezTo>
                    <a:pt x="460" y="221"/>
                    <a:pt x="388" y="157"/>
                    <a:pt x="380" y="143"/>
                  </a:cubicBezTo>
                  <a:lnTo>
                    <a:pt x="380" y="143"/>
                  </a:lnTo>
                  <a:cubicBezTo>
                    <a:pt x="389" y="169"/>
                    <a:pt x="398" y="195"/>
                    <a:pt x="415" y="221"/>
                  </a:cubicBezTo>
                  <a:cubicBezTo>
                    <a:pt x="406" y="212"/>
                    <a:pt x="336" y="150"/>
                    <a:pt x="283" y="132"/>
                  </a:cubicBezTo>
                  <a:lnTo>
                    <a:pt x="283" y="132"/>
                  </a:lnTo>
                  <a:cubicBezTo>
                    <a:pt x="294" y="138"/>
                    <a:pt x="291" y="140"/>
                    <a:pt x="282" y="140"/>
                  </a:cubicBezTo>
                  <a:cubicBezTo>
                    <a:pt x="263" y="140"/>
                    <a:pt x="218" y="132"/>
                    <a:pt x="212" y="132"/>
                  </a:cubicBezTo>
                  <a:lnTo>
                    <a:pt x="212" y="132"/>
                  </a:ln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lnTo>
                    <a:pt x="97" y="150"/>
                  </a:lnTo>
                  <a:cubicBezTo>
                    <a:pt x="133" y="185"/>
                    <a:pt x="230" y="247"/>
                    <a:pt x="327" y="309"/>
                  </a:cubicBezTo>
                  <a:cubicBezTo>
                    <a:pt x="424" y="371"/>
                    <a:pt x="503" y="424"/>
                    <a:pt x="539" y="441"/>
                  </a:cubicBezTo>
                  <a:lnTo>
                    <a:pt x="503" y="433"/>
                  </a:ln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0" y="132"/>
                  </a:lnTo>
                  <a:lnTo>
                    <a:pt x="35" y="230"/>
                  </a:lnTo>
                  <a:cubicBezTo>
                    <a:pt x="106" y="256"/>
                    <a:pt x="159" y="336"/>
                    <a:pt x="212" y="353"/>
                  </a:cubicBezTo>
                  <a:cubicBezTo>
                    <a:pt x="168" y="309"/>
                    <a:pt x="124" y="265"/>
                    <a:pt x="80" y="221"/>
                  </a:cubicBezTo>
                  <a:lnTo>
                    <a:pt x="80" y="221"/>
                  </a:lnTo>
                  <a:cubicBezTo>
                    <a:pt x="115" y="238"/>
                    <a:pt x="177" y="274"/>
                    <a:pt x="238" y="318"/>
                  </a:cubicBezTo>
                  <a:cubicBezTo>
                    <a:pt x="291" y="353"/>
                    <a:pt x="336" y="389"/>
                    <a:pt x="344" y="415"/>
                  </a:cubicBezTo>
                  <a:cubicBezTo>
                    <a:pt x="327" y="415"/>
                    <a:pt x="212" y="362"/>
                    <a:pt x="185" y="353"/>
                  </a:cubicBezTo>
                  <a:lnTo>
                    <a:pt x="185" y="353"/>
                  </a:lnTo>
                  <a:cubicBezTo>
                    <a:pt x="212" y="371"/>
                    <a:pt x="265" y="424"/>
                    <a:pt x="256" y="424"/>
                  </a:cubicBezTo>
                  <a:lnTo>
                    <a:pt x="203" y="389"/>
                  </a:ln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lnTo>
                    <a:pt x="786" y="1033"/>
                  </a:lnTo>
                  <a:cubicBezTo>
                    <a:pt x="786" y="1033"/>
                    <a:pt x="786" y="1033"/>
                    <a:pt x="786" y="1033"/>
                  </a:cubicBezTo>
                  <a:lnTo>
                    <a:pt x="786" y="1033"/>
                  </a:lnTo>
                  <a:lnTo>
                    <a:pt x="786" y="1033"/>
                  </a:lnTo>
                  <a:cubicBezTo>
                    <a:pt x="786" y="1033"/>
                    <a:pt x="786" y="1033"/>
                    <a:pt x="786" y="1033"/>
                  </a:cubicBezTo>
                  <a:lnTo>
                    <a:pt x="786" y="1033"/>
                  </a:lnTo>
                  <a:cubicBezTo>
                    <a:pt x="771" y="1033"/>
                    <a:pt x="750" y="1021"/>
                    <a:pt x="749" y="1011"/>
                  </a:cubicBezTo>
                  <a:lnTo>
                    <a:pt x="749" y="1011"/>
                  </a:ln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lnTo>
                    <a:pt x="936" y="1201"/>
                  </a:ln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lnTo>
                    <a:pt x="1104" y="1219"/>
                  </a:lnTo>
                  <a:cubicBezTo>
                    <a:pt x="1096" y="1228"/>
                    <a:pt x="1089" y="1232"/>
                    <a:pt x="1084" y="1232"/>
                  </a:cubicBezTo>
                  <a:cubicBezTo>
                    <a:pt x="1067" y="1232"/>
                    <a:pt x="1062" y="1192"/>
                    <a:pt x="1046" y="1192"/>
                  </a:cubicBezTo>
                  <a:cubicBezTo>
                    <a:pt x="1042" y="1192"/>
                    <a:pt x="1037" y="1195"/>
                    <a:pt x="1031" y="1201"/>
                  </a:cubicBezTo>
                  <a:lnTo>
                    <a:pt x="1031" y="1201"/>
                  </a:lnTo>
                  <a:cubicBezTo>
                    <a:pt x="1064" y="1158"/>
                    <a:pt x="1026" y="1163"/>
                    <a:pt x="1060" y="1113"/>
                  </a:cubicBezTo>
                  <a:lnTo>
                    <a:pt x="1060" y="1113"/>
                  </a:ln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lnTo>
                    <a:pt x="950" y="1037"/>
                  </a:lnTo>
                  <a:cubicBezTo>
                    <a:pt x="951" y="1036"/>
                    <a:pt x="952" y="1035"/>
                    <a:pt x="953" y="1034"/>
                  </a:cubicBezTo>
                  <a:lnTo>
                    <a:pt x="953" y="1034"/>
                  </a:lnTo>
                  <a:cubicBezTo>
                    <a:pt x="956" y="1031"/>
                    <a:pt x="960" y="1029"/>
                    <a:pt x="966" y="1029"/>
                  </a:cubicBezTo>
                  <a:cubicBezTo>
                    <a:pt x="970" y="1029"/>
                    <a:pt x="974" y="1030"/>
                    <a:pt x="980" y="1033"/>
                  </a:cubicBezTo>
                  <a:lnTo>
                    <a:pt x="980" y="1033"/>
                  </a:ln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lnTo>
                    <a:pt x="636" y="503"/>
                  </a:lnTo>
                  <a:cubicBezTo>
                    <a:pt x="653" y="512"/>
                    <a:pt x="653" y="512"/>
                    <a:pt x="645" y="512"/>
                  </a:cubicBezTo>
                  <a:cubicBezTo>
                    <a:pt x="656" y="514"/>
                    <a:pt x="663" y="515"/>
                    <a:pt x="667" y="515"/>
                  </a:cubicBezTo>
                  <a:cubicBezTo>
                    <a:pt x="679" y="515"/>
                    <a:pt x="662" y="506"/>
                    <a:pt x="636" y="486"/>
                  </a:cubicBezTo>
                  <a:cubicBezTo>
                    <a:pt x="615" y="472"/>
                    <a:pt x="585" y="453"/>
                    <a:pt x="592" y="453"/>
                  </a:cubicBezTo>
                  <a:lnTo>
                    <a:pt x="592" y="453"/>
                  </a:lnTo>
                  <a:cubicBezTo>
                    <a:pt x="594" y="453"/>
                    <a:pt x="599" y="455"/>
                    <a:pt x="609" y="459"/>
                  </a:cubicBezTo>
                  <a:cubicBezTo>
                    <a:pt x="600" y="450"/>
                    <a:pt x="592" y="441"/>
                    <a:pt x="592" y="441"/>
                  </a:cubicBezTo>
                  <a:lnTo>
                    <a:pt x="592" y="441"/>
                  </a:lnTo>
                  <a:cubicBezTo>
                    <a:pt x="592" y="441"/>
                    <a:pt x="601" y="442"/>
                    <a:pt x="609" y="450"/>
                  </a:cubicBezTo>
                  <a:lnTo>
                    <a:pt x="618" y="450"/>
                  </a:lnTo>
                  <a:cubicBezTo>
                    <a:pt x="618" y="450"/>
                    <a:pt x="618" y="450"/>
                    <a:pt x="609" y="441"/>
                  </a:cubicBezTo>
                  <a:lnTo>
                    <a:pt x="609" y="441"/>
                  </a:lnTo>
                  <a:lnTo>
                    <a:pt x="671" y="477"/>
                  </a:lnTo>
                  <a:cubicBezTo>
                    <a:pt x="675" y="478"/>
                    <a:pt x="677" y="479"/>
                    <a:pt x="678" y="479"/>
                  </a:cubicBezTo>
                  <a:cubicBezTo>
                    <a:pt x="684" y="479"/>
                    <a:pt x="640" y="456"/>
                    <a:pt x="609" y="433"/>
                  </a:cubicBezTo>
                  <a:cubicBezTo>
                    <a:pt x="600" y="424"/>
                    <a:pt x="592" y="415"/>
                    <a:pt x="583" y="406"/>
                  </a:cubicBezTo>
                  <a:lnTo>
                    <a:pt x="583" y="406"/>
                  </a:ln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lnTo>
                    <a:pt x="633" y="380"/>
                  </a:lnTo>
                  <a:cubicBezTo>
                    <a:pt x="639" y="381"/>
                    <a:pt x="646" y="382"/>
                    <a:pt x="650" y="382"/>
                  </a:cubicBezTo>
                  <a:cubicBezTo>
                    <a:pt x="656" y="382"/>
                    <a:pt x="658" y="380"/>
                    <a:pt x="653" y="371"/>
                  </a:cubicBezTo>
                  <a:lnTo>
                    <a:pt x="653" y="371"/>
                  </a:lnTo>
                  <a:lnTo>
                    <a:pt x="698" y="415"/>
                  </a:lnTo>
                  <a:cubicBezTo>
                    <a:pt x="680" y="397"/>
                    <a:pt x="671" y="380"/>
                    <a:pt x="671" y="353"/>
                  </a:cubicBezTo>
                  <a:lnTo>
                    <a:pt x="671" y="353"/>
                  </a:ln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lnTo>
                    <a:pt x="1148" y="433"/>
                  </a:ln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lnTo>
                    <a:pt x="1254" y="353"/>
                  </a:ln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lnTo>
                    <a:pt x="1766" y="415"/>
                  </a:ln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90" y="415"/>
                  </a:lnTo>
                  <a:lnTo>
                    <a:pt x="2181" y="433"/>
                  </a:lnTo>
                  <a:cubicBezTo>
                    <a:pt x="2199" y="433"/>
                    <a:pt x="2225" y="406"/>
                    <a:pt x="2261" y="380"/>
                  </a:cubicBezTo>
                  <a:lnTo>
                    <a:pt x="2261" y="380"/>
                  </a:lnTo>
                  <a:cubicBezTo>
                    <a:pt x="2261" y="389"/>
                    <a:pt x="2243" y="397"/>
                    <a:pt x="2234" y="406"/>
                  </a:cubicBezTo>
                  <a:cubicBezTo>
                    <a:pt x="2240" y="416"/>
                    <a:pt x="2244" y="421"/>
                    <a:pt x="2252" y="421"/>
                  </a:cubicBezTo>
                  <a:cubicBezTo>
                    <a:pt x="2265" y="421"/>
                    <a:pt x="2290" y="405"/>
                    <a:pt x="2358" y="371"/>
                  </a:cubicBezTo>
                  <a:lnTo>
                    <a:pt x="2358" y="371"/>
                  </a:lnTo>
                  <a:lnTo>
                    <a:pt x="2313" y="406"/>
                  </a:lnTo>
                  <a:cubicBezTo>
                    <a:pt x="2319" y="403"/>
                    <a:pt x="2321" y="401"/>
                    <a:pt x="2323" y="401"/>
                  </a:cubicBezTo>
                  <a:lnTo>
                    <a:pt x="2323" y="401"/>
                  </a:ln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lnTo>
                    <a:pt x="2446" y="503"/>
                  </a:lnTo>
                  <a:cubicBezTo>
                    <a:pt x="2439" y="518"/>
                    <a:pt x="2391" y="543"/>
                    <a:pt x="2373" y="543"/>
                  </a:cubicBezTo>
                  <a:cubicBezTo>
                    <a:pt x="2369" y="543"/>
                    <a:pt x="2366" y="542"/>
                    <a:pt x="2366" y="539"/>
                  </a:cubicBezTo>
                  <a:lnTo>
                    <a:pt x="2384" y="530"/>
                  </a:ln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lnTo>
                    <a:pt x="2064" y="1006"/>
                  </a:ln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lnTo>
                    <a:pt x="1819" y="1300"/>
                  </a:ln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lnTo>
                    <a:pt x="1748" y="1898"/>
                  </a:ln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69" y="1704"/>
                  </a:ln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lnTo>
                    <a:pt x="2110" y="1201"/>
                  </a:ln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305" y="962"/>
                  </a:lnTo>
                  <a:lnTo>
                    <a:pt x="2287" y="1015"/>
                  </a:lnTo>
                  <a:cubicBezTo>
                    <a:pt x="2287" y="980"/>
                    <a:pt x="2243" y="927"/>
                    <a:pt x="2296" y="901"/>
                  </a:cubicBezTo>
                  <a:cubicBezTo>
                    <a:pt x="2305" y="909"/>
                    <a:pt x="2313" y="927"/>
                    <a:pt x="2313" y="945"/>
                  </a:cubicBezTo>
                  <a:cubicBezTo>
                    <a:pt x="2331" y="936"/>
                    <a:pt x="2313" y="918"/>
                    <a:pt x="2340" y="909"/>
                  </a:cubicBezTo>
                  <a:lnTo>
                    <a:pt x="2340" y="909"/>
                  </a:ln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384" y="892"/>
                  </a:lnTo>
                  <a:lnTo>
                    <a:pt x="2411" y="909"/>
                  </a:lnTo>
                  <a:cubicBezTo>
                    <a:pt x="2411" y="901"/>
                    <a:pt x="2402" y="883"/>
                    <a:pt x="2411" y="874"/>
                  </a:cubicBezTo>
                  <a:lnTo>
                    <a:pt x="2437" y="909"/>
                  </a:lnTo>
                  <a:cubicBezTo>
                    <a:pt x="2419" y="865"/>
                    <a:pt x="2490" y="883"/>
                    <a:pt x="2490" y="848"/>
                  </a:cubicBezTo>
                  <a:lnTo>
                    <a:pt x="2490" y="848"/>
                  </a:ln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lnTo>
                    <a:pt x="2548" y="760"/>
                  </a:ln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23" y="512"/>
                  </a:lnTo>
                  <a:lnTo>
                    <a:pt x="2667" y="512"/>
                  </a:lnTo>
                  <a:cubicBezTo>
                    <a:pt x="2649" y="477"/>
                    <a:pt x="2667" y="459"/>
                    <a:pt x="2711" y="415"/>
                  </a:cubicBezTo>
                  <a:lnTo>
                    <a:pt x="2711" y="415"/>
                  </a:ln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lnTo>
                    <a:pt x="2795" y="305"/>
                  </a:ln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lnTo>
                    <a:pt x="2985" y="44"/>
                  </a:ln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lnTo>
                    <a:pt x="2570" y="35"/>
                  </a:lnTo>
                  <a:cubicBezTo>
                    <a:pt x="2525" y="44"/>
                    <a:pt x="2534" y="62"/>
                    <a:pt x="2525" y="79"/>
                  </a:cubicBezTo>
                  <a:cubicBezTo>
                    <a:pt x="2517" y="97"/>
                    <a:pt x="2508" y="115"/>
                    <a:pt x="2455" y="124"/>
                  </a:cubicBezTo>
                  <a:cubicBezTo>
                    <a:pt x="2445" y="126"/>
                    <a:pt x="2438" y="127"/>
                    <a:pt x="2433" y="127"/>
                  </a:cubicBezTo>
                  <a:cubicBezTo>
                    <a:pt x="2395" y="127"/>
                    <a:pt x="2461" y="77"/>
                    <a:pt x="2446" y="62"/>
                  </a:cubicBezTo>
                  <a:lnTo>
                    <a:pt x="2446" y="62"/>
                  </a:ln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2"/>
            <p:cNvSpPr/>
            <p:nvPr/>
          </p:nvSpPr>
          <p:spPr>
            <a:xfrm>
              <a:off x="9608302" y="4197964"/>
              <a:ext cx="160" cy="3035"/>
            </a:xfrm>
            <a:custGeom>
              <a:avLst/>
              <a:gdLst/>
              <a:ahLst/>
              <a:cxnLst/>
              <a:rect l="l" t="t" r="r" b="b"/>
              <a:pathLst>
                <a:path w="1" h="19" extrusionOk="0">
                  <a:moveTo>
                    <a:pt x="1" y="1"/>
                  </a:moveTo>
                  <a:cubicBezTo>
                    <a:pt x="1" y="10"/>
                    <a:pt x="1" y="19"/>
                    <a:pt x="1" y="19"/>
                  </a:cubicBezTo>
                  <a:cubicBezTo>
                    <a:pt x="1" y="19"/>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2"/>
            <p:cNvSpPr/>
            <p:nvPr/>
          </p:nvSpPr>
          <p:spPr>
            <a:xfrm>
              <a:off x="9853825" y="4183907"/>
              <a:ext cx="1597" cy="1597"/>
            </a:xfrm>
            <a:custGeom>
              <a:avLst/>
              <a:gdLst/>
              <a:ahLst/>
              <a:cxnLst/>
              <a:rect l="l" t="t" r="r" b="b"/>
              <a:pathLst>
                <a:path w="10" h="10" extrusionOk="0">
                  <a:moveTo>
                    <a:pt x="9" y="1"/>
                  </a:moveTo>
                  <a:lnTo>
                    <a:pt x="0"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2"/>
            <p:cNvSpPr/>
            <p:nvPr/>
          </p:nvSpPr>
          <p:spPr>
            <a:xfrm>
              <a:off x="9464534" y="4270008"/>
              <a:ext cx="1597" cy="4313"/>
            </a:xfrm>
            <a:custGeom>
              <a:avLst/>
              <a:gdLst/>
              <a:ahLst/>
              <a:cxnLst/>
              <a:rect l="l" t="t" r="r" b="b"/>
              <a:pathLst>
                <a:path w="10" h="27" extrusionOk="0">
                  <a:moveTo>
                    <a:pt x="9" y="0"/>
                  </a:moveTo>
                  <a:cubicBezTo>
                    <a:pt x="0" y="0"/>
                    <a:pt x="0" y="9"/>
                    <a:pt x="0" y="27"/>
                  </a:cubicBez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2"/>
            <p:cNvSpPr/>
            <p:nvPr/>
          </p:nvSpPr>
          <p:spPr>
            <a:xfrm>
              <a:off x="9580187" y="4358824"/>
              <a:ext cx="2875" cy="4473"/>
            </a:xfrm>
            <a:custGeom>
              <a:avLst/>
              <a:gdLst/>
              <a:ahLst/>
              <a:cxnLst/>
              <a:rect l="l" t="t"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2"/>
            <p:cNvSpPr/>
            <p:nvPr/>
          </p:nvSpPr>
          <p:spPr>
            <a:xfrm>
              <a:off x="9568846" y="4406108"/>
              <a:ext cx="4473" cy="3674"/>
            </a:xfrm>
            <a:custGeom>
              <a:avLst/>
              <a:gdLst/>
              <a:ahLst/>
              <a:cxnLst/>
              <a:rect l="l" t="t"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2"/>
            <p:cNvSpPr/>
            <p:nvPr/>
          </p:nvSpPr>
          <p:spPr>
            <a:xfrm>
              <a:off x="9564692" y="4374319"/>
              <a:ext cx="9904" cy="5751"/>
            </a:xfrm>
            <a:custGeom>
              <a:avLst/>
              <a:gdLst/>
              <a:ahLst/>
              <a:cxnLst/>
              <a:rect l="l" t="t" r="r" b="b"/>
              <a:pathLst>
                <a:path w="62" h="36" extrusionOk="0">
                  <a:moveTo>
                    <a:pt x="27" y="1"/>
                  </a:moveTo>
                  <a:cubicBezTo>
                    <a:pt x="0" y="18"/>
                    <a:pt x="18" y="18"/>
                    <a:pt x="27" y="36"/>
                  </a:cubicBezTo>
                  <a:cubicBezTo>
                    <a:pt x="62" y="18"/>
                    <a:pt x="44"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2"/>
            <p:cNvSpPr/>
            <p:nvPr/>
          </p:nvSpPr>
          <p:spPr>
            <a:xfrm>
              <a:off x="9568846" y="4380070"/>
              <a:ext cx="4473" cy="2875"/>
            </a:xfrm>
            <a:custGeom>
              <a:avLst/>
              <a:gdLst/>
              <a:ahLst/>
              <a:cxnLst/>
              <a:rect l="l" t="t" r="r" b="b"/>
              <a:pathLst>
                <a:path w="28" h="18" extrusionOk="0">
                  <a:moveTo>
                    <a:pt x="1" y="0"/>
                  </a:moveTo>
                  <a:lnTo>
                    <a:pt x="1" y="0"/>
                  </a:lnTo>
                  <a:cubicBezTo>
                    <a:pt x="9" y="9"/>
                    <a:pt x="9" y="9"/>
                    <a:pt x="9"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2"/>
            <p:cNvSpPr/>
            <p:nvPr/>
          </p:nvSpPr>
          <p:spPr>
            <a:xfrm>
              <a:off x="9562136" y="4340614"/>
              <a:ext cx="10703" cy="3195"/>
            </a:xfrm>
            <a:custGeom>
              <a:avLst/>
              <a:gdLst/>
              <a:ahLst/>
              <a:cxnLst/>
              <a:rect l="l" t="t"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2"/>
            <p:cNvSpPr/>
            <p:nvPr/>
          </p:nvSpPr>
          <p:spPr>
            <a:xfrm>
              <a:off x="9554788" y="4379910"/>
              <a:ext cx="5751" cy="4473"/>
            </a:xfrm>
            <a:custGeom>
              <a:avLst/>
              <a:gdLst/>
              <a:ahLst/>
              <a:cxnLst/>
              <a:rect l="l" t="t" r="r" b="b"/>
              <a:pathLst>
                <a:path w="36" h="28" extrusionOk="0">
                  <a:moveTo>
                    <a:pt x="36" y="1"/>
                  </a:moveTo>
                  <a:lnTo>
                    <a:pt x="0"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2"/>
            <p:cNvSpPr/>
            <p:nvPr/>
          </p:nvSpPr>
          <p:spPr>
            <a:xfrm>
              <a:off x="9549197" y="4362818"/>
              <a:ext cx="2875" cy="4633"/>
            </a:xfrm>
            <a:custGeom>
              <a:avLst/>
              <a:gdLst/>
              <a:ahLst/>
              <a:cxnLst/>
              <a:rect l="l" t="t" r="r" b="b"/>
              <a:pathLst>
                <a:path w="18" h="29" extrusionOk="0">
                  <a:moveTo>
                    <a:pt x="3" y="0"/>
                  </a:moveTo>
                  <a:cubicBezTo>
                    <a:pt x="2" y="0"/>
                    <a:pt x="1" y="1"/>
                    <a:pt x="0" y="2"/>
                  </a:cubicBezTo>
                  <a:lnTo>
                    <a:pt x="0" y="29"/>
                  </a:lnTo>
                  <a:lnTo>
                    <a:pt x="18" y="29"/>
                  </a:lnTo>
                  <a:cubicBezTo>
                    <a:pt x="10" y="21"/>
                    <a:pt x="9"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2"/>
            <p:cNvSpPr/>
            <p:nvPr/>
          </p:nvSpPr>
          <p:spPr>
            <a:xfrm>
              <a:off x="9551913" y="4367291"/>
              <a:ext cx="3035" cy="3035"/>
            </a:xfrm>
            <a:custGeom>
              <a:avLst/>
              <a:gdLst/>
              <a:ahLst/>
              <a:cxnLst/>
              <a:rect l="l" t="t" r="r" b="b"/>
              <a:pathLst>
                <a:path w="19" h="19" extrusionOk="0">
                  <a:moveTo>
                    <a:pt x="1" y="1"/>
                  </a:moveTo>
                  <a:lnTo>
                    <a:pt x="1" y="1"/>
                  </a:lnTo>
                  <a:cubicBezTo>
                    <a:pt x="1" y="9"/>
                    <a:pt x="10" y="18"/>
                    <a:pt x="18"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2"/>
            <p:cNvSpPr/>
            <p:nvPr/>
          </p:nvSpPr>
          <p:spPr>
            <a:xfrm>
              <a:off x="9550475" y="4374319"/>
              <a:ext cx="1597" cy="5751"/>
            </a:xfrm>
            <a:custGeom>
              <a:avLst/>
              <a:gdLst/>
              <a:ahLst/>
              <a:cxnLst/>
              <a:rect l="l" t="t" r="r" b="b"/>
              <a:pathLst>
                <a:path w="10" h="36" extrusionOk="0">
                  <a:moveTo>
                    <a:pt x="1" y="1"/>
                  </a:moveTo>
                  <a:lnTo>
                    <a:pt x="1" y="36"/>
                  </a:lnTo>
                  <a:lnTo>
                    <a:pt x="10"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2"/>
            <p:cNvSpPr/>
            <p:nvPr/>
          </p:nvSpPr>
          <p:spPr>
            <a:xfrm>
              <a:off x="9519485" y="4319368"/>
              <a:ext cx="7188" cy="3994"/>
            </a:xfrm>
            <a:custGeom>
              <a:avLst/>
              <a:gdLst/>
              <a:ahLst/>
              <a:cxnLst/>
              <a:rect l="l" t="t"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2"/>
            <p:cNvSpPr/>
            <p:nvPr/>
          </p:nvSpPr>
          <p:spPr>
            <a:xfrm>
              <a:off x="9515332" y="4339016"/>
              <a:ext cx="7188" cy="4473"/>
            </a:xfrm>
            <a:custGeom>
              <a:avLst/>
              <a:gdLst/>
              <a:ahLst/>
              <a:cxnLst/>
              <a:rect l="l" t="t" r="r" b="b"/>
              <a:pathLst>
                <a:path w="45" h="28" extrusionOk="0">
                  <a:moveTo>
                    <a:pt x="44" y="1"/>
                  </a:moveTo>
                  <a:lnTo>
                    <a:pt x="0" y="19"/>
                  </a:lnTo>
                  <a:lnTo>
                    <a:pt x="27" y="27"/>
                  </a:lnTo>
                  <a:cubicBezTo>
                    <a:pt x="27" y="10"/>
                    <a:pt x="35" y="10"/>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2"/>
            <p:cNvSpPr/>
            <p:nvPr/>
          </p:nvSpPr>
          <p:spPr>
            <a:xfrm>
              <a:off x="9504150" y="4331189"/>
              <a:ext cx="7668" cy="3355"/>
            </a:xfrm>
            <a:custGeom>
              <a:avLst/>
              <a:gdLst/>
              <a:ahLst/>
              <a:cxnLst/>
              <a:rect l="l" t="t"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2"/>
            <p:cNvSpPr/>
            <p:nvPr/>
          </p:nvSpPr>
          <p:spPr>
            <a:xfrm>
              <a:off x="9482904" y="4264257"/>
              <a:ext cx="14217" cy="1597"/>
            </a:xfrm>
            <a:custGeom>
              <a:avLst/>
              <a:gdLst/>
              <a:ahLst/>
              <a:cxnLst/>
              <a:rect l="l" t="t" r="r" b="b"/>
              <a:pathLst>
                <a:path w="89" h="10" extrusionOk="0">
                  <a:moveTo>
                    <a:pt x="0" y="1"/>
                  </a:moveTo>
                  <a:lnTo>
                    <a:pt x="9" y="10"/>
                  </a:lnTo>
                  <a:lnTo>
                    <a:pt x="8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2"/>
            <p:cNvSpPr/>
            <p:nvPr/>
          </p:nvSpPr>
          <p:spPr>
            <a:xfrm>
              <a:off x="9413257" y="4186303"/>
              <a:ext cx="21725" cy="9105"/>
            </a:xfrm>
            <a:custGeom>
              <a:avLst/>
              <a:gdLst/>
              <a:ahLst/>
              <a:cxnLst/>
              <a:rect l="l" t="t" r="r" b="b"/>
              <a:pathLst>
                <a:path w="136" h="57" extrusionOk="0">
                  <a:moveTo>
                    <a:pt x="24" y="0"/>
                  </a:moveTo>
                  <a:cubicBezTo>
                    <a:pt x="0" y="0"/>
                    <a:pt x="61" y="28"/>
                    <a:pt x="48" y="28"/>
                  </a:cubicBezTo>
                  <a:cubicBezTo>
                    <a:pt x="45" y="28"/>
                    <a:pt x="37" y="26"/>
                    <a:pt x="21" y="21"/>
                  </a:cubicBezTo>
                  <a:lnTo>
                    <a:pt x="21" y="21"/>
                  </a:lnTo>
                  <a:cubicBezTo>
                    <a:pt x="39" y="39"/>
                    <a:pt x="92" y="47"/>
                    <a:pt x="101" y="56"/>
                  </a:cubicBezTo>
                  <a:cubicBezTo>
                    <a:pt x="101" y="39"/>
                    <a:pt x="136" y="47"/>
                    <a:pt x="48" y="3"/>
                  </a:cubicBezTo>
                  <a:cubicBezTo>
                    <a:pt x="36" y="1"/>
                    <a:pt x="29"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2"/>
            <p:cNvSpPr/>
            <p:nvPr/>
          </p:nvSpPr>
          <p:spPr>
            <a:xfrm>
              <a:off x="9429231" y="4195249"/>
              <a:ext cx="160" cy="1597"/>
            </a:xfrm>
            <a:custGeom>
              <a:avLst/>
              <a:gdLst/>
              <a:ahLst/>
              <a:cxnLst/>
              <a:rect l="l" t="t" r="r" b="b"/>
              <a:pathLst>
                <a:path w="1" h="10" extrusionOk="0">
                  <a:moveTo>
                    <a:pt x="1" y="0"/>
                  </a:moveTo>
                  <a:cubicBezTo>
                    <a:pt x="1" y="9"/>
                    <a:pt x="1" y="9"/>
                    <a:pt x="1" y="9"/>
                  </a:cubicBezTo>
                  <a:cubicBezTo>
                    <a:pt x="1"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2"/>
            <p:cNvSpPr/>
            <p:nvPr/>
          </p:nvSpPr>
          <p:spPr>
            <a:xfrm>
              <a:off x="9616768" y="4508343"/>
              <a:ext cx="4473" cy="1597"/>
            </a:xfrm>
            <a:custGeom>
              <a:avLst/>
              <a:gdLst/>
              <a:ahLst/>
              <a:cxnLst/>
              <a:rect l="l" t="t" r="r" b="b"/>
              <a:pathLst>
                <a:path w="28" h="10" extrusionOk="0">
                  <a:moveTo>
                    <a:pt x="19" y="0"/>
                  </a:moveTo>
                  <a:lnTo>
                    <a:pt x="1" y="9"/>
                  </a:lnTo>
                  <a:lnTo>
                    <a:pt x="27"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2"/>
            <p:cNvSpPr/>
            <p:nvPr/>
          </p:nvSpPr>
          <p:spPr>
            <a:xfrm>
              <a:off x="9616768" y="4515372"/>
              <a:ext cx="7348" cy="4473"/>
            </a:xfrm>
            <a:custGeom>
              <a:avLst/>
              <a:gdLst/>
              <a:ahLst/>
              <a:cxnLst/>
              <a:rect l="l" t="t" r="r" b="b"/>
              <a:pathLst>
                <a:path w="46" h="28" extrusionOk="0">
                  <a:moveTo>
                    <a:pt x="1" y="1"/>
                  </a:moveTo>
                  <a:lnTo>
                    <a:pt x="36" y="27"/>
                  </a:lnTo>
                  <a:cubicBezTo>
                    <a:pt x="36" y="27"/>
                    <a:pt x="36" y="18"/>
                    <a:pt x="45"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2"/>
            <p:cNvSpPr/>
            <p:nvPr/>
          </p:nvSpPr>
          <p:spPr>
            <a:xfrm>
              <a:off x="9687374" y="4176878"/>
              <a:ext cx="4313" cy="4313"/>
            </a:xfrm>
            <a:custGeom>
              <a:avLst/>
              <a:gdLst/>
              <a:ahLst/>
              <a:cxnLst/>
              <a:rect l="l" t="t" r="r" b="b"/>
              <a:pathLst>
                <a:path w="27" h="27" extrusionOk="0">
                  <a:moveTo>
                    <a:pt x="9" y="0"/>
                  </a:moveTo>
                  <a:lnTo>
                    <a:pt x="0"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2"/>
            <p:cNvSpPr/>
            <p:nvPr/>
          </p:nvSpPr>
          <p:spPr>
            <a:xfrm>
              <a:off x="9736734" y="4182469"/>
              <a:ext cx="1597" cy="7188"/>
            </a:xfrm>
            <a:custGeom>
              <a:avLst/>
              <a:gdLst/>
              <a:ahLst/>
              <a:cxnLst/>
              <a:rect l="l" t="t" r="r" b="b"/>
              <a:pathLst>
                <a:path w="10" h="45" extrusionOk="0">
                  <a:moveTo>
                    <a:pt x="0" y="1"/>
                  </a:moveTo>
                  <a:lnTo>
                    <a:pt x="0"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2"/>
            <p:cNvSpPr/>
            <p:nvPr/>
          </p:nvSpPr>
          <p:spPr>
            <a:xfrm>
              <a:off x="9801590" y="4174003"/>
              <a:ext cx="11501" cy="2077"/>
            </a:xfrm>
            <a:custGeom>
              <a:avLst/>
              <a:gdLst/>
              <a:ahLst/>
              <a:cxnLst/>
              <a:rect l="l" t="t" r="r" b="b"/>
              <a:pathLst>
                <a:path w="72" h="13" extrusionOk="0">
                  <a:moveTo>
                    <a:pt x="1" y="1"/>
                  </a:moveTo>
                  <a:cubicBezTo>
                    <a:pt x="36" y="1"/>
                    <a:pt x="40" y="13"/>
                    <a:pt x="49" y="13"/>
                  </a:cubicBezTo>
                  <a:cubicBezTo>
                    <a:pt x="54" y="13"/>
                    <a:pt x="59" y="10"/>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2"/>
            <p:cNvSpPr/>
            <p:nvPr/>
          </p:nvSpPr>
          <p:spPr>
            <a:xfrm>
              <a:off x="8000339" y="4688851"/>
              <a:ext cx="359900" cy="311977"/>
            </a:xfrm>
            <a:custGeom>
              <a:avLst/>
              <a:gdLst/>
              <a:ahLst/>
              <a:cxnLst/>
              <a:rect l="l" t="t" r="r" b="b"/>
              <a:pathLst>
                <a:path w="2253" h="1953" extrusionOk="0">
                  <a:moveTo>
                    <a:pt x="1" y="1"/>
                  </a:moveTo>
                  <a:lnTo>
                    <a:pt x="1122" y="1952"/>
                  </a:lnTo>
                  <a:lnTo>
                    <a:pt x="22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2"/>
            <p:cNvSpPr/>
            <p:nvPr/>
          </p:nvSpPr>
          <p:spPr>
            <a:xfrm>
              <a:off x="8204649" y="4983416"/>
              <a:ext cx="4633" cy="2236"/>
            </a:xfrm>
            <a:custGeom>
              <a:avLst/>
              <a:gdLst/>
              <a:ahLst/>
              <a:cxnLst/>
              <a:rect l="l" t="t" r="r" b="b"/>
              <a:pathLst>
                <a:path w="29" h="14" extrusionOk="0">
                  <a:moveTo>
                    <a:pt x="24" y="0"/>
                  </a:moveTo>
                  <a:cubicBezTo>
                    <a:pt x="17" y="0"/>
                    <a:pt x="6" y="8"/>
                    <a:pt x="2" y="11"/>
                  </a:cubicBezTo>
                  <a:lnTo>
                    <a:pt x="2" y="11"/>
                  </a:lnTo>
                  <a:cubicBezTo>
                    <a:pt x="2" y="11"/>
                    <a:pt x="2" y="11"/>
                    <a:pt x="2" y="11"/>
                  </a:cubicBezTo>
                  <a:cubicBezTo>
                    <a:pt x="1" y="12"/>
                    <a:pt x="0" y="13"/>
                    <a:pt x="0" y="13"/>
                  </a:cubicBezTo>
                  <a:cubicBezTo>
                    <a:pt x="1" y="13"/>
                    <a:pt x="1" y="12"/>
                    <a:pt x="2" y="11"/>
                  </a:cubicBezTo>
                  <a:lnTo>
                    <a:pt x="2" y="11"/>
                  </a:lnTo>
                  <a:cubicBezTo>
                    <a:pt x="2" y="13"/>
                    <a:pt x="3" y="13"/>
                    <a:pt x="5" y="13"/>
                  </a:cubicBezTo>
                  <a:cubicBezTo>
                    <a:pt x="12" y="13"/>
                    <a:pt x="29" y="2"/>
                    <a:pt x="29" y="2"/>
                  </a:cubicBezTo>
                  <a:cubicBezTo>
                    <a:pt x="27" y="1"/>
                    <a:pt x="26"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2"/>
            <p:cNvSpPr/>
            <p:nvPr/>
          </p:nvSpPr>
          <p:spPr>
            <a:xfrm>
              <a:off x="8176694" y="4966803"/>
              <a:ext cx="7188" cy="1438"/>
            </a:xfrm>
            <a:custGeom>
              <a:avLst/>
              <a:gdLst/>
              <a:ahLst/>
              <a:cxnLst/>
              <a:rect l="l" t="t" r="r" b="b"/>
              <a:pathLst>
                <a:path w="45" h="9" extrusionOk="0">
                  <a:moveTo>
                    <a:pt x="1"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2"/>
            <p:cNvSpPr/>
            <p:nvPr/>
          </p:nvSpPr>
          <p:spPr>
            <a:xfrm>
              <a:off x="8162636" y="4946995"/>
              <a:ext cx="18530" cy="14217"/>
            </a:xfrm>
            <a:custGeom>
              <a:avLst/>
              <a:gdLst/>
              <a:ahLst/>
              <a:cxnLst/>
              <a:rect l="l" t="t"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2"/>
            <p:cNvSpPr/>
            <p:nvPr/>
          </p:nvSpPr>
          <p:spPr>
            <a:xfrm>
              <a:off x="8176534" y="4925909"/>
              <a:ext cx="3195" cy="2875"/>
            </a:xfrm>
            <a:custGeom>
              <a:avLst/>
              <a:gdLst/>
              <a:ahLst/>
              <a:cxnLst/>
              <a:rect l="l" t="t" r="r" b="b"/>
              <a:pathLst>
                <a:path w="20" h="18" extrusionOk="0">
                  <a:moveTo>
                    <a:pt x="10" y="0"/>
                  </a:moveTo>
                  <a:cubicBezTo>
                    <a:pt x="9" y="4"/>
                    <a:pt x="7" y="5"/>
                    <a:pt x="5" y="6"/>
                  </a:cubicBezTo>
                  <a:lnTo>
                    <a:pt x="5" y="6"/>
                  </a:lnTo>
                  <a:cubicBezTo>
                    <a:pt x="4" y="5"/>
                    <a:pt x="3" y="5"/>
                    <a:pt x="2" y="5"/>
                  </a:cubicBezTo>
                  <a:lnTo>
                    <a:pt x="2" y="5"/>
                  </a:lnTo>
                  <a:cubicBezTo>
                    <a:pt x="1" y="5"/>
                    <a:pt x="2" y="7"/>
                    <a:pt x="4" y="7"/>
                  </a:cubicBezTo>
                  <a:cubicBezTo>
                    <a:pt x="4" y="7"/>
                    <a:pt x="5" y="7"/>
                    <a:pt x="5" y="6"/>
                  </a:cubicBezTo>
                  <a:lnTo>
                    <a:pt x="5" y="6"/>
                  </a:lnTo>
                  <a:cubicBezTo>
                    <a:pt x="8" y="8"/>
                    <a:pt x="13"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2"/>
            <p:cNvSpPr/>
            <p:nvPr/>
          </p:nvSpPr>
          <p:spPr>
            <a:xfrm>
              <a:off x="8179569" y="4927666"/>
              <a:ext cx="1278" cy="1438"/>
            </a:xfrm>
            <a:custGeom>
              <a:avLst/>
              <a:gdLst/>
              <a:ahLst/>
              <a:cxnLst/>
              <a:rect l="l" t="t" r="r" b="b"/>
              <a:pathLst>
                <a:path w="8" h="9" extrusionOk="0">
                  <a:moveTo>
                    <a:pt x="5" y="1"/>
                  </a:moveTo>
                  <a:cubicBezTo>
                    <a:pt x="4" y="1"/>
                    <a:pt x="3" y="2"/>
                    <a:pt x="0" y="7"/>
                  </a:cubicBezTo>
                  <a:cubicBezTo>
                    <a:pt x="2" y="8"/>
                    <a:pt x="3" y="9"/>
                    <a:pt x="4"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2"/>
            <p:cNvSpPr/>
            <p:nvPr/>
          </p:nvSpPr>
          <p:spPr>
            <a:xfrm>
              <a:off x="8172540" y="4915366"/>
              <a:ext cx="5751" cy="4952"/>
            </a:xfrm>
            <a:custGeom>
              <a:avLst/>
              <a:gdLst/>
              <a:ahLst/>
              <a:cxnLst/>
              <a:rect l="l" t="t"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2"/>
            <p:cNvSpPr/>
            <p:nvPr/>
          </p:nvSpPr>
          <p:spPr>
            <a:xfrm>
              <a:off x="8165512" y="4918720"/>
              <a:ext cx="2875" cy="1597"/>
            </a:xfrm>
            <a:custGeom>
              <a:avLst/>
              <a:gdLst/>
              <a:ahLst/>
              <a:cxnLst/>
              <a:rect l="l" t="t" r="r" b="b"/>
              <a:pathLst>
                <a:path w="18" h="10" extrusionOk="0">
                  <a:moveTo>
                    <a:pt x="0" y="1"/>
                  </a:moveTo>
                  <a:lnTo>
                    <a:pt x="9" y="10"/>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2"/>
            <p:cNvSpPr/>
            <p:nvPr/>
          </p:nvSpPr>
          <p:spPr>
            <a:xfrm>
              <a:off x="8165033" y="4920158"/>
              <a:ext cx="6230" cy="1597"/>
            </a:xfrm>
            <a:custGeom>
              <a:avLst/>
              <a:gdLst/>
              <a:ahLst/>
              <a:cxnLst/>
              <a:rect l="l" t="t" r="r" b="b"/>
              <a:pathLst>
                <a:path w="39" h="10" extrusionOk="0">
                  <a:moveTo>
                    <a:pt x="12" y="1"/>
                  </a:moveTo>
                  <a:cubicBezTo>
                    <a:pt x="6" y="1"/>
                    <a:pt x="0" y="9"/>
                    <a:pt x="5" y="9"/>
                  </a:cubicBezTo>
                  <a:cubicBezTo>
                    <a:pt x="7" y="9"/>
                    <a:pt x="11" y="7"/>
                    <a:pt x="18" y="3"/>
                  </a:cubicBezTo>
                  <a:lnTo>
                    <a:pt x="18" y="3"/>
                  </a:lnTo>
                  <a:lnTo>
                    <a:pt x="19" y="3"/>
                  </a:lnTo>
                  <a:lnTo>
                    <a:pt x="19" y="3"/>
                  </a:lnTo>
                  <a:cubicBezTo>
                    <a:pt x="19" y="2"/>
                    <a:pt x="20" y="2"/>
                    <a:pt x="21" y="1"/>
                  </a:cubicBezTo>
                  <a:lnTo>
                    <a:pt x="21" y="1"/>
                  </a:lnTo>
                  <a:cubicBezTo>
                    <a:pt x="20" y="1"/>
                    <a:pt x="19" y="2"/>
                    <a:pt x="18" y="3"/>
                  </a:cubicBezTo>
                  <a:lnTo>
                    <a:pt x="18" y="3"/>
                  </a:lnTo>
                  <a:lnTo>
                    <a:pt x="12" y="1"/>
                  </a:lnTo>
                  <a:close/>
                  <a:moveTo>
                    <a:pt x="19" y="3"/>
                  </a:moveTo>
                  <a:lnTo>
                    <a:pt x="19" y="3"/>
                  </a:lnTo>
                  <a:cubicBezTo>
                    <a:pt x="14" y="10"/>
                    <a:pt x="22" y="10"/>
                    <a:pt x="38" y="10"/>
                  </a:cubicBezTo>
                  <a:lnTo>
                    <a:pt x="19"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2"/>
            <p:cNvSpPr/>
            <p:nvPr/>
          </p:nvSpPr>
          <p:spPr>
            <a:xfrm>
              <a:off x="8166790" y="4924471"/>
              <a:ext cx="7188" cy="6390"/>
            </a:xfrm>
            <a:custGeom>
              <a:avLst/>
              <a:gdLst/>
              <a:ahLst/>
              <a:cxnLst/>
              <a:rect l="l" t="t" r="r" b="b"/>
              <a:pathLst>
                <a:path w="45" h="40" extrusionOk="0">
                  <a:moveTo>
                    <a:pt x="27" y="0"/>
                  </a:moveTo>
                  <a:cubicBezTo>
                    <a:pt x="27" y="15"/>
                    <a:pt x="27" y="29"/>
                    <a:pt x="13" y="29"/>
                  </a:cubicBezTo>
                  <a:cubicBezTo>
                    <a:pt x="10" y="29"/>
                    <a:pt x="6" y="28"/>
                    <a:pt x="1" y="27"/>
                  </a:cubicBezTo>
                  <a:lnTo>
                    <a:pt x="1" y="27"/>
                  </a:lnTo>
                  <a:cubicBezTo>
                    <a:pt x="10" y="36"/>
                    <a:pt x="19"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2"/>
            <p:cNvSpPr/>
            <p:nvPr/>
          </p:nvSpPr>
          <p:spPr>
            <a:xfrm>
              <a:off x="8159761" y="4949550"/>
              <a:ext cx="4473" cy="4633"/>
            </a:xfrm>
            <a:custGeom>
              <a:avLst/>
              <a:gdLst/>
              <a:ahLst/>
              <a:cxnLst/>
              <a:rect l="l" t="t" r="r" b="b"/>
              <a:pathLst>
                <a:path w="28" h="29" extrusionOk="0">
                  <a:moveTo>
                    <a:pt x="12" y="1"/>
                  </a:moveTo>
                  <a:cubicBezTo>
                    <a:pt x="11" y="1"/>
                    <a:pt x="11" y="1"/>
                    <a:pt x="10" y="2"/>
                  </a:cubicBezTo>
                  <a:lnTo>
                    <a:pt x="1" y="20"/>
                  </a:lnTo>
                  <a:lnTo>
                    <a:pt x="25" y="28"/>
                  </a:lnTo>
                  <a:lnTo>
                    <a:pt x="25" y="28"/>
                  </a:lnTo>
                  <a:cubicBezTo>
                    <a:pt x="19" y="24"/>
                    <a:pt x="18" y="1"/>
                    <a:pt x="12"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2"/>
            <p:cNvSpPr/>
            <p:nvPr/>
          </p:nvSpPr>
          <p:spPr>
            <a:xfrm>
              <a:off x="8159761" y="4897634"/>
              <a:ext cx="5910" cy="7188"/>
            </a:xfrm>
            <a:custGeom>
              <a:avLst/>
              <a:gdLst/>
              <a:ahLst/>
              <a:cxnLst/>
              <a:rect l="l" t="t" r="r" b="b"/>
              <a:pathLst>
                <a:path w="37" h="45" extrusionOk="0">
                  <a:moveTo>
                    <a:pt x="36" y="1"/>
                  </a:moveTo>
                  <a:cubicBezTo>
                    <a:pt x="29" y="4"/>
                    <a:pt x="25" y="9"/>
                    <a:pt x="23" y="14"/>
                  </a:cubicBezTo>
                  <a:lnTo>
                    <a:pt x="23" y="14"/>
                  </a:ln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2"/>
            <p:cNvSpPr/>
            <p:nvPr/>
          </p:nvSpPr>
          <p:spPr>
            <a:xfrm>
              <a:off x="8155608" y="4901788"/>
              <a:ext cx="4313" cy="2556"/>
            </a:xfrm>
            <a:custGeom>
              <a:avLst/>
              <a:gdLst/>
              <a:ahLst/>
              <a:cxnLst/>
              <a:rect l="l" t="t" r="r" b="b"/>
              <a:pathLst>
                <a:path w="27" h="16" extrusionOk="0">
                  <a:moveTo>
                    <a:pt x="0" y="1"/>
                  </a:moveTo>
                  <a:lnTo>
                    <a:pt x="0" y="1"/>
                  </a:lnTo>
                  <a:cubicBezTo>
                    <a:pt x="5" y="11"/>
                    <a:pt x="11" y="16"/>
                    <a:pt x="16" y="16"/>
                  </a:cubicBezTo>
                  <a:cubicBezTo>
                    <a:pt x="19" y="16"/>
                    <a:pt x="23" y="13"/>
                    <a:pt x="27"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2"/>
            <p:cNvSpPr/>
            <p:nvPr/>
          </p:nvSpPr>
          <p:spPr>
            <a:xfrm>
              <a:off x="8155608" y="4921596"/>
              <a:ext cx="10064" cy="4473"/>
            </a:xfrm>
            <a:custGeom>
              <a:avLst/>
              <a:gdLst/>
              <a:ahLst/>
              <a:cxnLst/>
              <a:rect l="l" t="t" r="r" b="b"/>
              <a:pathLst>
                <a:path w="63" h="28" extrusionOk="0">
                  <a:moveTo>
                    <a:pt x="0" y="1"/>
                  </a:moveTo>
                  <a:lnTo>
                    <a:pt x="9" y="9"/>
                  </a:lnTo>
                  <a:lnTo>
                    <a:pt x="62" y="27"/>
                  </a:lnTo>
                  <a:lnTo>
                    <a:pt x="62"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2"/>
            <p:cNvSpPr/>
            <p:nvPr/>
          </p:nvSpPr>
          <p:spPr>
            <a:xfrm>
              <a:off x="8155608" y="4885015"/>
              <a:ext cx="7188" cy="160"/>
            </a:xfrm>
            <a:custGeom>
              <a:avLst/>
              <a:gdLst/>
              <a:ahLst/>
              <a:cxnLst/>
              <a:rect l="l" t="t" r="r" b="b"/>
              <a:pathLst>
                <a:path w="45" h="1" extrusionOk="0">
                  <a:moveTo>
                    <a:pt x="18" y="0"/>
                  </a:moveTo>
                  <a:lnTo>
                    <a:pt x="44" y="0"/>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2"/>
            <p:cNvSpPr/>
            <p:nvPr/>
          </p:nvSpPr>
          <p:spPr>
            <a:xfrm>
              <a:off x="8151295" y="4870798"/>
              <a:ext cx="8626" cy="7188"/>
            </a:xfrm>
            <a:custGeom>
              <a:avLst/>
              <a:gdLst/>
              <a:ahLst/>
              <a:cxnLst/>
              <a:rect l="l" t="t"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2"/>
            <p:cNvSpPr/>
            <p:nvPr/>
          </p:nvSpPr>
          <p:spPr>
            <a:xfrm>
              <a:off x="8145704" y="4869360"/>
              <a:ext cx="5751" cy="1597"/>
            </a:xfrm>
            <a:custGeom>
              <a:avLst/>
              <a:gdLst/>
              <a:ahLst/>
              <a:cxnLst/>
              <a:rect l="l" t="t" r="r" b="b"/>
              <a:pathLst>
                <a:path w="36" h="10" extrusionOk="0">
                  <a:moveTo>
                    <a:pt x="0" y="1"/>
                  </a:moveTo>
                  <a:lnTo>
                    <a:pt x="0" y="1"/>
                  </a:lnTo>
                  <a:cubicBezTo>
                    <a:pt x="9" y="1"/>
                    <a:pt x="18" y="1"/>
                    <a:pt x="36" y="10"/>
                  </a:cubicBezTo>
                  <a:cubicBezTo>
                    <a:pt x="27"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2"/>
            <p:cNvSpPr/>
            <p:nvPr/>
          </p:nvSpPr>
          <p:spPr>
            <a:xfrm>
              <a:off x="8151295" y="4890606"/>
              <a:ext cx="4473" cy="4313"/>
            </a:xfrm>
            <a:custGeom>
              <a:avLst/>
              <a:gdLst/>
              <a:ahLst/>
              <a:cxnLst/>
              <a:rect l="l" t="t" r="r" b="b"/>
              <a:pathLst>
                <a:path w="28" h="27" extrusionOk="0">
                  <a:moveTo>
                    <a:pt x="27" y="0"/>
                  </a:moveTo>
                  <a:lnTo>
                    <a:pt x="1" y="18"/>
                  </a:lnTo>
                  <a:cubicBezTo>
                    <a:pt x="10" y="27"/>
                    <a:pt x="10" y="27"/>
                    <a:pt x="10" y="27"/>
                  </a:cubicBezTo>
                  <a:cubicBezTo>
                    <a:pt x="18" y="27"/>
                    <a:pt x="27"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2"/>
            <p:cNvSpPr/>
            <p:nvPr/>
          </p:nvSpPr>
          <p:spPr>
            <a:xfrm>
              <a:off x="8151295" y="4890606"/>
              <a:ext cx="160" cy="3035"/>
            </a:xfrm>
            <a:custGeom>
              <a:avLst/>
              <a:gdLst/>
              <a:ahLst/>
              <a:cxnLst/>
              <a:rect l="l" t="t" r="r" b="b"/>
              <a:pathLst>
                <a:path w="1" h="19" extrusionOk="0">
                  <a:moveTo>
                    <a:pt x="1" y="18"/>
                  </a:moveTo>
                  <a:lnTo>
                    <a:pt x="1" y="18"/>
                  </a:lnTo>
                  <a:cubicBezTo>
                    <a:pt x="1" y="9"/>
                    <a:pt x="1" y="9"/>
                    <a:pt x="1" y="0"/>
                  </a:cubicBezTo>
                  <a:cubicBezTo>
                    <a:pt x="1" y="9"/>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2"/>
            <p:cNvSpPr/>
            <p:nvPr/>
          </p:nvSpPr>
          <p:spPr>
            <a:xfrm>
              <a:off x="8152732" y="4894759"/>
              <a:ext cx="160" cy="1597"/>
            </a:xfrm>
            <a:custGeom>
              <a:avLst/>
              <a:gdLst/>
              <a:ahLst/>
              <a:cxnLst/>
              <a:rect l="l" t="t" r="r" b="b"/>
              <a:pathLst>
                <a:path w="1" h="10" extrusionOk="0">
                  <a:moveTo>
                    <a:pt x="1" y="1"/>
                  </a:moveTo>
                  <a:lnTo>
                    <a:pt x="1" y="1"/>
                  </a:ln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2"/>
            <p:cNvSpPr/>
            <p:nvPr/>
          </p:nvSpPr>
          <p:spPr>
            <a:xfrm>
              <a:off x="8145704" y="4911212"/>
              <a:ext cx="10064" cy="4952"/>
            </a:xfrm>
            <a:custGeom>
              <a:avLst/>
              <a:gdLst/>
              <a:ahLst/>
              <a:cxnLst/>
              <a:rect l="l" t="t"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2"/>
            <p:cNvSpPr/>
            <p:nvPr/>
          </p:nvSpPr>
          <p:spPr>
            <a:xfrm>
              <a:off x="8148579" y="4900510"/>
              <a:ext cx="5751" cy="4313"/>
            </a:xfrm>
            <a:custGeom>
              <a:avLst/>
              <a:gdLst/>
              <a:ahLst/>
              <a:cxnLst/>
              <a:rect l="l" t="t" r="r" b="b"/>
              <a:pathLst>
                <a:path w="36" h="27" extrusionOk="0">
                  <a:moveTo>
                    <a:pt x="0" y="0"/>
                  </a:moveTo>
                  <a:lnTo>
                    <a:pt x="9" y="27"/>
                  </a:lnTo>
                  <a:cubicBezTo>
                    <a:pt x="9" y="18"/>
                    <a:pt x="18" y="9"/>
                    <a:pt x="35" y="9"/>
                  </a:cubicBez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2"/>
            <p:cNvSpPr/>
            <p:nvPr/>
          </p:nvSpPr>
          <p:spPr>
            <a:xfrm>
              <a:off x="8145704" y="4899072"/>
              <a:ext cx="3035" cy="1597"/>
            </a:xfrm>
            <a:custGeom>
              <a:avLst/>
              <a:gdLst/>
              <a:ahLst/>
              <a:cxnLst/>
              <a:rect l="l" t="t" r="r" b="b"/>
              <a:pathLst>
                <a:path w="19"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2"/>
            <p:cNvSpPr/>
            <p:nvPr/>
          </p:nvSpPr>
          <p:spPr>
            <a:xfrm>
              <a:off x="8140113" y="4873673"/>
              <a:ext cx="5751" cy="7188"/>
            </a:xfrm>
            <a:custGeom>
              <a:avLst/>
              <a:gdLst/>
              <a:ahLst/>
              <a:cxnLst/>
              <a:rect l="l" t="t"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2"/>
            <p:cNvSpPr/>
            <p:nvPr/>
          </p:nvSpPr>
          <p:spPr>
            <a:xfrm>
              <a:off x="8147142" y="4886293"/>
              <a:ext cx="1597" cy="160"/>
            </a:xfrm>
            <a:custGeom>
              <a:avLst/>
              <a:gdLst/>
              <a:ahLst/>
              <a:cxnLst/>
              <a:rect l="l" t="t" r="r" b="b"/>
              <a:pathLst>
                <a:path w="10" h="1" extrusionOk="0">
                  <a:moveTo>
                    <a:pt x="9" y="1"/>
                  </a:moveTo>
                  <a:lnTo>
                    <a:pt x="0" y="1"/>
                  </a:lnTo>
                  <a:cubicBezTo>
                    <a:pt x="0" y="1"/>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2"/>
            <p:cNvSpPr/>
            <p:nvPr/>
          </p:nvSpPr>
          <p:spPr>
            <a:xfrm>
              <a:off x="812877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2"/>
            <p:cNvSpPr/>
            <p:nvPr/>
          </p:nvSpPr>
          <p:spPr>
            <a:xfrm>
              <a:off x="8140113" y="4880702"/>
              <a:ext cx="4313" cy="3035"/>
            </a:xfrm>
            <a:custGeom>
              <a:avLst/>
              <a:gdLst/>
              <a:ahLst/>
              <a:cxnLst/>
              <a:rect l="l" t="t"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2"/>
            <p:cNvSpPr/>
            <p:nvPr/>
          </p:nvSpPr>
          <p:spPr>
            <a:xfrm>
              <a:off x="8140113" y="4865207"/>
              <a:ext cx="1438" cy="4313"/>
            </a:xfrm>
            <a:custGeom>
              <a:avLst/>
              <a:gdLst/>
              <a:ahLst/>
              <a:cxnLst/>
              <a:rect l="l" t="t" r="r" b="b"/>
              <a:pathLst>
                <a:path w="9" h="27" extrusionOk="0">
                  <a:moveTo>
                    <a:pt x="0" y="0"/>
                  </a:moveTo>
                  <a:cubicBezTo>
                    <a:pt x="0" y="9"/>
                    <a:pt x="0" y="18"/>
                    <a:pt x="0" y="27"/>
                  </a:cubicBezTo>
                  <a:cubicBezTo>
                    <a:pt x="0"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2"/>
            <p:cNvSpPr/>
            <p:nvPr/>
          </p:nvSpPr>
          <p:spPr>
            <a:xfrm>
              <a:off x="8148579" y="4883897"/>
              <a:ext cx="799" cy="1278"/>
            </a:xfrm>
            <a:custGeom>
              <a:avLst/>
              <a:gdLst/>
              <a:ahLst/>
              <a:cxnLst/>
              <a:rect l="l" t="t" r="r" b="b"/>
              <a:pathLst>
                <a:path w="5" h="8" extrusionOk="0">
                  <a:moveTo>
                    <a:pt x="3" y="0"/>
                  </a:moveTo>
                  <a:cubicBezTo>
                    <a:pt x="2" y="0"/>
                    <a:pt x="0" y="3"/>
                    <a:pt x="0" y="7"/>
                  </a:cubicBezTo>
                  <a:cubicBezTo>
                    <a:pt x="4" y="3"/>
                    <a:pt x="4"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2"/>
            <p:cNvSpPr/>
            <p:nvPr/>
          </p:nvSpPr>
          <p:spPr>
            <a:xfrm>
              <a:off x="8144266" y="4883577"/>
              <a:ext cx="4473" cy="2875"/>
            </a:xfrm>
            <a:custGeom>
              <a:avLst/>
              <a:gdLst/>
              <a:ahLst/>
              <a:cxnLst/>
              <a:rect l="l" t="t"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2"/>
            <p:cNvSpPr/>
            <p:nvPr/>
          </p:nvSpPr>
          <p:spPr>
            <a:xfrm>
              <a:off x="8096344" y="4856740"/>
              <a:ext cx="32587" cy="15815"/>
            </a:xfrm>
            <a:custGeom>
              <a:avLst/>
              <a:gdLst/>
              <a:ahLst/>
              <a:cxnLst/>
              <a:rect l="l" t="t" r="r" b="b"/>
              <a:pathLst>
                <a:path w="204" h="99" extrusionOk="0">
                  <a:moveTo>
                    <a:pt x="150" y="0"/>
                  </a:moveTo>
                  <a:cubicBezTo>
                    <a:pt x="142" y="18"/>
                    <a:pt x="150" y="62"/>
                    <a:pt x="115" y="62"/>
                  </a:cubicBezTo>
                  <a:cubicBezTo>
                    <a:pt x="80" y="36"/>
                    <a:pt x="106" y="36"/>
                    <a:pt x="115" y="9"/>
                  </a:cubicBezTo>
                  <a:lnTo>
                    <a:pt x="115" y="9"/>
                  </a:ln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lnTo>
                    <a:pt x="203" y="0"/>
                  </a:lnTo>
                  <a:cubicBezTo>
                    <a:pt x="199" y="5"/>
                    <a:pt x="192" y="7"/>
                    <a:pt x="184" y="7"/>
                  </a:cubicBezTo>
                  <a:cubicBezTo>
                    <a:pt x="175" y="7"/>
                    <a:pt x="164" y="5"/>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2"/>
            <p:cNvSpPr/>
            <p:nvPr/>
          </p:nvSpPr>
          <p:spPr>
            <a:xfrm>
              <a:off x="8128771" y="4855622"/>
              <a:ext cx="7188" cy="8307"/>
            </a:xfrm>
            <a:custGeom>
              <a:avLst/>
              <a:gdLst/>
              <a:ahLst/>
              <a:cxnLst/>
              <a:rect l="l" t="t"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2"/>
            <p:cNvSpPr/>
            <p:nvPr/>
          </p:nvSpPr>
          <p:spPr>
            <a:xfrm>
              <a:off x="8124458" y="4865207"/>
              <a:ext cx="15815" cy="11981"/>
            </a:xfrm>
            <a:custGeom>
              <a:avLst/>
              <a:gdLst/>
              <a:ahLst/>
              <a:cxnLst/>
              <a:rect l="l" t="t"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lnTo>
                    <a:pt x="74" y="37"/>
                  </a:lnTo>
                  <a:cubicBezTo>
                    <a:pt x="73" y="37"/>
                    <a:pt x="72" y="36"/>
                    <a:pt x="72" y="36"/>
                  </a:cubicBezTo>
                  <a:lnTo>
                    <a:pt x="72" y="36"/>
                  </a:lnTo>
                  <a:cubicBezTo>
                    <a:pt x="72" y="36"/>
                    <a:pt x="72" y="37"/>
                    <a:pt x="72" y="37"/>
                  </a:cubicBezTo>
                  <a:lnTo>
                    <a:pt x="72" y="37"/>
                  </a:lnTo>
                  <a:cubicBezTo>
                    <a:pt x="73" y="37"/>
                    <a:pt x="73" y="37"/>
                    <a:pt x="74" y="37"/>
                  </a:cubicBezTo>
                  <a:lnTo>
                    <a:pt x="74" y="37"/>
                  </a:ln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9" name="Google Shape;679;p2"/>
            <p:cNvSpPr/>
            <p:nvPr/>
          </p:nvSpPr>
          <p:spPr>
            <a:xfrm>
              <a:off x="8132924" y="4916005"/>
              <a:ext cx="1597" cy="1597"/>
            </a:xfrm>
            <a:custGeom>
              <a:avLst/>
              <a:gdLst/>
              <a:ahLst/>
              <a:cxnLst/>
              <a:rect l="l" t="t" r="r" b="b"/>
              <a:pathLst>
                <a:path w="10" h="10" extrusionOk="0">
                  <a:moveTo>
                    <a:pt x="10" y="0"/>
                  </a:moveTo>
                  <a:cubicBezTo>
                    <a:pt x="10" y="0"/>
                    <a:pt x="1" y="0"/>
                    <a:pt x="10"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0" name="Google Shape;680;p2"/>
            <p:cNvSpPr/>
            <p:nvPr/>
          </p:nvSpPr>
          <p:spPr>
            <a:xfrm>
              <a:off x="8134362" y="4903225"/>
              <a:ext cx="10064" cy="14377"/>
            </a:xfrm>
            <a:custGeom>
              <a:avLst/>
              <a:gdLst/>
              <a:ahLst/>
              <a:cxnLst/>
              <a:rect l="l" t="t" r="r" b="b"/>
              <a:pathLst>
                <a:path w="63" h="90" extrusionOk="0">
                  <a:moveTo>
                    <a:pt x="63" y="1"/>
                  </a:moveTo>
                  <a:cubicBezTo>
                    <a:pt x="61" y="1"/>
                    <a:pt x="59" y="2"/>
                    <a:pt x="57" y="5"/>
                  </a:cubicBezTo>
                  <a:lnTo>
                    <a:pt x="57" y="5"/>
                  </a:ln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1" name="Google Shape;681;p2"/>
            <p:cNvSpPr/>
            <p:nvPr/>
          </p:nvSpPr>
          <p:spPr>
            <a:xfrm>
              <a:off x="8127333" y="4887730"/>
              <a:ext cx="7188" cy="6070"/>
            </a:xfrm>
            <a:custGeom>
              <a:avLst/>
              <a:gdLst/>
              <a:ahLst/>
              <a:cxnLst/>
              <a:rect l="l" t="t"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2"/>
            <p:cNvSpPr/>
            <p:nvPr/>
          </p:nvSpPr>
          <p:spPr>
            <a:xfrm>
              <a:off x="8127333" y="4852427"/>
              <a:ext cx="8626" cy="1597"/>
            </a:xfrm>
            <a:custGeom>
              <a:avLst/>
              <a:gdLst/>
              <a:ahLst/>
              <a:cxnLst/>
              <a:rect l="l" t="t" r="r" b="b"/>
              <a:pathLst>
                <a:path w="54" h="10" extrusionOk="0">
                  <a:moveTo>
                    <a:pt x="1" y="1"/>
                  </a:moveTo>
                  <a:lnTo>
                    <a:pt x="27" y="10"/>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2"/>
            <p:cNvSpPr/>
            <p:nvPr/>
          </p:nvSpPr>
          <p:spPr>
            <a:xfrm>
              <a:off x="8125896" y="4843961"/>
              <a:ext cx="4473" cy="3035"/>
            </a:xfrm>
            <a:custGeom>
              <a:avLst/>
              <a:gdLst/>
              <a:ahLst/>
              <a:cxnLst/>
              <a:rect l="l" t="t" r="r" b="b"/>
              <a:pathLst>
                <a:path w="28" h="19" extrusionOk="0">
                  <a:moveTo>
                    <a:pt x="10" y="1"/>
                  </a:moveTo>
                  <a:lnTo>
                    <a:pt x="1" y="19"/>
                  </a:lnTo>
                  <a:lnTo>
                    <a:pt x="27" y="10"/>
                  </a:ln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2"/>
            <p:cNvSpPr/>
            <p:nvPr/>
          </p:nvSpPr>
          <p:spPr>
            <a:xfrm>
              <a:off x="8272699" y="4657862"/>
              <a:ext cx="1438" cy="3035"/>
            </a:xfrm>
            <a:custGeom>
              <a:avLst/>
              <a:gdLst/>
              <a:ahLst/>
              <a:cxnLst/>
              <a:rect l="l" t="t" r="r" b="b"/>
              <a:pathLst>
                <a:path w="9" h="19" extrusionOk="0">
                  <a:moveTo>
                    <a:pt x="9" y="0"/>
                  </a:moveTo>
                  <a:lnTo>
                    <a:pt x="9" y="0"/>
                  </a:lnTo>
                  <a:cubicBezTo>
                    <a:pt x="0" y="9"/>
                    <a:pt x="0" y="9"/>
                    <a:pt x="0"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2"/>
            <p:cNvSpPr/>
            <p:nvPr/>
          </p:nvSpPr>
          <p:spPr>
            <a:xfrm>
              <a:off x="8258482"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2"/>
            <p:cNvSpPr/>
            <p:nvPr/>
          </p:nvSpPr>
          <p:spPr>
            <a:xfrm>
              <a:off x="8052574" y="4718564"/>
              <a:ext cx="13898" cy="7188"/>
            </a:xfrm>
            <a:custGeom>
              <a:avLst/>
              <a:gdLst/>
              <a:ahLst/>
              <a:cxnLst/>
              <a:rect l="l" t="t" r="r" b="b"/>
              <a:pathLst>
                <a:path w="87" h="45" extrusionOk="0">
                  <a:moveTo>
                    <a:pt x="1" y="0"/>
                  </a:moveTo>
                  <a:cubicBezTo>
                    <a:pt x="40" y="20"/>
                    <a:pt x="85" y="45"/>
                    <a:pt x="86" y="45"/>
                  </a:cubicBezTo>
                  <a:cubicBezTo>
                    <a:pt x="87" y="45"/>
                    <a:pt x="82" y="42"/>
                    <a:pt x="71" y="35"/>
                  </a:cubicBezTo>
                  <a:lnTo>
                    <a:pt x="18" y="0"/>
                  </a:lnTo>
                  <a:lnTo>
                    <a:pt x="18" y="0"/>
                  </a:lnTo>
                  <a:cubicBezTo>
                    <a:pt x="21" y="3"/>
                    <a:pt x="22" y="4"/>
                    <a:pt x="22" y="4"/>
                  </a:cubicBezTo>
                  <a:cubicBezTo>
                    <a:pt x="20" y="4"/>
                    <a:pt x="12"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2"/>
            <p:cNvSpPr/>
            <p:nvPr/>
          </p:nvSpPr>
          <p:spPr>
            <a:xfrm>
              <a:off x="8142828" y="4686136"/>
              <a:ext cx="3035" cy="4313"/>
            </a:xfrm>
            <a:custGeom>
              <a:avLst/>
              <a:gdLst/>
              <a:ahLst/>
              <a:cxnLst/>
              <a:rect l="l" t="t"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2"/>
            <p:cNvSpPr/>
            <p:nvPr/>
          </p:nvSpPr>
          <p:spPr>
            <a:xfrm>
              <a:off x="8148579" y="4666328"/>
              <a:ext cx="2875" cy="3035"/>
            </a:xfrm>
            <a:custGeom>
              <a:avLst/>
              <a:gdLst/>
              <a:ahLst/>
              <a:cxnLst/>
              <a:rect l="l" t="t" r="r" b="b"/>
              <a:pathLst>
                <a:path w="18" h="19" extrusionOk="0">
                  <a:moveTo>
                    <a:pt x="0" y="0"/>
                  </a:moveTo>
                  <a:lnTo>
                    <a:pt x="18" y="18"/>
                  </a:lnTo>
                  <a:cubicBezTo>
                    <a:pt x="18"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2"/>
            <p:cNvSpPr/>
            <p:nvPr/>
          </p:nvSpPr>
          <p:spPr>
            <a:xfrm>
              <a:off x="8395381" y="4649395"/>
              <a:ext cx="11342" cy="5751"/>
            </a:xfrm>
            <a:custGeom>
              <a:avLst/>
              <a:gdLst/>
              <a:ahLst/>
              <a:cxnLst/>
              <a:rect l="l" t="t" r="r" b="b"/>
              <a:pathLst>
                <a:path w="71" h="36" extrusionOk="0">
                  <a:moveTo>
                    <a:pt x="71" y="0"/>
                  </a:moveTo>
                  <a:cubicBezTo>
                    <a:pt x="36" y="0"/>
                    <a:pt x="27" y="18"/>
                    <a:pt x="0" y="36"/>
                  </a:cubicBezTo>
                  <a:lnTo>
                    <a:pt x="7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2"/>
            <p:cNvSpPr/>
            <p:nvPr/>
          </p:nvSpPr>
          <p:spPr>
            <a:xfrm>
              <a:off x="8078612" y="4766486"/>
              <a:ext cx="3834" cy="7508"/>
            </a:xfrm>
            <a:custGeom>
              <a:avLst/>
              <a:gdLst/>
              <a:ahLst/>
              <a:cxnLst/>
              <a:rect l="l" t="t"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2"/>
            <p:cNvSpPr/>
            <p:nvPr/>
          </p:nvSpPr>
          <p:spPr>
            <a:xfrm>
              <a:off x="8266948" y="4711375"/>
              <a:ext cx="1597" cy="3035"/>
            </a:xfrm>
            <a:custGeom>
              <a:avLst/>
              <a:gdLst/>
              <a:ahLst/>
              <a:cxnLst/>
              <a:rect l="l" t="t" r="r" b="b"/>
              <a:pathLst>
                <a:path w="10" h="19" extrusionOk="0">
                  <a:moveTo>
                    <a:pt x="10" y="1"/>
                  </a:moveTo>
                  <a:lnTo>
                    <a:pt x="10" y="1"/>
                  </a:lnTo>
                  <a:cubicBezTo>
                    <a:pt x="1" y="10"/>
                    <a:pt x="1" y="10"/>
                    <a:pt x="1" y="19"/>
                  </a:cubicBezTo>
                  <a:cubicBezTo>
                    <a:pt x="10" y="19"/>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2"/>
            <p:cNvSpPr/>
            <p:nvPr/>
          </p:nvSpPr>
          <p:spPr>
            <a:xfrm>
              <a:off x="8077973" y="4760895"/>
              <a:ext cx="4473" cy="5751"/>
            </a:xfrm>
            <a:custGeom>
              <a:avLst/>
              <a:gdLst/>
              <a:ahLst/>
              <a:cxnLst/>
              <a:rect l="l" t="t"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2"/>
            <p:cNvSpPr/>
            <p:nvPr/>
          </p:nvSpPr>
          <p:spPr>
            <a:xfrm>
              <a:off x="8255766" y="4927187"/>
              <a:ext cx="1438" cy="160"/>
            </a:xfrm>
            <a:custGeom>
              <a:avLst/>
              <a:gdLst/>
              <a:ahLst/>
              <a:cxnLst/>
              <a:rect l="l" t="t" r="r" b="b"/>
              <a:pathLst>
                <a:path w="9" h="1" extrusionOk="0">
                  <a:moveTo>
                    <a:pt x="9" y="1"/>
                  </a:moveTo>
                  <a:cubicBezTo>
                    <a:pt x="0" y="1"/>
                    <a:pt x="0"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2"/>
            <p:cNvSpPr/>
            <p:nvPr/>
          </p:nvSpPr>
          <p:spPr>
            <a:xfrm>
              <a:off x="8172540" y="4966803"/>
              <a:ext cx="1438" cy="2875"/>
            </a:xfrm>
            <a:custGeom>
              <a:avLst/>
              <a:gdLst/>
              <a:ahLst/>
              <a:cxnLst/>
              <a:rect l="l" t="t" r="r" b="b"/>
              <a:pathLst>
                <a:path w="9" h="18" extrusionOk="0">
                  <a:moveTo>
                    <a:pt x="9" y="0"/>
                  </a:moveTo>
                  <a:lnTo>
                    <a:pt x="9" y="0"/>
                  </a:lnTo>
                  <a:cubicBezTo>
                    <a:pt x="0" y="0"/>
                    <a:pt x="0" y="9"/>
                    <a:pt x="0" y="18"/>
                  </a:cubicBezTo>
                  <a:cubicBezTo>
                    <a:pt x="0" y="9"/>
                    <a:pt x="0"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2"/>
            <p:cNvSpPr/>
            <p:nvPr/>
          </p:nvSpPr>
          <p:spPr>
            <a:xfrm>
              <a:off x="8111839"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2"/>
            <p:cNvSpPr/>
            <p:nvPr/>
          </p:nvSpPr>
          <p:spPr>
            <a:xfrm>
              <a:off x="8094906" y="4834217"/>
              <a:ext cx="3035" cy="160"/>
            </a:xfrm>
            <a:custGeom>
              <a:avLst/>
              <a:gdLst/>
              <a:ahLst/>
              <a:cxnLst/>
              <a:rect l="l" t="t" r="r" b="b"/>
              <a:pathLst>
                <a:path w="19" h="1" extrusionOk="0">
                  <a:moveTo>
                    <a:pt x="18" y="0"/>
                  </a:moveTo>
                  <a:cubicBezTo>
                    <a:pt x="18" y="0"/>
                    <a:pt x="9" y="0"/>
                    <a:pt x="1"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2"/>
            <p:cNvSpPr/>
            <p:nvPr/>
          </p:nvSpPr>
          <p:spPr>
            <a:xfrm>
              <a:off x="8039955" y="4762173"/>
              <a:ext cx="1438" cy="160"/>
            </a:xfrm>
            <a:custGeom>
              <a:avLst/>
              <a:gdLst/>
              <a:ahLst/>
              <a:cxnLst/>
              <a:rect l="l" t="t" r="r" b="b"/>
              <a:pathLst>
                <a:path w="9" h="1" extrusionOk="0">
                  <a:moveTo>
                    <a:pt x="9" y="1"/>
                  </a:moveTo>
                  <a:lnTo>
                    <a:pt x="9"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2"/>
            <p:cNvSpPr/>
            <p:nvPr/>
          </p:nvSpPr>
          <p:spPr>
            <a:xfrm>
              <a:off x="8110401" y="4817284"/>
              <a:ext cx="160" cy="2875"/>
            </a:xfrm>
            <a:custGeom>
              <a:avLst/>
              <a:gdLst/>
              <a:ahLst/>
              <a:cxnLst/>
              <a:rect l="l" t="t" r="r" b="b"/>
              <a:pathLst>
                <a:path w="1" h="18" extrusionOk="0">
                  <a:moveTo>
                    <a:pt x="1" y="18"/>
                  </a:moveTo>
                  <a:cubicBezTo>
                    <a:pt x="1" y="9"/>
                    <a:pt x="1" y="9"/>
                    <a:pt x="1" y="0"/>
                  </a:cubicBezTo>
                  <a:cubicBezTo>
                    <a:pt x="1" y="0"/>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2"/>
            <p:cNvSpPr/>
            <p:nvPr/>
          </p:nvSpPr>
          <p:spPr>
            <a:xfrm>
              <a:off x="8111839" y="4818722"/>
              <a:ext cx="2396" cy="1438"/>
            </a:xfrm>
            <a:custGeom>
              <a:avLst/>
              <a:gdLst/>
              <a:ahLst/>
              <a:cxnLst/>
              <a:rect l="l" t="t" r="r" b="b"/>
              <a:pathLst>
                <a:path w="15" h="9" extrusionOk="0">
                  <a:moveTo>
                    <a:pt x="0" y="0"/>
                  </a:moveTo>
                  <a:lnTo>
                    <a:pt x="0" y="0"/>
                  </a:lnTo>
                  <a:cubicBezTo>
                    <a:pt x="4" y="2"/>
                    <a:pt x="6" y="3"/>
                    <a:pt x="8" y="4"/>
                  </a:cubicBezTo>
                  <a:lnTo>
                    <a:pt x="8" y="4"/>
                  </a:lnTo>
                  <a:cubicBezTo>
                    <a:pt x="7" y="2"/>
                    <a:pt x="5" y="0"/>
                    <a:pt x="0" y="0"/>
                  </a:cubicBezTo>
                  <a:close/>
                  <a:moveTo>
                    <a:pt x="8" y="4"/>
                  </a:moveTo>
                  <a:cubicBezTo>
                    <a:pt x="9" y="7"/>
                    <a:pt x="9" y="9"/>
                    <a:pt x="9" y="9"/>
                  </a:cubicBezTo>
                  <a:cubicBezTo>
                    <a:pt x="9" y="9"/>
                    <a:pt x="15" y="9"/>
                    <a:pt x="8"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2"/>
            <p:cNvSpPr/>
            <p:nvPr/>
          </p:nvSpPr>
          <p:spPr>
            <a:xfrm>
              <a:off x="8110401" y="4814409"/>
              <a:ext cx="1597" cy="3035"/>
            </a:xfrm>
            <a:custGeom>
              <a:avLst/>
              <a:gdLst/>
              <a:ahLst/>
              <a:cxnLst/>
              <a:rect l="l" t="t" r="r" b="b"/>
              <a:pathLst>
                <a:path w="10" h="19" extrusionOk="0">
                  <a:moveTo>
                    <a:pt x="1" y="1"/>
                  </a:moveTo>
                  <a:cubicBezTo>
                    <a:pt x="1" y="9"/>
                    <a:pt x="1" y="9"/>
                    <a:pt x="1" y="18"/>
                  </a:cubicBezTo>
                  <a:lnTo>
                    <a:pt x="9" y="18"/>
                  </a:ln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1" name="Google Shape;701;p2"/>
            <p:cNvSpPr/>
            <p:nvPr/>
          </p:nvSpPr>
          <p:spPr>
            <a:xfrm>
              <a:off x="8316308" y="4793323"/>
              <a:ext cx="1597" cy="2396"/>
            </a:xfrm>
            <a:custGeom>
              <a:avLst/>
              <a:gdLst/>
              <a:ahLst/>
              <a:cxnLst/>
              <a:rect l="l" t="t"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2" name="Google Shape;702;p2"/>
            <p:cNvSpPr/>
            <p:nvPr/>
          </p:nvSpPr>
          <p:spPr>
            <a:xfrm>
              <a:off x="8037079" y="4664890"/>
              <a:ext cx="160" cy="160"/>
            </a:xfrm>
            <a:custGeom>
              <a:avLst/>
              <a:gdLst/>
              <a:ahLst/>
              <a:cxnLst/>
              <a:rect l="l" t="t" r="r" b="b"/>
              <a:pathLst>
                <a:path w="1" h="1" extrusionOk="0">
                  <a:moveTo>
                    <a:pt x="1" y="1"/>
                  </a:moveTo>
                  <a:cubicBezTo>
                    <a:pt x="1" y="1"/>
                    <a:pt x="1" y="1"/>
                    <a:pt x="1" y="1"/>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2"/>
            <p:cNvSpPr/>
            <p:nvPr/>
          </p:nvSpPr>
          <p:spPr>
            <a:xfrm>
              <a:off x="8037079" y="4660737"/>
              <a:ext cx="11501" cy="18370"/>
            </a:xfrm>
            <a:custGeom>
              <a:avLst/>
              <a:gdLst/>
              <a:ahLst/>
              <a:cxnLst/>
              <a:rect l="l" t="t" r="r" b="b"/>
              <a:pathLst>
                <a:path w="72" h="115" extrusionOk="0">
                  <a:moveTo>
                    <a:pt x="45" y="0"/>
                  </a:moveTo>
                  <a:cubicBezTo>
                    <a:pt x="45" y="24"/>
                    <a:pt x="37" y="32"/>
                    <a:pt x="24" y="32"/>
                  </a:cubicBezTo>
                  <a:cubicBezTo>
                    <a:pt x="17" y="32"/>
                    <a:pt x="9" y="30"/>
                    <a:pt x="1" y="27"/>
                  </a:cubicBezTo>
                  <a:lnTo>
                    <a:pt x="1" y="27"/>
                  </a:lnTo>
                  <a:cubicBezTo>
                    <a:pt x="27" y="53"/>
                    <a:pt x="53" y="88"/>
                    <a:pt x="71" y="115"/>
                  </a:cubicBezTo>
                  <a:cubicBezTo>
                    <a:pt x="62" y="80"/>
                    <a:pt x="53" y="35"/>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2"/>
            <p:cNvSpPr/>
            <p:nvPr/>
          </p:nvSpPr>
          <p:spPr>
            <a:xfrm>
              <a:off x="7946825" y="4642367"/>
              <a:ext cx="478269" cy="352711"/>
            </a:xfrm>
            <a:custGeom>
              <a:avLst/>
              <a:gdLst/>
              <a:ahLst/>
              <a:cxnLst/>
              <a:rect l="l" t="t" r="r" b="b"/>
              <a:pathLst>
                <a:path w="2994" h="2208" extrusionOk="0">
                  <a:moveTo>
                    <a:pt x="2005" y="115"/>
                  </a:moveTo>
                  <a:lnTo>
                    <a:pt x="2005" y="115"/>
                  </a:lnTo>
                  <a:cubicBezTo>
                    <a:pt x="2004" y="115"/>
                    <a:pt x="2003" y="115"/>
                    <a:pt x="2003" y="115"/>
                  </a:cubicBezTo>
                  <a:lnTo>
                    <a:pt x="2003" y="115"/>
                  </a:ln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lnTo>
                    <a:pt x="423" y="150"/>
                  </a:ln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lnTo>
                    <a:pt x="631" y="378"/>
                  </a:ln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lnTo>
                    <a:pt x="2555" y="760"/>
                  </a:lnTo>
                  <a:cubicBezTo>
                    <a:pt x="2557" y="757"/>
                    <a:pt x="2560" y="754"/>
                    <a:pt x="2561" y="751"/>
                  </a:cubicBezTo>
                  <a:close/>
                  <a:moveTo>
                    <a:pt x="613" y="911"/>
                  </a:moveTo>
                  <a:cubicBezTo>
                    <a:pt x="617" y="912"/>
                    <a:pt x="621" y="914"/>
                    <a:pt x="626" y="915"/>
                  </a:cubicBezTo>
                  <a:lnTo>
                    <a:pt x="626" y="915"/>
                  </a:lnTo>
                  <a:cubicBezTo>
                    <a:pt x="624" y="913"/>
                    <a:pt x="619" y="912"/>
                    <a:pt x="613" y="911"/>
                  </a:cubicBezTo>
                  <a:close/>
                  <a:moveTo>
                    <a:pt x="2067" y="927"/>
                  </a:moveTo>
                  <a:cubicBezTo>
                    <a:pt x="2067" y="935"/>
                    <a:pt x="2065" y="938"/>
                    <a:pt x="2063" y="938"/>
                  </a:cubicBezTo>
                  <a:cubicBezTo>
                    <a:pt x="2059" y="938"/>
                    <a:pt x="2054" y="933"/>
                    <a:pt x="2049" y="927"/>
                  </a:cubicBez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lnTo>
                    <a:pt x="949" y="1203"/>
                  </a:lnTo>
                  <a:cubicBezTo>
                    <a:pt x="948" y="1202"/>
                    <a:pt x="947" y="1201"/>
                    <a:pt x="945" y="1201"/>
                  </a:cubicBezTo>
                  <a:close/>
                  <a:moveTo>
                    <a:pt x="1811" y="1298"/>
                  </a:moveTo>
                  <a:cubicBezTo>
                    <a:pt x="1814" y="1299"/>
                    <a:pt x="1818" y="1300"/>
                    <a:pt x="1822" y="1300"/>
                  </a:cubicBezTo>
                  <a:lnTo>
                    <a:pt x="1822" y="1300"/>
                  </a:ln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2040" y="115"/>
                  </a:lnTo>
                  <a:lnTo>
                    <a:pt x="1996" y="133"/>
                  </a:lnTo>
                  <a:cubicBezTo>
                    <a:pt x="1988" y="133"/>
                    <a:pt x="1995" y="118"/>
                    <a:pt x="2003" y="115"/>
                  </a:cubicBezTo>
                  <a:lnTo>
                    <a:pt x="2003" y="115"/>
                  </a:lnTo>
                  <a:lnTo>
                    <a:pt x="1943" y="124"/>
                  </a:lnTo>
                  <a:cubicBezTo>
                    <a:pt x="1943" y="142"/>
                    <a:pt x="1925" y="159"/>
                    <a:pt x="1916" y="177"/>
                  </a:cubicBezTo>
                  <a:cubicBezTo>
                    <a:pt x="1899" y="159"/>
                    <a:pt x="1916" y="159"/>
                    <a:pt x="1916" y="150"/>
                  </a:cubicBezTo>
                  <a:lnTo>
                    <a:pt x="1916" y="150"/>
                  </a:ln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lnTo>
                    <a:pt x="1784" y="9"/>
                  </a:lnTo>
                  <a:cubicBezTo>
                    <a:pt x="1792" y="26"/>
                    <a:pt x="1848" y="89"/>
                    <a:pt x="1825" y="119"/>
                  </a:cubicBezTo>
                  <a:lnTo>
                    <a:pt x="1825" y="119"/>
                  </a:ln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46" y="106"/>
                  </a:lnTo>
                  <a:lnTo>
                    <a:pt x="1519" y="142"/>
                  </a:lnTo>
                  <a:cubicBezTo>
                    <a:pt x="1510" y="142"/>
                    <a:pt x="1519" y="124"/>
                    <a:pt x="1519" y="124"/>
                  </a:cubicBezTo>
                  <a:lnTo>
                    <a:pt x="1519" y="124"/>
                  </a:ln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lnTo>
                    <a:pt x="1396" y="115"/>
                  </a:lnTo>
                  <a:cubicBezTo>
                    <a:pt x="1343" y="159"/>
                    <a:pt x="1351" y="150"/>
                    <a:pt x="1316" y="195"/>
                  </a:cubicBezTo>
                  <a:lnTo>
                    <a:pt x="1281" y="168"/>
                  </a:lnTo>
                  <a:lnTo>
                    <a:pt x="1281" y="168"/>
                  </a:lnTo>
                  <a:cubicBezTo>
                    <a:pt x="1307" y="203"/>
                    <a:pt x="1272" y="248"/>
                    <a:pt x="1245" y="283"/>
                  </a:cubicBezTo>
                  <a:cubicBezTo>
                    <a:pt x="1254" y="301"/>
                    <a:pt x="1263" y="309"/>
                    <a:pt x="1263" y="318"/>
                  </a:cubicBezTo>
                  <a:lnTo>
                    <a:pt x="1219" y="345"/>
                  </a:lnTo>
                  <a:cubicBezTo>
                    <a:pt x="1210" y="336"/>
                    <a:pt x="1219" y="318"/>
                    <a:pt x="1228" y="301"/>
                  </a:cubicBezTo>
                  <a:lnTo>
                    <a:pt x="1228" y="301"/>
                  </a:lnTo>
                  <a:cubicBezTo>
                    <a:pt x="1219" y="309"/>
                    <a:pt x="1219" y="309"/>
                    <a:pt x="1219" y="309"/>
                  </a:cubicBezTo>
                  <a:cubicBezTo>
                    <a:pt x="1201" y="292"/>
                    <a:pt x="1210" y="265"/>
                    <a:pt x="1219" y="239"/>
                  </a:cubicBezTo>
                  <a:lnTo>
                    <a:pt x="1237" y="274"/>
                  </a:lnTo>
                  <a:cubicBezTo>
                    <a:pt x="1245"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lnTo>
                    <a:pt x="1025" y="168"/>
                  </a:lnTo>
                  <a:cubicBezTo>
                    <a:pt x="1030" y="183"/>
                    <a:pt x="1036" y="188"/>
                    <a:pt x="1043" y="188"/>
                  </a:cubicBezTo>
                  <a:cubicBezTo>
                    <a:pt x="1060" y="188"/>
                    <a:pt x="1081" y="158"/>
                    <a:pt x="1099" y="158"/>
                  </a:cubicBezTo>
                  <a:cubicBezTo>
                    <a:pt x="1099" y="158"/>
                    <a:pt x="1099" y="158"/>
                    <a:pt x="1100" y="158"/>
                  </a:cubicBezTo>
                  <a:lnTo>
                    <a:pt x="1100" y="158"/>
                  </a:lnTo>
                  <a:cubicBezTo>
                    <a:pt x="1088" y="154"/>
                    <a:pt x="1095" y="132"/>
                    <a:pt x="1095" y="124"/>
                  </a:cubicBezTo>
                  <a:lnTo>
                    <a:pt x="1095" y="124"/>
                  </a:lnTo>
                  <a:lnTo>
                    <a:pt x="1033" y="168"/>
                  </a:lnTo>
                  <a:cubicBezTo>
                    <a:pt x="1033" y="133"/>
                    <a:pt x="1025" y="142"/>
                    <a:pt x="1007" y="124"/>
                  </a:cubicBezTo>
                  <a:lnTo>
                    <a:pt x="1007" y="124"/>
                  </a:ln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lnTo>
                    <a:pt x="910" y="186"/>
                  </a:ln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lnTo>
                    <a:pt x="663" y="142"/>
                  </a:ln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lnTo>
                    <a:pt x="423" y="150"/>
                  </a:lnTo>
                  <a:cubicBezTo>
                    <a:pt x="458" y="174"/>
                    <a:pt x="500" y="239"/>
                    <a:pt x="477" y="239"/>
                  </a:cubicBezTo>
                  <a:cubicBezTo>
                    <a:pt x="468" y="221"/>
                    <a:pt x="389" y="150"/>
                    <a:pt x="389" y="142"/>
                  </a:cubicBezTo>
                  <a:lnTo>
                    <a:pt x="389" y="142"/>
                  </a:lnTo>
                  <a:cubicBezTo>
                    <a:pt x="389" y="166"/>
                    <a:pt x="396" y="189"/>
                    <a:pt x="411" y="220"/>
                  </a:cubicBezTo>
                  <a:lnTo>
                    <a:pt x="411" y="220"/>
                  </a:lnTo>
                  <a:cubicBezTo>
                    <a:pt x="393" y="197"/>
                    <a:pt x="329" y="155"/>
                    <a:pt x="292" y="133"/>
                  </a:cubicBezTo>
                  <a:lnTo>
                    <a:pt x="292" y="133"/>
                  </a:ln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lnTo>
                    <a:pt x="98" y="150"/>
                  </a:lnTo>
                  <a:cubicBezTo>
                    <a:pt x="142" y="186"/>
                    <a:pt x="239" y="248"/>
                    <a:pt x="327" y="309"/>
                  </a:cubicBezTo>
                  <a:cubicBezTo>
                    <a:pt x="424" y="371"/>
                    <a:pt x="513" y="424"/>
                    <a:pt x="539" y="451"/>
                  </a:cubicBezTo>
                  <a:lnTo>
                    <a:pt x="504" y="433"/>
                  </a:ln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0" y="133"/>
                  </a:lnTo>
                  <a:lnTo>
                    <a:pt x="36" y="230"/>
                  </a:lnTo>
                  <a:cubicBezTo>
                    <a:pt x="115" y="256"/>
                    <a:pt x="159" y="336"/>
                    <a:pt x="221" y="354"/>
                  </a:cubicBezTo>
                  <a:cubicBezTo>
                    <a:pt x="177" y="309"/>
                    <a:pt x="124" y="265"/>
                    <a:pt x="80" y="221"/>
                  </a:cubicBezTo>
                  <a:lnTo>
                    <a:pt x="80" y="221"/>
                  </a:lnTo>
                  <a:cubicBezTo>
                    <a:pt x="115" y="239"/>
                    <a:pt x="186" y="274"/>
                    <a:pt x="239" y="318"/>
                  </a:cubicBezTo>
                  <a:cubicBezTo>
                    <a:pt x="292" y="354"/>
                    <a:pt x="336" y="389"/>
                    <a:pt x="345" y="415"/>
                  </a:cubicBezTo>
                  <a:cubicBezTo>
                    <a:pt x="327" y="415"/>
                    <a:pt x="212" y="362"/>
                    <a:pt x="186" y="354"/>
                  </a:cubicBezTo>
                  <a:lnTo>
                    <a:pt x="186" y="354"/>
                  </a:lnTo>
                  <a:cubicBezTo>
                    <a:pt x="221" y="371"/>
                    <a:pt x="274" y="424"/>
                    <a:pt x="256" y="424"/>
                  </a:cubicBezTo>
                  <a:lnTo>
                    <a:pt x="203" y="389"/>
                  </a:ln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lnTo>
                    <a:pt x="613" y="911"/>
                  </a:ln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07"/>
                  </a:lnTo>
                  <a:lnTo>
                    <a:pt x="786" y="1033"/>
                  </a:lnTo>
                  <a:cubicBezTo>
                    <a:pt x="769" y="1033"/>
                    <a:pt x="751" y="1025"/>
                    <a:pt x="751" y="1007"/>
                  </a:cubicBezTo>
                  <a:lnTo>
                    <a:pt x="751" y="1007"/>
                  </a:ln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lnTo>
                    <a:pt x="949" y="1203"/>
                  </a:ln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lnTo>
                    <a:pt x="1113" y="1219"/>
                  </a:lnTo>
                  <a:cubicBezTo>
                    <a:pt x="1103" y="1229"/>
                    <a:pt x="1095" y="1232"/>
                    <a:pt x="1089" y="1232"/>
                  </a:cubicBezTo>
                  <a:cubicBezTo>
                    <a:pt x="1069" y="1232"/>
                    <a:pt x="1063" y="1192"/>
                    <a:pt x="1046" y="1192"/>
                  </a:cubicBezTo>
                  <a:cubicBezTo>
                    <a:pt x="1044" y="1192"/>
                    <a:pt x="1041" y="1193"/>
                    <a:pt x="1037" y="1196"/>
                  </a:cubicBezTo>
                  <a:lnTo>
                    <a:pt x="1037" y="1196"/>
                  </a:lnTo>
                  <a:cubicBezTo>
                    <a:pt x="1061" y="1165"/>
                    <a:pt x="1037" y="1160"/>
                    <a:pt x="1060" y="1113"/>
                  </a:cubicBezTo>
                  <a:lnTo>
                    <a:pt x="1060" y="1113"/>
                  </a:ln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lnTo>
                    <a:pt x="947" y="1042"/>
                  </a:lnTo>
                  <a:cubicBezTo>
                    <a:pt x="955" y="1042"/>
                    <a:pt x="962" y="1042"/>
                    <a:pt x="963" y="1034"/>
                  </a:cubicBezTo>
                  <a:lnTo>
                    <a:pt x="963" y="1034"/>
                  </a:ln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69" y="574"/>
                  </a:lnTo>
                  <a:lnTo>
                    <a:pt x="724" y="583"/>
                  </a:lnTo>
                  <a:cubicBezTo>
                    <a:pt x="724" y="574"/>
                    <a:pt x="707" y="565"/>
                    <a:pt x="680" y="557"/>
                  </a:cubicBezTo>
                  <a:lnTo>
                    <a:pt x="636" y="548"/>
                  </a:lnTo>
                  <a:cubicBezTo>
                    <a:pt x="618" y="539"/>
                    <a:pt x="618" y="530"/>
                    <a:pt x="627" y="521"/>
                  </a:cubicBezTo>
                  <a:cubicBezTo>
                    <a:pt x="636" y="521"/>
                    <a:pt x="645" y="512"/>
                    <a:pt x="636" y="504"/>
                  </a:cubicBezTo>
                  <a:lnTo>
                    <a:pt x="636" y="504"/>
                  </a:lnTo>
                  <a:cubicBezTo>
                    <a:pt x="648" y="508"/>
                    <a:pt x="653" y="511"/>
                    <a:pt x="654" y="514"/>
                  </a:cubicBezTo>
                  <a:lnTo>
                    <a:pt x="654" y="514"/>
                  </a:lnTo>
                  <a:cubicBezTo>
                    <a:pt x="651" y="513"/>
                    <a:pt x="648" y="513"/>
                    <a:pt x="645" y="512"/>
                  </a:cubicBezTo>
                  <a:lnTo>
                    <a:pt x="645" y="512"/>
                  </a:lnTo>
                  <a:cubicBezTo>
                    <a:pt x="648" y="515"/>
                    <a:pt x="650" y="516"/>
                    <a:pt x="652" y="516"/>
                  </a:cubicBezTo>
                  <a:cubicBezTo>
                    <a:pt x="653" y="516"/>
                    <a:pt x="654" y="515"/>
                    <a:pt x="654" y="514"/>
                  </a:cubicBezTo>
                  <a:lnTo>
                    <a:pt x="654" y="514"/>
                  </a:lnTo>
                  <a:cubicBezTo>
                    <a:pt x="663" y="515"/>
                    <a:pt x="669" y="516"/>
                    <a:pt x="672" y="516"/>
                  </a:cubicBezTo>
                  <a:cubicBezTo>
                    <a:pt x="684" y="516"/>
                    <a:pt x="664" y="508"/>
                    <a:pt x="645" y="495"/>
                  </a:cubicBezTo>
                  <a:cubicBezTo>
                    <a:pt x="618" y="474"/>
                    <a:pt x="590" y="454"/>
                    <a:pt x="596" y="454"/>
                  </a:cubicBezTo>
                  <a:lnTo>
                    <a:pt x="596" y="454"/>
                  </a:lnTo>
                  <a:cubicBezTo>
                    <a:pt x="597" y="454"/>
                    <a:pt x="602" y="455"/>
                    <a:pt x="610" y="459"/>
                  </a:cubicBezTo>
                  <a:cubicBezTo>
                    <a:pt x="601" y="451"/>
                    <a:pt x="601" y="442"/>
                    <a:pt x="592" y="442"/>
                  </a:cubicBezTo>
                  <a:lnTo>
                    <a:pt x="592" y="442"/>
                  </a:lnTo>
                  <a:cubicBezTo>
                    <a:pt x="601" y="442"/>
                    <a:pt x="610" y="451"/>
                    <a:pt x="618" y="451"/>
                  </a:cubicBezTo>
                  <a:cubicBezTo>
                    <a:pt x="627" y="451"/>
                    <a:pt x="627" y="451"/>
                    <a:pt x="618" y="442"/>
                  </a:cubicBezTo>
                  <a:lnTo>
                    <a:pt x="618" y="442"/>
                  </a:lnTo>
                  <a:lnTo>
                    <a:pt x="671" y="477"/>
                  </a:lnTo>
                  <a:cubicBezTo>
                    <a:pt x="675" y="478"/>
                    <a:pt x="677" y="479"/>
                    <a:pt x="678" y="479"/>
                  </a:cubicBezTo>
                  <a:cubicBezTo>
                    <a:pt x="686" y="479"/>
                    <a:pt x="648" y="456"/>
                    <a:pt x="610" y="433"/>
                  </a:cubicBezTo>
                  <a:cubicBezTo>
                    <a:pt x="601" y="424"/>
                    <a:pt x="601" y="415"/>
                    <a:pt x="592" y="406"/>
                  </a:cubicBezTo>
                  <a:lnTo>
                    <a:pt x="592" y="406"/>
                  </a:lnTo>
                  <a:cubicBezTo>
                    <a:pt x="620" y="423"/>
                    <a:pt x="627"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2" y="422"/>
                    <a:pt x="635" y="383"/>
                  </a:cubicBezTo>
                  <a:lnTo>
                    <a:pt x="635" y="383"/>
                  </a:lnTo>
                  <a:cubicBezTo>
                    <a:pt x="639" y="385"/>
                    <a:pt x="644" y="386"/>
                    <a:pt x="647" y="386"/>
                  </a:cubicBezTo>
                  <a:cubicBezTo>
                    <a:pt x="655" y="386"/>
                    <a:pt x="659" y="382"/>
                    <a:pt x="654" y="371"/>
                  </a:cubicBezTo>
                  <a:lnTo>
                    <a:pt x="654" y="371"/>
                  </a:lnTo>
                  <a:lnTo>
                    <a:pt x="698" y="415"/>
                  </a:lnTo>
                  <a:cubicBezTo>
                    <a:pt x="689" y="398"/>
                    <a:pt x="680" y="380"/>
                    <a:pt x="671" y="362"/>
                  </a:cubicBezTo>
                  <a:lnTo>
                    <a:pt x="671" y="362"/>
                  </a:ln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lnTo>
                    <a:pt x="1014" y="405"/>
                  </a:ln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lnTo>
                    <a:pt x="1157" y="433"/>
                  </a:ln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lnTo>
                    <a:pt x="1263" y="354"/>
                  </a:ln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lnTo>
                    <a:pt x="1766" y="424"/>
                  </a:ln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lnTo>
                    <a:pt x="2261" y="380"/>
                  </a:lnTo>
                  <a:cubicBezTo>
                    <a:pt x="2261" y="389"/>
                    <a:pt x="2252" y="398"/>
                    <a:pt x="2243" y="406"/>
                  </a:cubicBezTo>
                  <a:cubicBezTo>
                    <a:pt x="2246" y="416"/>
                    <a:pt x="2248" y="421"/>
                    <a:pt x="2255" y="421"/>
                  </a:cubicBezTo>
                  <a:cubicBezTo>
                    <a:pt x="2266" y="421"/>
                    <a:pt x="2290" y="405"/>
                    <a:pt x="2358" y="371"/>
                  </a:cubicBezTo>
                  <a:lnTo>
                    <a:pt x="2358" y="371"/>
                  </a:lnTo>
                  <a:lnTo>
                    <a:pt x="2314" y="406"/>
                  </a:lnTo>
                  <a:cubicBezTo>
                    <a:pt x="2319" y="403"/>
                    <a:pt x="2322" y="402"/>
                    <a:pt x="2324" y="402"/>
                  </a:cubicBezTo>
                  <a:lnTo>
                    <a:pt x="2324" y="402"/>
                  </a:ln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lnTo>
                    <a:pt x="2446" y="504"/>
                  </a:lnTo>
                  <a:cubicBezTo>
                    <a:pt x="2446" y="518"/>
                    <a:pt x="2394" y="544"/>
                    <a:pt x="2379" y="544"/>
                  </a:cubicBezTo>
                  <a:cubicBezTo>
                    <a:pt x="2375" y="544"/>
                    <a:pt x="2374" y="542"/>
                    <a:pt x="2376" y="539"/>
                  </a:cubicBezTo>
                  <a:lnTo>
                    <a:pt x="2384" y="530"/>
                  </a:ln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lnTo>
                    <a:pt x="2064" y="1007"/>
                  </a:ln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lnTo>
                    <a:pt x="1822" y="1300"/>
                  </a:ln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lnTo>
                    <a:pt x="1758" y="1899"/>
                  </a:ln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69" y="1704"/>
                  </a:ln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lnTo>
                    <a:pt x="2120" y="1201"/>
                  </a:ln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lnTo>
                    <a:pt x="2301" y="1067"/>
                  </a:ln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lnTo>
                    <a:pt x="2340" y="910"/>
                  </a:lnTo>
                  <a:cubicBezTo>
                    <a:pt x="2393" y="945"/>
                    <a:pt x="2323" y="972"/>
                    <a:pt x="2349" y="1016"/>
                  </a:cubicBezTo>
                  <a:cubicBezTo>
                    <a:pt x="2369" y="1016"/>
                    <a:pt x="2354" y="975"/>
                    <a:pt x="2365" y="975"/>
                  </a:cubicBezTo>
                  <a:lnTo>
                    <a:pt x="2365" y="975"/>
                  </a:lnTo>
                  <a:cubicBezTo>
                    <a:pt x="2367" y="975"/>
                    <a:pt x="2370" y="976"/>
                    <a:pt x="2375" y="981"/>
                  </a:cubicBezTo>
                  <a:lnTo>
                    <a:pt x="2375" y="981"/>
                  </a:lnTo>
                  <a:cubicBezTo>
                    <a:pt x="2334" y="938"/>
                    <a:pt x="2418" y="950"/>
                    <a:pt x="2384" y="892"/>
                  </a:cubicBezTo>
                  <a:lnTo>
                    <a:pt x="2384" y="892"/>
                  </a:lnTo>
                  <a:lnTo>
                    <a:pt x="2420" y="910"/>
                  </a:lnTo>
                  <a:cubicBezTo>
                    <a:pt x="2411" y="901"/>
                    <a:pt x="2402" y="883"/>
                    <a:pt x="2411" y="874"/>
                  </a:cubicBezTo>
                  <a:lnTo>
                    <a:pt x="2411" y="874"/>
                  </a:lnTo>
                  <a:lnTo>
                    <a:pt x="2437" y="910"/>
                  </a:lnTo>
                  <a:cubicBezTo>
                    <a:pt x="2420" y="866"/>
                    <a:pt x="2499" y="883"/>
                    <a:pt x="2490" y="848"/>
                  </a:cubicBezTo>
                  <a:lnTo>
                    <a:pt x="2490" y="848"/>
                  </a:ln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lnTo>
                    <a:pt x="2555" y="760"/>
                  </a:ln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35" y="610"/>
                  </a:lnTo>
                  <a:lnTo>
                    <a:pt x="2579" y="618"/>
                  </a:lnTo>
                  <a:cubicBezTo>
                    <a:pt x="2649" y="530"/>
                    <a:pt x="2508" y="592"/>
                    <a:pt x="2579" y="521"/>
                  </a:cubicBezTo>
                  <a:lnTo>
                    <a:pt x="2579" y="521"/>
                  </a:lnTo>
                  <a:cubicBezTo>
                    <a:pt x="2588" y="530"/>
                    <a:pt x="2605" y="539"/>
                    <a:pt x="2614" y="548"/>
                  </a:cubicBezTo>
                  <a:lnTo>
                    <a:pt x="2623" y="512"/>
                  </a:lnTo>
                  <a:lnTo>
                    <a:pt x="2667" y="512"/>
                  </a:lnTo>
                  <a:cubicBezTo>
                    <a:pt x="2658" y="477"/>
                    <a:pt x="2676" y="459"/>
                    <a:pt x="2711" y="415"/>
                  </a:cubicBezTo>
                  <a:lnTo>
                    <a:pt x="2711" y="415"/>
                  </a:ln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lnTo>
                    <a:pt x="2808" y="292"/>
                  </a:ln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lnTo>
                    <a:pt x="2884" y="203"/>
                  </a:lnTo>
                  <a:cubicBezTo>
                    <a:pt x="2879" y="189"/>
                    <a:pt x="2879" y="174"/>
                    <a:pt x="2879" y="159"/>
                  </a:cubicBezTo>
                  <a:cubicBezTo>
                    <a:pt x="2905" y="142"/>
                    <a:pt x="2958" y="89"/>
                    <a:pt x="2976" y="89"/>
                  </a:cubicBezTo>
                  <a:cubicBezTo>
                    <a:pt x="2985" y="71"/>
                    <a:pt x="2994" y="53"/>
                    <a:pt x="2994" y="44"/>
                  </a:cubicBezTo>
                  <a:lnTo>
                    <a:pt x="2994" y="44"/>
                  </a:ln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lnTo>
                    <a:pt x="2570" y="36"/>
                  </a:lnTo>
                  <a:cubicBezTo>
                    <a:pt x="2535" y="44"/>
                    <a:pt x="2535" y="62"/>
                    <a:pt x="2526" y="80"/>
                  </a:cubicBezTo>
                  <a:cubicBezTo>
                    <a:pt x="2526" y="97"/>
                    <a:pt x="2508" y="115"/>
                    <a:pt x="2455" y="124"/>
                  </a:cubicBezTo>
                  <a:cubicBezTo>
                    <a:pt x="2446" y="126"/>
                    <a:pt x="2440" y="127"/>
                    <a:pt x="2435" y="127"/>
                  </a:cubicBezTo>
                  <a:cubicBezTo>
                    <a:pt x="2403" y="127"/>
                    <a:pt x="2463" y="78"/>
                    <a:pt x="2455" y="62"/>
                  </a:cubicBezTo>
                  <a:lnTo>
                    <a:pt x="2455" y="62"/>
                  </a:ln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2"/>
            <p:cNvSpPr/>
            <p:nvPr/>
          </p:nvSpPr>
          <p:spPr>
            <a:xfrm>
              <a:off x="8147142" y="4667766"/>
              <a:ext cx="1597" cy="4313"/>
            </a:xfrm>
            <a:custGeom>
              <a:avLst/>
              <a:gdLst/>
              <a:ahLst/>
              <a:cxnLst/>
              <a:rect l="l" t="t" r="r" b="b"/>
              <a:pathLst>
                <a:path w="10" h="27" extrusionOk="0">
                  <a:moveTo>
                    <a:pt x="0" y="0"/>
                  </a:moveTo>
                  <a:cubicBezTo>
                    <a:pt x="9" y="9"/>
                    <a:pt x="9" y="18"/>
                    <a:pt x="9" y="27"/>
                  </a:cubicBezTo>
                  <a:cubicBezTo>
                    <a:pt x="9"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2"/>
            <p:cNvSpPr/>
            <p:nvPr/>
          </p:nvSpPr>
          <p:spPr>
            <a:xfrm>
              <a:off x="8393943"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2"/>
            <p:cNvSpPr/>
            <p:nvPr/>
          </p:nvSpPr>
          <p:spPr>
            <a:xfrm>
              <a:off x="8003214" y="4739649"/>
              <a:ext cx="3035" cy="4473"/>
            </a:xfrm>
            <a:custGeom>
              <a:avLst/>
              <a:gdLst/>
              <a:ahLst/>
              <a:cxnLst/>
              <a:rect l="l" t="t" r="r" b="b"/>
              <a:pathLst>
                <a:path w="19" h="28" extrusionOk="0">
                  <a:moveTo>
                    <a:pt x="18" y="1"/>
                  </a:moveTo>
                  <a:cubicBezTo>
                    <a:pt x="9" y="9"/>
                    <a:pt x="1"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2"/>
            <p:cNvSpPr/>
            <p:nvPr/>
          </p:nvSpPr>
          <p:spPr>
            <a:xfrm>
              <a:off x="8118867" y="4828466"/>
              <a:ext cx="4473" cy="4473"/>
            </a:xfrm>
            <a:custGeom>
              <a:avLst/>
              <a:gdLst/>
              <a:ahLst/>
              <a:cxnLst/>
              <a:rect l="l" t="t"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22" y="15"/>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2"/>
            <p:cNvSpPr/>
            <p:nvPr/>
          </p:nvSpPr>
          <p:spPr>
            <a:xfrm>
              <a:off x="8108963" y="4875750"/>
              <a:ext cx="4473" cy="3674"/>
            </a:xfrm>
            <a:custGeom>
              <a:avLst/>
              <a:gdLst/>
              <a:ahLst/>
              <a:cxnLst/>
              <a:rect l="l" t="t"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2"/>
            <p:cNvSpPr/>
            <p:nvPr/>
          </p:nvSpPr>
          <p:spPr>
            <a:xfrm>
              <a:off x="8103372" y="4843961"/>
              <a:ext cx="11501" cy="5910"/>
            </a:xfrm>
            <a:custGeom>
              <a:avLst/>
              <a:gdLst/>
              <a:ahLst/>
              <a:cxnLst/>
              <a:rect l="l" t="t" r="r" b="b"/>
              <a:pathLst>
                <a:path w="72" h="37" extrusionOk="0">
                  <a:moveTo>
                    <a:pt x="27" y="1"/>
                  </a:moveTo>
                  <a:lnTo>
                    <a:pt x="27" y="1"/>
                  </a:lnTo>
                  <a:cubicBezTo>
                    <a:pt x="1"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2"/>
            <p:cNvSpPr/>
            <p:nvPr/>
          </p:nvSpPr>
          <p:spPr>
            <a:xfrm>
              <a:off x="8108963" y="4849712"/>
              <a:ext cx="4473" cy="2875"/>
            </a:xfrm>
            <a:custGeom>
              <a:avLst/>
              <a:gdLst/>
              <a:ahLst/>
              <a:cxnLst/>
              <a:rect l="l" t="t" r="r" b="b"/>
              <a:pathLst>
                <a:path w="28" h="18" extrusionOk="0">
                  <a:moveTo>
                    <a:pt x="1" y="0"/>
                  </a:moveTo>
                  <a:lnTo>
                    <a:pt x="1" y="0"/>
                  </a:lnTo>
                  <a:cubicBezTo>
                    <a:pt x="1"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2"/>
            <p:cNvSpPr/>
            <p:nvPr/>
          </p:nvSpPr>
          <p:spPr>
            <a:xfrm>
              <a:off x="8102573" y="4810735"/>
              <a:ext cx="10064" cy="3355"/>
            </a:xfrm>
            <a:custGeom>
              <a:avLst/>
              <a:gdLst/>
              <a:ahLst/>
              <a:cxnLst/>
              <a:rect l="l" t="t" r="r" b="b"/>
              <a:pathLst>
                <a:path w="63" h="21" extrusionOk="0">
                  <a:moveTo>
                    <a:pt x="18" y="1"/>
                  </a:moveTo>
                  <a:cubicBezTo>
                    <a:pt x="7" y="1"/>
                    <a:pt x="0" y="4"/>
                    <a:pt x="14" y="15"/>
                  </a:cubicBezTo>
                  <a:cubicBezTo>
                    <a:pt x="14" y="19"/>
                    <a:pt x="17" y="21"/>
                    <a:pt x="20" y="21"/>
                  </a:cubicBezTo>
                  <a:cubicBezTo>
                    <a:pt x="28" y="21"/>
                    <a:pt x="41" y="13"/>
                    <a:pt x="42" y="13"/>
                  </a:cubicBezTo>
                  <a:lnTo>
                    <a:pt x="42" y="13"/>
                  </a:lnTo>
                  <a:cubicBezTo>
                    <a:pt x="42" y="13"/>
                    <a:pt x="42" y="13"/>
                    <a:pt x="41" y="15"/>
                  </a:cubicBezTo>
                  <a:cubicBezTo>
                    <a:pt x="62" y="9"/>
                    <a:pt x="35"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2"/>
            <p:cNvSpPr/>
            <p:nvPr/>
          </p:nvSpPr>
          <p:spPr>
            <a:xfrm>
              <a:off x="8094906" y="4849712"/>
              <a:ext cx="5751" cy="4313"/>
            </a:xfrm>
            <a:custGeom>
              <a:avLst/>
              <a:gdLst/>
              <a:ahLst/>
              <a:cxnLst/>
              <a:rect l="l" t="t" r="r" b="b"/>
              <a:pathLst>
                <a:path w="36" h="27" extrusionOk="0">
                  <a:moveTo>
                    <a:pt x="36" y="0"/>
                  </a:moveTo>
                  <a:lnTo>
                    <a:pt x="1" y="9"/>
                  </a:lnTo>
                  <a:lnTo>
                    <a:pt x="1"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2"/>
            <p:cNvSpPr/>
            <p:nvPr/>
          </p:nvSpPr>
          <p:spPr>
            <a:xfrm>
              <a:off x="8087877" y="4832779"/>
              <a:ext cx="4313" cy="4313"/>
            </a:xfrm>
            <a:custGeom>
              <a:avLst/>
              <a:gdLst/>
              <a:ahLst/>
              <a:cxnLst/>
              <a:rect l="l" t="t" r="r" b="b"/>
              <a:pathLst>
                <a:path w="27" h="27" extrusionOk="0">
                  <a:moveTo>
                    <a:pt x="0" y="0"/>
                  </a:moveTo>
                  <a:lnTo>
                    <a:pt x="9" y="27"/>
                  </a:lnTo>
                  <a:lnTo>
                    <a:pt x="27" y="27"/>
                  </a:lnTo>
                  <a:cubicBezTo>
                    <a:pt x="18"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2"/>
            <p:cNvSpPr/>
            <p:nvPr/>
          </p:nvSpPr>
          <p:spPr>
            <a:xfrm>
              <a:off x="8092031" y="4836932"/>
              <a:ext cx="1597" cy="3035"/>
            </a:xfrm>
            <a:custGeom>
              <a:avLst/>
              <a:gdLst/>
              <a:ahLst/>
              <a:cxnLst/>
              <a:rect l="l" t="t" r="r" b="b"/>
              <a:pathLst>
                <a:path w="10" h="19" extrusionOk="0">
                  <a:moveTo>
                    <a:pt x="1" y="1"/>
                  </a:moveTo>
                  <a:cubicBezTo>
                    <a:pt x="1" y="10"/>
                    <a:pt x="10" y="18"/>
                    <a:pt x="10" y="18"/>
                  </a:cubicBezTo>
                  <a:cubicBezTo>
                    <a:pt x="10"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2"/>
            <p:cNvSpPr/>
            <p:nvPr/>
          </p:nvSpPr>
          <p:spPr>
            <a:xfrm>
              <a:off x="8090753" y="4845399"/>
              <a:ext cx="160" cy="4473"/>
            </a:xfrm>
            <a:custGeom>
              <a:avLst/>
              <a:gdLst/>
              <a:ahLst/>
              <a:cxnLst/>
              <a:rect l="l" t="t" r="r" b="b"/>
              <a:pathLst>
                <a:path w="1" h="28" extrusionOk="0">
                  <a:moveTo>
                    <a:pt x="0" y="27"/>
                  </a:moveTo>
                  <a:lnTo>
                    <a:pt x="0"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2"/>
            <p:cNvSpPr/>
            <p:nvPr/>
          </p:nvSpPr>
          <p:spPr>
            <a:xfrm>
              <a:off x="8059603" y="4789010"/>
              <a:ext cx="7188" cy="4792"/>
            </a:xfrm>
            <a:custGeom>
              <a:avLst/>
              <a:gdLst/>
              <a:ahLst/>
              <a:cxnLst/>
              <a:rect l="l" t="t"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2"/>
            <p:cNvSpPr/>
            <p:nvPr/>
          </p:nvSpPr>
          <p:spPr>
            <a:xfrm>
              <a:off x="8055450" y="4808818"/>
              <a:ext cx="7188" cy="4313"/>
            </a:xfrm>
            <a:custGeom>
              <a:avLst/>
              <a:gdLst/>
              <a:ahLst/>
              <a:cxnLst/>
              <a:rect l="l" t="t" r="r" b="b"/>
              <a:pathLst>
                <a:path w="45" h="27" extrusionOk="0">
                  <a:moveTo>
                    <a:pt x="44" y="0"/>
                  </a:moveTo>
                  <a:lnTo>
                    <a:pt x="0" y="27"/>
                  </a:lnTo>
                  <a:lnTo>
                    <a:pt x="27" y="27"/>
                  </a:lnTo>
                  <a:cubicBezTo>
                    <a:pt x="27" y="18"/>
                    <a:pt x="36"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2"/>
            <p:cNvSpPr/>
            <p:nvPr/>
          </p:nvSpPr>
          <p:spPr>
            <a:xfrm>
              <a:off x="8044587" y="4801150"/>
              <a:ext cx="6709" cy="3035"/>
            </a:xfrm>
            <a:custGeom>
              <a:avLst/>
              <a:gdLst/>
              <a:ahLst/>
              <a:cxnLst/>
              <a:rect l="l" t="t" r="r" b="b"/>
              <a:pathLst>
                <a:path w="42" h="19" extrusionOk="0">
                  <a:moveTo>
                    <a:pt x="5" y="1"/>
                  </a:moveTo>
                  <a:cubicBezTo>
                    <a:pt x="1" y="1"/>
                    <a:pt x="0" y="4"/>
                    <a:pt x="6" y="13"/>
                  </a:cubicBezTo>
                  <a:cubicBezTo>
                    <a:pt x="17" y="13"/>
                    <a:pt x="27" y="19"/>
                    <a:pt x="33" y="19"/>
                  </a:cubicBezTo>
                  <a:cubicBezTo>
                    <a:pt x="39" y="19"/>
                    <a:pt x="42" y="15"/>
                    <a:pt x="42" y="4"/>
                  </a:cubicBezTo>
                  <a:lnTo>
                    <a:pt x="42" y="4"/>
                  </a:lnTo>
                  <a:cubicBezTo>
                    <a:pt x="39" y="5"/>
                    <a:pt x="36" y="6"/>
                    <a:pt x="33" y="6"/>
                  </a:cubicBezTo>
                  <a:cubicBezTo>
                    <a:pt x="22" y="6"/>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2"/>
            <p:cNvSpPr/>
            <p:nvPr/>
          </p:nvSpPr>
          <p:spPr>
            <a:xfrm>
              <a:off x="8023022" y="4734058"/>
              <a:ext cx="14217" cy="1597"/>
            </a:xfrm>
            <a:custGeom>
              <a:avLst/>
              <a:gdLst/>
              <a:ahLst/>
              <a:cxnLst/>
              <a:rect l="l" t="t" r="r" b="b"/>
              <a:pathLst>
                <a:path w="89" h="10" extrusionOk="0">
                  <a:moveTo>
                    <a:pt x="0" y="0"/>
                  </a:moveTo>
                  <a:lnTo>
                    <a:pt x="0" y="9"/>
                  </a:lnTo>
                  <a:lnTo>
                    <a:pt x="89" y="9"/>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2"/>
            <p:cNvSpPr/>
            <p:nvPr/>
          </p:nvSpPr>
          <p:spPr>
            <a:xfrm>
              <a:off x="7952735" y="4655945"/>
              <a:ext cx="22364" cy="9105"/>
            </a:xfrm>
            <a:custGeom>
              <a:avLst/>
              <a:gdLst/>
              <a:ahLst/>
              <a:cxnLst/>
              <a:rect l="l" t="t" r="r" b="b"/>
              <a:pathLst>
                <a:path w="140" h="57" extrusionOk="0">
                  <a:moveTo>
                    <a:pt x="28" y="0"/>
                  </a:moveTo>
                  <a:cubicBezTo>
                    <a:pt x="1" y="0"/>
                    <a:pt x="69" y="33"/>
                    <a:pt x="46" y="33"/>
                  </a:cubicBezTo>
                  <a:cubicBezTo>
                    <a:pt x="42" y="33"/>
                    <a:pt x="35" y="32"/>
                    <a:pt x="25" y="30"/>
                  </a:cubicBezTo>
                  <a:lnTo>
                    <a:pt x="25" y="30"/>
                  </a:lnTo>
                  <a:cubicBezTo>
                    <a:pt x="43" y="48"/>
                    <a:pt x="96" y="48"/>
                    <a:pt x="105" y="57"/>
                  </a:cubicBezTo>
                  <a:cubicBezTo>
                    <a:pt x="105" y="39"/>
                    <a:pt x="140" y="48"/>
                    <a:pt x="52"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2"/>
            <p:cNvSpPr/>
            <p:nvPr/>
          </p:nvSpPr>
          <p:spPr>
            <a:xfrm>
              <a:off x="7969349" y="4664890"/>
              <a:ext cx="160" cy="3035"/>
            </a:xfrm>
            <a:custGeom>
              <a:avLst/>
              <a:gdLst/>
              <a:ahLst/>
              <a:cxnLst/>
              <a:rect l="l" t="t" r="r" b="b"/>
              <a:pathLst>
                <a:path w="1" h="19" extrusionOk="0">
                  <a:moveTo>
                    <a:pt x="1" y="1"/>
                  </a:moveTo>
                  <a:cubicBezTo>
                    <a:pt x="1" y="9"/>
                    <a:pt x="1" y="9"/>
                    <a:pt x="1" y="18"/>
                  </a:cubicBez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2"/>
            <p:cNvSpPr/>
            <p:nvPr/>
          </p:nvSpPr>
          <p:spPr>
            <a:xfrm>
              <a:off x="8155608" y="4977985"/>
              <a:ext cx="5751" cy="1597"/>
            </a:xfrm>
            <a:custGeom>
              <a:avLst/>
              <a:gdLst/>
              <a:ahLst/>
              <a:cxnLst/>
              <a:rect l="l" t="t" r="r" b="b"/>
              <a:pathLst>
                <a:path w="36" h="10" extrusionOk="0">
                  <a:moveTo>
                    <a:pt x="27" y="1"/>
                  </a:moveTo>
                  <a:lnTo>
                    <a:pt x="0"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2"/>
            <p:cNvSpPr/>
            <p:nvPr/>
          </p:nvSpPr>
          <p:spPr>
            <a:xfrm>
              <a:off x="8157046" y="4985013"/>
              <a:ext cx="7188" cy="5910"/>
            </a:xfrm>
            <a:custGeom>
              <a:avLst/>
              <a:gdLst/>
              <a:ahLst/>
              <a:cxnLst/>
              <a:rect l="l" t="t" r="r" b="b"/>
              <a:pathLst>
                <a:path w="45" h="37" extrusionOk="0">
                  <a:moveTo>
                    <a:pt x="0" y="1"/>
                  </a:moveTo>
                  <a:lnTo>
                    <a:pt x="35" y="36"/>
                  </a:lnTo>
                  <a:cubicBezTo>
                    <a:pt x="35" y="27"/>
                    <a:pt x="35" y="19"/>
                    <a:pt x="44"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2"/>
            <p:cNvSpPr/>
            <p:nvPr/>
          </p:nvSpPr>
          <p:spPr>
            <a:xfrm>
              <a:off x="8227492" y="4646520"/>
              <a:ext cx="3035" cy="4473"/>
            </a:xfrm>
            <a:custGeom>
              <a:avLst/>
              <a:gdLst/>
              <a:ahLst/>
              <a:cxnLst/>
              <a:rect l="l" t="t" r="r" b="b"/>
              <a:pathLst>
                <a:path w="19" h="28" extrusionOk="0">
                  <a:moveTo>
                    <a:pt x="1" y="1"/>
                  </a:moveTo>
                  <a:lnTo>
                    <a:pt x="1" y="18"/>
                  </a:lnTo>
                  <a:cubicBezTo>
                    <a:pt x="9" y="27"/>
                    <a:pt x="9" y="27"/>
                    <a:pt x="18" y="27"/>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2"/>
            <p:cNvSpPr/>
            <p:nvPr/>
          </p:nvSpPr>
          <p:spPr>
            <a:xfrm>
              <a:off x="8275414" y="4652271"/>
              <a:ext cx="1597" cy="7188"/>
            </a:xfrm>
            <a:custGeom>
              <a:avLst/>
              <a:gdLst/>
              <a:ahLst/>
              <a:cxnLst/>
              <a:rect l="l" t="t" r="r" b="b"/>
              <a:pathLst>
                <a:path w="10" h="45" extrusionOk="0">
                  <a:moveTo>
                    <a:pt x="1" y="0"/>
                  </a:moveTo>
                  <a:lnTo>
                    <a:pt x="10" y="44"/>
                  </a:ln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2"/>
            <p:cNvSpPr/>
            <p:nvPr/>
          </p:nvSpPr>
          <p:spPr>
            <a:xfrm>
              <a:off x="8341707" y="4643804"/>
              <a:ext cx="11501" cy="3994"/>
            </a:xfrm>
            <a:custGeom>
              <a:avLst/>
              <a:gdLst/>
              <a:ahLst/>
              <a:cxnLst/>
              <a:rect l="l" t="t" r="r" b="b"/>
              <a:pathLst>
                <a:path w="72" h="25" extrusionOk="0">
                  <a:moveTo>
                    <a:pt x="12" y="8"/>
                  </a:moveTo>
                  <a:cubicBezTo>
                    <a:pt x="9" y="8"/>
                    <a:pt x="5" y="8"/>
                    <a:pt x="1" y="9"/>
                  </a:cubicBezTo>
                  <a:cubicBezTo>
                    <a:pt x="4" y="9"/>
                    <a:pt x="9" y="9"/>
                    <a:pt x="14" y="8"/>
                  </a:cubicBezTo>
                  <a:lnTo>
                    <a:pt x="14" y="8"/>
                  </a:lnTo>
                  <a:cubicBezTo>
                    <a:pt x="13" y="8"/>
                    <a:pt x="13" y="8"/>
                    <a:pt x="12" y="8"/>
                  </a:cubicBezTo>
                  <a:close/>
                  <a:moveTo>
                    <a:pt x="71" y="0"/>
                  </a:moveTo>
                  <a:cubicBezTo>
                    <a:pt x="57" y="0"/>
                    <a:pt x="32" y="6"/>
                    <a:pt x="14" y="8"/>
                  </a:cubicBezTo>
                  <a:lnTo>
                    <a:pt x="14" y="8"/>
                  </a:lnTo>
                  <a:cubicBezTo>
                    <a:pt x="37" y="9"/>
                    <a:pt x="41" y="24"/>
                    <a:pt x="49"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2"/>
            <p:cNvSpPr/>
            <p:nvPr/>
          </p:nvSpPr>
          <p:spPr>
            <a:xfrm>
              <a:off x="8632278" y="4688851"/>
              <a:ext cx="359900" cy="311977"/>
            </a:xfrm>
            <a:custGeom>
              <a:avLst/>
              <a:gdLst/>
              <a:ahLst/>
              <a:cxnLst/>
              <a:rect l="l" t="t" r="r" b="b"/>
              <a:pathLst>
                <a:path w="2253" h="1953" extrusionOk="0">
                  <a:moveTo>
                    <a:pt x="1" y="1"/>
                  </a:moveTo>
                  <a:lnTo>
                    <a:pt x="1122"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2"/>
            <p:cNvSpPr/>
            <p:nvPr/>
          </p:nvSpPr>
          <p:spPr>
            <a:xfrm>
              <a:off x="8836588" y="4983416"/>
              <a:ext cx="6070" cy="2236"/>
            </a:xfrm>
            <a:custGeom>
              <a:avLst/>
              <a:gdLst/>
              <a:ahLst/>
              <a:cxnLst/>
              <a:rect l="l" t="t" r="r" b="b"/>
              <a:pathLst>
                <a:path w="38" h="14" extrusionOk="0">
                  <a:moveTo>
                    <a:pt x="29" y="0"/>
                  </a:moveTo>
                  <a:cubicBezTo>
                    <a:pt x="18" y="0"/>
                    <a:pt x="6" y="8"/>
                    <a:pt x="2" y="12"/>
                  </a:cubicBezTo>
                  <a:lnTo>
                    <a:pt x="2" y="12"/>
                  </a:lnTo>
                  <a:cubicBezTo>
                    <a:pt x="2" y="11"/>
                    <a:pt x="2" y="11"/>
                    <a:pt x="2" y="11"/>
                  </a:cubicBezTo>
                  <a:cubicBezTo>
                    <a:pt x="1" y="12"/>
                    <a:pt x="0" y="13"/>
                    <a:pt x="0" y="13"/>
                  </a:cubicBezTo>
                  <a:cubicBezTo>
                    <a:pt x="0" y="13"/>
                    <a:pt x="1" y="12"/>
                    <a:pt x="2" y="12"/>
                  </a:cubicBezTo>
                  <a:lnTo>
                    <a:pt x="2" y="12"/>
                  </a:lnTo>
                  <a:cubicBezTo>
                    <a:pt x="2" y="13"/>
                    <a:pt x="3" y="13"/>
                    <a:pt x="5" y="13"/>
                  </a:cubicBezTo>
                  <a:cubicBezTo>
                    <a:pt x="12" y="13"/>
                    <a:pt x="30" y="2"/>
                    <a:pt x="37" y="2"/>
                  </a:cubicBezTo>
                  <a:cubicBezTo>
                    <a:pt x="35" y="1"/>
                    <a:pt x="32" y="0"/>
                    <a:pt x="2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2"/>
            <p:cNvSpPr/>
            <p:nvPr/>
          </p:nvSpPr>
          <p:spPr>
            <a:xfrm>
              <a:off x="8808633" y="4966803"/>
              <a:ext cx="7188" cy="1438"/>
            </a:xfrm>
            <a:custGeom>
              <a:avLst/>
              <a:gdLst/>
              <a:ahLst/>
              <a:cxnLst/>
              <a:rect l="l" t="t" r="r" b="b"/>
              <a:pathLst>
                <a:path w="45" h="9" extrusionOk="0">
                  <a:moveTo>
                    <a:pt x="0"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2"/>
            <p:cNvSpPr/>
            <p:nvPr/>
          </p:nvSpPr>
          <p:spPr>
            <a:xfrm>
              <a:off x="8794576" y="4946995"/>
              <a:ext cx="18370" cy="14217"/>
            </a:xfrm>
            <a:custGeom>
              <a:avLst/>
              <a:gdLst/>
              <a:ahLst/>
              <a:cxnLst/>
              <a:rect l="l" t="t"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2"/>
            <p:cNvSpPr/>
            <p:nvPr/>
          </p:nvSpPr>
          <p:spPr>
            <a:xfrm>
              <a:off x="8808473" y="4925909"/>
              <a:ext cx="3195" cy="2875"/>
            </a:xfrm>
            <a:custGeom>
              <a:avLst/>
              <a:gdLst/>
              <a:ahLst/>
              <a:cxnLst/>
              <a:rect l="l" t="t" r="r" b="b"/>
              <a:pathLst>
                <a:path w="20" h="18" extrusionOk="0">
                  <a:moveTo>
                    <a:pt x="10" y="0"/>
                  </a:moveTo>
                  <a:cubicBezTo>
                    <a:pt x="8" y="4"/>
                    <a:pt x="7" y="5"/>
                    <a:pt x="5" y="6"/>
                  </a:cubicBezTo>
                  <a:lnTo>
                    <a:pt x="5" y="6"/>
                  </a:lnTo>
                  <a:cubicBezTo>
                    <a:pt x="4" y="5"/>
                    <a:pt x="3" y="5"/>
                    <a:pt x="2" y="5"/>
                  </a:cubicBezTo>
                  <a:lnTo>
                    <a:pt x="2" y="5"/>
                  </a:lnTo>
                  <a:cubicBezTo>
                    <a:pt x="1"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2"/>
            <p:cNvSpPr/>
            <p:nvPr/>
          </p:nvSpPr>
          <p:spPr>
            <a:xfrm>
              <a:off x="8811509" y="4927666"/>
              <a:ext cx="1278" cy="1438"/>
            </a:xfrm>
            <a:custGeom>
              <a:avLst/>
              <a:gdLst/>
              <a:ahLst/>
              <a:cxnLst/>
              <a:rect l="l" t="t" r="r" b="b"/>
              <a:pathLst>
                <a:path w="8" h="9" extrusionOk="0">
                  <a:moveTo>
                    <a:pt x="5" y="1"/>
                  </a:moveTo>
                  <a:cubicBezTo>
                    <a:pt x="4" y="1"/>
                    <a:pt x="2" y="2"/>
                    <a:pt x="0" y="7"/>
                  </a:cubicBezTo>
                  <a:cubicBezTo>
                    <a:pt x="1" y="8"/>
                    <a:pt x="3" y="9"/>
                    <a:pt x="3"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2"/>
            <p:cNvSpPr/>
            <p:nvPr/>
          </p:nvSpPr>
          <p:spPr>
            <a:xfrm>
              <a:off x="8804320" y="4915366"/>
              <a:ext cx="5910" cy="4952"/>
            </a:xfrm>
            <a:custGeom>
              <a:avLst/>
              <a:gdLst/>
              <a:ahLst/>
              <a:cxnLst/>
              <a:rect l="l" t="t"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2"/>
            <p:cNvSpPr/>
            <p:nvPr/>
          </p:nvSpPr>
          <p:spPr>
            <a:xfrm>
              <a:off x="8797292" y="4918720"/>
              <a:ext cx="3035" cy="1597"/>
            </a:xfrm>
            <a:custGeom>
              <a:avLst/>
              <a:gdLst/>
              <a:ahLst/>
              <a:cxnLst/>
              <a:rect l="l" t="t" r="r" b="b"/>
              <a:pathLst>
                <a:path w="19" h="10" extrusionOk="0">
                  <a:moveTo>
                    <a:pt x="1" y="1"/>
                  </a:moveTo>
                  <a:lnTo>
                    <a:pt x="10"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2"/>
            <p:cNvSpPr/>
            <p:nvPr/>
          </p:nvSpPr>
          <p:spPr>
            <a:xfrm>
              <a:off x="8797451" y="4920158"/>
              <a:ext cx="5751" cy="1597"/>
            </a:xfrm>
            <a:custGeom>
              <a:avLst/>
              <a:gdLst/>
              <a:ahLst/>
              <a:cxnLst/>
              <a:rect l="l" t="t" r="r" b="b"/>
              <a:pathLst>
                <a:path w="36" h="10" extrusionOk="0">
                  <a:moveTo>
                    <a:pt x="9" y="1"/>
                  </a:moveTo>
                  <a:cubicBezTo>
                    <a:pt x="9" y="1"/>
                    <a:pt x="1" y="9"/>
                    <a:pt x="3" y="9"/>
                  </a:cubicBezTo>
                  <a:cubicBezTo>
                    <a:pt x="5" y="9"/>
                    <a:pt x="8" y="7"/>
                    <a:pt x="14" y="3"/>
                  </a:cubicBezTo>
                  <a:lnTo>
                    <a:pt x="14" y="3"/>
                  </a:lnTo>
                  <a:lnTo>
                    <a:pt x="15" y="3"/>
                  </a:lnTo>
                  <a:lnTo>
                    <a:pt x="15" y="3"/>
                  </a:lnTo>
                  <a:cubicBezTo>
                    <a:pt x="16" y="2"/>
                    <a:pt x="17" y="2"/>
                    <a:pt x="17" y="1"/>
                  </a:cubicBezTo>
                  <a:lnTo>
                    <a:pt x="17" y="1"/>
                  </a:lnTo>
                  <a:cubicBezTo>
                    <a:pt x="16" y="1"/>
                    <a:pt x="15" y="2"/>
                    <a:pt x="14" y="3"/>
                  </a:cubicBezTo>
                  <a:lnTo>
                    <a:pt x="14" y="3"/>
                  </a:lnTo>
                  <a:lnTo>
                    <a:pt x="9" y="1"/>
                  </a:lnTo>
                  <a:close/>
                  <a:moveTo>
                    <a:pt x="15" y="3"/>
                  </a:moveTo>
                  <a:cubicBezTo>
                    <a:pt x="10" y="10"/>
                    <a:pt x="19"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2"/>
            <p:cNvSpPr/>
            <p:nvPr/>
          </p:nvSpPr>
          <p:spPr>
            <a:xfrm>
              <a:off x="8798729" y="4924471"/>
              <a:ext cx="7188" cy="6390"/>
            </a:xfrm>
            <a:custGeom>
              <a:avLst/>
              <a:gdLst/>
              <a:ahLst/>
              <a:cxnLst/>
              <a:rect l="l" t="t" r="r" b="b"/>
              <a:pathLst>
                <a:path w="45" h="40" extrusionOk="0">
                  <a:moveTo>
                    <a:pt x="27" y="0"/>
                  </a:moveTo>
                  <a:cubicBezTo>
                    <a:pt x="27" y="15"/>
                    <a:pt x="27" y="29"/>
                    <a:pt x="13" y="29"/>
                  </a:cubicBezTo>
                  <a:cubicBezTo>
                    <a:pt x="9" y="29"/>
                    <a:pt x="5" y="28"/>
                    <a:pt x="1" y="27"/>
                  </a:cubicBezTo>
                  <a:lnTo>
                    <a:pt x="1" y="27"/>
                  </a:lnTo>
                  <a:cubicBezTo>
                    <a:pt x="9" y="36"/>
                    <a:pt x="18"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2"/>
            <p:cNvSpPr/>
            <p:nvPr/>
          </p:nvSpPr>
          <p:spPr>
            <a:xfrm>
              <a:off x="8791701"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2"/>
            <p:cNvSpPr/>
            <p:nvPr/>
          </p:nvSpPr>
          <p:spPr>
            <a:xfrm>
              <a:off x="8791701" y="4897634"/>
              <a:ext cx="5751" cy="7188"/>
            </a:xfrm>
            <a:custGeom>
              <a:avLst/>
              <a:gdLst/>
              <a:ahLst/>
              <a:cxnLst/>
              <a:rect l="l" t="t" r="r" b="b"/>
              <a:pathLst>
                <a:path w="36" h="45" extrusionOk="0">
                  <a:moveTo>
                    <a:pt x="36" y="1"/>
                  </a:moveTo>
                  <a:lnTo>
                    <a:pt x="36" y="1"/>
                  </a:lnTo>
                  <a:cubicBezTo>
                    <a:pt x="29" y="4"/>
                    <a:pt x="25" y="9"/>
                    <a:pt x="22" y="14"/>
                  </a:cubicBezTo>
                  <a:lnTo>
                    <a:pt x="22" y="14"/>
                  </a:ln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2"/>
            <p:cNvSpPr/>
            <p:nvPr/>
          </p:nvSpPr>
          <p:spPr>
            <a:xfrm>
              <a:off x="8787388"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2"/>
            <p:cNvSpPr/>
            <p:nvPr/>
          </p:nvSpPr>
          <p:spPr>
            <a:xfrm>
              <a:off x="8787388" y="4921596"/>
              <a:ext cx="10064" cy="4473"/>
            </a:xfrm>
            <a:custGeom>
              <a:avLst/>
              <a:gdLst/>
              <a:ahLst/>
              <a:cxnLst/>
              <a:rect l="l" t="t" r="r" b="b"/>
              <a:pathLst>
                <a:path w="63" h="28" extrusionOk="0">
                  <a:moveTo>
                    <a:pt x="1" y="1"/>
                  </a:moveTo>
                  <a:lnTo>
                    <a:pt x="10" y="9"/>
                  </a:lnTo>
                  <a:lnTo>
                    <a:pt x="63" y="27"/>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2"/>
            <p:cNvSpPr/>
            <p:nvPr/>
          </p:nvSpPr>
          <p:spPr>
            <a:xfrm>
              <a:off x="8787388" y="4885015"/>
              <a:ext cx="7348" cy="160"/>
            </a:xfrm>
            <a:custGeom>
              <a:avLst/>
              <a:gdLst/>
              <a:ahLst/>
              <a:cxnLst/>
              <a:rect l="l" t="t" r="r" b="b"/>
              <a:pathLst>
                <a:path w="46" h="1" extrusionOk="0">
                  <a:moveTo>
                    <a:pt x="19"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2"/>
            <p:cNvSpPr/>
            <p:nvPr/>
          </p:nvSpPr>
          <p:spPr>
            <a:xfrm>
              <a:off x="878323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2"/>
            <p:cNvSpPr/>
            <p:nvPr/>
          </p:nvSpPr>
          <p:spPr>
            <a:xfrm>
              <a:off x="8777643" y="4869360"/>
              <a:ext cx="5751" cy="1597"/>
            </a:xfrm>
            <a:custGeom>
              <a:avLst/>
              <a:gdLst/>
              <a:ahLst/>
              <a:cxnLst/>
              <a:rect l="l" t="t" r="r" b="b"/>
              <a:pathLst>
                <a:path w="36" h="10" extrusionOk="0">
                  <a:moveTo>
                    <a:pt x="0" y="1"/>
                  </a:moveTo>
                  <a:cubicBezTo>
                    <a:pt x="9" y="1"/>
                    <a:pt x="18" y="1"/>
                    <a:pt x="35" y="10"/>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2"/>
            <p:cNvSpPr/>
            <p:nvPr/>
          </p:nvSpPr>
          <p:spPr>
            <a:xfrm>
              <a:off x="8784672"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2"/>
            <p:cNvSpPr/>
            <p:nvPr/>
          </p:nvSpPr>
          <p:spPr>
            <a:xfrm>
              <a:off x="8783234" y="4890606"/>
              <a:ext cx="160" cy="3035"/>
            </a:xfrm>
            <a:custGeom>
              <a:avLst/>
              <a:gdLst/>
              <a:ahLst/>
              <a:cxnLst/>
              <a:rect l="l" t="t" r="r" b="b"/>
              <a:pathLst>
                <a:path w="1" h="19" extrusionOk="0">
                  <a:moveTo>
                    <a:pt x="0" y="18"/>
                  </a:moveTo>
                  <a:lnTo>
                    <a:pt x="0" y="18"/>
                  </a:lnTo>
                  <a:cubicBezTo>
                    <a:pt x="0" y="9"/>
                    <a:pt x="0" y="9"/>
                    <a:pt x="0" y="0"/>
                  </a:cubicBezTo>
                  <a:cubicBezTo>
                    <a:pt x="0" y="9"/>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2"/>
            <p:cNvSpPr/>
            <p:nvPr/>
          </p:nvSpPr>
          <p:spPr>
            <a:xfrm>
              <a:off x="8784672"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2"/>
            <p:cNvSpPr/>
            <p:nvPr/>
          </p:nvSpPr>
          <p:spPr>
            <a:xfrm>
              <a:off x="8777643" y="4911212"/>
              <a:ext cx="9904" cy="4952"/>
            </a:xfrm>
            <a:custGeom>
              <a:avLst/>
              <a:gdLst/>
              <a:ahLst/>
              <a:cxnLst/>
              <a:rect l="l" t="t"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2"/>
            <p:cNvSpPr/>
            <p:nvPr/>
          </p:nvSpPr>
          <p:spPr>
            <a:xfrm>
              <a:off x="8780359" y="4900510"/>
              <a:ext cx="5910" cy="4313"/>
            </a:xfrm>
            <a:custGeom>
              <a:avLst/>
              <a:gdLst/>
              <a:ahLst/>
              <a:cxnLst/>
              <a:rect l="l" t="t" r="r" b="b"/>
              <a:pathLst>
                <a:path w="37" h="27" extrusionOk="0">
                  <a:moveTo>
                    <a:pt x="1" y="0"/>
                  </a:moveTo>
                  <a:lnTo>
                    <a:pt x="10" y="27"/>
                  </a:lnTo>
                  <a:cubicBezTo>
                    <a:pt x="10"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2"/>
            <p:cNvSpPr/>
            <p:nvPr/>
          </p:nvSpPr>
          <p:spPr>
            <a:xfrm>
              <a:off x="8777643" y="4899072"/>
              <a:ext cx="2875" cy="1597"/>
            </a:xfrm>
            <a:custGeom>
              <a:avLst/>
              <a:gdLst/>
              <a:ahLst/>
              <a:cxnLst/>
              <a:rect l="l" t="t" r="r" b="b"/>
              <a:pathLst>
                <a:path w="18"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2"/>
            <p:cNvSpPr/>
            <p:nvPr/>
          </p:nvSpPr>
          <p:spPr>
            <a:xfrm>
              <a:off x="8771893" y="4873673"/>
              <a:ext cx="5910" cy="7188"/>
            </a:xfrm>
            <a:custGeom>
              <a:avLst/>
              <a:gdLst/>
              <a:ahLst/>
              <a:cxnLst/>
              <a:rect l="l" t="t"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2"/>
            <p:cNvSpPr/>
            <p:nvPr/>
          </p:nvSpPr>
          <p:spPr>
            <a:xfrm>
              <a:off x="877892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2"/>
            <p:cNvSpPr/>
            <p:nvPr/>
          </p:nvSpPr>
          <p:spPr>
            <a:xfrm>
              <a:off x="876071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2"/>
            <p:cNvSpPr/>
            <p:nvPr/>
          </p:nvSpPr>
          <p:spPr>
            <a:xfrm>
              <a:off x="8771893" y="4880702"/>
              <a:ext cx="4473" cy="3035"/>
            </a:xfrm>
            <a:custGeom>
              <a:avLst/>
              <a:gdLst/>
              <a:ahLst/>
              <a:cxnLst/>
              <a:rect l="l" t="t"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2"/>
            <p:cNvSpPr/>
            <p:nvPr/>
          </p:nvSpPr>
          <p:spPr>
            <a:xfrm>
              <a:off x="8771893" y="4865207"/>
              <a:ext cx="1597" cy="4313"/>
            </a:xfrm>
            <a:custGeom>
              <a:avLst/>
              <a:gdLst/>
              <a:ahLst/>
              <a:cxnLst/>
              <a:rect l="l" t="t" r="r" b="b"/>
              <a:pathLst>
                <a:path w="10" h="27" extrusionOk="0">
                  <a:moveTo>
                    <a:pt x="1" y="0"/>
                  </a:moveTo>
                  <a:cubicBezTo>
                    <a:pt x="1" y="9"/>
                    <a:pt x="1" y="18"/>
                    <a:pt x="1" y="27"/>
                  </a:cubicBezTo>
                  <a:cubicBezTo>
                    <a:pt x="1"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2"/>
            <p:cNvSpPr/>
            <p:nvPr/>
          </p:nvSpPr>
          <p:spPr>
            <a:xfrm>
              <a:off x="8780359" y="4883897"/>
              <a:ext cx="958" cy="1278"/>
            </a:xfrm>
            <a:custGeom>
              <a:avLst/>
              <a:gdLst/>
              <a:ahLst/>
              <a:cxnLst/>
              <a:rect l="l" t="t" r="r" b="b"/>
              <a:pathLst>
                <a:path w="6"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2"/>
            <p:cNvSpPr/>
            <p:nvPr/>
          </p:nvSpPr>
          <p:spPr>
            <a:xfrm>
              <a:off x="8776206" y="4883577"/>
              <a:ext cx="4313" cy="2875"/>
            </a:xfrm>
            <a:custGeom>
              <a:avLst/>
              <a:gdLst/>
              <a:ahLst/>
              <a:cxnLst/>
              <a:rect l="l" t="t"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2"/>
            <p:cNvSpPr/>
            <p:nvPr/>
          </p:nvSpPr>
          <p:spPr>
            <a:xfrm>
              <a:off x="8729561" y="4856740"/>
              <a:ext cx="31310" cy="15815"/>
            </a:xfrm>
            <a:custGeom>
              <a:avLst/>
              <a:gdLst/>
              <a:ahLst/>
              <a:cxnLst/>
              <a:rect l="l" t="t" r="r" b="b"/>
              <a:pathLst>
                <a:path w="196" h="99" extrusionOk="0">
                  <a:moveTo>
                    <a:pt x="142" y="0"/>
                  </a:moveTo>
                  <a:cubicBezTo>
                    <a:pt x="133" y="18"/>
                    <a:pt x="142" y="62"/>
                    <a:pt x="107" y="62"/>
                  </a:cubicBezTo>
                  <a:cubicBezTo>
                    <a:pt x="80" y="36"/>
                    <a:pt x="98" y="36"/>
                    <a:pt x="107" y="9"/>
                  </a:cubicBezTo>
                  <a:lnTo>
                    <a:pt x="107" y="9"/>
                  </a:ln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2"/>
            <p:cNvSpPr/>
            <p:nvPr/>
          </p:nvSpPr>
          <p:spPr>
            <a:xfrm>
              <a:off x="8760711" y="4855622"/>
              <a:ext cx="7188" cy="8307"/>
            </a:xfrm>
            <a:custGeom>
              <a:avLst/>
              <a:gdLst/>
              <a:ahLst/>
              <a:cxnLst/>
              <a:rect l="l" t="t"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2"/>
            <p:cNvSpPr/>
            <p:nvPr/>
          </p:nvSpPr>
          <p:spPr>
            <a:xfrm>
              <a:off x="8756398" y="4865207"/>
              <a:ext cx="15655" cy="11981"/>
            </a:xfrm>
            <a:custGeom>
              <a:avLst/>
              <a:gdLst/>
              <a:ahLst/>
              <a:cxnLst/>
              <a:rect l="l" t="t" r="r" b="b"/>
              <a:pathLst>
                <a:path w="98" h="75" extrusionOk="0">
                  <a:moveTo>
                    <a:pt x="54" y="0"/>
                  </a:moveTo>
                  <a:cubicBezTo>
                    <a:pt x="54" y="9"/>
                    <a:pt x="63" y="18"/>
                    <a:pt x="80" y="36"/>
                  </a:cubicBezTo>
                  <a:cubicBezTo>
                    <a:pt x="80" y="28"/>
                    <a:pt x="82" y="26"/>
                    <a:pt x="84" y="26"/>
                  </a:cubicBezTo>
                  <a:cubicBezTo>
                    <a:pt x="86" y="26"/>
                    <a:pt x="89" y="31"/>
                    <a:pt x="89" y="36"/>
                  </a:cubicBezTo>
                  <a:lnTo>
                    <a:pt x="98" y="27"/>
                  </a:ln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2"/>
            <p:cNvSpPr/>
            <p:nvPr/>
          </p:nvSpPr>
          <p:spPr>
            <a:xfrm>
              <a:off x="8766302" y="4916005"/>
              <a:ext cx="160" cy="1597"/>
            </a:xfrm>
            <a:custGeom>
              <a:avLst/>
              <a:gdLst/>
              <a:ahLst/>
              <a:cxnLst/>
              <a:rect l="l" t="t" r="r" b="b"/>
              <a:pathLst>
                <a:path w="1" h="10" extrusionOk="0">
                  <a:moveTo>
                    <a:pt x="1" y="9"/>
                  </a:moveTo>
                  <a:lnTo>
                    <a:pt x="1" y="0"/>
                  </a:lnTo>
                  <a:cubicBezTo>
                    <a:pt x="1" y="0"/>
                    <a:pt x="1" y="0"/>
                    <a:pt x="1"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2"/>
            <p:cNvSpPr/>
            <p:nvPr/>
          </p:nvSpPr>
          <p:spPr>
            <a:xfrm>
              <a:off x="8766302" y="4903225"/>
              <a:ext cx="10064" cy="14377"/>
            </a:xfrm>
            <a:custGeom>
              <a:avLst/>
              <a:gdLst/>
              <a:ahLst/>
              <a:cxnLst/>
              <a:rect l="l" t="t" r="r" b="b"/>
              <a:pathLst>
                <a:path w="63" h="90" extrusionOk="0">
                  <a:moveTo>
                    <a:pt x="62" y="1"/>
                  </a:moveTo>
                  <a:lnTo>
                    <a:pt x="62" y="1"/>
                  </a:lnTo>
                  <a:cubicBezTo>
                    <a:pt x="61" y="1"/>
                    <a:pt x="59" y="2"/>
                    <a:pt x="57" y="5"/>
                  </a:cubicBezTo>
                  <a:lnTo>
                    <a:pt x="57" y="5"/>
                  </a:ln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2"/>
            <p:cNvSpPr/>
            <p:nvPr/>
          </p:nvSpPr>
          <p:spPr>
            <a:xfrm>
              <a:off x="8759273"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2"/>
            <p:cNvSpPr/>
            <p:nvPr/>
          </p:nvSpPr>
          <p:spPr>
            <a:xfrm>
              <a:off x="8759273" y="4852427"/>
              <a:ext cx="8626" cy="1597"/>
            </a:xfrm>
            <a:custGeom>
              <a:avLst/>
              <a:gdLst/>
              <a:ahLst/>
              <a:cxnLst/>
              <a:rect l="l" t="t" r="r" b="b"/>
              <a:pathLst>
                <a:path w="54" h="10" extrusionOk="0">
                  <a:moveTo>
                    <a:pt x="0" y="1"/>
                  </a:moveTo>
                  <a:lnTo>
                    <a:pt x="27"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2"/>
            <p:cNvSpPr/>
            <p:nvPr/>
          </p:nvSpPr>
          <p:spPr>
            <a:xfrm>
              <a:off x="8757835" y="4843961"/>
              <a:ext cx="4473" cy="3035"/>
            </a:xfrm>
            <a:custGeom>
              <a:avLst/>
              <a:gdLst/>
              <a:ahLst/>
              <a:cxnLst/>
              <a:rect l="l" t="t" r="r" b="b"/>
              <a:pathLst>
                <a:path w="28" h="19" extrusionOk="0">
                  <a:moveTo>
                    <a:pt x="9" y="1"/>
                  </a:moveTo>
                  <a:lnTo>
                    <a:pt x="1"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2"/>
            <p:cNvSpPr/>
            <p:nvPr/>
          </p:nvSpPr>
          <p:spPr>
            <a:xfrm>
              <a:off x="8904478" y="4657862"/>
              <a:ext cx="1597" cy="3035"/>
            </a:xfrm>
            <a:custGeom>
              <a:avLst/>
              <a:gdLst/>
              <a:ahLst/>
              <a:cxnLst/>
              <a:rect l="l" t="t" r="r" b="b"/>
              <a:pathLst>
                <a:path w="10" h="19" extrusionOk="0">
                  <a:moveTo>
                    <a:pt x="10" y="0"/>
                  </a:moveTo>
                  <a:lnTo>
                    <a:pt x="10" y="0"/>
                  </a:lnTo>
                  <a:cubicBezTo>
                    <a:pt x="1" y="9"/>
                    <a:pt x="1" y="9"/>
                    <a:pt x="1"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2"/>
            <p:cNvSpPr/>
            <p:nvPr/>
          </p:nvSpPr>
          <p:spPr>
            <a:xfrm>
              <a:off x="8890421"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2"/>
            <p:cNvSpPr/>
            <p:nvPr/>
          </p:nvSpPr>
          <p:spPr>
            <a:xfrm>
              <a:off x="8684514" y="4718564"/>
              <a:ext cx="13898" cy="7188"/>
            </a:xfrm>
            <a:custGeom>
              <a:avLst/>
              <a:gdLst/>
              <a:ahLst/>
              <a:cxnLst/>
              <a:rect l="l" t="t" r="r" b="b"/>
              <a:pathLst>
                <a:path w="87" h="45" extrusionOk="0">
                  <a:moveTo>
                    <a:pt x="0" y="0"/>
                  </a:moveTo>
                  <a:cubicBezTo>
                    <a:pt x="40" y="20"/>
                    <a:pt x="85" y="45"/>
                    <a:pt x="86" y="45"/>
                  </a:cubicBezTo>
                  <a:cubicBezTo>
                    <a:pt x="86" y="45"/>
                    <a:pt x="82" y="42"/>
                    <a:pt x="71" y="35"/>
                  </a:cubicBez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2"/>
            <p:cNvSpPr/>
            <p:nvPr/>
          </p:nvSpPr>
          <p:spPr>
            <a:xfrm>
              <a:off x="8774768" y="4686136"/>
              <a:ext cx="3035" cy="4313"/>
            </a:xfrm>
            <a:custGeom>
              <a:avLst/>
              <a:gdLst/>
              <a:ahLst/>
              <a:cxnLst/>
              <a:rect l="l" t="t"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2"/>
            <p:cNvSpPr/>
            <p:nvPr/>
          </p:nvSpPr>
          <p:spPr>
            <a:xfrm>
              <a:off x="8780359" y="4666328"/>
              <a:ext cx="3035" cy="3035"/>
            </a:xfrm>
            <a:custGeom>
              <a:avLst/>
              <a:gdLst/>
              <a:ahLst/>
              <a:cxnLst/>
              <a:rect l="l" t="t" r="r" b="b"/>
              <a:pathLst>
                <a:path w="19" h="19" extrusionOk="0">
                  <a:moveTo>
                    <a:pt x="1" y="0"/>
                  </a:moveTo>
                  <a:lnTo>
                    <a:pt x="18" y="18"/>
                  </a:lnTo>
                  <a:cubicBezTo>
                    <a:pt x="18" y="9"/>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2"/>
            <p:cNvSpPr/>
            <p:nvPr/>
          </p:nvSpPr>
          <p:spPr>
            <a:xfrm>
              <a:off x="9027320" y="4649395"/>
              <a:ext cx="12779" cy="5751"/>
            </a:xfrm>
            <a:custGeom>
              <a:avLst/>
              <a:gdLst/>
              <a:ahLst/>
              <a:cxnLst/>
              <a:rect l="l" t="t" r="r" b="b"/>
              <a:pathLst>
                <a:path w="80" h="36" extrusionOk="0">
                  <a:moveTo>
                    <a:pt x="79" y="0"/>
                  </a:moveTo>
                  <a:cubicBezTo>
                    <a:pt x="35" y="0"/>
                    <a:pt x="27" y="18"/>
                    <a:pt x="0" y="36"/>
                  </a:cubicBezTo>
                  <a:lnTo>
                    <a:pt x="7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2"/>
            <p:cNvSpPr/>
            <p:nvPr/>
          </p:nvSpPr>
          <p:spPr>
            <a:xfrm>
              <a:off x="8710552" y="4766486"/>
              <a:ext cx="3674" cy="7508"/>
            </a:xfrm>
            <a:custGeom>
              <a:avLst/>
              <a:gdLst/>
              <a:ahLst/>
              <a:cxnLst/>
              <a:rect l="l" t="t"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2"/>
            <p:cNvSpPr/>
            <p:nvPr/>
          </p:nvSpPr>
          <p:spPr>
            <a:xfrm>
              <a:off x="8898887" y="4711375"/>
              <a:ext cx="1597" cy="3035"/>
            </a:xfrm>
            <a:custGeom>
              <a:avLst/>
              <a:gdLst/>
              <a:ahLst/>
              <a:cxnLst/>
              <a:rect l="l" t="t" r="r" b="b"/>
              <a:pathLst>
                <a:path w="10" h="19" extrusionOk="0">
                  <a:moveTo>
                    <a:pt x="9" y="1"/>
                  </a:moveTo>
                  <a:cubicBezTo>
                    <a:pt x="1" y="10"/>
                    <a:pt x="1" y="10"/>
                    <a:pt x="1"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2"/>
            <p:cNvSpPr/>
            <p:nvPr/>
          </p:nvSpPr>
          <p:spPr>
            <a:xfrm>
              <a:off x="8709913"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2"/>
            <p:cNvSpPr/>
            <p:nvPr/>
          </p:nvSpPr>
          <p:spPr>
            <a:xfrm>
              <a:off x="8887546" y="4927187"/>
              <a:ext cx="1597" cy="160"/>
            </a:xfrm>
            <a:custGeom>
              <a:avLst/>
              <a:gdLst/>
              <a:ahLst/>
              <a:cxnLst/>
              <a:rect l="l" t="t" r="r" b="b"/>
              <a:pathLst>
                <a:path w="10" h="1" extrusionOk="0">
                  <a:moveTo>
                    <a:pt x="10" y="1"/>
                  </a:moveTo>
                  <a:cubicBezTo>
                    <a:pt x="1" y="1"/>
                    <a:pt x="1"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2"/>
            <p:cNvSpPr/>
            <p:nvPr/>
          </p:nvSpPr>
          <p:spPr>
            <a:xfrm>
              <a:off x="8804320" y="4966803"/>
              <a:ext cx="1597" cy="2875"/>
            </a:xfrm>
            <a:custGeom>
              <a:avLst/>
              <a:gdLst/>
              <a:ahLst/>
              <a:cxnLst/>
              <a:rect l="l" t="t" r="r" b="b"/>
              <a:pathLst>
                <a:path w="10" h="18" extrusionOk="0">
                  <a:moveTo>
                    <a:pt x="10" y="0"/>
                  </a:moveTo>
                  <a:lnTo>
                    <a:pt x="10" y="0"/>
                  </a:lnTo>
                  <a:cubicBezTo>
                    <a:pt x="1" y="0"/>
                    <a:pt x="1" y="9"/>
                    <a:pt x="1" y="18"/>
                  </a:cubicBezTo>
                  <a:cubicBezTo>
                    <a:pt x="1" y="9"/>
                    <a:pt x="1"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2"/>
            <p:cNvSpPr/>
            <p:nvPr/>
          </p:nvSpPr>
          <p:spPr>
            <a:xfrm>
              <a:off x="8743778"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2"/>
            <p:cNvSpPr/>
            <p:nvPr/>
          </p:nvSpPr>
          <p:spPr>
            <a:xfrm>
              <a:off x="872684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2"/>
            <p:cNvSpPr/>
            <p:nvPr/>
          </p:nvSpPr>
          <p:spPr>
            <a:xfrm>
              <a:off x="8673172" y="4762173"/>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2"/>
            <p:cNvSpPr/>
            <p:nvPr/>
          </p:nvSpPr>
          <p:spPr>
            <a:xfrm>
              <a:off x="874234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2"/>
            <p:cNvSpPr/>
            <p:nvPr/>
          </p:nvSpPr>
          <p:spPr>
            <a:xfrm>
              <a:off x="8745216" y="4818722"/>
              <a:ext cx="1438" cy="1438"/>
            </a:xfrm>
            <a:custGeom>
              <a:avLst/>
              <a:gdLst/>
              <a:ahLst/>
              <a:cxnLst/>
              <a:rect l="l" t="t" r="r" b="b"/>
              <a:pathLst>
                <a:path w="9" h="9" extrusionOk="0">
                  <a:moveTo>
                    <a:pt x="0" y="0"/>
                  </a:moveTo>
                  <a:cubicBezTo>
                    <a:pt x="0" y="0"/>
                    <a:pt x="0" y="9"/>
                    <a:pt x="0" y="9"/>
                  </a:cubicBezTo>
                  <a:cubicBezTo>
                    <a:pt x="0"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2"/>
            <p:cNvSpPr/>
            <p:nvPr/>
          </p:nvSpPr>
          <p:spPr>
            <a:xfrm>
              <a:off x="8742340" y="4814409"/>
              <a:ext cx="1597" cy="3035"/>
            </a:xfrm>
            <a:custGeom>
              <a:avLst/>
              <a:gdLst/>
              <a:ahLst/>
              <a:cxnLst/>
              <a:rect l="l" t="t" r="r" b="b"/>
              <a:pathLst>
                <a:path w="10"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2"/>
            <p:cNvSpPr/>
            <p:nvPr/>
          </p:nvSpPr>
          <p:spPr>
            <a:xfrm>
              <a:off x="8948248" y="4793323"/>
              <a:ext cx="1597" cy="2396"/>
            </a:xfrm>
            <a:custGeom>
              <a:avLst/>
              <a:gdLst/>
              <a:ahLst/>
              <a:cxnLst/>
              <a:rect l="l" t="t"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2"/>
            <p:cNvSpPr/>
            <p:nvPr/>
          </p:nvSpPr>
          <p:spPr>
            <a:xfrm>
              <a:off x="8669019" y="4664890"/>
              <a:ext cx="160" cy="160"/>
            </a:xfrm>
            <a:custGeom>
              <a:avLst/>
              <a:gdLst/>
              <a:ahLst/>
              <a:cxnLst/>
              <a:rect l="l" t="t" r="r" b="b"/>
              <a:pathLst>
                <a:path w="1"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2"/>
            <p:cNvSpPr/>
            <p:nvPr/>
          </p:nvSpPr>
          <p:spPr>
            <a:xfrm>
              <a:off x="8669019" y="4660737"/>
              <a:ext cx="11342" cy="18370"/>
            </a:xfrm>
            <a:custGeom>
              <a:avLst/>
              <a:gdLst/>
              <a:ahLst/>
              <a:cxnLst/>
              <a:rect l="l" t="t" r="r" b="b"/>
              <a:pathLst>
                <a:path w="71" h="115" extrusionOk="0">
                  <a:moveTo>
                    <a:pt x="44" y="0"/>
                  </a:moveTo>
                  <a:cubicBezTo>
                    <a:pt x="44" y="24"/>
                    <a:pt x="37" y="32"/>
                    <a:pt x="23" y="32"/>
                  </a:cubicBezTo>
                  <a:cubicBezTo>
                    <a:pt x="17" y="32"/>
                    <a:pt x="9" y="30"/>
                    <a:pt x="0" y="27"/>
                  </a:cubicBezTo>
                  <a:lnTo>
                    <a:pt x="0" y="27"/>
                  </a:lnTo>
                  <a:cubicBezTo>
                    <a:pt x="27"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2"/>
            <p:cNvSpPr/>
            <p:nvPr/>
          </p:nvSpPr>
          <p:spPr>
            <a:xfrm>
              <a:off x="8578764" y="4642367"/>
              <a:ext cx="478269" cy="352711"/>
            </a:xfrm>
            <a:custGeom>
              <a:avLst/>
              <a:gdLst/>
              <a:ahLst/>
              <a:cxnLst/>
              <a:rect l="l" t="t" r="r" b="b"/>
              <a:pathLst>
                <a:path w="2994" h="2208" extrusionOk="0">
                  <a:moveTo>
                    <a:pt x="2005" y="115"/>
                  </a:moveTo>
                  <a:lnTo>
                    <a:pt x="2005" y="115"/>
                  </a:lnTo>
                  <a:cubicBezTo>
                    <a:pt x="2004" y="115"/>
                    <a:pt x="2003" y="115"/>
                    <a:pt x="2002" y="115"/>
                  </a:cubicBezTo>
                  <a:lnTo>
                    <a:pt x="2002" y="115"/>
                  </a:ln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lnTo>
                    <a:pt x="389" y="143"/>
                  </a:lnTo>
                  <a:cubicBezTo>
                    <a:pt x="389" y="143"/>
                    <a:pt x="389" y="142"/>
                    <a:pt x="389" y="142"/>
                  </a:cubicBezTo>
                  <a:close/>
                  <a:moveTo>
                    <a:pt x="415" y="142"/>
                  </a:moveTo>
                  <a:lnTo>
                    <a:pt x="415" y="142"/>
                  </a:lnTo>
                  <a:cubicBezTo>
                    <a:pt x="419" y="144"/>
                    <a:pt x="423" y="146"/>
                    <a:pt x="427" y="149"/>
                  </a:cubicBezTo>
                  <a:lnTo>
                    <a:pt x="427" y="149"/>
                  </a:ln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lnTo>
                    <a:pt x="1224" y="307"/>
                  </a:lnTo>
                  <a:cubicBezTo>
                    <a:pt x="1226" y="306"/>
                    <a:pt x="1227" y="304"/>
                    <a:pt x="1227" y="301"/>
                  </a:cubicBezTo>
                  <a:close/>
                  <a:moveTo>
                    <a:pt x="618" y="362"/>
                  </a:moveTo>
                  <a:lnTo>
                    <a:pt x="618" y="362"/>
                  </a:lnTo>
                  <a:cubicBezTo>
                    <a:pt x="621" y="365"/>
                    <a:pt x="624" y="368"/>
                    <a:pt x="626" y="370"/>
                  </a:cubicBezTo>
                  <a:lnTo>
                    <a:pt x="626" y="370"/>
                  </a:ln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lnTo>
                    <a:pt x="2556" y="758"/>
                  </a:lnTo>
                  <a:cubicBezTo>
                    <a:pt x="2558" y="755"/>
                    <a:pt x="2560" y="753"/>
                    <a:pt x="2561" y="751"/>
                  </a:cubicBezTo>
                  <a:close/>
                  <a:moveTo>
                    <a:pt x="611" y="910"/>
                  </a:moveTo>
                  <a:lnTo>
                    <a:pt x="611" y="910"/>
                  </a:lnTo>
                  <a:cubicBezTo>
                    <a:pt x="618" y="913"/>
                    <a:pt x="627" y="915"/>
                    <a:pt x="636" y="919"/>
                  </a:cubicBezTo>
                  <a:lnTo>
                    <a:pt x="636" y="919"/>
                  </a:ln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lnTo>
                    <a:pt x="1822" y="1300"/>
                  </a:lnTo>
                  <a:cubicBezTo>
                    <a:pt x="1819" y="1299"/>
                    <a:pt x="1815" y="1298"/>
                    <a:pt x="1810" y="1298"/>
                  </a:cubicBezTo>
                  <a:close/>
                  <a:moveTo>
                    <a:pt x="1978" y="1704"/>
                  </a:moveTo>
                  <a:lnTo>
                    <a:pt x="1978" y="1704"/>
                  </a:lnTo>
                  <a:cubicBezTo>
                    <a:pt x="1977" y="1705"/>
                    <a:pt x="1976" y="1705"/>
                    <a:pt x="1976" y="1706"/>
                  </a:cubicBezTo>
                  <a:lnTo>
                    <a:pt x="1976" y="1706"/>
                  </a:ln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40" y="115"/>
                  </a:lnTo>
                  <a:lnTo>
                    <a:pt x="2005" y="133"/>
                  </a:lnTo>
                  <a:cubicBezTo>
                    <a:pt x="1988" y="133"/>
                    <a:pt x="1994" y="118"/>
                    <a:pt x="2002" y="115"/>
                  </a:cubicBezTo>
                  <a:lnTo>
                    <a:pt x="2002" y="115"/>
                  </a:lnTo>
                  <a:lnTo>
                    <a:pt x="1952" y="124"/>
                  </a:lnTo>
                  <a:cubicBezTo>
                    <a:pt x="1943" y="142"/>
                    <a:pt x="1925" y="159"/>
                    <a:pt x="1916" y="177"/>
                  </a:cubicBezTo>
                  <a:cubicBezTo>
                    <a:pt x="1899" y="159"/>
                    <a:pt x="1916" y="159"/>
                    <a:pt x="1916" y="150"/>
                  </a:cubicBezTo>
                  <a:lnTo>
                    <a:pt x="1916" y="150"/>
                  </a:ln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lnTo>
                    <a:pt x="1793" y="9"/>
                  </a:ln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45" y="106"/>
                  </a:ln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lnTo>
                    <a:pt x="1395" y="115"/>
                  </a:lnTo>
                  <a:cubicBezTo>
                    <a:pt x="1342" y="159"/>
                    <a:pt x="1351" y="150"/>
                    <a:pt x="1316" y="195"/>
                  </a:cubicBezTo>
                  <a:lnTo>
                    <a:pt x="1280" y="168"/>
                  </a:lnTo>
                  <a:lnTo>
                    <a:pt x="1280" y="168"/>
                  </a:lnTo>
                  <a:cubicBezTo>
                    <a:pt x="1307" y="203"/>
                    <a:pt x="1272" y="248"/>
                    <a:pt x="1245" y="283"/>
                  </a:cubicBezTo>
                  <a:cubicBezTo>
                    <a:pt x="1254" y="301"/>
                    <a:pt x="1263" y="309"/>
                    <a:pt x="1263" y="318"/>
                  </a:cubicBezTo>
                  <a:lnTo>
                    <a:pt x="1219" y="345"/>
                  </a:lnTo>
                  <a:cubicBezTo>
                    <a:pt x="1219" y="337"/>
                    <a:pt x="1219" y="323"/>
                    <a:pt x="1224" y="307"/>
                  </a:cubicBezTo>
                  <a:lnTo>
                    <a:pt x="1224" y="307"/>
                  </a:lnTo>
                  <a:cubicBezTo>
                    <a:pt x="1222" y="309"/>
                    <a:pt x="1219" y="309"/>
                    <a:pt x="1219" y="309"/>
                  </a:cubicBezTo>
                  <a:cubicBezTo>
                    <a:pt x="1201" y="292"/>
                    <a:pt x="1210" y="265"/>
                    <a:pt x="1219" y="239"/>
                  </a:cubicBezTo>
                  <a:lnTo>
                    <a:pt x="1236" y="274"/>
                  </a:lnTo>
                  <a:cubicBezTo>
                    <a:pt x="1254"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lnTo>
                    <a:pt x="1024" y="168"/>
                  </a:lnTo>
                  <a:cubicBezTo>
                    <a:pt x="1029" y="183"/>
                    <a:pt x="1036" y="188"/>
                    <a:pt x="1043" y="188"/>
                  </a:cubicBezTo>
                  <a:cubicBezTo>
                    <a:pt x="1060" y="188"/>
                    <a:pt x="1083" y="158"/>
                    <a:pt x="1106" y="158"/>
                  </a:cubicBezTo>
                  <a:cubicBezTo>
                    <a:pt x="1107" y="158"/>
                    <a:pt x="1107" y="158"/>
                    <a:pt x="1108" y="159"/>
                  </a:cubicBezTo>
                  <a:lnTo>
                    <a:pt x="1108" y="159"/>
                  </a:lnTo>
                  <a:cubicBezTo>
                    <a:pt x="1095" y="154"/>
                    <a:pt x="1095" y="132"/>
                    <a:pt x="1095" y="124"/>
                  </a:cubicBezTo>
                  <a:lnTo>
                    <a:pt x="1033" y="168"/>
                  </a:lnTo>
                  <a:cubicBezTo>
                    <a:pt x="1042" y="133"/>
                    <a:pt x="1024" y="142"/>
                    <a:pt x="1007" y="124"/>
                  </a:cubicBezTo>
                  <a:lnTo>
                    <a:pt x="1007" y="124"/>
                  </a:ln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lnTo>
                    <a:pt x="910" y="186"/>
                  </a:ln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lnTo>
                    <a:pt x="662" y="142"/>
                  </a:ln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lnTo>
                    <a:pt x="427" y="149"/>
                  </a:lnTo>
                  <a:cubicBezTo>
                    <a:pt x="456" y="172"/>
                    <a:pt x="500" y="239"/>
                    <a:pt x="477" y="239"/>
                  </a:cubicBezTo>
                  <a:cubicBezTo>
                    <a:pt x="469" y="222"/>
                    <a:pt x="397" y="158"/>
                    <a:pt x="389" y="143"/>
                  </a:cubicBezTo>
                  <a:lnTo>
                    <a:pt x="389" y="143"/>
                  </a:lnTo>
                  <a:cubicBezTo>
                    <a:pt x="398" y="168"/>
                    <a:pt x="406" y="193"/>
                    <a:pt x="414" y="226"/>
                  </a:cubicBezTo>
                  <a:lnTo>
                    <a:pt x="414" y="226"/>
                  </a:lnTo>
                  <a:cubicBezTo>
                    <a:pt x="405" y="205"/>
                    <a:pt x="333" y="158"/>
                    <a:pt x="292" y="133"/>
                  </a:cubicBezTo>
                  <a:lnTo>
                    <a:pt x="292" y="133"/>
                  </a:ln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lnTo>
                    <a:pt x="97" y="150"/>
                  </a:lnTo>
                  <a:cubicBezTo>
                    <a:pt x="141" y="186"/>
                    <a:pt x="239" y="248"/>
                    <a:pt x="327" y="309"/>
                  </a:cubicBezTo>
                  <a:cubicBezTo>
                    <a:pt x="424" y="371"/>
                    <a:pt x="512" y="424"/>
                    <a:pt x="548" y="451"/>
                  </a:cubicBezTo>
                  <a:lnTo>
                    <a:pt x="512" y="433"/>
                  </a:ln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0" y="133"/>
                  </a:lnTo>
                  <a:lnTo>
                    <a:pt x="44" y="230"/>
                  </a:lnTo>
                  <a:cubicBezTo>
                    <a:pt x="115" y="256"/>
                    <a:pt x="159" y="336"/>
                    <a:pt x="221" y="354"/>
                  </a:cubicBezTo>
                  <a:cubicBezTo>
                    <a:pt x="177" y="309"/>
                    <a:pt x="133" y="265"/>
                    <a:pt x="80" y="221"/>
                  </a:cubicBezTo>
                  <a:lnTo>
                    <a:pt x="80" y="221"/>
                  </a:lnTo>
                  <a:cubicBezTo>
                    <a:pt x="124" y="239"/>
                    <a:pt x="186" y="274"/>
                    <a:pt x="239" y="318"/>
                  </a:cubicBezTo>
                  <a:cubicBezTo>
                    <a:pt x="300" y="354"/>
                    <a:pt x="345" y="389"/>
                    <a:pt x="345" y="415"/>
                  </a:cubicBezTo>
                  <a:cubicBezTo>
                    <a:pt x="327" y="415"/>
                    <a:pt x="212" y="362"/>
                    <a:pt x="194" y="354"/>
                  </a:cubicBezTo>
                  <a:lnTo>
                    <a:pt x="194" y="354"/>
                  </a:lnTo>
                  <a:cubicBezTo>
                    <a:pt x="221" y="371"/>
                    <a:pt x="274" y="424"/>
                    <a:pt x="256" y="424"/>
                  </a:cubicBezTo>
                  <a:lnTo>
                    <a:pt x="203" y="389"/>
                  </a:ln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lnTo>
                    <a:pt x="611" y="910"/>
                  </a:ln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95" y="1007"/>
                  </a:lnTo>
                  <a:lnTo>
                    <a:pt x="786" y="1033"/>
                  </a:lnTo>
                  <a:cubicBezTo>
                    <a:pt x="768" y="1033"/>
                    <a:pt x="751" y="1025"/>
                    <a:pt x="760" y="1007"/>
                  </a:cubicBezTo>
                  <a:lnTo>
                    <a:pt x="760" y="1007"/>
                  </a:ln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lnTo>
                    <a:pt x="956" y="1226"/>
                  </a:lnTo>
                  <a:cubicBezTo>
                    <a:pt x="961" y="1215"/>
                    <a:pt x="958" y="1201"/>
                    <a:pt x="945" y="1201"/>
                  </a:cubicBezTo>
                  <a:lnTo>
                    <a:pt x="945" y="1201"/>
                  </a:lnTo>
                  <a:cubicBezTo>
                    <a:pt x="957" y="1201"/>
                    <a:pt x="952" y="1216"/>
                    <a:pt x="950" y="1231"/>
                  </a:cubicBezTo>
                  <a:lnTo>
                    <a:pt x="950" y="1231"/>
                  </a:lnTo>
                  <a:lnTo>
                    <a:pt x="945" y="1236"/>
                  </a:lnTo>
                  <a:cubicBezTo>
                    <a:pt x="947" y="1236"/>
                    <a:pt x="948" y="1235"/>
                    <a:pt x="950" y="1233"/>
                  </a:cubicBezTo>
                  <a:lnTo>
                    <a:pt x="950" y="1233"/>
                  </a:ln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lnTo>
                    <a:pt x="1113" y="1219"/>
                  </a:lnTo>
                  <a:cubicBezTo>
                    <a:pt x="1103" y="1229"/>
                    <a:pt x="1096" y="1232"/>
                    <a:pt x="1090" y="1232"/>
                  </a:cubicBezTo>
                  <a:cubicBezTo>
                    <a:pt x="1071" y="1232"/>
                    <a:pt x="1069" y="1192"/>
                    <a:pt x="1054" y="1192"/>
                  </a:cubicBezTo>
                  <a:cubicBezTo>
                    <a:pt x="1050" y="1192"/>
                    <a:pt x="1045" y="1196"/>
                    <a:pt x="1038" y="1204"/>
                  </a:cubicBezTo>
                  <a:lnTo>
                    <a:pt x="1038" y="1204"/>
                  </a:lnTo>
                  <a:cubicBezTo>
                    <a:pt x="1065" y="1166"/>
                    <a:pt x="1035" y="1163"/>
                    <a:pt x="1060" y="1113"/>
                  </a:cubicBezTo>
                  <a:lnTo>
                    <a:pt x="1060" y="1113"/>
                  </a:ln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lnTo>
                    <a:pt x="957" y="1041"/>
                  </a:lnTo>
                  <a:cubicBezTo>
                    <a:pt x="959" y="1040"/>
                    <a:pt x="961" y="1039"/>
                    <a:pt x="962" y="1036"/>
                  </a:cubicBezTo>
                  <a:lnTo>
                    <a:pt x="962" y="1036"/>
                  </a:ln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68" y="574"/>
                  </a:ln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lnTo>
                    <a:pt x="655" y="514"/>
                  </a:lnTo>
                  <a:cubicBezTo>
                    <a:pt x="652" y="514"/>
                    <a:pt x="648" y="513"/>
                    <a:pt x="645" y="512"/>
                  </a:cubicBezTo>
                  <a:lnTo>
                    <a:pt x="645" y="512"/>
                  </a:lnTo>
                  <a:cubicBezTo>
                    <a:pt x="647" y="515"/>
                    <a:pt x="650" y="516"/>
                    <a:pt x="652" y="516"/>
                  </a:cubicBezTo>
                  <a:cubicBezTo>
                    <a:pt x="653" y="516"/>
                    <a:pt x="655" y="515"/>
                    <a:pt x="655" y="514"/>
                  </a:cubicBezTo>
                  <a:lnTo>
                    <a:pt x="655" y="514"/>
                  </a:ln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lnTo>
                    <a:pt x="601" y="442"/>
                  </a:lnTo>
                  <a:cubicBezTo>
                    <a:pt x="601" y="442"/>
                    <a:pt x="609" y="451"/>
                    <a:pt x="618" y="451"/>
                  </a:cubicBezTo>
                  <a:lnTo>
                    <a:pt x="627" y="451"/>
                  </a:lnTo>
                  <a:cubicBezTo>
                    <a:pt x="627" y="451"/>
                    <a:pt x="627" y="451"/>
                    <a:pt x="618" y="442"/>
                  </a:cubicBezTo>
                  <a:lnTo>
                    <a:pt x="618" y="442"/>
                  </a:lnTo>
                  <a:lnTo>
                    <a:pt x="680" y="477"/>
                  </a:lnTo>
                  <a:cubicBezTo>
                    <a:pt x="682" y="478"/>
                    <a:pt x="684" y="479"/>
                    <a:pt x="684" y="479"/>
                  </a:cubicBezTo>
                  <a:cubicBezTo>
                    <a:pt x="686" y="479"/>
                    <a:pt x="648" y="456"/>
                    <a:pt x="609" y="433"/>
                  </a:cubicBezTo>
                  <a:cubicBezTo>
                    <a:pt x="609" y="424"/>
                    <a:pt x="601" y="415"/>
                    <a:pt x="592" y="406"/>
                  </a:cubicBezTo>
                  <a:lnTo>
                    <a:pt x="592" y="406"/>
                  </a:lnTo>
                  <a:cubicBezTo>
                    <a:pt x="620" y="423"/>
                    <a:pt x="626"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8" y="423"/>
                    <a:pt x="638" y="384"/>
                  </a:cubicBezTo>
                  <a:lnTo>
                    <a:pt x="638" y="384"/>
                  </a:lnTo>
                  <a:cubicBezTo>
                    <a:pt x="641" y="385"/>
                    <a:pt x="645" y="386"/>
                    <a:pt x="648" y="386"/>
                  </a:cubicBezTo>
                  <a:cubicBezTo>
                    <a:pt x="656" y="386"/>
                    <a:pt x="662" y="382"/>
                    <a:pt x="662" y="371"/>
                  </a:cubicBezTo>
                  <a:lnTo>
                    <a:pt x="698" y="415"/>
                  </a:lnTo>
                  <a:cubicBezTo>
                    <a:pt x="689" y="398"/>
                    <a:pt x="680" y="380"/>
                    <a:pt x="671" y="362"/>
                  </a:cubicBezTo>
                  <a:lnTo>
                    <a:pt x="671" y="362"/>
                  </a:ln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lnTo>
                    <a:pt x="1014" y="405"/>
                  </a:ln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lnTo>
                    <a:pt x="1157" y="433"/>
                  </a:ln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lnTo>
                    <a:pt x="1263" y="354"/>
                  </a:ln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501" y="354"/>
                  </a:ln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lnTo>
                    <a:pt x="1775" y="424"/>
                  </a:ln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lnTo>
                    <a:pt x="2269" y="380"/>
                  </a:lnTo>
                  <a:cubicBezTo>
                    <a:pt x="2261" y="389"/>
                    <a:pt x="2252" y="398"/>
                    <a:pt x="2243" y="406"/>
                  </a:cubicBezTo>
                  <a:cubicBezTo>
                    <a:pt x="2249" y="416"/>
                    <a:pt x="2252" y="421"/>
                    <a:pt x="2259" y="421"/>
                  </a:cubicBezTo>
                  <a:cubicBezTo>
                    <a:pt x="2270" y="421"/>
                    <a:pt x="2293" y="405"/>
                    <a:pt x="2367" y="371"/>
                  </a:cubicBezTo>
                  <a:lnTo>
                    <a:pt x="2367" y="371"/>
                  </a:ln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lnTo>
                    <a:pt x="2446" y="504"/>
                  </a:lnTo>
                  <a:cubicBezTo>
                    <a:pt x="2446" y="518"/>
                    <a:pt x="2400" y="544"/>
                    <a:pt x="2382" y="544"/>
                  </a:cubicBezTo>
                  <a:cubicBezTo>
                    <a:pt x="2378" y="544"/>
                    <a:pt x="2375" y="542"/>
                    <a:pt x="2375" y="539"/>
                  </a:cubicBezTo>
                  <a:lnTo>
                    <a:pt x="2384" y="530"/>
                  </a:ln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lnTo>
                    <a:pt x="2064" y="1007"/>
                  </a:ln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lnTo>
                    <a:pt x="1822" y="1300"/>
                  </a:ln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lnTo>
                    <a:pt x="1757" y="1899"/>
                  </a:ln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76" y="1706"/>
                  </a:ln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lnTo>
                    <a:pt x="2119" y="1201"/>
                  </a:ln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lnTo>
                    <a:pt x="2301" y="1066"/>
                  </a:ln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lnTo>
                    <a:pt x="2340" y="910"/>
                  </a:lnTo>
                  <a:cubicBezTo>
                    <a:pt x="2393" y="945"/>
                    <a:pt x="2322" y="972"/>
                    <a:pt x="2349" y="1016"/>
                  </a:cubicBezTo>
                  <a:cubicBezTo>
                    <a:pt x="2369" y="1016"/>
                    <a:pt x="2353" y="975"/>
                    <a:pt x="2364" y="975"/>
                  </a:cubicBezTo>
                  <a:lnTo>
                    <a:pt x="2364" y="975"/>
                  </a:lnTo>
                  <a:cubicBezTo>
                    <a:pt x="2368" y="975"/>
                    <a:pt x="2374" y="979"/>
                    <a:pt x="2384" y="989"/>
                  </a:cubicBezTo>
                  <a:cubicBezTo>
                    <a:pt x="2331" y="936"/>
                    <a:pt x="2420" y="954"/>
                    <a:pt x="2384" y="892"/>
                  </a:cubicBezTo>
                  <a:lnTo>
                    <a:pt x="2384" y="892"/>
                  </a:lnTo>
                  <a:lnTo>
                    <a:pt x="2420" y="910"/>
                  </a:lnTo>
                  <a:cubicBezTo>
                    <a:pt x="2420" y="901"/>
                    <a:pt x="2411" y="883"/>
                    <a:pt x="2411" y="874"/>
                  </a:cubicBezTo>
                  <a:lnTo>
                    <a:pt x="2411" y="874"/>
                  </a:lnTo>
                  <a:lnTo>
                    <a:pt x="2446" y="910"/>
                  </a:lnTo>
                  <a:cubicBezTo>
                    <a:pt x="2428" y="866"/>
                    <a:pt x="2499" y="883"/>
                    <a:pt x="2499" y="848"/>
                  </a:cubicBezTo>
                  <a:lnTo>
                    <a:pt x="2499" y="848"/>
                  </a:ln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lnTo>
                    <a:pt x="2556" y="758"/>
                  </a:ln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43" y="610"/>
                  </a:lnTo>
                  <a:lnTo>
                    <a:pt x="2578" y="618"/>
                  </a:lnTo>
                  <a:cubicBezTo>
                    <a:pt x="2649" y="530"/>
                    <a:pt x="2508" y="592"/>
                    <a:pt x="2578" y="521"/>
                  </a:cubicBezTo>
                  <a:lnTo>
                    <a:pt x="2578" y="521"/>
                  </a:lnTo>
                  <a:cubicBezTo>
                    <a:pt x="2587" y="530"/>
                    <a:pt x="2605" y="539"/>
                    <a:pt x="2623" y="548"/>
                  </a:cubicBezTo>
                  <a:lnTo>
                    <a:pt x="2623" y="512"/>
                  </a:lnTo>
                  <a:lnTo>
                    <a:pt x="2667" y="512"/>
                  </a:lnTo>
                  <a:cubicBezTo>
                    <a:pt x="2658" y="477"/>
                    <a:pt x="2676" y="459"/>
                    <a:pt x="2720" y="415"/>
                  </a:cubicBezTo>
                  <a:lnTo>
                    <a:pt x="2720" y="415"/>
                  </a:ln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lnTo>
                    <a:pt x="2808" y="292"/>
                  </a:ln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lnTo>
                    <a:pt x="2993" y="44"/>
                  </a:ln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lnTo>
                    <a:pt x="2570" y="36"/>
                  </a:lnTo>
                  <a:cubicBezTo>
                    <a:pt x="2534" y="44"/>
                    <a:pt x="2534" y="62"/>
                    <a:pt x="2525" y="80"/>
                  </a:cubicBezTo>
                  <a:cubicBezTo>
                    <a:pt x="2525" y="97"/>
                    <a:pt x="2508" y="115"/>
                    <a:pt x="2455" y="124"/>
                  </a:cubicBezTo>
                  <a:cubicBezTo>
                    <a:pt x="2446" y="126"/>
                    <a:pt x="2440" y="127"/>
                    <a:pt x="2436" y="127"/>
                  </a:cubicBezTo>
                  <a:cubicBezTo>
                    <a:pt x="2404" y="127"/>
                    <a:pt x="2470" y="78"/>
                    <a:pt x="2455" y="62"/>
                  </a:cubicBezTo>
                  <a:lnTo>
                    <a:pt x="2455" y="62"/>
                  </a:ln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2"/>
            <p:cNvSpPr/>
            <p:nvPr/>
          </p:nvSpPr>
          <p:spPr>
            <a:xfrm>
              <a:off x="877892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 name="Google Shape;788;p2"/>
            <p:cNvSpPr/>
            <p:nvPr/>
          </p:nvSpPr>
          <p:spPr>
            <a:xfrm>
              <a:off x="9025882"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2"/>
            <p:cNvSpPr/>
            <p:nvPr/>
          </p:nvSpPr>
          <p:spPr>
            <a:xfrm>
              <a:off x="8635153" y="4739649"/>
              <a:ext cx="2875" cy="4473"/>
            </a:xfrm>
            <a:custGeom>
              <a:avLst/>
              <a:gdLst/>
              <a:ahLst/>
              <a:cxnLst/>
              <a:rect l="l" t="t" r="r" b="b"/>
              <a:pathLst>
                <a:path w="18" h="28" extrusionOk="0">
                  <a:moveTo>
                    <a:pt x="18" y="1"/>
                  </a:moveTo>
                  <a:lnTo>
                    <a:pt x="18" y="1"/>
                  </a:ln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2"/>
            <p:cNvSpPr/>
            <p:nvPr/>
          </p:nvSpPr>
          <p:spPr>
            <a:xfrm>
              <a:off x="8750807" y="4828466"/>
              <a:ext cx="4313" cy="4473"/>
            </a:xfrm>
            <a:custGeom>
              <a:avLst/>
              <a:gdLst/>
              <a:ahLst/>
              <a:cxnLst/>
              <a:rect l="l" t="t"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22" y="15"/>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2"/>
            <p:cNvSpPr/>
            <p:nvPr/>
          </p:nvSpPr>
          <p:spPr>
            <a:xfrm>
              <a:off x="8740903" y="4875750"/>
              <a:ext cx="4473" cy="3674"/>
            </a:xfrm>
            <a:custGeom>
              <a:avLst/>
              <a:gdLst/>
              <a:ahLst/>
              <a:cxnLst/>
              <a:rect l="l" t="t"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2"/>
            <p:cNvSpPr/>
            <p:nvPr/>
          </p:nvSpPr>
          <p:spPr>
            <a:xfrm>
              <a:off x="8735312" y="4843961"/>
              <a:ext cx="11342" cy="5910"/>
            </a:xfrm>
            <a:custGeom>
              <a:avLst/>
              <a:gdLst/>
              <a:ahLst/>
              <a:cxnLst/>
              <a:rect l="l" t="t" r="r" b="b"/>
              <a:pathLst>
                <a:path w="71" h="37" extrusionOk="0">
                  <a:moveTo>
                    <a:pt x="27" y="1"/>
                  </a:moveTo>
                  <a:cubicBezTo>
                    <a:pt x="0"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2"/>
            <p:cNvSpPr/>
            <p:nvPr/>
          </p:nvSpPr>
          <p:spPr>
            <a:xfrm>
              <a:off x="8740903" y="4849712"/>
              <a:ext cx="4473" cy="2875"/>
            </a:xfrm>
            <a:custGeom>
              <a:avLst/>
              <a:gdLst/>
              <a:ahLst/>
              <a:cxnLst/>
              <a:rect l="l" t="t" r="r" b="b"/>
              <a:pathLst>
                <a:path w="28" h="18" extrusionOk="0">
                  <a:moveTo>
                    <a:pt x="1" y="0"/>
                  </a:moveTo>
                  <a:cubicBezTo>
                    <a:pt x="9" y="9"/>
                    <a:pt x="9" y="9"/>
                    <a:pt x="9" y="18"/>
                  </a:cubicBezTo>
                  <a:cubicBezTo>
                    <a:pt x="27" y="9"/>
                    <a:pt x="9"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2"/>
            <p:cNvSpPr/>
            <p:nvPr/>
          </p:nvSpPr>
          <p:spPr>
            <a:xfrm>
              <a:off x="8734513" y="4810735"/>
              <a:ext cx="10862" cy="3355"/>
            </a:xfrm>
            <a:custGeom>
              <a:avLst/>
              <a:gdLst/>
              <a:ahLst/>
              <a:cxnLst/>
              <a:rect l="l" t="t" r="r" b="b"/>
              <a:pathLst>
                <a:path w="68" h="21" extrusionOk="0">
                  <a:moveTo>
                    <a:pt x="20" y="1"/>
                  </a:moveTo>
                  <a:cubicBezTo>
                    <a:pt x="8" y="1"/>
                    <a:pt x="0" y="4"/>
                    <a:pt x="14" y="15"/>
                  </a:cubicBezTo>
                  <a:cubicBezTo>
                    <a:pt x="14" y="19"/>
                    <a:pt x="17" y="21"/>
                    <a:pt x="20" y="21"/>
                  </a:cubicBezTo>
                  <a:cubicBezTo>
                    <a:pt x="28" y="21"/>
                    <a:pt x="40" y="13"/>
                    <a:pt x="42" y="13"/>
                  </a:cubicBezTo>
                  <a:lnTo>
                    <a:pt x="42" y="13"/>
                  </a:lnTo>
                  <a:cubicBezTo>
                    <a:pt x="42" y="13"/>
                    <a:pt x="42" y="13"/>
                    <a:pt x="41" y="15"/>
                  </a:cubicBezTo>
                  <a:cubicBezTo>
                    <a:pt x="67" y="9"/>
                    <a:pt x="39"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2"/>
            <p:cNvSpPr/>
            <p:nvPr/>
          </p:nvSpPr>
          <p:spPr>
            <a:xfrm>
              <a:off x="8726845" y="4849712"/>
              <a:ext cx="5751" cy="4313"/>
            </a:xfrm>
            <a:custGeom>
              <a:avLst/>
              <a:gdLst/>
              <a:ahLst/>
              <a:cxnLst/>
              <a:rect l="l" t="t" r="r" b="b"/>
              <a:pathLst>
                <a:path w="36" h="27" extrusionOk="0">
                  <a:moveTo>
                    <a:pt x="36" y="0"/>
                  </a:moveTo>
                  <a:lnTo>
                    <a:pt x="0" y="9"/>
                  </a:lnTo>
                  <a:lnTo>
                    <a:pt x="0"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2"/>
            <p:cNvSpPr/>
            <p:nvPr/>
          </p:nvSpPr>
          <p:spPr>
            <a:xfrm>
              <a:off x="8719817" y="4832779"/>
              <a:ext cx="4313" cy="4313"/>
            </a:xfrm>
            <a:custGeom>
              <a:avLst/>
              <a:gdLst/>
              <a:ahLst/>
              <a:cxnLst/>
              <a:rect l="l" t="t" r="r" b="b"/>
              <a:pathLst>
                <a:path w="27" h="27" extrusionOk="0">
                  <a:moveTo>
                    <a:pt x="0" y="0"/>
                  </a:moveTo>
                  <a:lnTo>
                    <a:pt x="9" y="27"/>
                  </a:lnTo>
                  <a:lnTo>
                    <a:pt x="27" y="27"/>
                  </a:lnTo>
                  <a:cubicBezTo>
                    <a:pt x="18" y="18"/>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2"/>
            <p:cNvSpPr/>
            <p:nvPr/>
          </p:nvSpPr>
          <p:spPr>
            <a:xfrm>
              <a:off x="8723970" y="4836932"/>
              <a:ext cx="3035" cy="3035"/>
            </a:xfrm>
            <a:custGeom>
              <a:avLst/>
              <a:gdLst/>
              <a:ahLst/>
              <a:cxnLst/>
              <a:rect l="l" t="t" r="r" b="b"/>
              <a:pathLst>
                <a:path w="19" h="19" extrusionOk="0">
                  <a:moveTo>
                    <a:pt x="1" y="1"/>
                  </a:moveTo>
                  <a:cubicBezTo>
                    <a:pt x="1" y="10"/>
                    <a:pt x="9" y="18"/>
                    <a:pt x="18" y="18"/>
                  </a:cubicBezTo>
                  <a:cubicBezTo>
                    <a:pt x="9"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2"/>
            <p:cNvSpPr/>
            <p:nvPr/>
          </p:nvSpPr>
          <p:spPr>
            <a:xfrm>
              <a:off x="8722532" y="4845399"/>
              <a:ext cx="160" cy="4473"/>
            </a:xfrm>
            <a:custGeom>
              <a:avLst/>
              <a:gdLst/>
              <a:ahLst/>
              <a:cxnLst/>
              <a:rect l="l" t="t" r="r" b="b"/>
              <a:pathLst>
                <a:path w="1" h="28" extrusionOk="0">
                  <a:moveTo>
                    <a:pt x="1" y="27"/>
                  </a:moveTo>
                  <a:lnTo>
                    <a:pt x="1"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2"/>
            <p:cNvSpPr/>
            <p:nvPr/>
          </p:nvSpPr>
          <p:spPr>
            <a:xfrm>
              <a:off x="8691542" y="4789010"/>
              <a:ext cx="7188" cy="4792"/>
            </a:xfrm>
            <a:custGeom>
              <a:avLst/>
              <a:gdLst/>
              <a:ahLst/>
              <a:cxnLst/>
              <a:rect l="l" t="t"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2"/>
            <p:cNvSpPr/>
            <p:nvPr/>
          </p:nvSpPr>
          <p:spPr>
            <a:xfrm>
              <a:off x="8687389" y="4808818"/>
              <a:ext cx="7188" cy="4313"/>
            </a:xfrm>
            <a:custGeom>
              <a:avLst/>
              <a:gdLst/>
              <a:ahLst/>
              <a:cxnLst/>
              <a:rect l="l" t="t" r="r" b="b"/>
              <a:pathLst>
                <a:path w="45" h="27" extrusionOk="0">
                  <a:moveTo>
                    <a:pt x="44" y="0"/>
                  </a:moveTo>
                  <a:lnTo>
                    <a:pt x="0" y="27"/>
                  </a:lnTo>
                  <a:lnTo>
                    <a:pt x="27" y="27"/>
                  </a:lnTo>
                  <a:cubicBezTo>
                    <a:pt x="27" y="18"/>
                    <a:pt x="35"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2"/>
            <p:cNvSpPr/>
            <p:nvPr/>
          </p:nvSpPr>
          <p:spPr>
            <a:xfrm>
              <a:off x="8676367" y="4801150"/>
              <a:ext cx="6869" cy="3035"/>
            </a:xfrm>
            <a:custGeom>
              <a:avLst/>
              <a:gdLst/>
              <a:ahLst/>
              <a:cxnLst/>
              <a:rect l="l" t="t" r="r" b="b"/>
              <a:pathLst>
                <a:path w="43" h="19" extrusionOk="0">
                  <a:moveTo>
                    <a:pt x="5" y="1"/>
                  </a:moveTo>
                  <a:cubicBezTo>
                    <a:pt x="1" y="1"/>
                    <a:pt x="1" y="4"/>
                    <a:pt x="7" y="13"/>
                  </a:cubicBezTo>
                  <a:cubicBezTo>
                    <a:pt x="17" y="13"/>
                    <a:pt x="27" y="19"/>
                    <a:pt x="34" y="19"/>
                  </a:cubicBezTo>
                  <a:cubicBezTo>
                    <a:pt x="39" y="19"/>
                    <a:pt x="43" y="15"/>
                    <a:pt x="43" y="4"/>
                  </a:cubicBezTo>
                  <a:lnTo>
                    <a:pt x="43" y="4"/>
                  </a:lnTo>
                  <a:cubicBezTo>
                    <a:pt x="40" y="5"/>
                    <a:pt x="37" y="6"/>
                    <a:pt x="33" y="6"/>
                  </a:cubicBezTo>
                  <a:cubicBezTo>
                    <a:pt x="23" y="6"/>
                    <a:pt x="11"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2"/>
            <p:cNvSpPr/>
            <p:nvPr/>
          </p:nvSpPr>
          <p:spPr>
            <a:xfrm>
              <a:off x="8654802" y="4734058"/>
              <a:ext cx="14377" cy="1597"/>
            </a:xfrm>
            <a:custGeom>
              <a:avLst/>
              <a:gdLst/>
              <a:ahLst/>
              <a:cxnLst/>
              <a:rect l="l" t="t" r="r" b="b"/>
              <a:pathLst>
                <a:path w="90"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2"/>
            <p:cNvSpPr/>
            <p:nvPr/>
          </p:nvSpPr>
          <p:spPr>
            <a:xfrm>
              <a:off x="8584675" y="4655945"/>
              <a:ext cx="22364" cy="9105"/>
            </a:xfrm>
            <a:custGeom>
              <a:avLst/>
              <a:gdLst/>
              <a:ahLst/>
              <a:cxnLst/>
              <a:rect l="l" t="t" r="r" b="b"/>
              <a:pathLst>
                <a:path w="140" h="57" extrusionOk="0">
                  <a:moveTo>
                    <a:pt x="28" y="0"/>
                  </a:moveTo>
                  <a:cubicBezTo>
                    <a:pt x="0" y="0"/>
                    <a:pt x="68" y="33"/>
                    <a:pt x="46" y="33"/>
                  </a:cubicBezTo>
                  <a:cubicBezTo>
                    <a:pt x="42" y="33"/>
                    <a:pt x="35" y="32"/>
                    <a:pt x="25" y="30"/>
                  </a:cubicBezTo>
                  <a:lnTo>
                    <a:pt x="25" y="30"/>
                  </a:lnTo>
                  <a:cubicBezTo>
                    <a:pt x="43" y="48"/>
                    <a:pt x="96" y="48"/>
                    <a:pt x="104" y="57"/>
                  </a:cubicBezTo>
                  <a:cubicBezTo>
                    <a:pt x="104" y="39"/>
                    <a:pt x="140" y="48"/>
                    <a:pt x="51"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2"/>
            <p:cNvSpPr/>
            <p:nvPr/>
          </p:nvSpPr>
          <p:spPr>
            <a:xfrm>
              <a:off x="860128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2"/>
            <p:cNvSpPr/>
            <p:nvPr/>
          </p:nvSpPr>
          <p:spPr>
            <a:xfrm>
              <a:off x="8787388"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2"/>
            <p:cNvSpPr/>
            <p:nvPr/>
          </p:nvSpPr>
          <p:spPr>
            <a:xfrm>
              <a:off x="878882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2"/>
            <p:cNvSpPr/>
            <p:nvPr/>
          </p:nvSpPr>
          <p:spPr>
            <a:xfrm>
              <a:off x="8859431" y="4646520"/>
              <a:ext cx="2875" cy="4473"/>
            </a:xfrm>
            <a:custGeom>
              <a:avLst/>
              <a:gdLst/>
              <a:ahLst/>
              <a:cxnLst/>
              <a:rect l="l" t="t" r="r" b="b"/>
              <a:pathLst>
                <a:path w="18" h="28" extrusionOk="0">
                  <a:moveTo>
                    <a:pt x="0" y="1"/>
                  </a:moveTo>
                  <a:lnTo>
                    <a:pt x="0" y="18"/>
                  </a:lnTo>
                  <a:cubicBezTo>
                    <a:pt x="9" y="27"/>
                    <a:pt x="9" y="27"/>
                    <a:pt x="18"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2"/>
            <p:cNvSpPr/>
            <p:nvPr/>
          </p:nvSpPr>
          <p:spPr>
            <a:xfrm>
              <a:off x="8907354" y="4652271"/>
              <a:ext cx="1597" cy="7188"/>
            </a:xfrm>
            <a:custGeom>
              <a:avLst/>
              <a:gdLst/>
              <a:ahLst/>
              <a:cxnLst/>
              <a:rect l="l" t="t" r="r" b="b"/>
              <a:pathLst>
                <a:path w="10" h="45" extrusionOk="0">
                  <a:moveTo>
                    <a:pt x="0" y="0"/>
                  </a:moveTo>
                  <a:lnTo>
                    <a:pt x="9"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2"/>
            <p:cNvSpPr/>
            <p:nvPr/>
          </p:nvSpPr>
          <p:spPr>
            <a:xfrm>
              <a:off x="8973647" y="4643804"/>
              <a:ext cx="11501" cy="3994"/>
            </a:xfrm>
            <a:custGeom>
              <a:avLst/>
              <a:gdLst/>
              <a:ahLst/>
              <a:cxnLst/>
              <a:rect l="l" t="t" r="r" b="b"/>
              <a:pathLst>
                <a:path w="72" h="25" extrusionOk="0">
                  <a:moveTo>
                    <a:pt x="12" y="8"/>
                  </a:moveTo>
                  <a:cubicBezTo>
                    <a:pt x="9" y="8"/>
                    <a:pt x="5" y="8"/>
                    <a:pt x="0" y="9"/>
                  </a:cubicBezTo>
                  <a:cubicBezTo>
                    <a:pt x="4" y="9"/>
                    <a:pt x="9" y="9"/>
                    <a:pt x="14" y="8"/>
                  </a:cubicBezTo>
                  <a:lnTo>
                    <a:pt x="14" y="8"/>
                  </a:lnTo>
                  <a:cubicBezTo>
                    <a:pt x="13" y="8"/>
                    <a:pt x="12" y="8"/>
                    <a:pt x="12" y="8"/>
                  </a:cubicBezTo>
                  <a:close/>
                  <a:moveTo>
                    <a:pt x="71" y="0"/>
                  </a:moveTo>
                  <a:cubicBezTo>
                    <a:pt x="57" y="0"/>
                    <a:pt x="32" y="6"/>
                    <a:pt x="14" y="8"/>
                  </a:cubicBezTo>
                  <a:lnTo>
                    <a:pt x="14" y="8"/>
                  </a:lnTo>
                  <a:cubicBezTo>
                    <a:pt x="37"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2"/>
            <p:cNvSpPr/>
            <p:nvPr/>
          </p:nvSpPr>
          <p:spPr>
            <a:xfrm>
              <a:off x="8925724" y="5104979"/>
              <a:ext cx="361178" cy="313255"/>
            </a:xfrm>
            <a:custGeom>
              <a:avLst/>
              <a:gdLst/>
              <a:ahLst/>
              <a:cxnLst/>
              <a:rect l="l" t="t" r="r" b="b"/>
              <a:pathLst>
                <a:path w="2261" h="1961" extrusionOk="0">
                  <a:moveTo>
                    <a:pt x="0" y="0"/>
                  </a:moveTo>
                  <a:lnTo>
                    <a:pt x="1130" y="1961"/>
                  </a:lnTo>
                  <a:lnTo>
                    <a:pt x="226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2"/>
            <p:cNvSpPr/>
            <p:nvPr/>
          </p:nvSpPr>
          <p:spPr>
            <a:xfrm>
              <a:off x="9129076" y="5400183"/>
              <a:ext cx="6869" cy="3035"/>
            </a:xfrm>
            <a:custGeom>
              <a:avLst/>
              <a:gdLst/>
              <a:ahLst/>
              <a:cxnLst/>
              <a:rect l="l" t="t"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2"/>
            <p:cNvSpPr/>
            <p:nvPr/>
          </p:nvSpPr>
          <p:spPr>
            <a:xfrm>
              <a:off x="9103357" y="5382771"/>
              <a:ext cx="5910" cy="1597"/>
            </a:xfrm>
            <a:custGeom>
              <a:avLst/>
              <a:gdLst/>
              <a:ahLst/>
              <a:cxnLst/>
              <a:rect l="l" t="t" r="r" b="b"/>
              <a:pathLst>
                <a:path w="37" h="10" extrusionOk="0">
                  <a:moveTo>
                    <a:pt x="1" y="1"/>
                  </a:moveTo>
                  <a:lnTo>
                    <a:pt x="27" y="10"/>
                  </a:lnTo>
                  <a:lnTo>
                    <a:pt x="36" y="10"/>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2"/>
            <p:cNvSpPr/>
            <p:nvPr/>
          </p:nvSpPr>
          <p:spPr>
            <a:xfrm>
              <a:off x="9089300" y="5363123"/>
              <a:ext cx="17092" cy="14217"/>
            </a:xfrm>
            <a:custGeom>
              <a:avLst/>
              <a:gdLst/>
              <a:ahLst/>
              <a:cxnLst/>
              <a:rect l="l" t="t"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2"/>
            <p:cNvSpPr/>
            <p:nvPr/>
          </p:nvSpPr>
          <p:spPr>
            <a:xfrm>
              <a:off x="9102079" y="5343315"/>
              <a:ext cx="4313" cy="3035"/>
            </a:xfrm>
            <a:custGeom>
              <a:avLst/>
              <a:gdLst/>
              <a:ahLst/>
              <a:cxnLst/>
              <a:rect l="l" t="t" r="r" b="b"/>
              <a:pathLst>
                <a:path w="27" h="19" extrusionOk="0">
                  <a:moveTo>
                    <a:pt x="18" y="1"/>
                  </a:moveTo>
                  <a:cubicBezTo>
                    <a:pt x="13" y="3"/>
                    <a:pt x="9" y="3"/>
                    <a:pt x="6" y="3"/>
                  </a:cubicBezTo>
                  <a:cubicBezTo>
                    <a:pt x="4" y="3"/>
                    <a:pt x="2" y="3"/>
                    <a:pt x="1" y="3"/>
                  </a:cubicBezTo>
                  <a:lnTo>
                    <a:pt x="1" y="3"/>
                  </a:lnTo>
                  <a:cubicBezTo>
                    <a:pt x="0" y="3"/>
                    <a:pt x="4" y="5"/>
                    <a:pt x="18" y="18"/>
                  </a:cubicBezTo>
                  <a:cubicBezTo>
                    <a:pt x="26" y="18"/>
                    <a:pt x="26" y="18"/>
                    <a:pt x="26"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2"/>
            <p:cNvSpPr/>
            <p:nvPr/>
          </p:nvSpPr>
          <p:spPr>
            <a:xfrm>
              <a:off x="9106233" y="5343954"/>
              <a:ext cx="1278" cy="1757"/>
            </a:xfrm>
            <a:custGeom>
              <a:avLst/>
              <a:gdLst/>
              <a:ahLst/>
              <a:cxnLst/>
              <a:rect l="l" t="t" r="r" b="b"/>
              <a:pathLst>
                <a:path w="8" h="11" extrusionOk="0">
                  <a:moveTo>
                    <a:pt x="5" y="0"/>
                  </a:moveTo>
                  <a:cubicBezTo>
                    <a:pt x="4" y="0"/>
                    <a:pt x="2" y="2"/>
                    <a:pt x="0" y="6"/>
                  </a:cubicBezTo>
                  <a:cubicBezTo>
                    <a:pt x="2" y="9"/>
                    <a:pt x="4" y="11"/>
                    <a:pt x="5" y="11"/>
                  </a:cubicBezTo>
                  <a:cubicBezTo>
                    <a:pt x="8" y="11"/>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2"/>
            <p:cNvSpPr/>
            <p:nvPr/>
          </p:nvSpPr>
          <p:spPr>
            <a:xfrm>
              <a:off x="9097766" y="5331973"/>
              <a:ext cx="5751" cy="5910"/>
            </a:xfrm>
            <a:custGeom>
              <a:avLst/>
              <a:gdLst/>
              <a:ahLst/>
              <a:cxnLst/>
              <a:rect l="l" t="t"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2"/>
            <p:cNvSpPr/>
            <p:nvPr/>
          </p:nvSpPr>
          <p:spPr>
            <a:xfrm>
              <a:off x="9090738" y="5336286"/>
              <a:ext cx="3035" cy="160"/>
            </a:xfrm>
            <a:custGeom>
              <a:avLst/>
              <a:gdLst/>
              <a:ahLst/>
              <a:cxnLst/>
              <a:rect l="l" t="t" r="r" b="b"/>
              <a:pathLst>
                <a:path w="19" h="1" extrusionOk="0">
                  <a:moveTo>
                    <a:pt x="0" y="1"/>
                  </a:moveTo>
                  <a:lnTo>
                    <a:pt x="18" y="1"/>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2"/>
            <p:cNvSpPr/>
            <p:nvPr/>
          </p:nvSpPr>
          <p:spPr>
            <a:xfrm>
              <a:off x="9091057" y="5337724"/>
              <a:ext cx="6869" cy="1597"/>
            </a:xfrm>
            <a:custGeom>
              <a:avLst/>
              <a:gdLst/>
              <a:ahLst/>
              <a:cxnLst/>
              <a:rect l="l" t="t" r="r" b="b"/>
              <a:pathLst>
                <a:path w="43" h="10" extrusionOk="0">
                  <a:moveTo>
                    <a:pt x="16" y="0"/>
                  </a:moveTo>
                  <a:cubicBezTo>
                    <a:pt x="10" y="0"/>
                    <a:pt x="0" y="4"/>
                    <a:pt x="5" y="4"/>
                  </a:cubicBezTo>
                  <a:cubicBezTo>
                    <a:pt x="7" y="4"/>
                    <a:pt x="11" y="4"/>
                    <a:pt x="20" y="2"/>
                  </a:cubicBezTo>
                  <a:lnTo>
                    <a:pt x="20" y="2"/>
                  </a:lnTo>
                  <a:lnTo>
                    <a:pt x="21" y="2"/>
                  </a:lnTo>
                  <a:lnTo>
                    <a:pt x="21" y="2"/>
                  </a:lnTo>
                  <a:cubicBezTo>
                    <a:pt x="22" y="2"/>
                    <a:pt x="24" y="1"/>
                    <a:pt x="25" y="0"/>
                  </a:cubicBezTo>
                  <a:lnTo>
                    <a:pt x="25" y="0"/>
                  </a:lnTo>
                  <a:cubicBezTo>
                    <a:pt x="23" y="1"/>
                    <a:pt x="21" y="1"/>
                    <a:pt x="20" y="2"/>
                  </a:cubicBezTo>
                  <a:lnTo>
                    <a:pt x="20" y="2"/>
                  </a:lnTo>
                  <a:lnTo>
                    <a:pt x="16" y="0"/>
                  </a:lnTo>
                  <a:close/>
                  <a:moveTo>
                    <a:pt x="21" y="2"/>
                  </a:moveTo>
                  <a:cubicBezTo>
                    <a:pt x="10" y="9"/>
                    <a:pt x="26" y="9"/>
                    <a:pt x="43" y="9"/>
                  </a:cubicBezTo>
                  <a:lnTo>
                    <a:pt x="21" y="2"/>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2"/>
            <p:cNvSpPr/>
            <p:nvPr/>
          </p:nvSpPr>
          <p:spPr>
            <a:xfrm>
              <a:off x="9092175" y="5341877"/>
              <a:ext cx="8466" cy="5751"/>
            </a:xfrm>
            <a:custGeom>
              <a:avLst/>
              <a:gdLst/>
              <a:ahLst/>
              <a:cxnLst/>
              <a:rect l="l" t="t" r="r" b="b"/>
              <a:pathLst>
                <a:path w="53" h="36" extrusionOk="0">
                  <a:moveTo>
                    <a:pt x="36" y="1"/>
                  </a:moveTo>
                  <a:lnTo>
                    <a:pt x="36" y="1"/>
                  </a:lnTo>
                  <a:cubicBezTo>
                    <a:pt x="29" y="14"/>
                    <a:pt x="27" y="22"/>
                    <a:pt x="16" y="22"/>
                  </a:cubicBezTo>
                  <a:cubicBezTo>
                    <a:pt x="12" y="22"/>
                    <a:pt x="7" y="21"/>
                    <a:pt x="0" y="19"/>
                  </a:cubicBezTo>
                  <a:lnTo>
                    <a:pt x="0" y="19"/>
                  </a:lnTo>
                  <a:cubicBezTo>
                    <a:pt x="9" y="31"/>
                    <a:pt x="20" y="36"/>
                    <a:pt x="28" y="36"/>
                  </a:cubicBezTo>
                  <a:cubicBezTo>
                    <a:pt x="44" y="36"/>
                    <a:pt x="53" y="18"/>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2"/>
            <p:cNvSpPr/>
            <p:nvPr/>
          </p:nvSpPr>
          <p:spPr>
            <a:xfrm>
              <a:off x="9086425" y="5367116"/>
              <a:ext cx="3035" cy="4633"/>
            </a:xfrm>
            <a:custGeom>
              <a:avLst/>
              <a:gdLst/>
              <a:ahLst/>
              <a:cxnLst/>
              <a:rect l="l" t="t" r="r" b="b"/>
              <a:pathLst>
                <a:path w="19" h="29" extrusionOk="0">
                  <a:moveTo>
                    <a:pt x="7" y="0"/>
                  </a:moveTo>
                  <a:cubicBezTo>
                    <a:pt x="5" y="0"/>
                    <a:pt x="3" y="1"/>
                    <a:pt x="1" y="2"/>
                  </a:cubicBezTo>
                  <a:lnTo>
                    <a:pt x="1" y="19"/>
                  </a:lnTo>
                  <a:lnTo>
                    <a:pt x="19" y="28"/>
                  </a:lnTo>
                  <a:cubicBezTo>
                    <a:pt x="11" y="21"/>
                    <a:pt x="16" y="0"/>
                    <a:pt x="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2"/>
            <p:cNvSpPr/>
            <p:nvPr/>
          </p:nvSpPr>
          <p:spPr>
            <a:xfrm>
              <a:off x="9086425" y="5315200"/>
              <a:ext cx="4473" cy="5751"/>
            </a:xfrm>
            <a:custGeom>
              <a:avLst/>
              <a:gdLst/>
              <a:ahLst/>
              <a:cxnLst/>
              <a:rect l="l" t="t" r="r" b="b"/>
              <a:pathLst>
                <a:path w="28" h="36" extrusionOk="0">
                  <a:moveTo>
                    <a:pt x="27" y="0"/>
                  </a:moveTo>
                  <a:lnTo>
                    <a:pt x="27" y="0"/>
                  </a:lnTo>
                  <a:cubicBezTo>
                    <a:pt x="19" y="9"/>
                    <a:pt x="10" y="18"/>
                    <a:pt x="1" y="27"/>
                  </a:cubicBezTo>
                  <a:lnTo>
                    <a:pt x="19" y="35"/>
                  </a:lnTo>
                  <a:cubicBezTo>
                    <a:pt x="19" y="27"/>
                    <a:pt x="19"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2"/>
            <p:cNvSpPr/>
            <p:nvPr/>
          </p:nvSpPr>
          <p:spPr>
            <a:xfrm>
              <a:off x="9080834" y="5317916"/>
              <a:ext cx="4473" cy="2556"/>
            </a:xfrm>
            <a:custGeom>
              <a:avLst/>
              <a:gdLst/>
              <a:ahLst/>
              <a:cxnLst/>
              <a:rect l="l" t="t" r="r" b="b"/>
              <a:pathLst>
                <a:path w="28" h="16" extrusionOk="0">
                  <a:moveTo>
                    <a:pt x="1" y="1"/>
                  </a:moveTo>
                  <a:lnTo>
                    <a:pt x="1" y="1"/>
                  </a:lnTo>
                  <a:cubicBezTo>
                    <a:pt x="6" y="11"/>
                    <a:pt x="11" y="15"/>
                    <a:pt x="16" y="15"/>
                  </a:cubicBezTo>
                  <a:cubicBezTo>
                    <a:pt x="20" y="15"/>
                    <a:pt x="23"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2"/>
            <p:cNvSpPr/>
            <p:nvPr/>
          </p:nvSpPr>
          <p:spPr>
            <a:xfrm>
              <a:off x="9082271" y="5339161"/>
              <a:ext cx="8626" cy="2875"/>
            </a:xfrm>
            <a:custGeom>
              <a:avLst/>
              <a:gdLst/>
              <a:ahLst/>
              <a:cxnLst/>
              <a:rect l="l" t="t" r="r" b="b"/>
              <a:pathLst>
                <a:path w="54" h="18" extrusionOk="0">
                  <a:moveTo>
                    <a:pt x="0" y="0"/>
                  </a:moveTo>
                  <a:lnTo>
                    <a:pt x="0" y="9"/>
                  </a:lnTo>
                  <a:lnTo>
                    <a:pt x="53" y="18"/>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2"/>
            <p:cNvSpPr/>
            <p:nvPr/>
          </p:nvSpPr>
          <p:spPr>
            <a:xfrm>
              <a:off x="9080834" y="5302421"/>
              <a:ext cx="8626" cy="160"/>
            </a:xfrm>
            <a:custGeom>
              <a:avLst/>
              <a:gdLst/>
              <a:ahLst/>
              <a:cxnLst/>
              <a:rect l="l" t="t" r="r" b="b"/>
              <a:pathLst>
                <a:path w="54" h="1" extrusionOk="0">
                  <a:moveTo>
                    <a:pt x="18" y="1"/>
                  </a:moveTo>
                  <a:lnTo>
                    <a:pt x="54"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2"/>
            <p:cNvSpPr/>
            <p:nvPr/>
          </p:nvSpPr>
          <p:spPr>
            <a:xfrm>
              <a:off x="9076680" y="5286926"/>
              <a:ext cx="8626" cy="7188"/>
            </a:xfrm>
            <a:custGeom>
              <a:avLst/>
              <a:gdLst/>
              <a:ahLst/>
              <a:cxnLst/>
              <a:rect l="l" t="t"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2"/>
            <p:cNvSpPr/>
            <p:nvPr/>
          </p:nvSpPr>
          <p:spPr>
            <a:xfrm>
              <a:off x="9070930" y="5286926"/>
              <a:ext cx="5910" cy="160"/>
            </a:xfrm>
            <a:custGeom>
              <a:avLst/>
              <a:gdLst/>
              <a:ahLst/>
              <a:cxnLst/>
              <a:rect l="l" t="t" r="r" b="b"/>
              <a:pathLst>
                <a:path w="37" h="1" extrusionOk="0">
                  <a:moveTo>
                    <a:pt x="1" y="1"/>
                  </a:moveTo>
                  <a:cubicBezTo>
                    <a:pt x="10" y="1"/>
                    <a:pt x="27"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2"/>
            <p:cNvSpPr/>
            <p:nvPr/>
          </p:nvSpPr>
          <p:spPr>
            <a:xfrm>
              <a:off x="9077958" y="5306734"/>
              <a:ext cx="4473" cy="5751"/>
            </a:xfrm>
            <a:custGeom>
              <a:avLst/>
              <a:gdLst/>
              <a:ahLst/>
              <a:cxnLst/>
              <a:rect l="l" t="t" r="r" b="b"/>
              <a:pathLst>
                <a:path w="28" h="36" extrusionOk="0">
                  <a:moveTo>
                    <a:pt x="27" y="0"/>
                  </a:moveTo>
                  <a:lnTo>
                    <a:pt x="1" y="27"/>
                  </a:lnTo>
                  <a:cubicBezTo>
                    <a:pt x="1" y="27"/>
                    <a:pt x="1" y="35"/>
                    <a:pt x="10" y="35"/>
                  </a:cubicBezTo>
                  <a:cubicBezTo>
                    <a:pt x="10" y="27"/>
                    <a:pt x="27" y="18"/>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2"/>
            <p:cNvSpPr/>
            <p:nvPr/>
          </p:nvSpPr>
          <p:spPr>
            <a:xfrm>
              <a:off x="9076680" y="5308012"/>
              <a:ext cx="1438" cy="3035"/>
            </a:xfrm>
            <a:custGeom>
              <a:avLst/>
              <a:gdLst/>
              <a:ahLst/>
              <a:cxnLst/>
              <a:rect l="l" t="t" r="r" b="b"/>
              <a:pathLst>
                <a:path w="9" h="19" extrusionOk="0">
                  <a:moveTo>
                    <a:pt x="9" y="19"/>
                  </a:moveTo>
                  <a:lnTo>
                    <a:pt x="9" y="19"/>
                  </a:lnTo>
                  <a:cubicBezTo>
                    <a:pt x="0" y="10"/>
                    <a:pt x="0" y="1"/>
                    <a:pt x="0" y="1"/>
                  </a:cubicBezTo>
                  <a:cubicBezTo>
                    <a:pt x="0" y="1"/>
                    <a:pt x="0" y="10"/>
                    <a:pt x="9" y="1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2"/>
            <p:cNvSpPr/>
            <p:nvPr/>
          </p:nvSpPr>
          <p:spPr>
            <a:xfrm>
              <a:off x="9077958" y="5312325"/>
              <a:ext cx="1597" cy="160"/>
            </a:xfrm>
            <a:custGeom>
              <a:avLst/>
              <a:gdLst/>
              <a:ahLst/>
              <a:cxnLst/>
              <a:rect l="l" t="t" r="r" b="b"/>
              <a:pathLst>
                <a:path w="10" h="1" extrusionOk="0">
                  <a:moveTo>
                    <a:pt x="10" y="0"/>
                  </a:moveTo>
                  <a:lnTo>
                    <a:pt x="1" y="0"/>
                  </a:lnTo>
                  <a:cubicBezTo>
                    <a:pt x="1" y="0"/>
                    <a:pt x="1"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2"/>
            <p:cNvSpPr/>
            <p:nvPr/>
          </p:nvSpPr>
          <p:spPr>
            <a:xfrm>
              <a:off x="9070930" y="5328459"/>
              <a:ext cx="11501" cy="3834"/>
            </a:xfrm>
            <a:custGeom>
              <a:avLst/>
              <a:gdLst/>
              <a:ahLst/>
              <a:cxnLst/>
              <a:rect l="l" t="t"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2"/>
            <p:cNvSpPr/>
            <p:nvPr/>
          </p:nvSpPr>
          <p:spPr>
            <a:xfrm>
              <a:off x="9073805" y="5317916"/>
              <a:ext cx="5751" cy="3035"/>
            </a:xfrm>
            <a:custGeom>
              <a:avLst/>
              <a:gdLst/>
              <a:ahLst/>
              <a:cxnLst/>
              <a:rect l="l" t="t" r="r" b="b"/>
              <a:pathLst>
                <a:path w="36" h="19" extrusionOk="0">
                  <a:moveTo>
                    <a:pt x="0" y="1"/>
                  </a:moveTo>
                  <a:lnTo>
                    <a:pt x="9" y="18"/>
                  </a:lnTo>
                  <a:cubicBezTo>
                    <a:pt x="18" y="18"/>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2"/>
            <p:cNvSpPr/>
            <p:nvPr/>
          </p:nvSpPr>
          <p:spPr>
            <a:xfrm>
              <a:off x="9072367" y="5315200"/>
              <a:ext cx="1597" cy="2875"/>
            </a:xfrm>
            <a:custGeom>
              <a:avLst/>
              <a:gdLst/>
              <a:ahLst/>
              <a:cxnLst/>
              <a:rect l="l" t="t" r="r" b="b"/>
              <a:pathLst>
                <a:path w="10" h="18" extrusionOk="0">
                  <a:moveTo>
                    <a:pt x="9" y="0"/>
                  </a:moveTo>
                  <a:lnTo>
                    <a:pt x="1" y="9"/>
                  </a:lnTo>
                  <a:lnTo>
                    <a:pt x="9" y="18"/>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2"/>
            <p:cNvSpPr/>
            <p:nvPr/>
          </p:nvSpPr>
          <p:spPr>
            <a:xfrm>
              <a:off x="9065339" y="5291239"/>
              <a:ext cx="7188" cy="7188"/>
            </a:xfrm>
            <a:custGeom>
              <a:avLst/>
              <a:gdLst/>
              <a:ahLst/>
              <a:cxnLst/>
              <a:rect l="l" t="t"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2"/>
            <p:cNvSpPr/>
            <p:nvPr/>
          </p:nvSpPr>
          <p:spPr>
            <a:xfrm>
              <a:off x="9073805" y="5302421"/>
              <a:ext cx="160" cy="1597"/>
            </a:xfrm>
            <a:custGeom>
              <a:avLst/>
              <a:gdLst/>
              <a:ahLst/>
              <a:cxnLst/>
              <a:rect l="l" t="t" r="r" b="b"/>
              <a:pathLst>
                <a:path w="1" h="10" extrusionOk="0">
                  <a:moveTo>
                    <a:pt x="0" y="1"/>
                  </a:moveTo>
                  <a:lnTo>
                    <a:pt x="0" y="1"/>
                  </a:lnTo>
                  <a:cubicBezTo>
                    <a:pt x="0" y="1"/>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2"/>
            <p:cNvSpPr/>
            <p:nvPr/>
          </p:nvSpPr>
          <p:spPr>
            <a:xfrm>
              <a:off x="9053997" y="5272868"/>
              <a:ext cx="1597" cy="160"/>
            </a:xfrm>
            <a:custGeom>
              <a:avLst/>
              <a:gdLst/>
              <a:ahLst/>
              <a:cxnLst/>
              <a:rect l="l" t="t" r="r" b="b"/>
              <a:pathLst>
                <a:path w="10" h="1" extrusionOk="0">
                  <a:moveTo>
                    <a:pt x="10" y="0"/>
                  </a:moveTo>
                  <a:cubicBezTo>
                    <a:pt x="10" y="0"/>
                    <a:pt x="10" y="0"/>
                    <a:pt x="1" y="0"/>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2"/>
            <p:cNvSpPr/>
            <p:nvPr/>
          </p:nvSpPr>
          <p:spPr>
            <a:xfrm>
              <a:off x="9066776" y="5298267"/>
              <a:ext cx="4313" cy="2875"/>
            </a:xfrm>
            <a:custGeom>
              <a:avLst/>
              <a:gdLst/>
              <a:ahLst/>
              <a:cxnLst/>
              <a:rect l="l" t="t" r="r" b="b"/>
              <a:pathLst>
                <a:path w="27" h="18" extrusionOk="0">
                  <a:moveTo>
                    <a:pt x="0" y="0"/>
                  </a:moveTo>
                  <a:cubicBezTo>
                    <a:pt x="0" y="18"/>
                    <a:pt x="9" y="18"/>
                    <a:pt x="27" y="18"/>
                  </a:cubicBezTo>
                  <a:cubicBezTo>
                    <a:pt x="18"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2"/>
            <p:cNvSpPr/>
            <p:nvPr/>
          </p:nvSpPr>
          <p:spPr>
            <a:xfrm>
              <a:off x="9065339" y="5282772"/>
              <a:ext cx="3035" cy="4313"/>
            </a:xfrm>
            <a:custGeom>
              <a:avLst/>
              <a:gdLst/>
              <a:ahLst/>
              <a:cxnLst/>
              <a:rect l="l" t="t" r="r" b="b"/>
              <a:pathLst>
                <a:path w="19" h="27" extrusionOk="0">
                  <a:moveTo>
                    <a:pt x="9" y="0"/>
                  </a:moveTo>
                  <a:cubicBezTo>
                    <a:pt x="9"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2"/>
            <p:cNvSpPr/>
            <p:nvPr/>
          </p:nvSpPr>
          <p:spPr>
            <a:xfrm>
              <a:off x="9073805" y="5300983"/>
              <a:ext cx="1597" cy="160"/>
            </a:xfrm>
            <a:custGeom>
              <a:avLst/>
              <a:gdLst/>
              <a:ahLst/>
              <a:cxnLst/>
              <a:rect l="l" t="t" r="r" b="b"/>
              <a:pathLst>
                <a:path w="10" h="1" extrusionOk="0">
                  <a:moveTo>
                    <a:pt x="0" y="1"/>
                  </a:moveTo>
                  <a:lnTo>
                    <a:pt x="9" y="1"/>
                  </a:lnTo>
                  <a:cubicBezTo>
                    <a:pt x="9"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2"/>
            <p:cNvSpPr/>
            <p:nvPr/>
          </p:nvSpPr>
          <p:spPr>
            <a:xfrm>
              <a:off x="9070930" y="5300983"/>
              <a:ext cx="3035" cy="1597"/>
            </a:xfrm>
            <a:custGeom>
              <a:avLst/>
              <a:gdLst/>
              <a:ahLst/>
              <a:cxnLst/>
              <a:rect l="l" t="t" r="r" b="b"/>
              <a:pathLst>
                <a:path w="19" h="10" extrusionOk="0">
                  <a:moveTo>
                    <a:pt x="1" y="1"/>
                  </a:moveTo>
                  <a:cubicBezTo>
                    <a:pt x="1" y="10"/>
                    <a:pt x="10" y="10"/>
                    <a:pt x="18"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2"/>
            <p:cNvSpPr/>
            <p:nvPr/>
          </p:nvSpPr>
          <p:spPr>
            <a:xfrm>
              <a:off x="9023007" y="5274306"/>
              <a:ext cx="31150" cy="15815"/>
            </a:xfrm>
            <a:custGeom>
              <a:avLst/>
              <a:gdLst/>
              <a:ahLst/>
              <a:cxnLst/>
              <a:rect l="l" t="t" r="r" b="b"/>
              <a:pathLst>
                <a:path w="195" h="99" extrusionOk="0">
                  <a:moveTo>
                    <a:pt x="151" y="0"/>
                  </a:moveTo>
                  <a:cubicBezTo>
                    <a:pt x="142" y="9"/>
                    <a:pt x="142" y="62"/>
                    <a:pt x="106" y="62"/>
                  </a:cubicBezTo>
                  <a:cubicBezTo>
                    <a:pt x="80" y="35"/>
                    <a:pt x="106" y="27"/>
                    <a:pt x="115" y="9"/>
                  </a:cubicBezTo>
                  <a:lnTo>
                    <a:pt x="115" y="9"/>
                  </a:ln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lnTo>
                    <a:pt x="195" y="0"/>
                  </a:lnTo>
                  <a:cubicBezTo>
                    <a:pt x="189" y="0"/>
                    <a:pt x="183" y="4"/>
                    <a:pt x="172" y="4"/>
                  </a:cubicBezTo>
                  <a:cubicBezTo>
                    <a:pt x="166" y="4"/>
                    <a:pt x="159" y="3"/>
                    <a:pt x="15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2"/>
            <p:cNvSpPr/>
            <p:nvPr/>
          </p:nvSpPr>
          <p:spPr>
            <a:xfrm>
              <a:off x="9055435" y="5272229"/>
              <a:ext cx="5751" cy="9265"/>
            </a:xfrm>
            <a:custGeom>
              <a:avLst/>
              <a:gdLst/>
              <a:ahLst/>
              <a:cxnLst/>
              <a:rect l="l" t="t"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2"/>
            <p:cNvSpPr/>
            <p:nvPr/>
          </p:nvSpPr>
          <p:spPr>
            <a:xfrm>
              <a:off x="9049844" y="5281335"/>
              <a:ext cx="15655" cy="12779"/>
            </a:xfrm>
            <a:custGeom>
              <a:avLst/>
              <a:gdLst/>
              <a:ahLst/>
              <a:cxnLst/>
              <a:rect l="l" t="t"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lnTo>
                    <a:pt x="53" y="47"/>
                  </a:ln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2"/>
            <p:cNvSpPr/>
            <p:nvPr/>
          </p:nvSpPr>
          <p:spPr>
            <a:xfrm>
              <a:off x="9059748" y="5333411"/>
              <a:ext cx="1438" cy="1597"/>
            </a:xfrm>
            <a:custGeom>
              <a:avLst/>
              <a:gdLst/>
              <a:ahLst/>
              <a:cxnLst/>
              <a:rect l="l" t="t" r="r" b="b"/>
              <a:pathLst>
                <a:path w="9" h="10" extrusionOk="0">
                  <a:moveTo>
                    <a:pt x="9" y="1"/>
                  </a:moveTo>
                  <a:cubicBezTo>
                    <a:pt x="0" y="1"/>
                    <a:pt x="0" y="1"/>
                    <a:pt x="0"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2"/>
            <p:cNvSpPr/>
            <p:nvPr/>
          </p:nvSpPr>
          <p:spPr>
            <a:xfrm>
              <a:off x="9061026" y="5320791"/>
              <a:ext cx="8626" cy="13099"/>
            </a:xfrm>
            <a:custGeom>
              <a:avLst/>
              <a:gdLst/>
              <a:ahLst/>
              <a:cxnLst/>
              <a:rect l="l" t="t"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2"/>
            <p:cNvSpPr/>
            <p:nvPr/>
          </p:nvSpPr>
          <p:spPr>
            <a:xfrm>
              <a:off x="9052559" y="5305296"/>
              <a:ext cx="8626" cy="5272"/>
            </a:xfrm>
            <a:custGeom>
              <a:avLst/>
              <a:gdLst/>
              <a:ahLst/>
              <a:cxnLst/>
              <a:rect l="l" t="t"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2"/>
            <p:cNvSpPr/>
            <p:nvPr/>
          </p:nvSpPr>
          <p:spPr>
            <a:xfrm>
              <a:off x="9053997" y="5268555"/>
              <a:ext cx="8626" cy="3035"/>
            </a:xfrm>
            <a:custGeom>
              <a:avLst/>
              <a:gdLst/>
              <a:ahLst/>
              <a:cxnLst/>
              <a:rect l="l" t="t" r="r" b="b"/>
              <a:pathLst>
                <a:path w="54" h="19" extrusionOk="0">
                  <a:moveTo>
                    <a:pt x="54" y="1"/>
                  </a:moveTo>
                  <a:lnTo>
                    <a:pt x="1" y="10"/>
                  </a:lnTo>
                  <a:lnTo>
                    <a:pt x="18"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2"/>
            <p:cNvSpPr/>
            <p:nvPr/>
          </p:nvSpPr>
          <p:spPr>
            <a:xfrm>
              <a:off x="9052559" y="5261527"/>
              <a:ext cx="4473" cy="3035"/>
            </a:xfrm>
            <a:custGeom>
              <a:avLst/>
              <a:gdLst/>
              <a:ahLst/>
              <a:cxnLst/>
              <a:rect l="l" t="t" r="r" b="b"/>
              <a:pathLst>
                <a:path w="28" h="19" extrusionOk="0">
                  <a:moveTo>
                    <a:pt x="1" y="1"/>
                  </a:move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2"/>
            <p:cNvSpPr/>
            <p:nvPr/>
          </p:nvSpPr>
          <p:spPr>
            <a:xfrm>
              <a:off x="9197925" y="5075427"/>
              <a:ext cx="3035" cy="1438"/>
            </a:xfrm>
            <a:custGeom>
              <a:avLst/>
              <a:gdLst/>
              <a:ahLst/>
              <a:cxnLst/>
              <a:rect l="l" t="t" r="r" b="b"/>
              <a:pathLst>
                <a:path w="19" h="9" extrusionOk="0">
                  <a:moveTo>
                    <a:pt x="18" y="0"/>
                  </a:moveTo>
                  <a:lnTo>
                    <a:pt x="0" y="9"/>
                  </a:lnTo>
                  <a:cubicBezTo>
                    <a:pt x="9" y="9"/>
                    <a:pt x="9"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2"/>
            <p:cNvSpPr/>
            <p:nvPr/>
          </p:nvSpPr>
          <p:spPr>
            <a:xfrm>
              <a:off x="9183867" y="5076705"/>
              <a:ext cx="1438" cy="3035"/>
            </a:xfrm>
            <a:custGeom>
              <a:avLst/>
              <a:gdLst/>
              <a:ahLst/>
              <a:cxnLst/>
              <a:rect l="l" t="t" r="r" b="b"/>
              <a:pathLst>
                <a:path w="9" h="19" extrusionOk="0">
                  <a:moveTo>
                    <a:pt x="9" y="1"/>
                  </a:moveTo>
                  <a:lnTo>
                    <a:pt x="0" y="19"/>
                  </a:lnTo>
                  <a:cubicBezTo>
                    <a:pt x="9" y="10"/>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2"/>
            <p:cNvSpPr/>
            <p:nvPr/>
          </p:nvSpPr>
          <p:spPr>
            <a:xfrm>
              <a:off x="8979238" y="5134532"/>
              <a:ext cx="13418" cy="7987"/>
            </a:xfrm>
            <a:custGeom>
              <a:avLst/>
              <a:gdLst/>
              <a:ahLst/>
              <a:cxnLst/>
              <a:rect l="l" t="t" r="r" b="b"/>
              <a:pathLst>
                <a:path w="84" h="50" extrusionOk="0">
                  <a:moveTo>
                    <a:pt x="1" y="1"/>
                  </a:moveTo>
                  <a:lnTo>
                    <a:pt x="1" y="1"/>
                  </a:lnTo>
                  <a:cubicBezTo>
                    <a:pt x="8" y="8"/>
                    <a:pt x="15" y="9"/>
                    <a:pt x="18" y="10"/>
                  </a:cubicBezTo>
                  <a:lnTo>
                    <a:pt x="18" y="10"/>
                  </a:lnTo>
                  <a:cubicBezTo>
                    <a:pt x="12" y="7"/>
                    <a:pt x="6" y="4"/>
                    <a:pt x="1" y="1"/>
                  </a:cubicBezTo>
                  <a:close/>
                  <a:moveTo>
                    <a:pt x="18" y="10"/>
                  </a:moveTo>
                  <a:cubicBezTo>
                    <a:pt x="21" y="12"/>
                    <a:pt x="25" y="14"/>
                    <a:pt x="29" y="16"/>
                  </a:cubicBezTo>
                  <a:lnTo>
                    <a:pt x="29" y="16"/>
                  </a:ln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2"/>
            <p:cNvSpPr/>
            <p:nvPr/>
          </p:nvSpPr>
          <p:spPr>
            <a:xfrm>
              <a:off x="9069492" y="5102104"/>
              <a:ext cx="3035" cy="5751"/>
            </a:xfrm>
            <a:custGeom>
              <a:avLst/>
              <a:gdLst/>
              <a:ahLst/>
              <a:cxnLst/>
              <a:rect l="l" t="t" r="r" b="b"/>
              <a:pathLst>
                <a:path w="19" h="36" extrusionOk="0">
                  <a:moveTo>
                    <a:pt x="10" y="1"/>
                  </a:moveTo>
                  <a:cubicBezTo>
                    <a:pt x="10" y="18"/>
                    <a:pt x="1" y="27"/>
                    <a:pt x="1" y="36"/>
                  </a:cubicBezTo>
                  <a:lnTo>
                    <a:pt x="1" y="36"/>
                  </a:lnTo>
                  <a:cubicBezTo>
                    <a:pt x="1" y="27"/>
                    <a:pt x="10" y="18"/>
                    <a:pt x="19" y="10"/>
                  </a:cubicBezTo>
                  <a:cubicBezTo>
                    <a:pt x="19" y="10"/>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2"/>
            <p:cNvSpPr/>
            <p:nvPr/>
          </p:nvSpPr>
          <p:spPr>
            <a:xfrm>
              <a:off x="9073805" y="5082456"/>
              <a:ext cx="4313" cy="4313"/>
            </a:xfrm>
            <a:custGeom>
              <a:avLst/>
              <a:gdLst/>
              <a:ahLst/>
              <a:cxnLst/>
              <a:rect l="l" t="t" r="r" b="b"/>
              <a:pathLst>
                <a:path w="27" h="27" extrusionOk="0">
                  <a:moveTo>
                    <a:pt x="0" y="0"/>
                  </a:moveTo>
                  <a:lnTo>
                    <a:pt x="27"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2"/>
            <p:cNvSpPr/>
            <p:nvPr/>
          </p:nvSpPr>
          <p:spPr>
            <a:xfrm>
              <a:off x="9322044" y="5066961"/>
              <a:ext cx="11501" cy="4313"/>
            </a:xfrm>
            <a:custGeom>
              <a:avLst/>
              <a:gdLst/>
              <a:ahLst/>
              <a:cxnLst/>
              <a:rect l="l" t="t"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2"/>
            <p:cNvSpPr/>
            <p:nvPr/>
          </p:nvSpPr>
          <p:spPr>
            <a:xfrm>
              <a:off x="9003998" y="5183892"/>
              <a:ext cx="3674" cy="7508"/>
            </a:xfrm>
            <a:custGeom>
              <a:avLst/>
              <a:gdLst/>
              <a:ahLst/>
              <a:cxnLst/>
              <a:rect l="l" t="t"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
            <p:cNvSpPr/>
            <p:nvPr/>
          </p:nvSpPr>
          <p:spPr>
            <a:xfrm>
              <a:off x="9192334" y="5128941"/>
              <a:ext cx="2875" cy="3035"/>
            </a:xfrm>
            <a:custGeom>
              <a:avLst/>
              <a:gdLst/>
              <a:ahLst/>
              <a:cxnLst/>
              <a:rect l="l" t="t" r="r" b="b"/>
              <a:pathLst>
                <a:path w="18" h="19" extrusionOk="0">
                  <a:moveTo>
                    <a:pt x="18" y="1"/>
                  </a:moveTo>
                  <a:lnTo>
                    <a:pt x="18" y="1"/>
                  </a:lnTo>
                  <a:cubicBezTo>
                    <a:pt x="9" y="1"/>
                    <a:pt x="0" y="9"/>
                    <a:pt x="0" y="18"/>
                  </a:cubicBezTo>
                  <a:cubicBezTo>
                    <a:pt x="9" y="9"/>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
            <p:cNvSpPr/>
            <p:nvPr/>
          </p:nvSpPr>
          <p:spPr>
            <a:xfrm>
              <a:off x="9003199" y="5178301"/>
              <a:ext cx="4473" cy="5751"/>
            </a:xfrm>
            <a:custGeom>
              <a:avLst/>
              <a:gdLst/>
              <a:ahLst/>
              <a:cxnLst/>
              <a:rect l="l" t="t"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
            <p:cNvSpPr/>
            <p:nvPr/>
          </p:nvSpPr>
          <p:spPr>
            <a:xfrm>
              <a:off x="9182430" y="5343315"/>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
            <p:cNvSpPr/>
            <p:nvPr/>
          </p:nvSpPr>
          <p:spPr>
            <a:xfrm>
              <a:off x="9097766" y="5382931"/>
              <a:ext cx="1597" cy="4313"/>
            </a:xfrm>
            <a:custGeom>
              <a:avLst/>
              <a:gdLst/>
              <a:ahLst/>
              <a:cxnLst/>
              <a:rect l="l" t="t" r="r" b="b"/>
              <a:pathLst>
                <a:path w="10" h="27" extrusionOk="0">
                  <a:moveTo>
                    <a:pt x="9" y="0"/>
                  </a:moveTo>
                  <a:cubicBezTo>
                    <a:pt x="9" y="9"/>
                    <a:pt x="1" y="9"/>
                    <a:pt x="1" y="26"/>
                  </a:cubicBezTo>
                  <a:cubicBezTo>
                    <a:pt x="1"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
            <p:cNvSpPr/>
            <p:nvPr/>
          </p:nvSpPr>
          <p:spPr>
            <a:xfrm>
              <a:off x="9037064" y="5233252"/>
              <a:ext cx="1438" cy="799"/>
            </a:xfrm>
            <a:custGeom>
              <a:avLst/>
              <a:gdLst/>
              <a:ahLst/>
              <a:cxnLst/>
              <a:rect l="l" t="t" r="r" b="b"/>
              <a:pathLst>
                <a:path w="9" h="5" extrusionOk="0">
                  <a:moveTo>
                    <a:pt x="1" y="1"/>
                  </a:moveTo>
                  <a:lnTo>
                    <a:pt x="1" y="1"/>
                  </a:lnTo>
                  <a:cubicBezTo>
                    <a:pt x="4" y="4"/>
                    <a:pt x="6" y="5"/>
                    <a:pt x="7" y="5"/>
                  </a:cubicBezTo>
                  <a:cubicBezTo>
                    <a:pt x="9" y="5"/>
                    <a:pt x="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0" name="Google Shape;860;p2"/>
            <p:cNvSpPr/>
            <p:nvPr/>
          </p:nvSpPr>
          <p:spPr>
            <a:xfrm>
              <a:off x="9021569" y="5251623"/>
              <a:ext cx="3035" cy="160"/>
            </a:xfrm>
            <a:custGeom>
              <a:avLst/>
              <a:gdLst/>
              <a:ahLst/>
              <a:cxnLst/>
              <a:rect l="l" t="t" r="r" b="b"/>
              <a:pathLst>
                <a:path w="19" h="1" extrusionOk="0">
                  <a:moveTo>
                    <a:pt x="18" y="1"/>
                  </a:moveTo>
                  <a:cubicBezTo>
                    <a:pt x="10" y="1"/>
                    <a:pt x="10" y="1"/>
                    <a:pt x="1" y="1"/>
                  </a:cubicBezTo>
                  <a:cubicBezTo>
                    <a:pt x="10" y="1"/>
                    <a:pt x="10"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1" name="Google Shape;861;p2"/>
            <p:cNvSpPr/>
            <p:nvPr/>
          </p:nvSpPr>
          <p:spPr>
            <a:xfrm>
              <a:off x="8966618" y="5178301"/>
              <a:ext cx="160" cy="1597"/>
            </a:xfrm>
            <a:custGeom>
              <a:avLst/>
              <a:gdLst/>
              <a:ahLst/>
              <a:cxnLst/>
              <a:rect l="l" t="t" r="r" b="b"/>
              <a:pathLst>
                <a:path w="1" h="10" extrusionOk="0">
                  <a:moveTo>
                    <a:pt x="0" y="1"/>
                  </a:moveTo>
                  <a:lnTo>
                    <a:pt x="0" y="1"/>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2"/>
            <p:cNvSpPr/>
            <p:nvPr/>
          </p:nvSpPr>
          <p:spPr>
            <a:xfrm>
              <a:off x="9037064" y="5234690"/>
              <a:ext cx="160" cy="3035"/>
            </a:xfrm>
            <a:custGeom>
              <a:avLst/>
              <a:gdLst/>
              <a:ahLst/>
              <a:cxnLst/>
              <a:rect l="l" t="t" r="r" b="b"/>
              <a:pathLst>
                <a:path w="1" h="19" extrusionOk="0">
                  <a:moveTo>
                    <a:pt x="1" y="18"/>
                  </a:moveTo>
                  <a:cubicBezTo>
                    <a:pt x="1" y="10"/>
                    <a:pt x="1" y="1"/>
                    <a:pt x="1" y="1"/>
                  </a:cubicBezTo>
                  <a:cubicBezTo>
                    <a:pt x="1" y="1"/>
                    <a:pt x="1" y="10"/>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
            <p:cNvSpPr/>
            <p:nvPr/>
          </p:nvSpPr>
          <p:spPr>
            <a:xfrm>
              <a:off x="9038502" y="5236128"/>
              <a:ext cx="1597" cy="1597"/>
            </a:xfrm>
            <a:custGeom>
              <a:avLst/>
              <a:gdLst/>
              <a:ahLst/>
              <a:cxnLst/>
              <a:rect l="l" t="t" r="r" b="b"/>
              <a:pathLst>
                <a:path w="10" h="10" extrusionOk="0">
                  <a:moveTo>
                    <a:pt x="1" y="1"/>
                  </a:moveTo>
                  <a:cubicBezTo>
                    <a:pt x="1" y="1"/>
                    <a:pt x="1" y="1"/>
                    <a:pt x="1" y="9"/>
                  </a:cubicBezTo>
                  <a:cubicBezTo>
                    <a:pt x="9" y="9"/>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
            <p:cNvSpPr/>
            <p:nvPr/>
          </p:nvSpPr>
          <p:spPr>
            <a:xfrm>
              <a:off x="9035786" y="5231974"/>
              <a:ext cx="1438" cy="2875"/>
            </a:xfrm>
            <a:custGeom>
              <a:avLst/>
              <a:gdLst/>
              <a:ahLst/>
              <a:cxnLst/>
              <a:rect l="l" t="t" r="r" b="b"/>
              <a:pathLst>
                <a:path w="9" h="18" extrusionOk="0">
                  <a:moveTo>
                    <a:pt x="0" y="0"/>
                  </a:moveTo>
                  <a:cubicBezTo>
                    <a:pt x="0" y="0"/>
                    <a:pt x="9" y="9"/>
                    <a:pt x="9" y="18"/>
                  </a:cubicBezTo>
                  <a:cubicBezTo>
                    <a:pt x="9" y="9"/>
                    <a:pt x="9" y="9"/>
                    <a:pt x="9" y="9"/>
                  </a:cubicBezTo>
                  <a:cubicBezTo>
                    <a:pt x="9"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
            <p:cNvSpPr/>
            <p:nvPr/>
          </p:nvSpPr>
          <p:spPr>
            <a:xfrm>
              <a:off x="9242972" y="5210729"/>
              <a:ext cx="1438" cy="1757"/>
            </a:xfrm>
            <a:custGeom>
              <a:avLst/>
              <a:gdLst/>
              <a:ahLst/>
              <a:cxnLst/>
              <a:rect l="l" t="t" r="r" b="b"/>
              <a:pathLst>
                <a:path w="9" h="11" extrusionOk="0">
                  <a:moveTo>
                    <a:pt x="1" y="1"/>
                  </a:moveTo>
                  <a:lnTo>
                    <a:pt x="1" y="1"/>
                  </a:lnTo>
                  <a:cubicBezTo>
                    <a:pt x="5" y="8"/>
                    <a:pt x="7" y="11"/>
                    <a:pt x="7" y="11"/>
                  </a:cubicBezTo>
                  <a:cubicBezTo>
                    <a:pt x="8" y="11"/>
                    <a:pt x="6" y="6"/>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
            <p:cNvSpPr/>
            <p:nvPr/>
          </p:nvSpPr>
          <p:spPr>
            <a:xfrm>
              <a:off x="8962305" y="5081018"/>
              <a:ext cx="160" cy="1597"/>
            </a:xfrm>
            <a:custGeom>
              <a:avLst/>
              <a:gdLst/>
              <a:ahLst/>
              <a:cxnLst/>
              <a:rect l="l" t="t" r="r" b="b"/>
              <a:pathLst>
                <a:path w="1" h="10" extrusionOk="0">
                  <a:moveTo>
                    <a:pt x="1" y="0"/>
                  </a:moveTo>
                  <a:cubicBezTo>
                    <a:pt x="1" y="0"/>
                    <a:pt x="1" y="0"/>
                    <a:pt x="1" y="0"/>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
            <p:cNvSpPr/>
            <p:nvPr/>
          </p:nvSpPr>
          <p:spPr>
            <a:xfrm>
              <a:off x="8963743" y="5078143"/>
              <a:ext cx="11501" cy="18530"/>
            </a:xfrm>
            <a:custGeom>
              <a:avLst/>
              <a:gdLst/>
              <a:ahLst/>
              <a:cxnLst/>
              <a:rect l="l" t="t" r="r" b="b"/>
              <a:pathLst>
                <a:path w="72" h="116" extrusionOk="0">
                  <a:moveTo>
                    <a:pt x="45" y="1"/>
                  </a:moveTo>
                  <a:cubicBezTo>
                    <a:pt x="39" y="24"/>
                    <a:pt x="29" y="32"/>
                    <a:pt x="18" y="32"/>
                  </a:cubicBezTo>
                  <a:cubicBezTo>
                    <a:pt x="12" y="32"/>
                    <a:pt x="7" y="30"/>
                    <a:pt x="1" y="27"/>
                  </a:cubicBezTo>
                  <a:lnTo>
                    <a:pt x="1" y="27"/>
                  </a:lnTo>
                  <a:cubicBezTo>
                    <a:pt x="18" y="54"/>
                    <a:pt x="45" y="89"/>
                    <a:pt x="71" y="116"/>
                  </a:cubicBezTo>
                  <a:cubicBezTo>
                    <a:pt x="54" y="80"/>
                    <a:pt x="45" y="36"/>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
            <p:cNvSpPr/>
            <p:nvPr/>
          </p:nvSpPr>
          <p:spPr>
            <a:xfrm>
              <a:off x="8873488" y="5059772"/>
              <a:ext cx="478269" cy="352871"/>
            </a:xfrm>
            <a:custGeom>
              <a:avLst/>
              <a:gdLst/>
              <a:ahLst/>
              <a:cxnLst/>
              <a:rect l="l" t="t" r="r" b="b"/>
              <a:pathLst>
                <a:path w="2994" h="2209" extrusionOk="0">
                  <a:moveTo>
                    <a:pt x="1996" y="116"/>
                  </a:moveTo>
                  <a:cubicBezTo>
                    <a:pt x="1995" y="116"/>
                    <a:pt x="1995" y="116"/>
                    <a:pt x="1994" y="116"/>
                  </a:cubicBezTo>
                  <a:lnTo>
                    <a:pt x="1994" y="116"/>
                  </a:lnTo>
                  <a:lnTo>
                    <a:pt x="1996" y="116"/>
                  </a:lnTo>
                  <a:close/>
                  <a:moveTo>
                    <a:pt x="389" y="142"/>
                  </a:moveTo>
                  <a:cubicBezTo>
                    <a:pt x="388" y="143"/>
                    <a:pt x="388" y="145"/>
                    <a:pt x="389" y="147"/>
                  </a:cubicBezTo>
                  <a:lnTo>
                    <a:pt x="389" y="147"/>
                  </a:ln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lnTo>
                    <a:pt x="2795" y="304"/>
                  </a:lnTo>
                  <a:cubicBezTo>
                    <a:pt x="2798" y="300"/>
                    <a:pt x="2800" y="296"/>
                    <a:pt x="2800" y="292"/>
                  </a:cubicBezTo>
                  <a:close/>
                  <a:moveTo>
                    <a:pt x="1219" y="301"/>
                  </a:moveTo>
                  <a:cubicBezTo>
                    <a:pt x="1218" y="303"/>
                    <a:pt x="1217" y="306"/>
                    <a:pt x="1216" y="308"/>
                  </a:cubicBezTo>
                  <a:lnTo>
                    <a:pt x="1216" y="308"/>
                  </a:ln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lnTo>
                    <a:pt x="2376" y="531"/>
                  </a:lnTo>
                  <a:cubicBezTo>
                    <a:pt x="2379" y="531"/>
                    <a:pt x="2382" y="531"/>
                    <a:pt x="2385" y="531"/>
                  </a:cubicBezTo>
                  <a:close/>
                  <a:moveTo>
                    <a:pt x="2058" y="928"/>
                  </a:moveTo>
                  <a:cubicBezTo>
                    <a:pt x="2058" y="936"/>
                    <a:pt x="2058" y="938"/>
                    <a:pt x="2057" y="938"/>
                  </a:cubicBezTo>
                  <a:cubicBezTo>
                    <a:pt x="2056" y="938"/>
                    <a:pt x="2054" y="933"/>
                    <a:pt x="2049" y="928"/>
                  </a:cubicBezTo>
                  <a:close/>
                  <a:moveTo>
                    <a:pt x="786" y="999"/>
                  </a:moveTo>
                  <a:lnTo>
                    <a:pt x="786" y="1026"/>
                  </a:ln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lnTo>
                    <a:pt x="941" y="1196"/>
                  </a:lnTo>
                  <a:cubicBezTo>
                    <a:pt x="940" y="1194"/>
                    <a:pt x="938" y="1194"/>
                    <a:pt x="937" y="1193"/>
                  </a:cubicBezTo>
                  <a:close/>
                  <a:moveTo>
                    <a:pt x="1811" y="1299"/>
                  </a:moveTo>
                  <a:cubicBezTo>
                    <a:pt x="1813" y="1299"/>
                    <a:pt x="1815" y="1299"/>
                    <a:pt x="1818" y="1299"/>
                  </a:cubicBezTo>
                  <a:lnTo>
                    <a:pt x="1818" y="1299"/>
                  </a:lnTo>
                  <a:cubicBezTo>
                    <a:pt x="1816" y="1299"/>
                    <a:pt x="1813" y="1299"/>
                    <a:pt x="1811" y="1299"/>
                  </a:cubicBezTo>
                  <a:close/>
                  <a:moveTo>
                    <a:pt x="1970" y="1705"/>
                  </a:moveTo>
                  <a:cubicBezTo>
                    <a:pt x="1969" y="1705"/>
                    <a:pt x="1968" y="1706"/>
                    <a:pt x="1968" y="1706"/>
                  </a:cubicBezTo>
                  <a:lnTo>
                    <a:pt x="1968" y="1706"/>
                  </a:ln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2031" y="107"/>
                  </a:lnTo>
                  <a:lnTo>
                    <a:pt x="1996" y="133"/>
                  </a:lnTo>
                  <a:cubicBezTo>
                    <a:pt x="1988" y="133"/>
                    <a:pt x="1987" y="118"/>
                    <a:pt x="1994" y="116"/>
                  </a:cubicBezTo>
                  <a:lnTo>
                    <a:pt x="1994" y="116"/>
                  </a:lnTo>
                  <a:lnTo>
                    <a:pt x="1943" y="125"/>
                  </a:lnTo>
                  <a:cubicBezTo>
                    <a:pt x="1934" y="133"/>
                    <a:pt x="1917" y="160"/>
                    <a:pt x="1908" y="169"/>
                  </a:cubicBezTo>
                  <a:cubicBezTo>
                    <a:pt x="1899" y="160"/>
                    <a:pt x="1917" y="160"/>
                    <a:pt x="1917" y="151"/>
                  </a:cubicBezTo>
                  <a:lnTo>
                    <a:pt x="1917" y="151"/>
                  </a:ln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lnTo>
                    <a:pt x="1784" y="10"/>
                  </a:ln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37" y="98"/>
                  </a:ln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lnTo>
                    <a:pt x="1387" y="116"/>
                  </a:lnTo>
                  <a:cubicBezTo>
                    <a:pt x="1343" y="151"/>
                    <a:pt x="1352" y="142"/>
                    <a:pt x="1307" y="195"/>
                  </a:cubicBezTo>
                  <a:lnTo>
                    <a:pt x="1272" y="169"/>
                  </a:lnTo>
                  <a:lnTo>
                    <a:pt x="1272" y="169"/>
                  </a:lnTo>
                  <a:cubicBezTo>
                    <a:pt x="1299" y="204"/>
                    <a:pt x="1272" y="239"/>
                    <a:pt x="1237" y="275"/>
                  </a:cubicBezTo>
                  <a:cubicBezTo>
                    <a:pt x="1246" y="292"/>
                    <a:pt x="1254" y="310"/>
                    <a:pt x="1263" y="319"/>
                  </a:cubicBezTo>
                  <a:lnTo>
                    <a:pt x="1219" y="345"/>
                  </a:lnTo>
                  <a:cubicBezTo>
                    <a:pt x="1211" y="338"/>
                    <a:pt x="1210" y="323"/>
                    <a:pt x="1216" y="308"/>
                  </a:cubicBezTo>
                  <a:lnTo>
                    <a:pt x="1216" y="308"/>
                  </a:lnTo>
                  <a:cubicBezTo>
                    <a:pt x="1215" y="309"/>
                    <a:pt x="1213" y="310"/>
                    <a:pt x="1210" y="310"/>
                  </a:cubicBezTo>
                  <a:cubicBezTo>
                    <a:pt x="1201" y="292"/>
                    <a:pt x="1210" y="266"/>
                    <a:pt x="1219" y="239"/>
                  </a:cubicBezTo>
                  <a:lnTo>
                    <a:pt x="1237" y="266"/>
                  </a:lnTo>
                  <a:cubicBezTo>
                    <a:pt x="1246" y="239"/>
                    <a:pt x="1254" y="204"/>
                    <a:pt x="1254" y="178"/>
                  </a:cubicBezTo>
                  <a:lnTo>
                    <a:pt x="1254" y="178"/>
                  </a:lnTo>
                  <a:cubicBezTo>
                    <a:pt x="1254" y="186"/>
                    <a:pt x="1246" y="186"/>
                    <a:pt x="1237" y="195"/>
                  </a:cubicBezTo>
                  <a:cubicBezTo>
                    <a:pt x="1246" y="186"/>
                    <a:pt x="1246" y="178"/>
                    <a:pt x="1246" y="169"/>
                  </a:cubicBezTo>
                  <a:lnTo>
                    <a:pt x="1246" y="169"/>
                  </a:ln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lnTo>
                    <a:pt x="1016" y="169"/>
                  </a:ln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95" y="125"/>
                  </a:lnTo>
                  <a:lnTo>
                    <a:pt x="1034" y="169"/>
                  </a:lnTo>
                  <a:cubicBezTo>
                    <a:pt x="1034" y="133"/>
                    <a:pt x="1016" y="142"/>
                    <a:pt x="1007" y="125"/>
                  </a:cubicBezTo>
                  <a:lnTo>
                    <a:pt x="1007" y="125"/>
                  </a:ln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lnTo>
                    <a:pt x="910" y="186"/>
                  </a:ln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lnTo>
                    <a:pt x="679" y="221"/>
                  </a:lnTo>
                  <a:cubicBezTo>
                    <a:pt x="675" y="199"/>
                    <a:pt x="663" y="148"/>
                    <a:pt x="663" y="133"/>
                  </a:cubicBezTo>
                  <a:lnTo>
                    <a:pt x="663" y="133"/>
                  </a:ln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lnTo>
                    <a:pt x="407" y="142"/>
                  </a:lnTo>
                  <a:cubicBezTo>
                    <a:pt x="432" y="151"/>
                    <a:pt x="489" y="231"/>
                    <a:pt x="479" y="231"/>
                  </a:cubicBezTo>
                  <a:cubicBezTo>
                    <a:pt x="479" y="231"/>
                    <a:pt x="478" y="231"/>
                    <a:pt x="477" y="231"/>
                  </a:cubicBezTo>
                  <a:cubicBezTo>
                    <a:pt x="469" y="223"/>
                    <a:pt x="397" y="165"/>
                    <a:pt x="389" y="147"/>
                  </a:cubicBezTo>
                  <a:lnTo>
                    <a:pt x="389" y="147"/>
                  </a:lnTo>
                  <a:cubicBezTo>
                    <a:pt x="390" y="170"/>
                    <a:pt x="398" y="194"/>
                    <a:pt x="413" y="217"/>
                  </a:cubicBezTo>
                  <a:lnTo>
                    <a:pt x="413" y="217"/>
                  </a:lnTo>
                  <a:cubicBezTo>
                    <a:pt x="397" y="197"/>
                    <a:pt x="333" y="149"/>
                    <a:pt x="292" y="125"/>
                  </a:cubicBezTo>
                  <a:lnTo>
                    <a:pt x="292" y="125"/>
                  </a:ln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lnTo>
                    <a:pt x="98" y="151"/>
                  </a:lnTo>
                  <a:cubicBezTo>
                    <a:pt x="142" y="178"/>
                    <a:pt x="239" y="248"/>
                    <a:pt x="327" y="310"/>
                  </a:cubicBezTo>
                  <a:cubicBezTo>
                    <a:pt x="424" y="372"/>
                    <a:pt x="513" y="425"/>
                    <a:pt x="539" y="442"/>
                  </a:cubicBezTo>
                  <a:lnTo>
                    <a:pt x="504" y="434"/>
                  </a:ln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lnTo>
                    <a:pt x="70" y="172"/>
                  </a:lnTo>
                  <a:cubicBezTo>
                    <a:pt x="67" y="172"/>
                    <a:pt x="69" y="177"/>
                    <a:pt x="80" y="195"/>
                  </a:cubicBezTo>
                  <a:cubicBezTo>
                    <a:pt x="54" y="195"/>
                    <a:pt x="9" y="142"/>
                    <a:pt x="1" y="133"/>
                  </a:cubicBezTo>
                  <a:lnTo>
                    <a:pt x="1" y="133"/>
                  </a:lnTo>
                  <a:lnTo>
                    <a:pt x="36" y="222"/>
                  </a:lnTo>
                  <a:cubicBezTo>
                    <a:pt x="115" y="257"/>
                    <a:pt x="160" y="336"/>
                    <a:pt x="212" y="354"/>
                  </a:cubicBezTo>
                  <a:cubicBezTo>
                    <a:pt x="177" y="310"/>
                    <a:pt x="124" y="266"/>
                    <a:pt x="80" y="213"/>
                  </a:cubicBezTo>
                  <a:lnTo>
                    <a:pt x="80" y="213"/>
                  </a:lnTo>
                  <a:cubicBezTo>
                    <a:pt x="115" y="231"/>
                    <a:pt x="186" y="275"/>
                    <a:pt x="239" y="310"/>
                  </a:cubicBezTo>
                  <a:cubicBezTo>
                    <a:pt x="292" y="354"/>
                    <a:pt x="336" y="389"/>
                    <a:pt x="345" y="407"/>
                  </a:cubicBezTo>
                  <a:cubicBezTo>
                    <a:pt x="344" y="408"/>
                    <a:pt x="342" y="408"/>
                    <a:pt x="339" y="408"/>
                  </a:cubicBezTo>
                  <a:cubicBezTo>
                    <a:pt x="310" y="408"/>
                    <a:pt x="210" y="362"/>
                    <a:pt x="186" y="354"/>
                  </a:cubicBezTo>
                  <a:lnTo>
                    <a:pt x="186" y="354"/>
                  </a:lnTo>
                  <a:cubicBezTo>
                    <a:pt x="221" y="372"/>
                    <a:pt x="265" y="425"/>
                    <a:pt x="257" y="425"/>
                  </a:cubicBezTo>
                  <a:lnTo>
                    <a:pt x="204" y="389"/>
                  </a:ln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lnTo>
                    <a:pt x="785" y="1034"/>
                  </a:lnTo>
                  <a:cubicBezTo>
                    <a:pt x="786" y="1034"/>
                    <a:pt x="786" y="1034"/>
                    <a:pt x="786" y="1034"/>
                  </a:cubicBezTo>
                  <a:lnTo>
                    <a:pt x="786" y="1026"/>
                  </a:lnTo>
                  <a:lnTo>
                    <a:pt x="786" y="1026"/>
                  </a:lnTo>
                  <a:cubicBezTo>
                    <a:pt x="786" y="1028"/>
                    <a:pt x="786" y="1031"/>
                    <a:pt x="785" y="1034"/>
                  </a:cubicBezTo>
                  <a:lnTo>
                    <a:pt x="785" y="1034"/>
                  </a:lnTo>
                  <a:cubicBezTo>
                    <a:pt x="768" y="1033"/>
                    <a:pt x="751" y="1016"/>
                    <a:pt x="751" y="999"/>
                  </a:cubicBezTo>
                  <a:lnTo>
                    <a:pt x="751" y="999"/>
                  </a:ln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lnTo>
                    <a:pt x="941" y="1196"/>
                  </a:ln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lnTo>
                    <a:pt x="1104" y="1219"/>
                  </a:lnTo>
                  <a:cubicBezTo>
                    <a:pt x="1097" y="1227"/>
                    <a:pt x="1091" y="1230"/>
                    <a:pt x="1086" y="1230"/>
                  </a:cubicBezTo>
                  <a:cubicBezTo>
                    <a:pt x="1068" y="1230"/>
                    <a:pt x="1063" y="1192"/>
                    <a:pt x="1048" y="1192"/>
                  </a:cubicBezTo>
                  <a:cubicBezTo>
                    <a:pt x="1043" y="1192"/>
                    <a:pt x="1038" y="1195"/>
                    <a:pt x="1032" y="1201"/>
                  </a:cubicBezTo>
                  <a:lnTo>
                    <a:pt x="1032" y="1201"/>
                  </a:lnTo>
                  <a:cubicBezTo>
                    <a:pt x="1065" y="1159"/>
                    <a:pt x="1035" y="1163"/>
                    <a:pt x="1060" y="1113"/>
                  </a:cubicBezTo>
                  <a:lnTo>
                    <a:pt x="1060" y="1113"/>
                  </a:ln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lnTo>
                    <a:pt x="947" y="1043"/>
                  </a:lnTo>
                  <a:cubicBezTo>
                    <a:pt x="954" y="1042"/>
                    <a:pt x="955" y="1034"/>
                    <a:pt x="963" y="1034"/>
                  </a:cubicBezTo>
                  <a:cubicBezTo>
                    <a:pt x="961" y="1034"/>
                    <a:pt x="959" y="1033"/>
                    <a:pt x="957" y="1033"/>
                  </a:cubicBezTo>
                  <a:lnTo>
                    <a:pt x="957" y="1033"/>
                  </a:ln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lnTo>
                    <a:pt x="636" y="504"/>
                  </a:ln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19" y="434"/>
                  </a:lnTo>
                  <a:lnTo>
                    <a:pt x="672" y="469"/>
                  </a:lnTo>
                  <a:cubicBezTo>
                    <a:pt x="677" y="472"/>
                    <a:pt x="679" y="474"/>
                    <a:pt x="680" y="474"/>
                  </a:cubicBezTo>
                  <a:cubicBezTo>
                    <a:pt x="682" y="474"/>
                    <a:pt x="646" y="446"/>
                    <a:pt x="610" y="425"/>
                  </a:cubicBezTo>
                  <a:cubicBezTo>
                    <a:pt x="603" y="425"/>
                    <a:pt x="601" y="419"/>
                    <a:pt x="592" y="412"/>
                  </a:cubicBezTo>
                  <a:lnTo>
                    <a:pt x="592" y="412"/>
                  </a:ln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lnTo>
                    <a:pt x="619" y="363"/>
                  </a:lnTo>
                  <a:cubicBezTo>
                    <a:pt x="627" y="372"/>
                    <a:pt x="636" y="372"/>
                    <a:pt x="627" y="372"/>
                  </a:cubicBezTo>
                  <a:cubicBezTo>
                    <a:pt x="638" y="377"/>
                    <a:pt x="648" y="382"/>
                    <a:pt x="653" y="382"/>
                  </a:cubicBezTo>
                  <a:cubicBezTo>
                    <a:pt x="657" y="382"/>
                    <a:pt x="658" y="379"/>
                    <a:pt x="654" y="372"/>
                  </a:cubicBezTo>
                  <a:lnTo>
                    <a:pt x="654" y="372"/>
                  </a:lnTo>
                  <a:lnTo>
                    <a:pt x="698" y="416"/>
                  </a:lnTo>
                  <a:cubicBezTo>
                    <a:pt x="689" y="398"/>
                    <a:pt x="680" y="372"/>
                    <a:pt x="672" y="354"/>
                  </a:cubicBezTo>
                  <a:lnTo>
                    <a:pt x="672" y="354"/>
                  </a:ln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lnTo>
                    <a:pt x="1157" y="434"/>
                  </a:ln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lnTo>
                    <a:pt x="1767" y="416"/>
                  </a:ln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90" y="416"/>
                  </a:lnTo>
                  <a:lnTo>
                    <a:pt x="2182" y="425"/>
                  </a:lnTo>
                  <a:cubicBezTo>
                    <a:pt x="2184" y="426"/>
                    <a:pt x="2186" y="426"/>
                    <a:pt x="2189" y="426"/>
                  </a:cubicBezTo>
                  <a:cubicBezTo>
                    <a:pt x="2206" y="426"/>
                    <a:pt x="2230" y="404"/>
                    <a:pt x="2261" y="381"/>
                  </a:cubicBezTo>
                  <a:lnTo>
                    <a:pt x="2261" y="381"/>
                  </a:lnTo>
                  <a:cubicBezTo>
                    <a:pt x="2261" y="389"/>
                    <a:pt x="2243" y="398"/>
                    <a:pt x="2243" y="407"/>
                  </a:cubicBezTo>
                  <a:cubicBezTo>
                    <a:pt x="2246" y="413"/>
                    <a:pt x="2248" y="417"/>
                    <a:pt x="2254" y="417"/>
                  </a:cubicBezTo>
                  <a:cubicBezTo>
                    <a:pt x="2265" y="417"/>
                    <a:pt x="2289" y="403"/>
                    <a:pt x="2358" y="363"/>
                  </a:cubicBezTo>
                  <a:lnTo>
                    <a:pt x="2358" y="363"/>
                  </a:ln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lnTo>
                    <a:pt x="2332" y="434"/>
                  </a:ln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lnTo>
                    <a:pt x="2446" y="504"/>
                  </a:lnTo>
                  <a:cubicBezTo>
                    <a:pt x="2446" y="517"/>
                    <a:pt x="2403" y="540"/>
                    <a:pt x="2384" y="540"/>
                  </a:cubicBezTo>
                  <a:cubicBezTo>
                    <a:pt x="2377" y="540"/>
                    <a:pt x="2374" y="538"/>
                    <a:pt x="2376" y="531"/>
                  </a:cubicBezTo>
                  <a:lnTo>
                    <a:pt x="2376" y="531"/>
                  </a:ln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lnTo>
                    <a:pt x="1818" y="1299"/>
                  </a:ln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lnTo>
                    <a:pt x="1758" y="1890"/>
                  </a:ln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72" y="1767"/>
                  </a:ln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68" y="1706"/>
                  </a:ln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02" y="1255"/>
                  </a:lnTo>
                  <a:lnTo>
                    <a:pt x="2129" y="1264"/>
                  </a:lnTo>
                  <a:cubicBezTo>
                    <a:pt x="2120" y="1237"/>
                    <a:pt x="2102" y="1228"/>
                    <a:pt x="2111" y="1202"/>
                  </a:cubicBezTo>
                  <a:lnTo>
                    <a:pt x="2111" y="1202"/>
                  </a:ln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lnTo>
                    <a:pt x="2300" y="1068"/>
                  </a:ln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lnTo>
                    <a:pt x="2365" y="975"/>
                  </a:lnTo>
                  <a:cubicBezTo>
                    <a:pt x="2368" y="975"/>
                    <a:pt x="2374" y="979"/>
                    <a:pt x="2385" y="990"/>
                  </a:cubicBezTo>
                  <a:cubicBezTo>
                    <a:pt x="2323" y="928"/>
                    <a:pt x="2420" y="946"/>
                    <a:pt x="2385" y="884"/>
                  </a:cubicBezTo>
                  <a:lnTo>
                    <a:pt x="2385" y="884"/>
                  </a:lnTo>
                  <a:lnTo>
                    <a:pt x="2411" y="910"/>
                  </a:lnTo>
                  <a:cubicBezTo>
                    <a:pt x="2411" y="902"/>
                    <a:pt x="2402" y="884"/>
                    <a:pt x="2411" y="875"/>
                  </a:cubicBezTo>
                  <a:lnTo>
                    <a:pt x="2438" y="910"/>
                  </a:lnTo>
                  <a:cubicBezTo>
                    <a:pt x="2420" y="866"/>
                    <a:pt x="2499" y="875"/>
                    <a:pt x="2491" y="849"/>
                  </a:cubicBezTo>
                  <a:lnTo>
                    <a:pt x="2491" y="849"/>
                  </a:ln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lnTo>
                    <a:pt x="2561" y="743"/>
                  </a:ln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lnTo>
                    <a:pt x="2570" y="522"/>
                  </a:lnTo>
                  <a:cubicBezTo>
                    <a:pt x="2588" y="531"/>
                    <a:pt x="2605" y="540"/>
                    <a:pt x="2614" y="548"/>
                  </a:cubicBezTo>
                  <a:lnTo>
                    <a:pt x="2623" y="513"/>
                  </a:lnTo>
                  <a:lnTo>
                    <a:pt x="2667" y="513"/>
                  </a:lnTo>
                  <a:cubicBezTo>
                    <a:pt x="2658" y="469"/>
                    <a:pt x="2667" y="460"/>
                    <a:pt x="2711" y="416"/>
                  </a:cubicBezTo>
                  <a:lnTo>
                    <a:pt x="2711" y="416"/>
                  </a:ln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lnTo>
                    <a:pt x="2795" y="304"/>
                  </a:ln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lnTo>
                    <a:pt x="2994" y="45"/>
                  </a:ln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lnTo>
                    <a:pt x="2570" y="36"/>
                  </a:lnTo>
                  <a:cubicBezTo>
                    <a:pt x="2535" y="45"/>
                    <a:pt x="2535" y="54"/>
                    <a:pt x="2526" y="72"/>
                  </a:cubicBezTo>
                  <a:cubicBezTo>
                    <a:pt x="2517" y="89"/>
                    <a:pt x="2508" y="107"/>
                    <a:pt x="2455" y="125"/>
                  </a:cubicBezTo>
                  <a:cubicBezTo>
                    <a:pt x="2449" y="125"/>
                    <a:pt x="2444" y="126"/>
                    <a:pt x="2440" y="126"/>
                  </a:cubicBezTo>
                  <a:cubicBezTo>
                    <a:pt x="2389" y="126"/>
                    <a:pt x="2463" y="79"/>
                    <a:pt x="2455" y="63"/>
                  </a:cubicBezTo>
                  <a:lnTo>
                    <a:pt x="2455" y="63"/>
                  </a:ln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
            <p:cNvSpPr/>
            <p:nvPr/>
          </p:nvSpPr>
          <p:spPr>
            <a:xfrm>
              <a:off x="9073805" y="5085171"/>
              <a:ext cx="1597" cy="3035"/>
            </a:xfrm>
            <a:custGeom>
              <a:avLst/>
              <a:gdLst/>
              <a:ahLst/>
              <a:cxnLst/>
              <a:rect l="l" t="t" r="r" b="b"/>
              <a:pathLst>
                <a:path w="10" h="19" extrusionOk="0">
                  <a:moveTo>
                    <a:pt x="0" y="1"/>
                  </a:moveTo>
                  <a:cubicBezTo>
                    <a:pt x="0" y="10"/>
                    <a:pt x="0" y="19"/>
                    <a:pt x="0" y="19"/>
                  </a:cubicBezTo>
                  <a:cubicBezTo>
                    <a:pt x="9" y="19"/>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2"/>
            <p:cNvSpPr/>
            <p:nvPr/>
          </p:nvSpPr>
          <p:spPr>
            <a:xfrm>
              <a:off x="9319169" y="5071114"/>
              <a:ext cx="3035" cy="1597"/>
            </a:xfrm>
            <a:custGeom>
              <a:avLst/>
              <a:gdLst/>
              <a:ahLst/>
              <a:cxnLst/>
              <a:rect l="l" t="t" r="r" b="b"/>
              <a:pathLst>
                <a:path w="19" h="10" extrusionOk="0">
                  <a:moveTo>
                    <a:pt x="18" y="1"/>
                  </a:moveTo>
                  <a:lnTo>
                    <a:pt x="1" y="9"/>
                  </a:lnTo>
                  <a:cubicBezTo>
                    <a:pt x="10" y="9"/>
                    <a:pt x="10"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2"/>
            <p:cNvSpPr/>
            <p:nvPr/>
          </p:nvSpPr>
          <p:spPr>
            <a:xfrm>
              <a:off x="8929877" y="5157215"/>
              <a:ext cx="3035" cy="4313"/>
            </a:xfrm>
            <a:custGeom>
              <a:avLst/>
              <a:gdLst/>
              <a:ahLst/>
              <a:cxnLst/>
              <a:rect l="l" t="t" r="r" b="b"/>
              <a:pathLst>
                <a:path w="19" h="27" extrusionOk="0">
                  <a:moveTo>
                    <a:pt x="18" y="0"/>
                  </a:moveTo>
                  <a:lnTo>
                    <a:pt x="18" y="0"/>
                  </a:lnTo>
                  <a:cubicBezTo>
                    <a:pt x="10" y="0"/>
                    <a:pt x="1" y="9"/>
                    <a:pt x="10" y="27"/>
                  </a:cubicBezTo>
                  <a:cubicBezTo>
                    <a:pt x="10" y="9"/>
                    <a:pt x="10"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
            <p:cNvSpPr/>
            <p:nvPr/>
          </p:nvSpPr>
          <p:spPr>
            <a:xfrm>
              <a:off x="9045531" y="5246032"/>
              <a:ext cx="3035" cy="3035"/>
            </a:xfrm>
            <a:custGeom>
              <a:avLst/>
              <a:gdLst/>
              <a:ahLst/>
              <a:cxnLst/>
              <a:rect l="l" t="t" r="r" b="b"/>
              <a:pathLst>
                <a:path w="19" h="19" extrusionOk="0">
                  <a:moveTo>
                    <a:pt x="1" y="0"/>
                  </a:moveTo>
                  <a:cubicBezTo>
                    <a:pt x="10" y="9"/>
                    <a:pt x="1" y="18"/>
                    <a:pt x="1" y="18"/>
                  </a:cubicBezTo>
                  <a:cubicBezTo>
                    <a:pt x="6" y="18"/>
                    <a:pt x="11" y="15"/>
                    <a:pt x="15" y="14"/>
                  </a:cubicBezTo>
                  <a:lnTo>
                    <a:pt x="15" y="14"/>
                  </a:lnTo>
                  <a:lnTo>
                    <a:pt x="18" y="18"/>
                  </a:lnTo>
                  <a:cubicBezTo>
                    <a:pt x="18" y="15"/>
                    <a:pt x="17" y="14"/>
                    <a:pt x="16" y="14"/>
                  </a:cubicBezTo>
                  <a:cubicBezTo>
                    <a:pt x="15" y="14"/>
                    <a:pt x="15" y="14"/>
                    <a:pt x="15" y="14"/>
                  </a:cubicBezTo>
                  <a:lnTo>
                    <a:pt x="15" y="14"/>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
            <p:cNvSpPr/>
            <p:nvPr/>
          </p:nvSpPr>
          <p:spPr>
            <a:xfrm>
              <a:off x="9034349" y="5292996"/>
              <a:ext cx="4313" cy="2556"/>
            </a:xfrm>
            <a:custGeom>
              <a:avLst/>
              <a:gdLst/>
              <a:ahLst/>
              <a:cxnLst/>
              <a:rect l="l" t="t" r="r" b="b"/>
              <a:pathLst>
                <a:path w="27" h="16" extrusionOk="0">
                  <a:moveTo>
                    <a:pt x="13" y="1"/>
                  </a:moveTo>
                  <a:cubicBezTo>
                    <a:pt x="6" y="1"/>
                    <a:pt x="0" y="5"/>
                    <a:pt x="0" y="15"/>
                  </a:cubicBezTo>
                  <a:lnTo>
                    <a:pt x="9" y="15"/>
                  </a:lnTo>
                  <a:lnTo>
                    <a:pt x="27" y="7"/>
                  </a:lnTo>
                  <a:cubicBezTo>
                    <a:pt x="23" y="3"/>
                    <a:pt x="18" y="1"/>
                    <a:pt x="1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
            <p:cNvSpPr/>
            <p:nvPr/>
          </p:nvSpPr>
          <p:spPr>
            <a:xfrm>
              <a:off x="9030036" y="5261527"/>
              <a:ext cx="11501" cy="5751"/>
            </a:xfrm>
            <a:custGeom>
              <a:avLst/>
              <a:gdLst/>
              <a:ahLst/>
              <a:cxnLst/>
              <a:rect l="l" t="t"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
            <p:cNvSpPr/>
            <p:nvPr/>
          </p:nvSpPr>
          <p:spPr>
            <a:xfrm>
              <a:off x="9035786" y="5267118"/>
              <a:ext cx="2875" cy="3035"/>
            </a:xfrm>
            <a:custGeom>
              <a:avLst/>
              <a:gdLst/>
              <a:ahLst/>
              <a:cxnLst/>
              <a:rect l="l" t="t" r="r" b="b"/>
              <a:pathLst>
                <a:path w="18" h="19" extrusionOk="0">
                  <a:moveTo>
                    <a:pt x="0" y="1"/>
                  </a:moveTo>
                  <a:cubicBezTo>
                    <a:pt x="0" y="1"/>
                    <a:pt x="0" y="10"/>
                    <a:pt x="9" y="19"/>
                  </a:cubicBezTo>
                  <a:cubicBezTo>
                    <a:pt x="18" y="10"/>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
            <p:cNvSpPr/>
            <p:nvPr/>
          </p:nvSpPr>
          <p:spPr>
            <a:xfrm>
              <a:off x="9028279" y="5227821"/>
              <a:ext cx="10703" cy="3195"/>
            </a:xfrm>
            <a:custGeom>
              <a:avLst/>
              <a:gdLst/>
              <a:ahLst/>
              <a:cxnLst/>
              <a:rect l="l" t="t"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2"/>
            <p:cNvSpPr/>
            <p:nvPr/>
          </p:nvSpPr>
          <p:spPr>
            <a:xfrm>
              <a:off x="9021569" y="5267118"/>
              <a:ext cx="4473" cy="4473"/>
            </a:xfrm>
            <a:custGeom>
              <a:avLst/>
              <a:gdLst/>
              <a:ahLst/>
              <a:cxnLst/>
              <a:rect l="l" t="t" r="r" b="b"/>
              <a:pathLst>
                <a:path w="28" h="28" extrusionOk="0">
                  <a:moveTo>
                    <a:pt x="27" y="1"/>
                  </a:moveTo>
                  <a:lnTo>
                    <a:pt x="1" y="10"/>
                  </a:lnTo>
                  <a:lnTo>
                    <a:pt x="1" y="27"/>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2"/>
            <p:cNvSpPr/>
            <p:nvPr/>
          </p:nvSpPr>
          <p:spPr>
            <a:xfrm>
              <a:off x="9014541" y="5249865"/>
              <a:ext cx="3035" cy="4792"/>
            </a:xfrm>
            <a:custGeom>
              <a:avLst/>
              <a:gdLst/>
              <a:ahLst/>
              <a:cxnLst/>
              <a:rect l="l" t="t" r="r" b="b"/>
              <a:pathLst>
                <a:path w="19" h="30" extrusionOk="0">
                  <a:moveTo>
                    <a:pt x="5" y="1"/>
                  </a:moveTo>
                  <a:cubicBezTo>
                    <a:pt x="4" y="1"/>
                    <a:pt x="2" y="1"/>
                    <a:pt x="1" y="3"/>
                  </a:cubicBezTo>
                  <a:lnTo>
                    <a:pt x="1" y="29"/>
                  </a:lnTo>
                  <a:lnTo>
                    <a:pt x="18" y="29"/>
                  </a:lnTo>
                  <a:cubicBezTo>
                    <a:pt x="11" y="15"/>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
            <p:cNvSpPr/>
            <p:nvPr/>
          </p:nvSpPr>
          <p:spPr>
            <a:xfrm>
              <a:off x="9017416" y="5254498"/>
              <a:ext cx="2875" cy="3035"/>
            </a:xfrm>
            <a:custGeom>
              <a:avLst/>
              <a:gdLst/>
              <a:ahLst/>
              <a:cxnLst/>
              <a:rect l="l" t="t" r="r" b="b"/>
              <a:pathLst>
                <a:path w="18" h="19" extrusionOk="0">
                  <a:moveTo>
                    <a:pt x="0" y="0"/>
                  </a:moveTo>
                  <a:cubicBezTo>
                    <a:pt x="9" y="9"/>
                    <a:pt x="9" y="18"/>
                    <a:pt x="18" y="18"/>
                  </a:cubicBezTo>
                  <a:cubicBezTo>
                    <a:pt x="18"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
            <p:cNvSpPr/>
            <p:nvPr/>
          </p:nvSpPr>
          <p:spPr>
            <a:xfrm>
              <a:off x="9015978" y="5261527"/>
              <a:ext cx="1597" cy="5751"/>
            </a:xfrm>
            <a:custGeom>
              <a:avLst/>
              <a:gdLst/>
              <a:ahLst/>
              <a:cxnLst/>
              <a:rect l="l" t="t" r="r" b="b"/>
              <a:pathLst>
                <a:path w="10" h="36" extrusionOk="0">
                  <a:moveTo>
                    <a:pt x="0" y="1"/>
                  </a:moveTo>
                  <a:lnTo>
                    <a:pt x="9" y="36"/>
                  </a:lnTo>
                  <a:lnTo>
                    <a:pt x="9"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
            <p:cNvSpPr/>
            <p:nvPr/>
          </p:nvSpPr>
          <p:spPr>
            <a:xfrm>
              <a:off x="8986266" y="5206575"/>
              <a:ext cx="5910" cy="3514"/>
            </a:xfrm>
            <a:custGeom>
              <a:avLst/>
              <a:gdLst/>
              <a:ahLst/>
              <a:cxnLst/>
              <a:rect l="l" t="t"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
            <p:cNvSpPr/>
            <p:nvPr/>
          </p:nvSpPr>
          <p:spPr>
            <a:xfrm>
              <a:off x="8982113" y="5226224"/>
              <a:ext cx="5751" cy="4473"/>
            </a:xfrm>
            <a:custGeom>
              <a:avLst/>
              <a:gdLst/>
              <a:ahLst/>
              <a:cxnLst/>
              <a:rect l="l" t="t" r="r" b="b"/>
              <a:pathLst>
                <a:path w="36" h="28" extrusionOk="0">
                  <a:moveTo>
                    <a:pt x="36" y="1"/>
                  </a:moveTo>
                  <a:lnTo>
                    <a:pt x="0" y="18"/>
                  </a:lnTo>
                  <a:lnTo>
                    <a:pt x="18" y="27"/>
                  </a:lnTo>
                  <a:cubicBezTo>
                    <a:pt x="27" y="10"/>
                    <a:pt x="27" y="10"/>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
            <p:cNvSpPr/>
            <p:nvPr/>
          </p:nvSpPr>
          <p:spPr>
            <a:xfrm>
              <a:off x="8970452" y="5218237"/>
              <a:ext cx="6709" cy="3514"/>
            </a:xfrm>
            <a:custGeom>
              <a:avLst/>
              <a:gdLst/>
              <a:ahLst/>
              <a:cxnLst/>
              <a:rect l="l" t="t"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
            <p:cNvSpPr/>
            <p:nvPr/>
          </p:nvSpPr>
          <p:spPr>
            <a:xfrm>
              <a:off x="8948248" y="5151464"/>
              <a:ext cx="15655" cy="1597"/>
            </a:xfrm>
            <a:custGeom>
              <a:avLst/>
              <a:gdLst/>
              <a:ahLst/>
              <a:cxnLst/>
              <a:rect l="l" t="t" r="r" b="b"/>
              <a:pathLst>
                <a:path w="98" h="10" extrusionOk="0">
                  <a:moveTo>
                    <a:pt x="1" y="1"/>
                  </a:moveTo>
                  <a:lnTo>
                    <a:pt x="9" y="10"/>
                  </a:lnTo>
                  <a:lnTo>
                    <a:pt x="9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
            <p:cNvSpPr/>
            <p:nvPr/>
          </p:nvSpPr>
          <p:spPr>
            <a:xfrm>
              <a:off x="8878121" y="5072073"/>
              <a:ext cx="22364" cy="10543"/>
            </a:xfrm>
            <a:custGeom>
              <a:avLst/>
              <a:gdLst/>
              <a:ahLst/>
              <a:cxnLst/>
              <a:rect l="l" t="t" r="r" b="b"/>
              <a:pathLst>
                <a:path w="140" h="66" extrusionOk="0">
                  <a:moveTo>
                    <a:pt x="29" y="1"/>
                  </a:moveTo>
                  <a:cubicBezTo>
                    <a:pt x="0" y="1"/>
                    <a:pt x="68" y="36"/>
                    <a:pt x="51" y="36"/>
                  </a:cubicBezTo>
                  <a:cubicBezTo>
                    <a:pt x="47" y="36"/>
                    <a:pt x="39" y="34"/>
                    <a:pt x="25" y="30"/>
                  </a:cubicBezTo>
                  <a:lnTo>
                    <a:pt x="25" y="30"/>
                  </a:lnTo>
                  <a:cubicBezTo>
                    <a:pt x="42" y="48"/>
                    <a:pt x="95" y="48"/>
                    <a:pt x="104" y="65"/>
                  </a:cubicBezTo>
                  <a:cubicBezTo>
                    <a:pt x="113" y="48"/>
                    <a:pt x="139" y="56"/>
                    <a:pt x="51" y="3"/>
                  </a:cubicBezTo>
                  <a:cubicBezTo>
                    <a:pt x="41" y="1"/>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
            <p:cNvSpPr/>
            <p:nvPr/>
          </p:nvSpPr>
          <p:spPr>
            <a:xfrm>
              <a:off x="8894734" y="5082456"/>
              <a:ext cx="1438" cy="1597"/>
            </a:xfrm>
            <a:custGeom>
              <a:avLst/>
              <a:gdLst/>
              <a:ahLst/>
              <a:cxnLst/>
              <a:rect l="l" t="t" r="r" b="b"/>
              <a:pathLst>
                <a:path w="9" h="10" extrusionOk="0">
                  <a:moveTo>
                    <a:pt x="0" y="0"/>
                  </a:moveTo>
                  <a:cubicBezTo>
                    <a:pt x="0" y="0"/>
                    <a:pt x="0" y="9"/>
                    <a:pt x="9" y="9"/>
                  </a:cubicBezTo>
                  <a:cubicBezTo>
                    <a:pt x="9"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
            <p:cNvSpPr/>
            <p:nvPr/>
          </p:nvSpPr>
          <p:spPr>
            <a:xfrm>
              <a:off x="9082271" y="5394113"/>
              <a:ext cx="4313" cy="3035"/>
            </a:xfrm>
            <a:custGeom>
              <a:avLst/>
              <a:gdLst/>
              <a:ahLst/>
              <a:cxnLst/>
              <a:rect l="l" t="t" r="r" b="b"/>
              <a:pathLst>
                <a:path w="27" h="19" extrusionOk="0">
                  <a:moveTo>
                    <a:pt x="18" y="1"/>
                  </a:moveTo>
                  <a:lnTo>
                    <a:pt x="0" y="18"/>
                  </a:lnTo>
                  <a:lnTo>
                    <a:pt x="27" y="18"/>
                  </a:ln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
            <p:cNvSpPr/>
            <p:nvPr/>
          </p:nvSpPr>
          <p:spPr>
            <a:xfrm>
              <a:off x="9083709" y="5401141"/>
              <a:ext cx="7188" cy="5910"/>
            </a:xfrm>
            <a:custGeom>
              <a:avLst/>
              <a:gdLst/>
              <a:ahLst/>
              <a:cxnLst/>
              <a:rect l="l" t="t"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
            <p:cNvSpPr/>
            <p:nvPr/>
          </p:nvSpPr>
          <p:spPr>
            <a:xfrm>
              <a:off x="9154155" y="5064086"/>
              <a:ext cx="3035" cy="4313"/>
            </a:xfrm>
            <a:custGeom>
              <a:avLst/>
              <a:gdLst/>
              <a:ahLst/>
              <a:cxnLst/>
              <a:rect l="l" t="t" r="r" b="b"/>
              <a:pathLst>
                <a:path w="19" h="27" extrusionOk="0">
                  <a:moveTo>
                    <a:pt x="1" y="0"/>
                  </a:moveTo>
                  <a:lnTo>
                    <a:pt x="1" y="9"/>
                  </a:lnTo>
                  <a:cubicBezTo>
                    <a:pt x="1" y="27"/>
                    <a:pt x="10" y="27"/>
                    <a:pt x="18" y="27"/>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
            <p:cNvSpPr/>
            <p:nvPr/>
          </p:nvSpPr>
          <p:spPr>
            <a:xfrm>
              <a:off x="9202078" y="5069676"/>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2"/>
            <p:cNvSpPr/>
            <p:nvPr/>
          </p:nvSpPr>
          <p:spPr>
            <a:xfrm>
              <a:off x="9268371" y="5060571"/>
              <a:ext cx="10064" cy="4313"/>
            </a:xfrm>
            <a:custGeom>
              <a:avLst/>
              <a:gdLst/>
              <a:ahLst/>
              <a:cxnLst/>
              <a:rect l="l" t="t" r="r" b="b"/>
              <a:pathLst>
                <a:path w="63" h="27" extrusionOk="0">
                  <a:moveTo>
                    <a:pt x="9" y="4"/>
                  </a:moveTo>
                  <a:cubicBezTo>
                    <a:pt x="7" y="4"/>
                    <a:pt x="4" y="4"/>
                    <a:pt x="1" y="5"/>
                  </a:cubicBezTo>
                  <a:cubicBezTo>
                    <a:pt x="4" y="5"/>
                    <a:pt x="8" y="4"/>
                    <a:pt x="12" y="4"/>
                  </a:cubicBezTo>
                  <a:lnTo>
                    <a:pt x="12" y="4"/>
                  </a:lnTo>
                  <a:cubicBezTo>
                    <a:pt x="11" y="4"/>
                    <a:pt x="10" y="4"/>
                    <a:pt x="9" y="4"/>
                  </a:cubicBezTo>
                  <a:close/>
                  <a:moveTo>
                    <a:pt x="43" y="1"/>
                  </a:moveTo>
                  <a:cubicBezTo>
                    <a:pt x="32" y="1"/>
                    <a:pt x="22" y="3"/>
                    <a:pt x="12" y="4"/>
                  </a:cubicBezTo>
                  <a:lnTo>
                    <a:pt x="12" y="4"/>
                  </a:lnTo>
                  <a:cubicBezTo>
                    <a:pt x="32" y="6"/>
                    <a:pt x="34" y="26"/>
                    <a:pt x="42" y="26"/>
                  </a:cubicBezTo>
                  <a:cubicBezTo>
                    <a:pt x="46" y="26"/>
                    <a:pt x="52" y="21"/>
                    <a:pt x="63" y="5"/>
                  </a:cubicBezTo>
                  <a:cubicBezTo>
                    <a:pt x="57" y="2"/>
                    <a:pt x="50" y="1"/>
                    <a:pt x="4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2"/>
            <p:cNvSpPr/>
            <p:nvPr/>
          </p:nvSpPr>
          <p:spPr>
            <a:xfrm>
              <a:off x="9264217" y="4688851"/>
              <a:ext cx="359900" cy="311977"/>
            </a:xfrm>
            <a:custGeom>
              <a:avLst/>
              <a:gdLst/>
              <a:ahLst/>
              <a:cxnLst/>
              <a:rect l="l" t="t" r="r" b="b"/>
              <a:pathLst>
                <a:path w="2253" h="1953" extrusionOk="0">
                  <a:moveTo>
                    <a:pt x="0" y="1"/>
                  </a:moveTo>
                  <a:lnTo>
                    <a:pt x="1131"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2"/>
            <p:cNvSpPr/>
            <p:nvPr/>
          </p:nvSpPr>
          <p:spPr>
            <a:xfrm>
              <a:off x="9468368" y="4983416"/>
              <a:ext cx="6230" cy="2236"/>
            </a:xfrm>
            <a:custGeom>
              <a:avLst/>
              <a:gdLst/>
              <a:ahLst/>
              <a:cxnLst/>
              <a:rect l="l" t="t" r="r" b="b"/>
              <a:pathLst>
                <a:path w="39" h="14" extrusionOk="0">
                  <a:moveTo>
                    <a:pt x="30" y="0"/>
                  </a:moveTo>
                  <a:cubicBezTo>
                    <a:pt x="19" y="0"/>
                    <a:pt x="7" y="8"/>
                    <a:pt x="3" y="12"/>
                  </a:cubicBezTo>
                  <a:lnTo>
                    <a:pt x="3" y="12"/>
                  </a:lnTo>
                  <a:cubicBezTo>
                    <a:pt x="3" y="11"/>
                    <a:pt x="3" y="11"/>
                    <a:pt x="3" y="11"/>
                  </a:cubicBezTo>
                  <a:cubicBezTo>
                    <a:pt x="1" y="12"/>
                    <a:pt x="1" y="13"/>
                    <a:pt x="1" y="13"/>
                  </a:cubicBezTo>
                  <a:cubicBezTo>
                    <a:pt x="1" y="13"/>
                    <a:pt x="2" y="12"/>
                    <a:pt x="3" y="12"/>
                  </a:cubicBezTo>
                  <a:lnTo>
                    <a:pt x="3" y="12"/>
                  </a:lnTo>
                  <a:cubicBezTo>
                    <a:pt x="3" y="13"/>
                    <a:pt x="4" y="13"/>
                    <a:pt x="6" y="13"/>
                  </a:cubicBezTo>
                  <a:cubicBezTo>
                    <a:pt x="13" y="13"/>
                    <a:pt x="31" y="2"/>
                    <a:pt x="38" y="2"/>
                  </a:cubicBezTo>
                  <a:cubicBezTo>
                    <a:pt x="35" y="1"/>
                    <a:pt x="33" y="0"/>
                    <a:pt x="3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2"/>
            <p:cNvSpPr/>
            <p:nvPr/>
          </p:nvSpPr>
          <p:spPr>
            <a:xfrm>
              <a:off x="9441851" y="4966803"/>
              <a:ext cx="5910" cy="1438"/>
            </a:xfrm>
            <a:custGeom>
              <a:avLst/>
              <a:gdLst/>
              <a:ahLst/>
              <a:cxnLst/>
              <a:rect l="l" t="t" r="r" b="b"/>
              <a:pathLst>
                <a:path w="37" h="9" extrusionOk="0">
                  <a:moveTo>
                    <a:pt x="1" y="0"/>
                  </a:moveTo>
                  <a:lnTo>
                    <a:pt x="27" y="9"/>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2"/>
            <p:cNvSpPr/>
            <p:nvPr/>
          </p:nvSpPr>
          <p:spPr>
            <a:xfrm>
              <a:off x="9426356" y="4946995"/>
              <a:ext cx="18530" cy="14217"/>
            </a:xfrm>
            <a:custGeom>
              <a:avLst/>
              <a:gdLst/>
              <a:ahLst/>
              <a:cxnLst/>
              <a:rect l="l" t="t"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2"/>
            <p:cNvSpPr/>
            <p:nvPr/>
          </p:nvSpPr>
          <p:spPr>
            <a:xfrm>
              <a:off x="9440413" y="4925909"/>
              <a:ext cx="3035" cy="2875"/>
            </a:xfrm>
            <a:custGeom>
              <a:avLst/>
              <a:gdLst/>
              <a:ahLst/>
              <a:cxnLst/>
              <a:rect l="l" t="t" r="r" b="b"/>
              <a:pathLst>
                <a:path w="19" h="18" extrusionOk="0">
                  <a:moveTo>
                    <a:pt x="10" y="0"/>
                  </a:moveTo>
                  <a:cubicBezTo>
                    <a:pt x="8" y="4"/>
                    <a:pt x="6" y="5"/>
                    <a:pt x="5" y="6"/>
                  </a:cubicBezTo>
                  <a:lnTo>
                    <a:pt x="5" y="6"/>
                  </a:lnTo>
                  <a:cubicBezTo>
                    <a:pt x="3" y="5"/>
                    <a:pt x="2" y="5"/>
                    <a:pt x="2" y="5"/>
                  </a:cubicBezTo>
                  <a:lnTo>
                    <a:pt x="2" y="5"/>
                  </a:lnTo>
                  <a:cubicBezTo>
                    <a:pt x="0"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2"/>
            <p:cNvSpPr/>
            <p:nvPr/>
          </p:nvSpPr>
          <p:spPr>
            <a:xfrm>
              <a:off x="9443288" y="4927666"/>
              <a:ext cx="1438" cy="1438"/>
            </a:xfrm>
            <a:custGeom>
              <a:avLst/>
              <a:gdLst/>
              <a:ahLst/>
              <a:cxnLst/>
              <a:rect l="l" t="t" r="r" b="b"/>
              <a:pathLst>
                <a:path w="9" h="9" extrusionOk="0">
                  <a:moveTo>
                    <a:pt x="6" y="1"/>
                  </a:moveTo>
                  <a:cubicBezTo>
                    <a:pt x="5" y="1"/>
                    <a:pt x="3" y="2"/>
                    <a:pt x="1" y="7"/>
                  </a:cubicBezTo>
                  <a:cubicBezTo>
                    <a:pt x="2" y="8"/>
                    <a:pt x="3" y="9"/>
                    <a:pt x="4" y="9"/>
                  </a:cubicBezTo>
                  <a:cubicBezTo>
                    <a:pt x="8" y="9"/>
                    <a:pt x="8" y="1"/>
                    <a:pt x="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2"/>
            <p:cNvSpPr/>
            <p:nvPr/>
          </p:nvSpPr>
          <p:spPr>
            <a:xfrm>
              <a:off x="9436260" y="4915366"/>
              <a:ext cx="5751" cy="4952"/>
            </a:xfrm>
            <a:custGeom>
              <a:avLst/>
              <a:gdLst/>
              <a:ahLst/>
              <a:cxnLst/>
              <a:rect l="l" t="t"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2"/>
            <p:cNvSpPr/>
            <p:nvPr/>
          </p:nvSpPr>
          <p:spPr>
            <a:xfrm>
              <a:off x="9429231" y="4918720"/>
              <a:ext cx="3035" cy="1597"/>
            </a:xfrm>
            <a:custGeom>
              <a:avLst/>
              <a:gdLst/>
              <a:ahLst/>
              <a:cxnLst/>
              <a:rect l="l" t="t" r="r" b="b"/>
              <a:pathLst>
                <a:path w="19" h="10" extrusionOk="0">
                  <a:moveTo>
                    <a:pt x="1" y="1"/>
                  </a:moveTo>
                  <a:lnTo>
                    <a:pt x="9"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2"/>
            <p:cNvSpPr/>
            <p:nvPr/>
          </p:nvSpPr>
          <p:spPr>
            <a:xfrm>
              <a:off x="9429391" y="4920158"/>
              <a:ext cx="5591" cy="1597"/>
            </a:xfrm>
            <a:custGeom>
              <a:avLst/>
              <a:gdLst/>
              <a:ahLst/>
              <a:cxnLst/>
              <a:rect l="l" t="t" r="r" b="b"/>
              <a:pathLst>
                <a:path w="35" h="10" extrusionOk="0">
                  <a:moveTo>
                    <a:pt x="8" y="1"/>
                  </a:moveTo>
                  <a:cubicBezTo>
                    <a:pt x="8" y="1"/>
                    <a:pt x="1" y="9"/>
                    <a:pt x="3" y="9"/>
                  </a:cubicBezTo>
                  <a:cubicBezTo>
                    <a:pt x="4" y="9"/>
                    <a:pt x="7" y="7"/>
                    <a:pt x="14" y="3"/>
                  </a:cubicBezTo>
                  <a:lnTo>
                    <a:pt x="14" y="3"/>
                  </a:lnTo>
                  <a:lnTo>
                    <a:pt x="15" y="3"/>
                  </a:lnTo>
                  <a:lnTo>
                    <a:pt x="15" y="3"/>
                  </a:lnTo>
                  <a:cubicBezTo>
                    <a:pt x="16" y="2"/>
                    <a:pt x="16" y="2"/>
                    <a:pt x="17" y="1"/>
                  </a:cubicBezTo>
                  <a:lnTo>
                    <a:pt x="17" y="1"/>
                  </a:lnTo>
                  <a:cubicBezTo>
                    <a:pt x="16" y="1"/>
                    <a:pt x="15" y="2"/>
                    <a:pt x="14" y="3"/>
                  </a:cubicBezTo>
                  <a:lnTo>
                    <a:pt x="14" y="3"/>
                  </a:lnTo>
                  <a:lnTo>
                    <a:pt x="8" y="1"/>
                  </a:lnTo>
                  <a:close/>
                  <a:moveTo>
                    <a:pt x="15" y="3"/>
                  </a:moveTo>
                  <a:lnTo>
                    <a:pt x="15" y="3"/>
                  </a:lnTo>
                  <a:cubicBezTo>
                    <a:pt x="12" y="10"/>
                    <a:pt x="27"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2"/>
            <p:cNvSpPr/>
            <p:nvPr/>
          </p:nvSpPr>
          <p:spPr>
            <a:xfrm>
              <a:off x="9430669" y="4924471"/>
              <a:ext cx="7188" cy="6390"/>
            </a:xfrm>
            <a:custGeom>
              <a:avLst/>
              <a:gdLst/>
              <a:ahLst/>
              <a:cxnLst/>
              <a:rect l="l" t="t" r="r" b="b"/>
              <a:pathLst>
                <a:path w="45" h="40" extrusionOk="0">
                  <a:moveTo>
                    <a:pt x="27" y="0"/>
                  </a:moveTo>
                  <a:cubicBezTo>
                    <a:pt x="27" y="15"/>
                    <a:pt x="27" y="29"/>
                    <a:pt x="12" y="29"/>
                  </a:cubicBezTo>
                  <a:cubicBezTo>
                    <a:pt x="9" y="29"/>
                    <a:pt x="5" y="28"/>
                    <a:pt x="0" y="27"/>
                  </a:cubicBezTo>
                  <a:lnTo>
                    <a:pt x="0" y="27"/>
                  </a:lnTo>
                  <a:cubicBezTo>
                    <a:pt x="9" y="36"/>
                    <a:pt x="18" y="40"/>
                    <a:pt x="25" y="40"/>
                  </a:cubicBezTo>
                  <a:cubicBezTo>
                    <a:pt x="39" y="40"/>
                    <a:pt x="44"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2"/>
            <p:cNvSpPr/>
            <p:nvPr/>
          </p:nvSpPr>
          <p:spPr>
            <a:xfrm>
              <a:off x="9423640"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lnTo>
                    <a:pt x="25" y="28"/>
                  </a:lnTo>
                  <a:cubicBezTo>
                    <a:pt x="25"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2"/>
            <p:cNvSpPr/>
            <p:nvPr/>
          </p:nvSpPr>
          <p:spPr>
            <a:xfrm>
              <a:off x="9423640" y="4897634"/>
              <a:ext cx="5751" cy="7188"/>
            </a:xfrm>
            <a:custGeom>
              <a:avLst/>
              <a:gdLst/>
              <a:ahLst/>
              <a:cxnLst/>
              <a:rect l="l" t="t" r="r" b="b"/>
              <a:pathLst>
                <a:path w="36" h="45" extrusionOk="0">
                  <a:moveTo>
                    <a:pt x="36" y="1"/>
                  </a:moveTo>
                  <a:cubicBezTo>
                    <a:pt x="30" y="3"/>
                    <a:pt x="27" y="6"/>
                    <a:pt x="26" y="10"/>
                  </a:cubicBezTo>
                  <a:lnTo>
                    <a:pt x="26" y="10"/>
                  </a:ln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2"/>
            <p:cNvSpPr/>
            <p:nvPr/>
          </p:nvSpPr>
          <p:spPr>
            <a:xfrm>
              <a:off x="9419327"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2"/>
            <p:cNvSpPr/>
            <p:nvPr/>
          </p:nvSpPr>
          <p:spPr>
            <a:xfrm>
              <a:off x="9419327" y="4921596"/>
              <a:ext cx="10064" cy="4473"/>
            </a:xfrm>
            <a:custGeom>
              <a:avLst/>
              <a:gdLst/>
              <a:ahLst/>
              <a:cxnLst/>
              <a:rect l="l" t="t" r="r" b="b"/>
              <a:pathLst>
                <a:path w="63" h="28" extrusionOk="0">
                  <a:moveTo>
                    <a:pt x="1" y="1"/>
                  </a:moveTo>
                  <a:lnTo>
                    <a:pt x="10" y="9"/>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2"/>
            <p:cNvSpPr/>
            <p:nvPr/>
          </p:nvSpPr>
          <p:spPr>
            <a:xfrm>
              <a:off x="9419327" y="4885015"/>
              <a:ext cx="7188" cy="160"/>
            </a:xfrm>
            <a:custGeom>
              <a:avLst/>
              <a:gdLst/>
              <a:ahLst/>
              <a:cxnLst/>
              <a:rect l="l" t="t" r="r" b="b"/>
              <a:pathLst>
                <a:path w="45" h="1" extrusionOk="0">
                  <a:moveTo>
                    <a:pt x="18"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2"/>
            <p:cNvSpPr/>
            <p:nvPr/>
          </p:nvSpPr>
          <p:spPr>
            <a:xfrm>
              <a:off x="941517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2"/>
            <p:cNvSpPr/>
            <p:nvPr/>
          </p:nvSpPr>
          <p:spPr>
            <a:xfrm>
              <a:off x="9409423" y="4869360"/>
              <a:ext cx="5910" cy="1597"/>
            </a:xfrm>
            <a:custGeom>
              <a:avLst/>
              <a:gdLst/>
              <a:ahLst/>
              <a:cxnLst/>
              <a:rect l="l" t="t" r="r" b="b"/>
              <a:pathLst>
                <a:path w="37" h="10" extrusionOk="0">
                  <a:moveTo>
                    <a:pt x="1" y="1"/>
                  </a:moveTo>
                  <a:cubicBezTo>
                    <a:pt x="10" y="1"/>
                    <a:pt x="19" y="1"/>
                    <a:pt x="36" y="10"/>
                  </a:cubicBezTo>
                  <a:cubicBezTo>
                    <a:pt x="27"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2"/>
            <p:cNvSpPr/>
            <p:nvPr/>
          </p:nvSpPr>
          <p:spPr>
            <a:xfrm>
              <a:off x="9416611"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2"/>
            <p:cNvSpPr/>
            <p:nvPr/>
          </p:nvSpPr>
          <p:spPr>
            <a:xfrm>
              <a:off x="9415174" y="4890606"/>
              <a:ext cx="1597" cy="3035"/>
            </a:xfrm>
            <a:custGeom>
              <a:avLst/>
              <a:gdLst/>
              <a:ahLst/>
              <a:cxnLst/>
              <a:rect l="l" t="t" r="r" b="b"/>
              <a:pathLst>
                <a:path w="10" h="19" extrusionOk="0">
                  <a:moveTo>
                    <a:pt x="9" y="18"/>
                  </a:moveTo>
                  <a:lnTo>
                    <a:pt x="9" y="18"/>
                  </a:lnTo>
                  <a:cubicBezTo>
                    <a:pt x="0" y="9"/>
                    <a:pt x="0" y="9"/>
                    <a:pt x="0" y="0"/>
                  </a:cubicBezTo>
                  <a:cubicBezTo>
                    <a:pt x="0" y="9"/>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2"/>
            <p:cNvSpPr/>
            <p:nvPr/>
          </p:nvSpPr>
          <p:spPr>
            <a:xfrm>
              <a:off x="9416611"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2"/>
            <p:cNvSpPr/>
            <p:nvPr/>
          </p:nvSpPr>
          <p:spPr>
            <a:xfrm>
              <a:off x="9409423" y="4911212"/>
              <a:ext cx="10064" cy="4952"/>
            </a:xfrm>
            <a:custGeom>
              <a:avLst/>
              <a:gdLst/>
              <a:ahLst/>
              <a:cxnLst/>
              <a:rect l="l" t="t"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2"/>
            <p:cNvSpPr/>
            <p:nvPr/>
          </p:nvSpPr>
          <p:spPr>
            <a:xfrm>
              <a:off x="9412298" y="4900510"/>
              <a:ext cx="5751" cy="4313"/>
            </a:xfrm>
            <a:custGeom>
              <a:avLst/>
              <a:gdLst/>
              <a:ahLst/>
              <a:cxnLst/>
              <a:rect l="l" t="t" r="r" b="b"/>
              <a:pathLst>
                <a:path w="36" h="27" extrusionOk="0">
                  <a:moveTo>
                    <a:pt x="1" y="0"/>
                  </a:moveTo>
                  <a:lnTo>
                    <a:pt x="9" y="27"/>
                  </a:lnTo>
                  <a:cubicBezTo>
                    <a:pt x="9"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2"/>
            <p:cNvSpPr/>
            <p:nvPr/>
          </p:nvSpPr>
          <p:spPr>
            <a:xfrm>
              <a:off x="9409423" y="4899072"/>
              <a:ext cx="3035" cy="1597"/>
            </a:xfrm>
            <a:custGeom>
              <a:avLst/>
              <a:gdLst/>
              <a:ahLst/>
              <a:cxnLst/>
              <a:rect l="l" t="t" r="r" b="b"/>
              <a:pathLst>
                <a:path w="19" h="10" extrusionOk="0">
                  <a:moveTo>
                    <a:pt x="1" y="0"/>
                  </a:moveTo>
                  <a:lnTo>
                    <a:pt x="19"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2"/>
            <p:cNvSpPr/>
            <p:nvPr/>
          </p:nvSpPr>
          <p:spPr>
            <a:xfrm>
              <a:off x="9403832" y="4873673"/>
              <a:ext cx="5751" cy="7188"/>
            </a:xfrm>
            <a:custGeom>
              <a:avLst/>
              <a:gdLst/>
              <a:ahLst/>
              <a:cxnLst/>
              <a:rect l="l" t="t"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2"/>
            <p:cNvSpPr/>
            <p:nvPr/>
          </p:nvSpPr>
          <p:spPr>
            <a:xfrm>
              <a:off x="941086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2"/>
            <p:cNvSpPr/>
            <p:nvPr/>
          </p:nvSpPr>
          <p:spPr>
            <a:xfrm>
              <a:off x="9392490" y="4855303"/>
              <a:ext cx="160" cy="1597"/>
            </a:xfrm>
            <a:custGeom>
              <a:avLst/>
              <a:gdLst/>
              <a:ahLst/>
              <a:cxnLst/>
              <a:rect l="l" t="t" r="r" b="b"/>
              <a:pathLst>
                <a:path w="1" h="10" extrusionOk="0">
                  <a:moveTo>
                    <a:pt x="1" y="1"/>
                  </a:moveTo>
                  <a:cubicBezTo>
                    <a:pt x="1" y="1"/>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2"/>
            <p:cNvSpPr/>
            <p:nvPr/>
          </p:nvSpPr>
          <p:spPr>
            <a:xfrm>
              <a:off x="9405270" y="4880702"/>
              <a:ext cx="3035" cy="3035"/>
            </a:xfrm>
            <a:custGeom>
              <a:avLst/>
              <a:gdLst/>
              <a:ahLst/>
              <a:cxnLst/>
              <a:rect l="l" t="t"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2"/>
            <p:cNvSpPr/>
            <p:nvPr/>
          </p:nvSpPr>
          <p:spPr>
            <a:xfrm>
              <a:off x="9403832" y="4865207"/>
              <a:ext cx="1597" cy="4313"/>
            </a:xfrm>
            <a:custGeom>
              <a:avLst/>
              <a:gdLst/>
              <a:ahLst/>
              <a:cxnLst/>
              <a:rect l="l" t="t" r="r" b="b"/>
              <a:pathLst>
                <a:path w="10" h="27" extrusionOk="0">
                  <a:moveTo>
                    <a:pt x="1" y="0"/>
                  </a:moveTo>
                  <a:cubicBezTo>
                    <a:pt x="1" y="9"/>
                    <a:pt x="1" y="18"/>
                    <a:pt x="1" y="27"/>
                  </a:cubicBezTo>
                  <a:cubicBezTo>
                    <a:pt x="1" y="18"/>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2"/>
            <p:cNvSpPr/>
            <p:nvPr/>
          </p:nvSpPr>
          <p:spPr>
            <a:xfrm>
              <a:off x="9412298" y="4883897"/>
              <a:ext cx="799" cy="1278"/>
            </a:xfrm>
            <a:custGeom>
              <a:avLst/>
              <a:gdLst/>
              <a:ahLst/>
              <a:cxnLst/>
              <a:rect l="l" t="t" r="r" b="b"/>
              <a:pathLst>
                <a:path w="5"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2"/>
            <p:cNvSpPr/>
            <p:nvPr/>
          </p:nvSpPr>
          <p:spPr>
            <a:xfrm>
              <a:off x="9408145" y="4883577"/>
              <a:ext cx="4313" cy="2875"/>
            </a:xfrm>
            <a:custGeom>
              <a:avLst/>
              <a:gdLst/>
              <a:ahLst/>
              <a:cxnLst/>
              <a:rect l="l" t="t"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2"/>
            <p:cNvSpPr/>
            <p:nvPr/>
          </p:nvSpPr>
          <p:spPr>
            <a:xfrm>
              <a:off x="9361500" y="4856740"/>
              <a:ext cx="31150" cy="15815"/>
            </a:xfrm>
            <a:custGeom>
              <a:avLst/>
              <a:gdLst/>
              <a:ahLst/>
              <a:cxnLst/>
              <a:rect l="l" t="t" r="r" b="b"/>
              <a:pathLst>
                <a:path w="195" h="99" extrusionOk="0">
                  <a:moveTo>
                    <a:pt x="142" y="0"/>
                  </a:moveTo>
                  <a:cubicBezTo>
                    <a:pt x="133" y="18"/>
                    <a:pt x="142" y="62"/>
                    <a:pt x="107" y="62"/>
                  </a:cubicBezTo>
                  <a:cubicBezTo>
                    <a:pt x="80" y="36"/>
                    <a:pt x="98" y="36"/>
                    <a:pt x="107" y="9"/>
                  </a:cubicBezTo>
                  <a:lnTo>
                    <a:pt x="107" y="9"/>
                  </a:ln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2"/>
            <p:cNvSpPr/>
            <p:nvPr/>
          </p:nvSpPr>
          <p:spPr>
            <a:xfrm>
              <a:off x="9392490" y="4855622"/>
              <a:ext cx="7348" cy="8307"/>
            </a:xfrm>
            <a:custGeom>
              <a:avLst/>
              <a:gdLst/>
              <a:ahLst/>
              <a:cxnLst/>
              <a:rect l="l" t="t"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2"/>
            <p:cNvSpPr/>
            <p:nvPr/>
          </p:nvSpPr>
          <p:spPr>
            <a:xfrm>
              <a:off x="9388337" y="4865207"/>
              <a:ext cx="15655" cy="11981"/>
            </a:xfrm>
            <a:custGeom>
              <a:avLst/>
              <a:gdLst/>
              <a:ahLst/>
              <a:cxnLst/>
              <a:rect l="l" t="t"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2"/>
            <p:cNvSpPr/>
            <p:nvPr/>
          </p:nvSpPr>
          <p:spPr>
            <a:xfrm>
              <a:off x="9398241" y="4916005"/>
              <a:ext cx="160" cy="1597"/>
            </a:xfrm>
            <a:custGeom>
              <a:avLst/>
              <a:gdLst/>
              <a:ahLst/>
              <a:cxnLst/>
              <a:rect l="l" t="t" r="r" b="b"/>
              <a:pathLst>
                <a:path w="1" h="10" extrusionOk="0">
                  <a:moveTo>
                    <a:pt x="0" y="9"/>
                  </a:moveTo>
                  <a:lnTo>
                    <a:pt x="0" y="0"/>
                  </a:lnTo>
                  <a:cubicBezTo>
                    <a:pt x="0" y="0"/>
                    <a:pt x="0" y="0"/>
                    <a:pt x="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2"/>
            <p:cNvSpPr/>
            <p:nvPr/>
          </p:nvSpPr>
          <p:spPr>
            <a:xfrm>
              <a:off x="9398241" y="4903225"/>
              <a:ext cx="10064" cy="14377"/>
            </a:xfrm>
            <a:custGeom>
              <a:avLst/>
              <a:gdLst/>
              <a:ahLst/>
              <a:cxnLst/>
              <a:rect l="l" t="t" r="r" b="b"/>
              <a:pathLst>
                <a:path w="63" h="90" extrusionOk="0">
                  <a:moveTo>
                    <a:pt x="62" y="1"/>
                  </a:moveTo>
                  <a:lnTo>
                    <a:pt x="62" y="1"/>
                  </a:lnTo>
                  <a:cubicBezTo>
                    <a:pt x="61" y="1"/>
                    <a:pt x="59" y="2"/>
                    <a:pt x="57" y="5"/>
                  </a:cubicBezTo>
                  <a:lnTo>
                    <a:pt x="57" y="5"/>
                  </a:ln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2"/>
            <p:cNvSpPr/>
            <p:nvPr/>
          </p:nvSpPr>
          <p:spPr>
            <a:xfrm>
              <a:off x="9391212"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4"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2"/>
            <p:cNvSpPr/>
            <p:nvPr/>
          </p:nvSpPr>
          <p:spPr>
            <a:xfrm>
              <a:off x="9391212" y="4852427"/>
              <a:ext cx="8626" cy="1597"/>
            </a:xfrm>
            <a:custGeom>
              <a:avLst/>
              <a:gdLst/>
              <a:ahLst/>
              <a:cxnLst/>
              <a:rect l="l" t="t" r="r" b="b"/>
              <a:pathLst>
                <a:path w="54" h="10" extrusionOk="0">
                  <a:moveTo>
                    <a:pt x="0" y="1"/>
                  </a:moveTo>
                  <a:lnTo>
                    <a:pt x="18"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2"/>
            <p:cNvSpPr/>
            <p:nvPr/>
          </p:nvSpPr>
          <p:spPr>
            <a:xfrm>
              <a:off x="9389775" y="4843961"/>
              <a:ext cx="4313" cy="3035"/>
            </a:xfrm>
            <a:custGeom>
              <a:avLst/>
              <a:gdLst/>
              <a:ahLst/>
              <a:cxnLst/>
              <a:rect l="l" t="t" r="r" b="b"/>
              <a:pathLst>
                <a:path w="27" h="19" extrusionOk="0">
                  <a:moveTo>
                    <a:pt x="9" y="1"/>
                  </a:moveTo>
                  <a:lnTo>
                    <a:pt x="0"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2"/>
            <p:cNvSpPr/>
            <p:nvPr/>
          </p:nvSpPr>
          <p:spPr>
            <a:xfrm>
              <a:off x="9536418" y="4657862"/>
              <a:ext cx="1597" cy="3035"/>
            </a:xfrm>
            <a:custGeom>
              <a:avLst/>
              <a:gdLst/>
              <a:ahLst/>
              <a:cxnLst/>
              <a:rect l="l" t="t" r="r" b="b"/>
              <a:pathLst>
                <a:path w="10" h="19" extrusionOk="0">
                  <a:moveTo>
                    <a:pt x="9" y="0"/>
                  </a:moveTo>
                  <a:lnTo>
                    <a:pt x="9" y="0"/>
                  </a:lnTo>
                  <a:cubicBezTo>
                    <a:pt x="1" y="9"/>
                    <a:pt x="1" y="9"/>
                    <a:pt x="1"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2"/>
            <p:cNvSpPr/>
            <p:nvPr/>
          </p:nvSpPr>
          <p:spPr>
            <a:xfrm>
              <a:off x="9522361" y="4659299"/>
              <a:ext cx="160" cy="2875"/>
            </a:xfrm>
            <a:custGeom>
              <a:avLst/>
              <a:gdLst/>
              <a:ahLst/>
              <a:cxnLst/>
              <a:rect l="l" t="t" r="r" b="b"/>
              <a:pathLst>
                <a:path w="1" h="18" extrusionOk="0">
                  <a:moveTo>
                    <a:pt x="0" y="0"/>
                  </a:moveTo>
                  <a:lnTo>
                    <a:pt x="0" y="18"/>
                  </a:ln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2"/>
            <p:cNvSpPr/>
            <p:nvPr/>
          </p:nvSpPr>
          <p:spPr>
            <a:xfrm>
              <a:off x="9316453" y="4718564"/>
              <a:ext cx="11342" cy="5751"/>
            </a:xfrm>
            <a:custGeom>
              <a:avLst/>
              <a:gdLst/>
              <a:ahLst/>
              <a:cxnLst/>
              <a:rect l="l" t="t" r="r" b="b"/>
              <a:pathLst>
                <a:path w="71" h="36" extrusionOk="0">
                  <a:moveTo>
                    <a:pt x="0" y="0"/>
                  </a:moveTo>
                  <a:cubicBezTo>
                    <a:pt x="25" y="12"/>
                    <a:pt x="53" y="26"/>
                    <a:pt x="71" y="35"/>
                  </a:cubicBezTo>
                  <a:lnTo>
                    <a:pt x="71" y="35"/>
                  </a:ln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2"/>
            <p:cNvSpPr/>
            <p:nvPr/>
          </p:nvSpPr>
          <p:spPr>
            <a:xfrm>
              <a:off x="9406707" y="4686136"/>
              <a:ext cx="2875" cy="4313"/>
            </a:xfrm>
            <a:custGeom>
              <a:avLst/>
              <a:gdLst/>
              <a:ahLst/>
              <a:cxnLst/>
              <a:rect l="l" t="t"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2"/>
            <p:cNvSpPr/>
            <p:nvPr/>
          </p:nvSpPr>
          <p:spPr>
            <a:xfrm>
              <a:off x="9412298" y="4666328"/>
              <a:ext cx="3035" cy="3035"/>
            </a:xfrm>
            <a:custGeom>
              <a:avLst/>
              <a:gdLst/>
              <a:ahLst/>
              <a:cxnLst/>
              <a:rect l="l" t="t" r="r" b="b"/>
              <a:pathLst>
                <a:path w="19" h="19" extrusionOk="0">
                  <a:moveTo>
                    <a:pt x="1" y="0"/>
                  </a:moveTo>
                  <a:lnTo>
                    <a:pt x="18" y="18"/>
                  </a:lnTo>
                  <a:cubicBezTo>
                    <a:pt x="18" y="9"/>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2"/>
            <p:cNvSpPr/>
            <p:nvPr/>
          </p:nvSpPr>
          <p:spPr>
            <a:xfrm>
              <a:off x="9659100" y="4649395"/>
              <a:ext cx="12939" cy="5751"/>
            </a:xfrm>
            <a:custGeom>
              <a:avLst/>
              <a:gdLst/>
              <a:ahLst/>
              <a:cxnLst/>
              <a:rect l="l" t="t" r="r" b="b"/>
              <a:pathLst>
                <a:path w="81" h="36" extrusionOk="0">
                  <a:moveTo>
                    <a:pt x="80" y="0"/>
                  </a:moveTo>
                  <a:cubicBezTo>
                    <a:pt x="36" y="0"/>
                    <a:pt x="27" y="18"/>
                    <a:pt x="1" y="36"/>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2"/>
            <p:cNvSpPr/>
            <p:nvPr/>
          </p:nvSpPr>
          <p:spPr>
            <a:xfrm>
              <a:off x="9342491" y="4766486"/>
              <a:ext cx="3674" cy="7508"/>
            </a:xfrm>
            <a:custGeom>
              <a:avLst/>
              <a:gdLst/>
              <a:ahLst/>
              <a:cxnLst/>
              <a:rect l="l" t="t"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2"/>
            <p:cNvSpPr/>
            <p:nvPr/>
          </p:nvSpPr>
          <p:spPr>
            <a:xfrm>
              <a:off x="9530827" y="4711375"/>
              <a:ext cx="1597" cy="3035"/>
            </a:xfrm>
            <a:custGeom>
              <a:avLst/>
              <a:gdLst/>
              <a:ahLst/>
              <a:cxnLst/>
              <a:rect l="l" t="t" r="r" b="b"/>
              <a:pathLst>
                <a:path w="10" h="19" extrusionOk="0">
                  <a:moveTo>
                    <a:pt x="9" y="1"/>
                  </a:moveTo>
                  <a:cubicBezTo>
                    <a:pt x="0" y="10"/>
                    <a:pt x="0" y="10"/>
                    <a:pt x="0"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2"/>
            <p:cNvSpPr/>
            <p:nvPr/>
          </p:nvSpPr>
          <p:spPr>
            <a:xfrm>
              <a:off x="9341852"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2"/>
            <p:cNvSpPr/>
            <p:nvPr/>
          </p:nvSpPr>
          <p:spPr>
            <a:xfrm>
              <a:off x="9519485" y="4927187"/>
              <a:ext cx="1597" cy="160"/>
            </a:xfrm>
            <a:custGeom>
              <a:avLst/>
              <a:gdLst/>
              <a:ahLst/>
              <a:cxnLst/>
              <a:rect l="l" t="t" r="r" b="b"/>
              <a:pathLst>
                <a:path w="10" h="1" extrusionOk="0">
                  <a:moveTo>
                    <a:pt x="9" y="1"/>
                  </a:moveTo>
                  <a:cubicBezTo>
                    <a:pt x="9" y="1"/>
                    <a:pt x="1" y="1"/>
                    <a:pt x="1"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2"/>
            <p:cNvSpPr/>
            <p:nvPr/>
          </p:nvSpPr>
          <p:spPr>
            <a:xfrm>
              <a:off x="9436260" y="4966803"/>
              <a:ext cx="1597" cy="2875"/>
            </a:xfrm>
            <a:custGeom>
              <a:avLst/>
              <a:gdLst/>
              <a:ahLst/>
              <a:cxnLst/>
              <a:rect l="l" t="t" r="r" b="b"/>
              <a:pathLst>
                <a:path w="10" h="18" extrusionOk="0">
                  <a:moveTo>
                    <a:pt x="9" y="0"/>
                  </a:moveTo>
                  <a:lnTo>
                    <a:pt x="9" y="0"/>
                  </a:lnTo>
                  <a:cubicBezTo>
                    <a:pt x="1" y="0"/>
                    <a:pt x="1" y="9"/>
                    <a:pt x="1" y="18"/>
                  </a:cubicBezTo>
                  <a:cubicBezTo>
                    <a:pt x="1" y="9"/>
                    <a:pt x="1"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2"/>
            <p:cNvSpPr/>
            <p:nvPr/>
          </p:nvSpPr>
          <p:spPr>
            <a:xfrm>
              <a:off x="9375558" y="4817284"/>
              <a:ext cx="160" cy="1597"/>
            </a:xfrm>
            <a:custGeom>
              <a:avLst/>
              <a:gdLst/>
              <a:ahLst/>
              <a:cxnLst/>
              <a:rect l="l" t="t" r="r" b="b"/>
              <a:pathLst>
                <a:path w="1" h="10" extrusionOk="0">
                  <a:moveTo>
                    <a:pt x="1" y="0"/>
                  </a:move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2"/>
            <p:cNvSpPr/>
            <p:nvPr/>
          </p:nvSpPr>
          <p:spPr>
            <a:xfrm>
              <a:off x="935878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2"/>
            <p:cNvSpPr/>
            <p:nvPr/>
          </p:nvSpPr>
          <p:spPr>
            <a:xfrm>
              <a:off x="9305111" y="4762173"/>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2"/>
            <p:cNvSpPr/>
            <p:nvPr/>
          </p:nvSpPr>
          <p:spPr>
            <a:xfrm>
              <a:off x="937428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2"/>
            <p:cNvSpPr/>
            <p:nvPr/>
          </p:nvSpPr>
          <p:spPr>
            <a:xfrm>
              <a:off x="9375558" y="4818722"/>
              <a:ext cx="2556" cy="1438"/>
            </a:xfrm>
            <a:custGeom>
              <a:avLst/>
              <a:gdLst/>
              <a:ahLst/>
              <a:cxnLst/>
              <a:rect l="l" t="t" r="r" b="b"/>
              <a:pathLst>
                <a:path w="16" h="9" extrusionOk="0">
                  <a:moveTo>
                    <a:pt x="1" y="0"/>
                  </a:moveTo>
                  <a:lnTo>
                    <a:pt x="1" y="0"/>
                  </a:lnTo>
                  <a:cubicBezTo>
                    <a:pt x="4" y="2"/>
                    <a:pt x="7" y="3"/>
                    <a:pt x="9" y="4"/>
                  </a:cubicBezTo>
                  <a:lnTo>
                    <a:pt x="9" y="4"/>
                  </a:lnTo>
                  <a:cubicBezTo>
                    <a:pt x="8" y="2"/>
                    <a:pt x="5" y="0"/>
                    <a:pt x="1" y="0"/>
                  </a:cubicBezTo>
                  <a:close/>
                  <a:moveTo>
                    <a:pt x="9" y="4"/>
                  </a:moveTo>
                  <a:cubicBezTo>
                    <a:pt x="10" y="7"/>
                    <a:pt x="10" y="9"/>
                    <a:pt x="10" y="9"/>
                  </a:cubicBezTo>
                  <a:cubicBezTo>
                    <a:pt x="10" y="9"/>
                    <a:pt x="15" y="9"/>
                    <a:pt x="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2"/>
            <p:cNvSpPr/>
            <p:nvPr/>
          </p:nvSpPr>
          <p:spPr>
            <a:xfrm>
              <a:off x="9374280" y="4814409"/>
              <a:ext cx="1438" cy="3035"/>
            </a:xfrm>
            <a:custGeom>
              <a:avLst/>
              <a:gdLst/>
              <a:ahLst/>
              <a:cxnLst/>
              <a:rect l="l" t="t" r="r" b="b"/>
              <a:pathLst>
                <a:path w="9"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2"/>
            <p:cNvSpPr/>
            <p:nvPr/>
          </p:nvSpPr>
          <p:spPr>
            <a:xfrm>
              <a:off x="9580187" y="4793323"/>
              <a:ext cx="1597" cy="2396"/>
            </a:xfrm>
            <a:custGeom>
              <a:avLst/>
              <a:gdLst/>
              <a:ahLst/>
              <a:cxnLst/>
              <a:rect l="l" t="t"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2"/>
            <p:cNvSpPr/>
            <p:nvPr/>
          </p:nvSpPr>
          <p:spPr>
            <a:xfrm>
              <a:off x="9300958" y="4664890"/>
              <a:ext cx="0" cy="160"/>
            </a:xfrm>
            <a:custGeom>
              <a:avLst/>
              <a:gdLst/>
              <a:ahLst/>
              <a:cxnLst/>
              <a:rect l="l" t="t" r="r" b="b"/>
              <a:pathLst>
                <a:path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2"/>
            <p:cNvSpPr/>
            <p:nvPr/>
          </p:nvSpPr>
          <p:spPr>
            <a:xfrm>
              <a:off x="9300958" y="4660737"/>
              <a:ext cx="11342" cy="18370"/>
            </a:xfrm>
            <a:custGeom>
              <a:avLst/>
              <a:gdLst/>
              <a:ahLst/>
              <a:cxnLst/>
              <a:rect l="l" t="t" r="r" b="b"/>
              <a:pathLst>
                <a:path w="71" h="115" extrusionOk="0">
                  <a:moveTo>
                    <a:pt x="44" y="0"/>
                  </a:moveTo>
                  <a:cubicBezTo>
                    <a:pt x="38" y="24"/>
                    <a:pt x="32" y="32"/>
                    <a:pt x="21" y="32"/>
                  </a:cubicBezTo>
                  <a:cubicBezTo>
                    <a:pt x="16" y="32"/>
                    <a:pt x="9" y="30"/>
                    <a:pt x="0" y="27"/>
                  </a:cubicBezTo>
                  <a:lnTo>
                    <a:pt x="0" y="27"/>
                  </a:lnTo>
                  <a:cubicBezTo>
                    <a:pt x="26"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2"/>
            <p:cNvSpPr/>
            <p:nvPr/>
          </p:nvSpPr>
          <p:spPr>
            <a:xfrm>
              <a:off x="9210544" y="4642367"/>
              <a:ext cx="478429" cy="352711"/>
            </a:xfrm>
            <a:custGeom>
              <a:avLst/>
              <a:gdLst/>
              <a:ahLst/>
              <a:cxnLst/>
              <a:rect l="l" t="t" r="r" b="b"/>
              <a:pathLst>
                <a:path w="2995" h="2208" extrusionOk="0">
                  <a:moveTo>
                    <a:pt x="2005" y="115"/>
                  </a:moveTo>
                  <a:lnTo>
                    <a:pt x="2005" y="115"/>
                  </a:lnTo>
                  <a:cubicBezTo>
                    <a:pt x="2004" y="115"/>
                    <a:pt x="2004" y="115"/>
                    <a:pt x="2003" y="115"/>
                  </a:cubicBezTo>
                  <a:lnTo>
                    <a:pt x="2003" y="115"/>
                  </a:ln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lnTo>
                    <a:pt x="390" y="143"/>
                  </a:lnTo>
                  <a:cubicBezTo>
                    <a:pt x="390" y="143"/>
                    <a:pt x="390" y="142"/>
                    <a:pt x="389" y="142"/>
                  </a:cubicBezTo>
                  <a:close/>
                  <a:moveTo>
                    <a:pt x="416" y="142"/>
                  </a:moveTo>
                  <a:cubicBezTo>
                    <a:pt x="420" y="144"/>
                    <a:pt x="424" y="146"/>
                    <a:pt x="428" y="149"/>
                  </a:cubicBezTo>
                  <a:lnTo>
                    <a:pt x="428" y="149"/>
                  </a:ln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lnTo>
                    <a:pt x="1225" y="307"/>
                  </a:ln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lnTo>
                    <a:pt x="2558" y="761"/>
                  </a:lnTo>
                  <a:cubicBezTo>
                    <a:pt x="2560" y="757"/>
                    <a:pt x="2562" y="754"/>
                    <a:pt x="2562" y="751"/>
                  </a:cubicBezTo>
                  <a:close/>
                  <a:moveTo>
                    <a:pt x="612" y="910"/>
                  </a:moveTo>
                  <a:cubicBezTo>
                    <a:pt x="619" y="912"/>
                    <a:pt x="627" y="914"/>
                    <a:pt x="635" y="917"/>
                  </a:cubicBezTo>
                  <a:lnTo>
                    <a:pt x="635" y="917"/>
                  </a:lnTo>
                  <a:cubicBezTo>
                    <a:pt x="629" y="913"/>
                    <a:pt x="621" y="911"/>
                    <a:pt x="612" y="910"/>
                  </a:cubicBezTo>
                  <a:close/>
                  <a:moveTo>
                    <a:pt x="2067" y="927"/>
                  </a:moveTo>
                  <a:cubicBezTo>
                    <a:pt x="2067" y="935"/>
                    <a:pt x="2065" y="938"/>
                    <a:pt x="2064" y="938"/>
                  </a:cubicBezTo>
                  <a:cubicBezTo>
                    <a:pt x="2061" y="938"/>
                    <a:pt x="2058" y="933"/>
                    <a:pt x="2058" y="927"/>
                  </a:cubicBez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lnTo>
                    <a:pt x="1823" y="1300"/>
                  </a:lnTo>
                  <a:cubicBezTo>
                    <a:pt x="1820" y="1299"/>
                    <a:pt x="1816" y="1298"/>
                    <a:pt x="1811" y="1298"/>
                  </a:cubicBezTo>
                  <a:close/>
                  <a:moveTo>
                    <a:pt x="1979" y="1704"/>
                  </a:moveTo>
                  <a:lnTo>
                    <a:pt x="1979" y="1704"/>
                  </a:lnTo>
                  <a:cubicBezTo>
                    <a:pt x="1978" y="1705"/>
                    <a:pt x="1977" y="1705"/>
                    <a:pt x="1976" y="1706"/>
                  </a:cubicBezTo>
                  <a:lnTo>
                    <a:pt x="1976" y="1706"/>
                  </a:ln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41" y="115"/>
                  </a:lnTo>
                  <a:lnTo>
                    <a:pt x="2005" y="133"/>
                  </a:lnTo>
                  <a:cubicBezTo>
                    <a:pt x="1989" y="133"/>
                    <a:pt x="1995" y="118"/>
                    <a:pt x="2003" y="115"/>
                  </a:cubicBezTo>
                  <a:lnTo>
                    <a:pt x="2003" y="115"/>
                  </a:lnTo>
                  <a:lnTo>
                    <a:pt x="1952" y="124"/>
                  </a:lnTo>
                  <a:cubicBezTo>
                    <a:pt x="1943" y="142"/>
                    <a:pt x="1926" y="159"/>
                    <a:pt x="1917" y="177"/>
                  </a:cubicBezTo>
                  <a:cubicBezTo>
                    <a:pt x="1899" y="159"/>
                    <a:pt x="1917" y="159"/>
                    <a:pt x="1917" y="150"/>
                  </a:cubicBezTo>
                  <a:lnTo>
                    <a:pt x="1917" y="150"/>
                  </a:ln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lnTo>
                    <a:pt x="1793" y="9"/>
                  </a:ln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46" y="106"/>
                  </a:ln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lnTo>
                    <a:pt x="1396" y="115"/>
                  </a:lnTo>
                  <a:cubicBezTo>
                    <a:pt x="1352" y="159"/>
                    <a:pt x="1352" y="150"/>
                    <a:pt x="1317" y="195"/>
                  </a:cubicBezTo>
                  <a:lnTo>
                    <a:pt x="1281" y="168"/>
                  </a:lnTo>
                  <a:lnTo>
                    <a:pt x="1281" y="168"/>
                  </a:lnTo>
                  <a:cubicBezTo>
                    <a:pt x="1308" y="203"/>
                    <a:pt x="1272" y="248"/>
                    <a:pt x="1246" y="283"/>
                  </a:cubicBezTo>
                  <a:cubicBezTo>
                    <a:pt x="1255" y="301"/>
                    <a:pt x="1264" y="309"/>
                    <a:pt x="1264" y="318"/>
                  </a:cubicBezTo>
                  <a:lnTo>
                    <a:pt x="1219" y="345"/>
                  </a:lnTo>
                  <a:cubicBezTo>
                    <a:pt x="1219" y="337"/>
                    <a:pt x="1219" y="323"/>
                    <a:pt x="1225" y="307"/>
                  </a:cubicBezTo>
                  <a:lnTo>
                    <a:pt x="1225" y="307"/>
                  </a:lnTo>
                  <a:cubicBezTo>
                    <a:pt x="1223" y="309"/>
                    <a:pt x="1219" y="309"/>
                    <a:pt x="1219" y="309"/>
                  </a:cubicBezTo>
                  <a:cubicBezTo>
                    <a:pt x="1202" y="292"/>
                    <a:pt x="1211" y="265"/>
                    <a:pt x="1228" y="239"/>
                  </a:cubicBezTo>
                  <a:lnTo>
                    <a:pt x="1237" y="274"/>
                  </a:lnTo>
                  <a:cubicBezTo>
                    <a:pt x="1255" y="239"/>
                    <a:pt x="1264" y="212"/>
                    <a:pt x="1264" y="186"/>
                  </a:cubicBezTo>
                  <a:lnTo>
                    <a:pt x="1264" y="186"/>
                  </a:ln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lnTo>
                    <a:pt x="1025" y="168"/>
                  </a:lnTo>
                  <a:cubicBezTo>
                    <a:pt x="1030" y="183"/>
                    <a:pt x="1036" y="188"/>
                    <a:pt x="1044" y="188"/>
                  </a:cubicBezTo>
                  <a:cubicBezTo>
                    <a:pt x="1061" y="188"/>
                    <a:pt x="1084" y="158"/>
                    <a:pt x="1107" y="158"/>
                  </a:cubicBezTo>
                  <a:cubicBezTo>
                    <a:pt x="1108" y="158"/>
                    <a:pt x="1108" y="158"/>
                    <a:pt x="1109" y="159"/>
                  </a:cubicBezTo>
                  <a:lnTo>
                    <a:pt x="1109" y="159"/>
                  </a:lnTo>
                  <a:cubicBezTo>
                    <a:pt x="1096" y="154"/>
                    <a:pt x="1097" y="132"/>
                    <a:pt x="1105" y="124"/>
                  </a:cubicBezTo>
                  <a:lnTo>
                    <a:pt x="1105" y="124"/>
                  </a:lnTo>
                  <a:lnTo>
                    <a:pt x="1043" y="168"/>
                  </a:lnTo>
                  <a:cubicBezTo>
                    <a:pt x="1043" y="133"/>
                    <a:pt x="1025" y="142"/>
                    <a:pt x="1007" y="124"/>
                  </a:cubicBezTo>
                  <a:lnTo>
                    <a:pt x="1007" y="124"/>
                  </a:ln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lnTo>
                    <a:pt x="910" y="186"/>
                  </a:lnTo>
                  <a:cubicBezTo>
                    <a:pt x="905" y="191"/>
                    <a:pt x="899" y="193"/>
                    <a:pt x="892" y="193"/>
                  </a:cubicBezTo>
                  <a:cubicBezTo>
                    <a:pt x="876" y="193"/>
                    <a:pt x="860" y="181"/>
                    <a:pt x="866" y="168"/>
                  </a:cubicBezTo>
                  <a:lnTo>
                    <a:pt x="751" y="168"/>
                  </a:lnTo>
                  <a:cubicBezTo>
                    <a:pt x="712" y="176"/>
                    <a:pt x="687" y="191"/>
                    <a:pt x="688" y="219"/>
                  </a:cubicBezTo>
                  <a:lnTo>
                    <a:pt x="688" y="219"/>
                  </a:lnTo>
                  <a:cubicBezTo>
                    <a:pt x="684" y="197"/>
                    <a:pt x="672" y="149"/>
                    <a:pt x="672" y="142"/>
                  </a:cubicBezTo>
                  <a:lnTo>
                    <a:pt x="672" y="142"/>
                  </a:ln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lnTo>
                    <a:pt x="428" y="149"/>
                  </a:lnTo>
                  <a:cubicBezTo>
                    <a:pt x="457" y="172"/>
                    <a:pt x="501" y="239"/>
                    <a:pt x="478" y="239"/>
                  </a:cubicBezTo>
                  <a:cubicBezTo>
                    <a:pt x="469" y="222"/>
                    <a:pt x="397" y="158"/>
                    <a:pt x="390" y="143"/>
                  </a:cubicBezTo>
                  <a:lnTo>
                    <a:pt x="390" y="143"/>
                  </a:lnTo>
                  <a:cubicBezTo>
                    <a:pt x="398" y="168"/>
                    <a:pt x="407" y="193"/>
                    <a:pt x="415" y="226"/>
                  </a:cubicBezTo>
                  <a:lnTo>
                    <a:pt x="415" y="226"/>
                  </a:lnTo>
                  <a:cubicBezTo>
                    <a:pt x="406" y="205"/>
                    <a:pt x="334" y="158"/>
                    <a:pt x="292" y="133"/>
                  </a:cubicBezTo>
                  <a:lnTo>
                    <a:pt x="292" y="133"/>
                  </a:ln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lnTo>
                    <a:pt x="98" y="150"/>
                  </a:lnTo>
                  <a:cubicBezTo>
                    <a:pt x="142" y="186"/>
                    <a:pt x="239" y="248"/>
                    <a:pt x="336" y="309"/>
                  </a:cubicBezTo>
                  <a:cubicBezTo>
                    <a:pt x="425" y="371"/>
                    <a:pt x="513" y="424"/>
                    <a:pt x="548" y="451"/>
                  </a:cubicBezTo>
                  <a:lnTo>
                    <a:pt x="513" y="433"/>
                  </a:ln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1" y="133"/>
                  </a:lnTo>
                  <a:lnTo>
                    <a:pt x="45" y="230"/>
                  </a:lnTo>
                  <a:cubicBezTo>
                    <a:pt x="116" y="256"/>
                    <a:pt x="160" y="336"/>
                    <a:pt x="222" y="354"/>
                  </a:cubicBezTo>
                  <a:cubicBezTo>
                    <a:pt x="177" y="309"/>
                    <a:pt x="133" y="265"/>
                    <a:pt x="80" y="221"/>
                  </a:cubicBezTo>
                  <a:lnTo>
                    <a:pt x="80" y="221"/>
                  </a:lnTo>
                  <a:cubicBezTo>
                    <a:pt x="125" y="239"/>
                    <a:pt x="186" y="274"/>
                    <a:pt x="239" y="318"/>
                  </a:cubicBezTo>
                  <a:cubicBezTo>
                    <a:pt x="301" y="354"/>
                    <a:pt x="345" y="389"/>
                    <a:pt x="354" y="415"/>
                  </a:cubicBezTo>
                  <a:cubicBezTo>
                    <a:pt x="328" y="415"/>
                    <a:pt x="222" y="362"/>
                    <a:pt x="195" y="354"/>
                  </a:cubicBezTo>
                  <a:lnTo>
                    <a:pt x="195" y="354"/>
                  </a:lnTo>
                  <a:cubicBezTo>
                    <a:pt x="222" y="371"/>
                    <a:pt x="275" y="424"/>
                    <a:pt x="257" y="424"/>
                  </a:cubicBezTo>
                  <a:lnTo>
                    <a:pt x="204" y="389"/>
                  </a:ln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lnTo>
                    <a:pt x="612" y="910"/>
                  </a:ln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96" y="1007"/>
                  </a:lnTo>
                  <a:lnTo>
                    <a:pt x="787" y="1033"/>
                  </a:lnTo>
                  <a:cubicBezTo>
                    <a:pt x="769" y="1033"/>
                    <a:pt x="751" y="1025"/>
                    <a:pt x="760" y="1007"/>
                  </a:cubicBezTo>
                  <a:lnTo>
                    <a:pt x="760" y="1007"/>
                  </a:ln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lnTo>
                    <a:pt x="956" y="1226"/>
                  </a:lnTo>
                  <a:cubicBezTo>
                    <a:pt x="962" y="1215"/>
                    <a:pt x="958" y="1201"/>
                    <a:pt x="946" y="1201"/>
                  </a:cubicBezTo>
                  <a:lnTo>
                    <a:pt x="946" y="1201"/>
                  </a:lnTo>
                  <a:cubicBezTo>
                    <a:pt x="958" y="1201"/>
                    <a:pt x="953" y="1216"/>
                    <a:pt x="951" y="1231"/>
                  </a:cubicBezTo>
                  <a:lnTo>
                    <a:pt x="951" y="1231"/>
                  </a:lnTo>
                  <a:lnTo>
                    <a:pt x="946" y="1236"/>
                  </a:lnTo>
                  <a:cubicBezTo>
                    <a:pt x="947" y="1236"/>
                    <a:pt x="949" y="1235"/>
                    <a:pt x="950" y="1233"/>
                  </a:cubicBezTo>
                  <a:lnTo>
                    <a:pt x="950" y="1233"/>
                  </a:ln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lnTo>
                    <a:pt x="1113" y="1219"/>
                  </a:lnTo>
                  <a:cubicBezTo>
                    <a:pt x="1105" y="1229"/>
                    <a:pt x="1099" y="1232"/>
                    <a:pt x="1094" y="1232"/>
                  </a:cubicBezTo>
                  <a:cubicBezTo>
                    <a:pt x="1077" y="1232"/>
                    <a:pt x="1072" y="1192"/>
                    <a:pt x="1056" y="1192"/>
                  </a:cubicBezTo>
                  <a:cubicBezTo>
                    <a:pt x="1051" y="1192"/>
                    <a:pt x="1045" y="1196"/>
                    <a:pt x="1038" y="1204"/>
                  </a:cubicBezTo>
                  <a:lnTo>
                    <a:pt x="1038" y="1204"/>
                  </a:lnTo>
                  <a:cubicBezTo>
                    <a:pt x="1066" y="1166"/>
                    <a:pt x="1035" y="1163"/>
                    <a:pt x="1060" y="1113"/>
                  </a:cubicBezTo>
                  <a:lnTo>
                    <a:pt x="1060" y="1113"/>
                  </a:ln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lnTo>
                    <a:pt x="957" y="1042"/>
                  </a:lnTo>
                  <a:cubicBezTo>
                    <a:pt x="959" y="1041"/>
                    <a:pt x="962" y="1040"/>
                    <a:pt x="963" y="1036"/>
                  </a:cubicBezTo>
                  <a:lnTo>
                    <a:pt x="963" y="1036"/>
                  </a:ln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69" y="574"/>
                  </a:ln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lnTo>
                    <a:pt x="659" y="513"/>
                  </a:lnTo>
                  <a:cubicBezTo>
                    <a:pt x="658" y="513"/>
                    <a:pt x="656" y="513"/>
                    <a:pt x="654" y="512"/>
                  </a:cubicBezTo>
                  <a:lnTo>
                    <a:pt x="654" y="512"/>
                  </a:lnTo>
                  <a:cubicBezTo>
                    <a:pt x="657" y="515"/>
                    <a:pt x="659" y="516"/>
                    <a:pt x="660" y="516"/>
                  </a:cubicBezTo>
                  <a:cubicBezTo>
                    <a:pt x="660" y="516"/>
                    <a:pt x="660" y="515"/>
                    <a:pt x="659" y="513"/>
                  </a:cubicBezTo>
                  <a:lnTo>
                    <a:pt x="659" y="513"/>
                  </a:ln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lnTo>
                    <a:pt x="601" y="442"/>
                  </a:lnTo>
                  <a:cubicBezTo>
                    <a:pt x="601" y="442"/>
                    <a:pt x="610" y="451"/>
                    <a:pt x="619" y="451"/>
                  </a:cubicBezTo>
                  <a:lnTo>
                    <a:pt x="628" y="451"/>
                  </a:lnTo>
                  <a:cubicBezTo>
                    <a:pt x="628" y="451"/>
                    <a:pt x="628" y="451"/>
                    <a:pt x="619" y="442"/>
                  </a:cubicBezTo>
                  <a:lnTo>
                    <a:pt x="619" y="442"/>
                  </a:lnTo>
                  <a:lnTo>
                    <a:pt x="681" y="477"/>
                  </a:lnTo>
                  <a:cubicBezTo>
                    <a:pt x="683" y="478"/>
                    <a:pt x="684" y="479"/>
                    <a:pt x="685" y="479"/>
                  </a:cubicBezTo>
                  <a:cubicBezTo>
                    <a:pt x="687"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68" y="447"/>
                  </a:cubicBezTo>
                  <a:lnTo>
                    <a:pt x="668" y="447"/>
                  </a:lnTo>
                  <a:cubicBezTo>
                    <a:pt x="640" y="424"/>
                    <a:pt x="678" y="421"/>
                    <a:pt x="619" y="362"/>
                  </a:cubicBezTo>
                  <a:lnTo>
                    <a:pt x="619" y="362"/>
                  </a:ln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lnTo>
                    <a:pt x="681" y="362"/>
                  </a:ln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lnTo>
                    <a:pt x="1015" y="405"/>
                  </a:ln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lnTo>
                    <a:pt x="1158" y="433"/>
                  </a:ln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lnTo>
                    <a:pt x="1264" y="354"/>
                  </a:ln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lnTo>
                    <a:pt x="1776" y="424"/>
                  </a:ln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lnTo>
                    <a:pt x="2270" y="380"/>
                  </a:lnTo>
                  <a:cubicBezTo>
                    <a:pt x="2270" y="389"/>
                    <a:pt x="2252" y="398"/>
                    <a:pt x="2244" y="406"/>
                  </a:cubicBezTo>
                  <a:cubicBezTo>
                    <a:pt x="2250" y="416"/>
                    <a:pt x="2253" y="421"/>
                    <a:pt x="2259" y="421"/>
                  </a:cubicBezTo>
                  <a:cubicBezTo>
                    <a:pt x="2271" y="421"/>
                    <a:pt x="2294" y="405"/>
                    <a:pt x="2367" y="371"/>
                  </a:cubicBezTo>
                  <a:lnTo>
                    <a:pt x="2367" y="371"/>
                  </a:ln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lnTo>
                    <a:pt x="2447" y="504"/>
                  </a:lnTo>
                  <a:cubicBezTo>
                    <a:pt x="2447" y="518"/>
                    <a:pt x="2401" y="544"/>
                    <a:pt x="2383" y="544"/>
                  </a:cubicBezTo>
                  <a:cubicBezTo>
                    <a:pt x="2379" y="544"/>
                    <a:pt x="2376" y="542"/>
                    <a:pt x="2376" y="539"/>
                  </a:cubicBezTo>
                  <a:lnTo>
                    <a:pt x="2385" y="530"/>
                  </a:ln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lnTo>
                    <a:pt x="2073" y="1007"/>
                  </a:ln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lnTo>
                    <a:pt x="1823" y="1300"/>
                  </a:ln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lnTo>
                    <a:pt x="1758" y="1899"/>
                  </a:ln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76" y="1706"/>
                  </a:ln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lnTo>
                    <a:pt x="2120" y="1201"/>
                  </a:ln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lnTo>
                    <a:pt x="2350" y="910"/>
                  </a:ln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394" y="892"/>
                  </a:lnTo>
                  <a:lnTo>
                    <a:pt x="2420" y="910"/>
                  </a:lnTo>
                  <a:cubicBezTo>
                    <a:pt x="2420" y="901"/>
                    <a:pt x="2411" y="883"/>
                    <a:pt x="2411" y="874"/>
                  </a:cubicBezTo>
                  <a:lnTo>
                    <a:pt x="2411" y="874"/>
                  </a:lnTo>
                  <a:lnTo>
                    <a:pt x="2447" y="910"/>
                  </a:lnTo>
                  <a:cubicBezTo>
                    <a:pt x="2429" y="866"/>
                    <a:pt x="2500" y="883"/>
                    <a:pt x="2500" y="848"/>
                  </a:cubicBezTo>
                  <a:lnTo>
                    <a:pt x="2500" y="848"/>
                  </a:ln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lnTo>
                    <a:pt x="2558" y="761"/>
                  </a:ln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44" y="610"/>
                  </a:lnTo>
                  <a:lnTo>
                    <a:pt x="2579" y="618"/>
                  </a:lnTo>
                  <a:cubicBezTo>
                    <a:pt x="2659" y="530"/>
                    <a:pt x="2509" y="592"/>
                    <a:pt x="2579" y="521"/>
                  </a:cubicBezTo>
                  <a:lnTo>
                    <a:pt x="2579" y="521"/>
                  </a:lnTo>
                  <a:cubicBezTo>
                    <a:pt x="2597" y="530"/>
                    <a:pt x="2606" y="539"/>
                    <a:pt x="2623" y="548"/>
                  </a:cubicBezTo>
                  <a:lnTo>
                    <a:pt x="2623" y="512"/>
                  </a:lnTo>
                  <a:lnTo>
                    <a:pt x="2676" y="512"/>
                  </a:lnTo>
                  <a:cubicBezTo>
                    <a:pt x="2659" y="477"/>
                    <a:pt x="2676" y="459"/>
                    <a:pt x="2720" y="415"/>
                  </a:cubicBezTo>
                  <a:lnTo>
                    <a:pt x="2720" y="415"/>
                  </a:ln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lnTo>
                    <a:pt x="2809" y="292"/>
                  </a:ln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lnTo>
                    <a:pt x="2994" y="44"/>
                  </a:ln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lnTo>
                    <a:pt x="2456" y="62"/>
                  </a:ln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2"/>
            <p:cNvSpPr/>
            <p:nvPr/>
          </p:nvSpPr>
          <p:spPr>
            <a:xfrm>
              <a:off x="941086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2"/>
            <p:cNvSpPr/>
            <p:nvPr/>
          </p:nvSpPr>
          <p:spPr>
            <a:xfrm>
              <a:off x="9657662" y="4654986"/>
              <a:ext cx="1597" cy="160"/>
            </a:xfrm>
            <a:custGeom>
              <a:avLst/>
              <a:gdLst/>
              <a:ahLst/>
              <a:cxnLst/>
              <a:rect l="l" t="t" r="r" b="b"/>
              <a:pathLst>
                <a:path w="10" h="1" extrusionOk="0">
                  <a:moveTo>
                    <a:pt x="1" y="1"/>
                  </a:moveTo>
                  <a:lnTo>
                    <a:pt x="1" y="1"/>
                  </a:lnTo>
                  <a:cubicBezTo>
                    <a:pt x="1"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2"/>
            <p:cNvSpPr/>
            <p:nvPr/>
          </p:nvSpPr>
          <p:spPr>
            <a:xfrm>
              <a:off x="9267093" y="4739649"/>
              <a:ext cx="2875" cy="4473"/>
            </a:xfrm>
            <a:custGeom>
              <a:avLst/>
              <a:gdLst/>
              <a:ahLst/>
              <a:cxnLst/>
              <a:rect l="l" t="t" r="r" b="b"/>
              <a:pathLst>
                <a:path w="18" h="28" extrusionOk="0">
                  <a:moveTo>
                    <a:pt x="18" y="1"/>
                  </a:move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2"/>
            <p:cNvSpPr/>
            <p:nvPr/>
          </p:nvSpPr>
          <p:spPr>
            <a:xfrm>
              <a:off x="9384024" y="4828466"/>
              <a:ext cx="3035" cy="4473"/>
            </a:xfrm>
            <a:custGeom>
              <a:avLst/>
              <a:gdLst/>
              <a:ahLst/>
              <a:cxnLst/>
              <a:rect l="l" t="t"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2"/>
            <p:cNvSpPr/>
            <p:nvPr/>
          </p:nvSpPr>
          <p:spPr>
            <a:xfrm>
              <a:off x="9372842" y="4875750"/>
              <a:ext cx="4313" cy="3674"/>
            </a:xfrm>
            <a:custGeom>
              <a:avLst/>
              <a:gdLst/>
              <a:ahLst/>
              <a:cxnLst/>
              <a:rect l="l" t="t"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2"/>
            <p:cNvSpPr/>
            <p:nvPr/>
          </p:nvSpPr>
          <p:spPr>
            <a:xfrm>
              <a:off x="9367251" y="4843961"/>
              <a:ext cx="11342" cy="5910"/>
            </a:xfrm>
            <a:custGeom>
              <a:avLst/>
              <a:gdLst/>
              <a:ahLst/>
              <a:cxnLst/>
              <a:rect l="l" t="t" r="r" b="b"/>
              <a:pathLst>
                <a:path w="71" h="37" extrusionOk="0">
                  <a:moveTo>
                    <a:pt x="26" y="1"/>
                  </a:moveTo>
                  <a:lnTo>
                    <a:pt x="26" y="1"/>
                  </a:lnTo>
                  <a:cubicBezTo>
                    <a:pt x="0" y="19"/>
                    <a:pt x="18" y="27"/>
                    <a:pt x="35" y="36"/>
                  </a:cubicBezTo>
                  <a:cubicBezTo>
                    <a:pt x="71" y="19"/>
                    <a:pt x="53" y="10"/>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2"/>
            <p:cNvSpPr/>
            <p:nvPr/>
          </p:nvSpPr>
          <p:spPr>
            <a:xfrm>
              <a:off x="9372842" y="4849712"/>
              <a:ext cx="4313" cy="2875"/>
            </a:xfrm>
            <a:custGeom>
              <a:avLst/>
              <a:gdLst/>
              <a:ahLst/>
              <a:cxnLst/>
              <a:rect l="l" t="t" r="r" b="b"/>
              <a:pathLst>
                <a:path w="27" h="18" extrusionOk="0">
                  <a:moveTo>
                    <a:pt x="0" y="0"/>
                  </a:move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2"/>
            <p:cNvSpPr/>
            <p:nvPr/>
          </p:nvSpPr>
          <p:spPr>
            <a:xfrm>
              <a:off x="9366293" y="4810735"/>
              <a:ext cx="11022" cy="3355"/>
            </a:xfrm>
            <a:custGeom>
              <a:avLst/>
              <a:gdLst/>
              <a:ahLst/>
              <a:cxnLst/>
              <a:rect l="l" t="t" r="r" b="b"/>
              <a:pathLst>
                <a:path w="69" h="21" extrusionOk="0">
                  <a:moveTo>
                    <a:pt x="21" y="1"/>
                  </a:moveTo>
                  <a:cubicBezTo>
                    <a:pt x="9" y="1"/>
                    <a:pt x="1" y="4"/>
                    <a:pt x="15" y="15"/>
                  </a:cubicBezTo>
                  <a:cubicBezTo>
                    <a:pt x="15" y="19"/>
                    <a:pt x="17" y="21"/>
                    <a:pt x="21" y="21"/>
                  </a:cubicBezTo>
                  <a:cubicBezTo>
                    <a:pt x="28" y="21"/>
                    <a:pt x="41" y="13"/>
                    <a:pt x="43" y="13"/>
                  </a:cubicBezTo>
                  <a:lnTo>
                    <a:pt x="43" y="13"/>
                  </a:lnTo>
                  <a:cubicBezTo>
                    <a:pt x="43" y="13"/>
                    <a:pt x="43" y="13"/>
                    <a:pt x="41" y="15"/>
                  </a:cubicBezTo>
                  <a:cubicBezTo>
                    <a:pt x="68" y="9"/>
                    <a:pt x="40" y="1"/>
                    <a:pt x="2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2"/>
            <p:cNvSpPr/>
            <p:nvPr/>
          </p:nvSpPr>
          <p:spPr>
            <a:xfrm>
              <a:off x="9358785" y="4849712"/>
              <a:ext cx="5751" cy="4313"/>
            </a:xfrm>
            <a:custGeom>
              <a:avLst/>
              <a:gdLst/>
              <a:ahLst/>
              <a:cxnLst/>
              <a:rect l="l" t="t" r="r" b="b"/>
              <a:pathLst>
                <a:path w="36" h="27" extrusionOk="0">
                  <a:moveTo>
                    <a:pt x="35" y="0"/>
                  </a:moveTo>
                  <a:lnTo>
                    <a:pt x="0" y="9"/>
                  </a:lnTo>
                  <a:lnTo>
                    <a:pt x="0" y="27"/>
                  </a:lnTo>
                  <a:lnTo>
                    <a:pt x="3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2"/>
            <p:cNvSpPr/>
            <p:nvPr/>
          </p:nvSpPr>
          <p:spPr>
            <a:xfrm>
              <a:off x="9353034" y="4832779"/>
              <a:ext cx="3035" cy="4313"/>
            </a:xfrm>
            <a:custGeom>
              <a:avLst/>
              <a:gdLst/>
              <a:ahLst/>
              <a:cxnLst/>
              <a:rect l="l" t="t" r="r" b="b"/>
              <a:pathLst>
                <a:path w="19" h="27" extrusionOk="0">
                  <a:moveTo>
                    <a:pt x="1" y="0"/>
                  </a:moveTo>
                  <a:lnTo>
                    <a:pt x="1" y="27"/>
                  </a:lnTo>
                  <a:lnTo>
                    <a:pt x="18" y="27"/>
                  </a:lnTo>
                  <a:cubicBezTo>
                    <a:pt x="10"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2"/>
            <p:cNvSpPr/>
            <p:nvPr/>
          </p:nvSpPr>
          <p:spPr>
            <a:xfrm>
              <a:off x="9355909" y="4836932"/>
              <a:ext cx="3035" cy="3035"/>
            </a:xfrm>
            <a:custGeom>
              <a:avLst/>
              <a:gdLst/>
              <a:ahLst/>
              <a:cxnLst/>
              <a:rect l="l" t="t" r="r" b="b"/>
              <a:pathLst>
                <a:path w="19" h="19" extrusionOk="0">
                  <a:moveTo>
                    <a:pt x="0" y="1"/>
                  </a:moveTo>
                  <a:lnTo>
                    <a:pt x="0" y="1"/>
                  </a:lnTo>
                  <a:cubicBezTo>
                    <a:pt x="0" y="10"/>
                    <a:pt x="9" y="18"/>
                    <a:pt x="18" y="18"/>
                  </a:cubicBezTo>
                  <a:cubicBezTo>
                    <a:pt x="9" y="18"/>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2"/>
            <p:cNvSpPr/>
            <p:nvPr/>
          </p:nvSpPr>
          <p:spPr>
            <a:xfrm>
              <a:off x="9354472" y="4845399"/>
              <a:ext cx="1597" cy="4473"/>
            </a:xfrm>
            <a:custGeom>
              <a:avLst/>
              <a:gdLst/>
              <a:ahLst/>
              <a:cxnLst/>
              <a:rect l="l" t="t" r="r" b="b"/>
              <a:pathLst>
                <a:path w="10" h="28" extrusionOk="0">
                  <a:moveTo>
                    <a:pt x="1" y="1"/>
                  </a:moveTo>
                  <a:lnTo>
                    <a:pt x="1" y="27"/>
                  </a:lnTo>
                  <a:lnTo>
                    <a:pt x="9"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2"/>
            <p:cNvSpPr/>
            <p:nvPr/>
          </p:nvSpPr>
          <p:spPr>
            <a:xfrm>
              <a:off x="9323482" y="4789010"/>
              <a:ext cx="7188" cy="4792"/>
            </a:xfrm>
            <a:custGeom>
              <a:avLst/>
              <a:gdLst/>
              <a:ahLst/>
              <a:cxnLst/>
              <a:rect l="l" t="t"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2"/>
            <p:cNvSpPr/>
            <p:nvPr/>
          </p:nvSpPr>
          <p:spPr>
            <a:xfrm>
              <a:off x="9319169" y="4808818"/>
              <a:ext cx="7188" cy="4313"/>
            </a:xfrm>
            <a:custGeom>
              <a:avLst/>
              <a:gdLst/>
              <a:ahLst/>
              <a:cxnLst/>
              <a:rect l="l" t="t" r="r" b="b"/>
              <a:pathLst>
                <a:path w="45" h="27" extrusionOk="0">
                  <a:moveTo>
                    <a:pt x="45" y="0"/>
                  </a:moveTo>
                  <a:lnTo>
                    <a:pt x="1" y="27"/>
                  </a:lnTo>
                  <a:lnTo>
                    <a:pt x="27" y="27"/>
                  </a:lnTo>
                  <a:cubicBezTo>
                    <a:pt x="27" y="18"/>
                    <a:pt x="36" y="9"/>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2"/>
            <p:cNvSpPr/>
            <p:nvPr/>
          </p:nvSpPr>
          <p:spPr>
            <a:xfrm>
              <a:off x="9308306" y="4801150"/>
              <a:ext cx="6869" cy="3035"/>
            </a:xfrm>
            <a:custGeom>
              <a:avLst/>
              <a:gdLst/>
              <a:ahLst/>
              <a:cxnLst/>
              <a:rect l="l" t="t" r="r" b="b"/>
              <a:pathLst>
                <a:path w="43" h="19" extrusionOk="0">
                  <a:moveTo>
                    <a:pt x="7" y="1"/>
                  </a:moveTo>
                  <a:cubicBezTo>
                    <a:pt x="2" y="1"/>
                    <a:pt x="1" y="4"/>
                    <a:pt x="7" y="13"/>
                  </a:cubicBezTo>
                  <a:cubicBezTo>
                    <a:pt x="17" y="13"/>
                    <a:pt x="27" y="19"/>
                    <a:pt x="34" y="19"/>
                  </a:cubicBezTo>
                  <a:cubicBezTo>
                    <a:pt x="39" y="19"/>
                    <a:pt x="42" y="15"/>
                    <a:pt x="42" y="4"/>
                  </a:cubicBezTo>
                  <a:lnTo>
                    <a:pt x="42" y="4"/>
                  </a:lnTo>
                  <a:cubicBezTo>
                    <a:pt x="41" y="5"/>
                    <a:pt x="39" y="6"/>
                    <a:pt x="36" y="6"/>
                  </a:cubicBezTo>
                  <a:cubicBezTo>
                    <a:pt x="27" y="6"/>
                    <a:pt x="14" y="1"/>
                    <a:pt x="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2"/>
            <p:cNvSpPr/>
            <p:nvPr/>
          </p:nvSpPr>
          <p:spPr>
            <a:xfrm>
              <a:off x="9286741" y="4734058"/>
              <a:ext cx="14217" cy="1597"/>
            </a:xfrm>
            <a:custGeom>
              <a:avLst/>
              <a:gdLst/>
              <a:ahLst/>
              <a:cxnLst/>
              <a:rect l="l" t="t" r="r" b="b"/>
              <a:pathLst>
                <a:path w="89"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2"/>
            <p:cNvSpPr/>
            <p:nvPr/>
          </p:nvSpPr>
          <p:spPr>
            <a:xfrm>
              <a:off x="9216614" y="4655945"/>
              <a:ext cx="22364" cy="9105"/>
            </a:xfrm>
            <a:custGeom>
              <a:avLst/>
              <a:gdLst/>
              <a:ahLst/>
              <a:cxnLst/>
              <a:rect l="l" t="t" r="r" b="b"/>
              <a:pathLst>
                <a:path w="140" h="57" extrusionOk="0">
                  <a:moveTo>
                    <a:pt x="28" y="0"/>
                  </a:moveTo>
                  <a:cubicBezTo>
                    <a:pt x="0" y="0"/>
                    <a:pt x="68" y="33"/>
                    <a:pt x="45" y="33"/>
                  </a:cubicBezTo>
                  <a:cubicBezTo>
                    <a:pt x="41" y="33"/>
                    <a:pt x="35" y="32"/>
                    <a:pt x="25" y="30"/>
                  </a:cubicBezTo>
                  <a:lnTo>
                    <a:pt x="25" y="30"/>
                  </a:lnTo>
                  <a:cubicBezTo>
                    <a:pt x="42" y="48"/>
                    <a:pt x="95" y="48"/>
                    <a:pt x="104" y="57"/>
                  </a:cubicBezTo>
                  <a:cubicBezTo>
                    <a:pt x="104" y="39"/>
                    <a:pt x="139" y="48"/>
                    <a:pt x="51" y="4"/>
                  </a:cubicBezTo>
                  <a:cubicBezTo>
                    <a:pt x="40" y="1"/>
                    <a:pt x="32"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8" name="Google Shape;968;p2"/>
            <p:cNvSpPr/>
            <p:nvPr/>
          </p:nvSpPr>
          <p:spPr>
            <a:xfrm>
              <a:off x="923322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9" name="Google Shape;969;p2"/>
            <p:cNvSpPr/>
            <p:nvPr/>
          </p:nvSpPr>
          <p:spPr>
            <a:xfrm>
              <a:off x="9419327"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2"/>
            <p:cNvSpPr/>
            <p:nvPr/>
          </p:nvSpPr>
          <p:spPr>
            <a:xfrm>
              <a:off x="942076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2"/>
            <p:cNvSpPr/>
            <p:nvPr/>
          </p:nvSpPr>
          <p:spPr>
            <a:xfrm>
              <a:off x="9491371" y="4646520"/>
              <a:ext cx="2875" cy="4473"/>
            </a:xfrm>
            <a:custGeom>
              <a:avLst/>
              <a:gdLst/>
              <a:ahLst/>
              <a:cxnLst/>
              <a:rect l="l" t="t" r="r" b="b"/>
              <a:pathLst>
                <a:path w="18" h="28" extrusionOk="0">
                  <a:moveTo>
                    <a:pt x="9" y="1"/>
                  </a:moveTo>
                  <a:lnTo>
                    <a:pt x="0" y="18"/>
                  </a:lnTo>
                  <a:cubicBezTo>
                    <a:pt x="9" y="27"/>
                    <a:pt x="9" y="27"/>
                    <a:pt x="18"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2"/>
            <p:cNvSpPr/>
            <p:nvPr/>
          </p:nvSpPr>
          <p:spPr>
            <a:xfrm>
              <a:off x="9539293" y="4652271"/>
              <a:ext cx="2875" cy="7188"/>
            </a:xfrm>
            <a:custGeom>
              <a:avLst/>
              <a:gdLst/>
              <a:ahLst/>
              <a:cxnLst/>
              <a:rect l="l" t="t" r="r" b="b"/>
              <a:pathLst>
                <a:path w="18" h="45" extrusionOk="0">
                  <a:moveTo>
                    <a:pt x="0" y="0"/>
                  </a:moveTo>
                  <a:lnTo>
                    <a:pt x="18"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2"/>
            <p:cNvSpPr/>
            <p:nvPr/>
          </p:nvSpPr>
          <p:spPr>
            <a:xfrm>
              <a:off x="9605586" y="4643804"/>
              <a:ext cx="11342" cy="3994"/>
            </a:xfrm>
            <a:custGeom>
              <a:avLst/>
              <a:gdLst/>
              <a:ahLst/>
              <a:cxnLst/>
              <a:rect l="l" t="t" r="r" b="b"/>
              <a:pathLst>
                <a:path w="71" h="25" extrusionOk="0">
                  <a:moveTo>
                    <a:pt x="12" y="8"/>
                  </a:moveTo>
                  <a:cubicBezTo>
                    <a:pt x="8" y="8"/>
                    <a:pt x="4" y="8"/>
                    <a:pt x="0" y="9"/>
                  </a:cubicBezTo>
                  <a:cubicBezTo>
                    <a:pt x="4" y="9"/>
                    <a:pt x="8" y="9"/>
                    <a:pt x="13" y="8"/>
                  </a:cubicBezTo>
                  <a:lnTo>
                    <a:pt x="13" y="8"/>
                  </a:lnTo>
                  <a:cubicBezTo>
                    <a:pt x="13" y="8"/>
                    <a:pt x="12" y="8"/>
                    <a:pt x="12" y="8"/>
                  </a:cubicBezTo>
                  <a:close/>
                  <a:moveTo>
                    <a:pt x="71" y="0"/>
                  </a:moveTo>
                  <a:cubicBezTo>
                    <a:pt x="57" y="0"/>
                    <a:pt x="32" y="6"/>
                    <a:pt x="13" y="8"/>
                  </a:cubicBezTo>
                  <a:lnTo>
                    <a:pt x="13" y="8"/>
                  </a:lnTo>
                  <a:cubicBezTo>
                    <a:pt x="36"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6964504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vi-VN" noProof="0" dirty="0" err="1"/>
              <a:t>Chỉnh</a:t>
            </a:r>
            <a:r>
              <a:rPr lang="vi-VN" noProof="0" dirty="0"/>
              <a:t> sửa </a:t>
            </a:r>
            <a:r>
              <a:rPr lang="vi-VN" noProof="0" dirty="0" err="1"/>
              <a:t>kiểu</a:t>
            </a:r>
            <a:r>
              <a:rPr lang="vi-VN" noProof="0" dirty="0"/>
              <a:t> văn bản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359C27D-04D6-4E5D-AEAF-6EE2C86E4688}" type="datetime1">
              <a:rPr lang="vi-VN" noProof="0" smtClean="0"/>
              <a:t>06/02/2024</a:t>
            </a:fld>
            <a:endParaRPr lang="vi-VN" noProof="0" dirty="0"/>
          </a:p>
        </p:txBody>
      </p:sp>
      <p:sp>
        <p:nvSpPr>
          <p:cNvPr id="5" name="Chỗ dành sẵn cho Chân trang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vi-VN" noProof="0" dirty="0"/>
          </a:p>
        </p:txBody>
      </p:sp>
      <p:sp>
        <p:nvSpPr>
          <p:cNvPr id="6" name="Chỗ dành sẵn cho Số hiệu Bản chiếu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860EDB8-5305-433F-BE41-D7A86D811DB3}" type="slidenum">
              <a:rPr lang="vi-VN" noProof="0" smtClean="0"/>
              <a:t>‹#›</a:t>
            </a:fld>
            <a:endParaRPr lang="vi-VN" noProof="0"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hf sldNum="0"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vtv.vn/video/hao-khi-ngan-nam-khoi-nghia-ly-bi-phan-1-doi-dau-voi-tieu-tu-119858.htm" TargetMode="External"/><Relationship Id="rId2" Type="http://schemas.openxmlformats.org/officeDocument/2006/relationships/hyperlink" Target="https://youtu.be/M_sVTmiOfuU" TargetMode="External"/><Relationship Id="rId1" Type="http://schemas.openxmlformats.org/officeDocument/2006/relationships/slideLayout" Target="../slideLayouts/slideLayout2.xml"/><Relationship Id="rId6" Type="http://schemas.openxmlformats.org/officeDocument/2006/relationships/hyperlink" Target="https://vtv.vn/video/hao-khi-ngan-nam-ly-bi-lap-nuoc-van-xuan-120439.htm" TargetMode="External"/><Relationship Id="rId5" Type="http://schemas.openxmlformats.org/officeDocument/2006/relationships/hyperlink" Target="https://vtv.vn/video/hao-khi-ngan-nam-khoi-nghia-ly-bi-phan-3-chien-thang-o-hop-pho-120252.htm" TargetMode="External"/><Relationship Id="rId4" Type="http://schemas.openxmlformats.org/officeDocument/2006/relationships/hyperlink" Target="https://vtv.vn/video/hao-khi-ngan-nam-khoi-nghia-ly-bi-phan-2-nha-luong-dua-quan-xuong-giao-chau-120053.ht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2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2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2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gif"/><Relationship Id="rId7" Type="http://schemas.openxmlformats.org/officeDocument/2006/relationships/image" Target="../media/image22.gif"/><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gif"/><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45BFD76B-3F33-A783-AB8F-A238C19D74A0}"/>
              </a:ext>
            </a:extLst>
          </p:cNvPr>
          <p:cNvSpPr/>
          <p:nvPr/>
        </p:nvSpPr>
        <p:spPr>
          <a:xfrm>
            <a:off x="0" y="-1"/>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Hình ảnh 3">
            <a:extLst>
              <a:ext uri="{FF2B5EF4-FFF2-40B4-BE49-F238E27FC236}">
                <a16:creationId xmlns:a16="http://schemas.microsoft.com/office/drawing/2014/main" id="{A9BB8091-D973-435C-2615-4E30EE55E9DA}"/>
              </a:ext>
            </a:extLst>
          </p:cNvPr>
          <p:cNvPicPr>
            <a:picLocks noChangeAspect="1"/>
          </p:cNvPicPr>
          <p:nvPr/>
        </p:nvPicPr>
        <p:blipFill>
          <a:blip r:embed="rId3"/>
          <a:stretch>
            <a:fillRect/>
          </a:stretch>
        </p:blipFill>
        <p:spPr>
          <a:xfrm>
            <a:off x="-1" y="0"/>
            <a:ext cx="12191999" cy="6857999"/>
          </a:xfrm>
          <a:prstGeom prst="rect">
            <a:avLst/>
          </a:prstGeom>
        </p:spPr>
      </p:pic>
      <p:sp>
        <p:nvSpPr>
          <p:cNvPr id="6" name="Hộp Văn bản 5">
            <a:extLst>
              <a:ext uri="{FF2B5EF4-FFF2-40B4-BE49-F238E27FC236}">
                <a16:creationId xmlns:a16="http://schemas.microsoft.com/office/drawing/2014/main" id="{8D23B4C9-D3D5-C631-C469-E25AD20D9AA1}"/>
              </a:ext>
            </a:extLst>
          </p:cNvPr>
          <p:cNvSpPr txBox="1"/>
          <p:nvPr/>
        </p:nvSpPr>
        <p:spPr>
          <a:xfrm>
            <a:off x="1453242" y="1906815"/>
            <a:ext cx="10267043" cy="1754326"/>
          </a:xfrm>
          <a:prstGeom prst="rect">
            <a:avLst/>
          </a:prstGeom>
          <a:noFill/>
        </p:spPr>
        <p:txBody>
          <a:bodyPr wrap="square" rtlCol="0">
            <a:spAutoFit/>
          </a:bodyPr>
          <a:lstStyle/>
          <a:p>
            <a:pPr algn="l"/>
            <a:r>
              <a:rPr lang="vi-VN" sz="5400" b="1" dirty="0"/>
              <a:t>CHÀO MỪNG CÁC EM ĐẾN VỚI TIẾT HỌC HÔM NAY!</a:t>
            </a:r>
          </a:p>
        </p:txBody>
      </p:sp>
    </p:spTree>
    <p:extLst>
      <p:ext uri="{BB962C8B-B14F-4D97-AF65-F5344CB8AC3E}">
        <p14:creationId xmlns:p14="http://schemas.microsoft.com/office/powerpoint/2010/main" val="24718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B938CC-2C5F-1DBD-2E83-95103A2608E2}"/>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D85A91BB-3A7E-D8C4-AA25-6DA8E12A413D}"/>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5A7C487D-1D93-1DAF-4979-BC5ADEE21DF7}"/>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07A824CC-2F6D-12C2-8725-73722B40027B}"/>
              </a:ext>
            </a:extLst>
          </p:cNvPr>
          <p:cNvSpPr txBox="1"/>
          <p:nvPr/>
        </p:nvSpPr>
        <p:spPr>
          <a:xfrm>
            <a:off x="0" y="26698"/>
            <a:ext cx="3055258" cy="769441"/>
          </a:xfrm>
          <a:prstGeom prst="rect">
            <a:avLst/>
          </a:prstGeom>
          <a:solidFill>
            <a:schemeClr val="bg1"/>
          </a:solidFill>
          <a:ln>
            <a:solidFill>
              <a:schemeClr val="bg1"/>
            </a:solidFill>
          </a:ln>
        </p:spPr>
        <p:txBody>
          <a:bodyPr wrap="square" rtlCol="0">
            <a:spAutoFit/>
          </a:bodyPr>
          <a:lstStyle/>
          <a:p>
            <a:pPr algn="l"/>
            <a:r>
              <a:rPr lang="vi-VN" sz="4400" dirty="0">
                <a:solidFill>
                  <a:srgbClr val="00B0F0"/>
                </a:solidFill>
              </a:rPr>
              <a:t>*</a:t>
            </a:r>
            <a:r>
              <a:rPr lang="vi-VN" sz="4400" dirty="0" err="1">
                <a:solidFill>
                  <a:srgbClr val="00B0F0"/>
                </a:solidFill>
              </a:rPr>
              <a:t>Diễn</a:t>
            </a:r>
            <a:r>
              <a:rPr lang="vi-VN" sz="4400" dirty="0">
                <a:solidFill>
                  <a:srgbClr val="00B0F0"/>
                </a:solidFill>
              </a:rPr>
              <a:t> </a:t>
            </a:r>
            <a:r>
              <a:rPr lang="vi-VN" sz="4400" dirty="0" err="1">
                <a:solidFill>
                  <a:srgbClr val="00B0F0"/>
                </a:solidFill>
              </a:rPr>
              <a:t>biến</a:t>
            </a:r>
            <a:endParaRPr lang="vi-VN" sz="4400" dirty="0">
              <a:solidFill>
                <a:srgbClr val="00B0F0"/>
              </a:solidFill>
            </a:endParaRPr>
          </a:p>
        </p:txBody>
      </p:sp>
      <p:sp>
        <p:nvSpPr>
          <p:cNvPr id="7" name="Hộp chú thích: Mũi tên Phải 6">
            <a:extLst>
              <a:ext uri="{FF2B5EF4-FFF2-40B4-BE49-F238E27FC236}">
                <a16:creationId xmlns:a16="http://schemas.microsoft.com/office/drawing/2014/main" id="{6E4C4224-0378-11AB-D487-5BBF05416121}"/>
              </a:ext>
            </a:extLst>
          </p:cNvPr>
          <p:cNvSpPr/>
          <p:nvPr/>
        </p:nvSpPr>
        <p:spPr>
          <a:xfrm>
            <a:off x="64677" y="853937"/>
            <a:ext cx="5720496" cy="1387616"/>
          </a:xfrm>
          <a:prstGeom prst="rightArrowCallout">
            <a:avLst>
              <a:gd name="adj1" fmla="val 25000"/>
              <a:gd name="adj2" fmla="val 50000"/>
              <a:gd name="adj3" fmla="val 40009"/>
              <a:gd name="adj4" fmla="val 75084"/>
            </a:avLst>
          </a:prstGeom>
          <a:solidFill>
            <a:srgbClr val="F8CF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a:t>
            </a:r>
            <a:r>
              <a:rPr lang="vi-VN" sz="3200" b="0" i="1">
                <a:solidFill>
                  <a:srgbClr val="333333"/>
                </a:solidFill>
                <a:effectLst/>
                <a:latin typeface="OpenSans"/>
              </a:rPr>
              <a:t>Năm 248</a:t>
            </a:r>
            <a:r>
              <a:rPr lang="vi-VN" sz="3200" b="0" i="0">
                <a:solidFill>
                  <a:srgbClr val="333333"/>
                </a:solidFill>
                <a:effectLst/>
                <a:latin typeface="OpenSans"/>
              </a:rPr>
              <a:t>, cuộc khởi nghĩa bùng nổ.</a:t>
            </a:r>
            <a:endParaRPr lang="vi-VN" sz="3200" dirty="0">
              <a:solidFill>
                <a:schemeClr val="tx1"/>
              </a:solidFill>
            </a:endParaRPr>
          </a:p>
        </p:txBody>
      </p:sp>
      <p:sp>
        <p:nvSpPr>
          <p:cNvPr id="12" name="Hộp chú thích: Mũi tên Xuống 11">
            <a:extLst>
              <a:ext uri="{FF2B5EF4-FFF2-40B4-BE49-F238E27FC236}">
                <a16:creationId xmlns:a16="http://schemas.microsoft.com/office/drawing/2014/main" id="{07488AD8-18AF-8D8B-7F19-0A20A437AACE}"/>
              </a:ext>
            </a:extLst>
          </p:cNvPr>
          <p:cNvSpPr/>
          <p:nvPr/>
        </p:nvSpPr>
        <p:spPr>
          <a:xfrm>
            <a:off x="5785173" y="543674"/>
            <a:ext cx="5590398" cy="3574756"/>
          </a:xfrm>
          <a:prstGeom prst="downArrowCallout">
            <a:avLst>
              <a:gd name="adj1" fmla="val 35004"/>
              <a:gd name="adj2" fmla="val 33338"/>
              <a:gd name="adj3" fmla="val 19442"/>
              <a:gd name="adj4" fmla="val 64977"/>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Từ căn cứ Phú Điền (Hậu Lộc, Thanh Hóa), </a:t>
            </a:r>
            <a:r>
              <a:rPr lang="vi-VN" sz="3200" b="0" i="1">
                <a:solidFill>
                  <a:srgbClr val="333333"/>
                </a:solidFill>
                <a:effectLst/>
                <a:latin typeface="OpenSans"/>
              </a:rPr>
              <a:t>nghĩa quân đánh phá các thành ấp của quan lại nhà Ngô</a:t>
            </a:r>
            <a:r>
              <a:rPr lang="vi-VN" sz="3200" b="0" i="0">
                <a:solidFill>
                  <a:srgbClr val="333333"/>
                </a:solidFill>
                <a:effectLst/>
                <a:latin typeface="OpenSans"/>
              </a:rPr>
              <a:t> ở quận Cửu Chân rồi đánh ra khắp Giao Châu.</a:t>
            </a:r>
            <a:endParaRPr lang="vi-VN" sz="3200" dirty="0">
              <a:solidFill>
                <a:schemeClr val="tx1"/>
              </a:solidFill>
            </a:endParaRPr>
          </a:p>
        </p:txBody>
      </p:sp>
      <p:sp>
        <p:nvSpPr>
          <p:cNvPr id="13" name="Hộp chú thích: Mũi tên Trái 12">
            <a:extLst>
              <a:ext uri="{FF2B5EF4-FFF2-40B4-BE49-F238E27FC236}">
                <a16:creationId xmlns:a16="http://schemas.microsoft.com/office/drawing/2014/main" id="{633E8BFB-AEE7-9E07-2043-4D888ADDF685}"/>
              </a:ext>
            </a:extLst>
          </p:cNvPr>
          <p:cNvSpPr/>
          <p:nvPr/>
        </p:nvSpPr>
        <p:spPr>
          <a:xfrm>
            <a:off x="5262935" y="4138406"/>
            <a:ext cx="6638779" cy="2719594"/>
          </a:xfrm>
          <a:prstGeom prst="leftArrowCallout">
            <a:avLst>
              <a:gd name="adj1" fmla="val 25834"/>
              <a:gd name="adj2" fmla="val 50000"/>
              <a:gd name="adj3" fmla="val 35028"/>
              <a:gd name="adj4" fmla="val 73244"/>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Được tin, nhà Ngô cử tướng Lục Dận đem 6.000 quân sang Giao Châu, chúng vừa đánh, vừa mua chuộc, tìm cách chia rẽ nghĩa quân.</a:t>
            </a:r>
            <a:endParaRPr lang="vi-VN" sz="3200"/>
          </a:p>
        </p:txBody>
      </p:sp>
      <p:sp>
        <p:nvSpPr>
          <p:cNvPr id="4" name="Hình chữ nhật 3">
            <a:extLst>
              <a:ext uri="{FF2B5EF4-FFF2-40B4-BE49-F238E27FC236}">
                <a16:creationId xmlns:a16="http://schemas.microsoft.com/office/drawing/2014/main" id="{C719C742-C71D-3454-419A-16A9BE34E5AE}"/>
              </a:ext>
            </a:extLst>
          </p:cNvPr>
          <p:cNvSpPr/>
          <p:nvPr/>
        </p:nvSpPr>
        <p:spPr>
          <a:xfrm>
            <a:off x="64676" y="3973287"/>
            <a:ext cx="5198259" cy="2858015"/>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0"/>
            <a:r>
              <a:rPr lang="vi-VN" sz="3200" b="0" i="0">
                <a:solidFill>
                  <a:srgbClr val="333333"/>
                </a:solidFill>
                <a:effectLst/>
                <a:latin typeface="OpenSans"/>
              </a:rPr>
              <a:t>- Trước thế giặc mạnh, cuộc khởi nghĩa bị đàn áp, </a:t>
            </a:r>
            <a:r>
              <a:rPr lang="vi-VN" sz="3200" b="0" i="1">
                <a:solidFill>
                  <a:srgbClr val="333333"/>
                </a:solidFill>
                <a:effectLst/>
                <a:latin typeface="OpenSans"/>
              </a:rPr>
              <a:t>Bà Triệu anh dũng hi sinh</a:t>
            </a:r>
            <a:r>
              <a:rPr lang="vi-VN" sz="3200" b="0" i="0">
                <a:solidFill>
                  <a:srgbClr val="333333"/>
                </a:solidFill>
                <a:effectLst/>
                <a:latin typeface="OpenSans"/>
              </a:rPr>
              <a:t> trên núi Tùng (Phú Điền, Hậu Lộc, Thanh Hóa).</a:t>
            </a:r>
          </a:p>
          <a:p>
            <a:pPr latinLnBrk="0"/>
            <a:r>
              <a:rPr lang="vi-VN" sz="3200" b="0" i="1">
                <a:solidFill>
                  <a:srgbClr val="333333"/>
                </a:solidFill>
                <a:effectLst/>
                <a:latin typeface="OpenSans"/>
              </a:rPr>
              <a:t>=&gt; Cuộc khởi nghĩa kết thúc.</a:t>
            </a:r>
            <a:endParaRPr lang="vi-VN" sz="3200" b="0" i="0">
              <a:solidFill>
                <a:srgbClr val="333333"/>
              </a:solidFill>
              <a:effectLst/>
              <a:latin typeface="OpenSans"/>
            </a:endParaRPr>
          </a:p>
        </p:txBody>
      </p:sp>
      <p:pic>
        <p:nvPicPr>
          <p:cNvPr id="9" name="Hình ảnh 8">
            <a:extLst>
              <a:ext uri="{FF2B5EF4-FFF2-40B4-BE49-F238E27FC236}">
                <a16:creationId xmlns:a16="http://schemas.microsoft.com/office/drawing/2014/main" id="{A8D3532D-4321-D419-D6FA-56C6D0323DF1}"/>
              </a:ext>
            </a:extLst>
          </p:cNvPr>
          <p:cNvPicPr>
            <a:picLocks noChangeAspect="1"/>
          </p:cNvPicPr>
          <p:nvPr/>
        </p:nvPicPr>
        <p:blipFill>
          <a:blip r:embed="rId2"/>
          <a:stretch>
            <a:fillRect/>
          </a:stretch>
        </p:blipFill>
        <p:spPr>
          <a:xfrm>
            <a:off x="2019981" y="2527873"/>
            <a:ext cx="1035277" cy="1035277"/>
          </a:xfrm>
          <a:prstGeom prst="rect">
            <a:avLst/>
          </a:prstGeom>
        </p:spPr>
      </p:pic>
    </p:spTree>
    <p:extLst>
      <p:ext uri="{BB962C8B-B14F-4D97-AF65-F5344CB8AC3E}">
        <p14:creationId xmlns:p14="http://schemas.microsoft.com/office/powerpoint/2010/main" val="2575891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B28F423D-374F-C592-9672-9B42820F29F1}"/>
              </a:ext>
            </a:extLst>
          </p:cNvPr>
          <p:cNvSpPr txBox="1"/>
          <p:nvPr/>
        </p:nvSpPr>
        <p:spPr>
          <a:xfrm>
            <a:off x="-1" y="26698"/>
            <a:ext cx="3664857" cy="707886"/>
          </a:xfrm>
          <a:prstGeom prst="rect">
            <a:avLst/>
          </a:prstGeom>
          <a:solidFill>
            <a:schemeClr val="bg1"/>
          </a:solidFill>
          <a:ln>
            <a:solidFill>
              <a:schemeClr val="bg1"/>
            </a:solidFill>
          </a:ln>
        </p:spPr>
        <p:txBody>
          <a:bodyPr wrap="square" rtlCol="0">
            <a:spAutoFit/>
          </a:bodyPr>
          <a:lstStyle/>
          <a:p>
            <a:pPr algn="l"/>
            <a:r>
              <a:rPr lang="vi-VN" sz="4000" dirty="0">
                <a:solidFill>
                  <a:srgbClr val="00B0F0"/>
                </a:solidFill>
              </a:rPr>
              <a:t>*</a:t>
            </a:r>
            <a:r>
              <a:rPr lang="vi-VN" sz="4000" dirty="0" err="1">
                <a:solidFill>
                  <a:srgbClr val="00B0F0"/>
                </a:solidFill>
              </a:rPr>
              <a:t>Kết</a:t>
            </a:r>
            <a:r>
              <a:rPr lang="vi-VN" sz="4000" dirty="0">
                <a:solidFill>
                  <a:srgbClr val="00B0F0"/>
                </a:solidFill>
              </a:rPr>
              <a:t> </a:t>
            </a:r>
            <a:r>
              <a:rPr lang="vi-VN" sz="4000" dirty="0" err="1">
                <a:solidFill>
                  <a:srgbClr val="00B0F0"/>
                </a:solidFill>
              </a:rPr>
              <a:t>quả</a:t>
            </a:r>
            <a:endParaRPr lang="vi-VN" sz="4000" dirty="0">
              <a:solidFill>
                <a:srgbClr val="00B0F0"/>
              </a:solidFill>
            </a:endParaRPr>
          </a:p>
        </p:txBody>
      </p:sp>
      <p:sp>
        <p:nvSpPr>
          <p:cNvPr id="10" name="Hộp Văn bản 9">
            <a:extLst>
              <a:ext uri="{FF2B5EF4-FFF2-40B4-BE49-F238E27FC236}">
                <a16:creationId xmlns:a16="http://schemas.microsoft.com/office/drawing/2014/main" id="{D618DCCE-D477-D340-FD63-DA7A6E0ECF06}"/>
              </a:ext>
            </a:extLst>
          </p:cNvPr>
          <p:cNvSpPr txBox="1"/>
          <p:nvPr/>
        </p:nvSpPr>
        <p:spPr>
          <a:xfrm>
            <a:off x="0" y="649561"/>
            <a:ext cx="11847286"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Nghĩa</a:t>
            </a:r>
            <a:r>
              <a:rPr lang="vi-VN" sz="3200" dirty="0"/>
              <a:t> quân </a:t>
            </a:r>
            <a:r>
              <a:rPr lang="vi-VN" sz="3200" dirty="0" err="1"/>
              <a:t>bị</a:t>
            </a:r>
            <a:r>
              <a:rPr lang="vi-VN" sz="3200" dirty="0"/>
              <a:t> tiêu diệt </a:t>
            </a:r>
          </a:p>
          <a:p>
            <a:pPr algn="l"/>
            <a:r>
              <a:rPr lang="vi-VN" sz="3200" dirty="0"/>
              <a:t>-</a:t>
            </a:r>
            <a:r>
              <a:rPr lang="vi-VN" sz="3200" dirty="0" err="1"/>
              <a:t>Bà</a:t>
            </a:r>
            <a:r>
              <a:rPr lang="vi-VN" sz="3200" dirty="0"/>
              <a:t> </a:t>
            </a:r>
            <a:r>
              <a:rPr lang="vi-VN" sz="3200" dirty="0" err="1"/>
              <a:t>Triệu</a:t>
            </a:r>
            <a:r>
              <a:rPr lang="vi-VN" sz="3200" dirty="0"/>
              <a:t> hi sinh trên </a:t>
            </a:r>
            <a:r>
              <a:rPr lang="vi-VN" sz="3200" dirty="0" err="1"/>
              <a:t>núi</a:t>
            </a:r>
            <a:r>
              <a:rPr lang="vi-VN" sz="3200" dirty="0"/>
              <a:t> </a:t>
            </a:r>
            <a:r>
              <a:rPr lang="vi-VN" sz="3200" dirty="0" err="1"/>
              <a:t>Tùng</a:t>
            </a:r>
            <a:r>
              <a:rPr lang="vi-VN" sz="3200" dirty="0"/>
              <a:t>(Phú </a:t>
            </a:r>
            <a:r>
              <a:rPr lang="vi-VN" sz="3200" dirty="0" err="1"/>
              <a:t>Điền,Hậu</a:t>
            </a:r>
            <a:r>
              <a:rPr lang="vi-VN" sz="3200" dirty="0"/>
              <a:t> </a:t>
            </a:r>
            <a:r>
              <a:rPr lang="vi-VN" sz="3200" dirty="0" err="1"/>
              <a:t>Lộc,Thanh</a:t>
            </a:r>
            <a:r>
              <a:rPr lang="vi-VN" sz="3200" dirty="0"/>
              <a:t> </a:t>
            </a:r>
            <a:r>
              <a:rPr lang="vi-VN" sz="3200" dirty="0" err="1"/>
              <a:t>Hóa</a:t>
            </a:r>
            <a:r>
              <a:rPr lang="vi-VN" sz="3200" dirty="0"/>
              <a:t>)</a:t>
            </a:r>
          </a:p>
        </p:txBody>
      </p:sp>
      <p:sp>
        <p:nvSpPr>
          <p:cNvPr id="12" name="Hộp Văn bản 11">
            <a:extLst>
              <a:ext uri="{FF2B5EF4-FFF2-40B4-BE49-F238E27FC236}">
                <a16:creationId xmlns:a16="http://schemas.microsoft.com/office/drawing/2014/main" id="{F788E8DB-899E-6E51-0D2D-B187089AE653}"/>
              </a:ext>
            </a:extLst>
          </p:cNvPr>
          <p:cNvSpPr txBox="1"/>
          <p:nvPr/>
        </p:nvSpPr>
        <p:spPr>
          <a:xfrm>
            <a:off x="0" y="1726779"/>
            <a:ext cx="2540000" cy="707886"/>
          </a:xfrm>
          <a:prstGeom prst="rect">
            <a:avLst/>
          </a:prstGeom>
          <a:solidFill>
            <a:schemeClr val="bg1"/>
          </a:solidFill>
          <a:ln>
            <a:solidFill>
              <a:schemeClr val="bg1"/>
            </a:solidFill>
          </a:ln>
        </p:spPr>
        <p:txBody>
          <a:bodyPr wrap="square" rtlCol="0">
            <a:spAutoFit/>
          </a:bodyPr>
          <a:lstStyle/>
          <a:p>
            <a:pPr algn="l"/>
            <a:r>
              <a:rPr lang="vi-VN" sz="4000" dirty="0">
                <a:solidFill>
                  <a:srgbClr val="00B0F0"/>
                </a:solidFill>
              </a:rPr>
              <a:t>*Ý </a:t>
            </a:r>
            <a:r>
              <a:rPr lang="vi-VN" sz="4000" dirty="0" err="1">
                <a:solidFill>
                  <a:srgbClr val="00B0F0"/>
                </a:solidFill>
              </a:rPr>
              <a:t>nghĩa</a:t>
            </a:r>
            <a:endParaRPr lang="vi-VN" sz="4000" dirty="0">
              <a:solidFill>
                <a:srgbClr val="00B0F0"/>
              </a:solidFill>
            </a:endParaRPr>
          </a:p>
        </p:txBody>
      </p:sp>
      <p:pic>
        <p:nvPicPr>
          <p:cNvPr id="7" name="Hình ảnh 6">
            <a:extLst>
              <a:ext uri="{FF2B5EF4-FFF2-40B4-BE49-F238E27FC236}">
                <a16:creationId xmlns:a16="http://schemas.microsoft.com/office/drawing/2014/main" id="{39FEC1C4-6DA5-E37C-FF1C-85DF1871A0A6}"/>
              </a:ext>
            </a:extLst>
          </p:cNvPr>
          <p:cNvPicPr>
            <a:picLocks noChangeAspect="1"/>
          </p:cNvPicPr>
          <p:nvPr/>
        </p:nvPicPr>
        <p:blipFill>
          <a:blip r:embed="rId2"/>
          <a:stretch>
            <a:fillRect/>
          </a:stretch>
        </p:blipFill>
        <p:spPr>
          <a:xfrm>
            <a:off x="11103431" y="0"/>
            <a:ext cx="1035277" cy="1035277"/>
          </a:xfrm>
          <a:prstGeom prst="rect">
            <a:avLst/>
          </a:prstGeom>
        </p:spPr>
      </p:pic>
      <p:sp>
        <p:nvSpPr>
          <p:cNvPr id="11" name="Hộp Văn bản 10">
            <a:extLst>
              <a:ext uri="{FF2B5EF4-FFF2-40B4-BE49-F238E27FC236}">
                <a16:creationId xmlns:a16="http://schemas.microsoft.com/office/drawing/2014/main" id="{538C042E-EF40-FC7E-1596-58E04D9FE2F6}"/>
              </a:ext>
            </a:extLst>
          </p:cNvPr>
          <p:cNvSpPr txBox="1"/>
          <p:nvPr/>
        </p:nvSpPr>
        <p:spPr>
          <a:xfrm>
            <a:off x="0" y="2331998"/>
            <a:ext cx="12446000" cy="2554545"/>
          </a:xfrm>
          <a:prstGeom prst="rect">
            <a:avLst/>
          </a:prstGeom>
          <a:noFill/>
        </p:spPr>
        <p:txBody>
          <a:bodyPr wrap="square">
            <a:spAutoFit/>
          </a:bodyPr>
          <a:lstStyle/>
          <a:p>
            <a:r>
              <a:rPr lang="vi-VN" sz="3200" b="0" i="0" dirty="0" err="1">
                <a:effectLst/>
                <a:latin typeface="Google Sans"/>
              </a:rPr>
              <a:t>Cuộc</a:t>
            </a:r>
            <a:r>
              <a:rPr lang="vi-VN" sz="3200" b="0" i="0" dirty="0">
                <a:effectLst/>
                <a:latin typeface="Google Sans"/>
              </a:rPr>
              <a:t> </a:t>
            </a:r>
            <a:r>
              <a:rPr lang="vi-VN" sz="3200" b="0" i="0" dirty="0" err="1">
                <a:effectLst/>
                <a:latin typeface="Google Sans"/>
              </a:rPr>
              <a:t>khởi</a:t>
            </a:r>
            <a:r>
              <a:rPr lang="vi-VN" sz="3200" b="0" i="0" dirty="0">
                <a:effectLst/>
                <a:latin typeface="Google Sans"/>
              </a:rPr>
              <a:t> </a:t>
            </a:r>
            <a:r>
              <a:rPr lang="vi-VN" sz="3200" b="0" i="0" dirty="0" err="1">
                <a:effectLst/>
                <a:latin typeface="Google Sans"/>
              </a:rPr>
              <a:t>nghĩa</a:t>
            </a:r>
            <a:r>
              <a:rPr lang="vi-VN" sz="3200" b="0" i="0" dirty="0">
                <a:effectLst/>
                <a:latin typeface="Google Sans"/>
              </a:rPr>
              <a:t> </a:t>
            </a:r>
            <a:r>
              <a:rPr lang="vi-VN" sz="3200" b="0" i="0" dirty="0" err="1">
                <a:effectLst/>
                <a:latin typeface="Google Sans"/>
              </a:rPr>
              <a:t>Bà</a:t>
            </a:r>
            <a:r>
              <a:rPr lang="vi-VN" sz="3200" b="0" i="0" dirty="0">
                <a:effectLst/>
                <a:latin typeface="Google Sans"/>
              </a:rPr>
              <a:t> </a:t>
            </a:r>
            <a:r>
              <a:rPr lang="vi-VN" sz="3200" b="0" i="0" dirty="0" err="1">
                <a:effectLst/>
                <a:latin typeface="Google Sans"/>
              </a:rPr>
              <a:t>Triệu</a:t>
            </a:r>
            <a:r>
              <a:rPr lang="vi-VN" sz="3200" b="0" i="0" dirty="0">
                <a:effectLst/>
                <a:latin typeface="Google Sans"/>
              </a:rPr>
              <a:t> tuy không </a:t>
            </a:r>
            <a:r>
              <a:rPr lang="vi-VN" sz="3200" b="0" i="0" dirty="0" err="1">
                <a:effectLst/>
                <a:latin typeface="Google Sans"/>
              </a:rPr>
              <a:t>đập</a:t>
            </a:r>
            <a:r>
              <a:rPr lang="vi-VN" sz="3200" b="0" i="0" dirty="0">
                <a:effectLst/>
                <a:latin typeface="Google Sans"/>
              </a:rPr>
              <a:t> tan </a:t>
            </a:r>
            <a:r>
              <a:rPr lang="vi-VN" sz="3200" b="0" i="0" dirty="0" err="1">
                <a:effectLst/>
                <a:latin typeface="Google Sans"/>
              </a:rPr>
              <a:t>ách</a:t>
            </a:r>
            <a:r>
              <a:rPr lang="vi-VN" sz="3200" b="0" i="0" dirty="0">
                <a:effectLst/>
                <a:latin typeface="Google Sans"/>
              </a:rPr>
              <a:t> </a:t>
            </a:r>
            <a:r>
              <a:rPr lang="vi-VN" sz="3200" b="0" i="0" dirty="0" err="1">
                <a:effectLst/>
                <a:latin typeface="Google Sans"/>
              </a:rPr>
              <a:t>thống</a:t>
            </a:r>
            <a:r>
              <a:rPr lang="vi-VN" sz="3200" b="0" i="0" dirty="0">
                <a:effectLst/>
                <a:latin typeface="Google Sans"/>
              </a:rPr>
              <a:t> </a:t>
            </a:r>
            <a:r>
              <a:rPr lang="vi-VN" sz="3200" b="0" i="0" dirty="0" err="1">
                <a:effectLst/>
                <a:latin typeface="Google Sans"/>
              </a:rPr>
              <a:t>trị</a:t>
            </a:r>
            <a:r>
              <a:rPr lang="vi-VN" sz="3200" b="0" i="0" dirty="0">
                <a:effectLst/>
                <a:latin typeface="Google Sans"/>
              </a:rPr>
              <a:t> </a:t>
            </a:r>
            <a:r>
              <a:rPr lang="vi-VN" sz="3200" b="0" i="0" dirty="0" err="1">
                <a:effectLst/>
                <a:latin typeface="Google Sans"/>
              </a:rPr>
              <a:t>của</a:t>
            </a:r>
            <a:r>
              <a:rPr lang="vi-VN" sz="3200" b="0" i="0" dirty="0">
                <a:effectLst/>
                <a:latin typeface="Google Sans"/>
              </a:rPr>
              <a:t> quân Ngô, song </a:t>
            </a:r>
            <a:r>
              <a:rPr lang="vi-VN" sz="3200" b="0" i="0" dirty="0" err="1">
                <a:effectLst/>
                <a:latin typeface="Google Sans"/>
              </a:rPr>
              <a:t>đã</a:t>
            </a:r>
            <a:r>
              <a:rPr lang="vi-VN" sz="3200" b="0" i="0" dirty="0">
                <a:effectLst/>
                <a:latin typeface="Google Sans"/>
              </a:rPr>
              <a:t> </a:t>
            </a:r>
            <a:r>
              <a:rPr lang="vi-VN" sz="3200" b="0" i="0" dirty="0" err="1">
                <a:effectLst/>
                <a:latin typeface="Google Sans"/>
              </a:rPr>
              <a:t>khẳng</a:t>
            </a:r>
            <a:r>
              <a:rPr lang="vi-VN" sz="3200" b="0" i="0" dirty="0">
                <a:effectLst/>
                <a:latin typeface="Google Sans"/>
              </a:rPr>
              <a:t> </a:t>
            </a:r>
            <a:r>
              <a:rPr lang="vi-VN" sz="3200" b="0" i="0" dirty="0" err="1">
                <a:effectLst/>
                <a:latin typeface="Google Sans"/>
              </a:rPr>
              <a:t>định</a:t>
            </a:r>
            <a:r>
              <a:rPr lang="vi-VN" sz="3200" b="0" i="0" dirty="0">
                <a:effectLst/>
                <a:latin typeface="Google Sans"/>
              </a:rPr>
              <a:t> ý </a:t>
            </a:r>
            <a:r>
              <a:rPr lang="vi-VN" sz="3200" b="0" i="0" dirty="0" err="1">
                <a:effectLst/>
                <a:latin typeface="Google Sans"/>
              </a:rPr>
              <a:t>chí</a:t>
            </a:r>
            <a:r>
              <a:rPr lang="vi-VN" sz="3200" b="0" i="0" dirty="0">
                <a:effectLst/>
                <a:latin typeface="Google Sans"/>
              </a:rPr>
              <a:t> kiên </a:t>
            </a:r>
            <a:r>
              <a:rPr lang="vi-VN" sz="3200" b="0" i="0" dirty="0" err="1">
                <a:effectLst/>
                <a:latin typeface="Google Sans"/>
              </a:rPr>
              <a:t>cường</a:t>
            </a:r>
            <a:r>
              <a:rPr lang="vi-VN" sz="3200" b="0" i="0" dirty="0">
                <a:effectLst/>
                <a:latin typeface="Google Sans"/>
              </a:rPr>
              <a:t>, tinh </a:t>
            </a:r>
            <a:r>
              <a:rPr lang="vi-VN" sz="3200" b="0" i="0" dirty="0" err="1">
                <a:effectLst/>
                <a:latin typeface="Google Sans"/>
              </a:rPr>
              <a:t>thần</a:t>
            </a:r>
            <a:r>
              <a:rPr lang="vi-VN" sz="3200" b="0" i="0" dirty="0">
                <a:effectLst/>
                <a:latin typeface="Google Sans"/>
              </a:rPr>
              <a:t>, </a:t>
            </a:r>
            <a:r>
              <a:rPr lang="vi-VN" sz="3200" b="0" i="0" dirty="0" err="1">
                <a:effectLst/>
                <a:latin typeface="Google Sans"/>
              </a:rPr>
              <a:t>khí</a:t>
            </a:r>
            <a:r>
              <a:rPr lang="vi-VN" sz="3200" b="0" i="0" dirty="0">
                <a:effectLst/>
                <a:latin typeface="Google Sans"/>
              </a:rPr>
              <a:t> </a:t>
            </a:r>
            <a:r>
              <a:rPr lang="vi-VN" sz="3200" b="0" i="0" dirty="0" err="1">
                <a:effectLst/>
                <a:latin typeface="Google Sans"/>
              </a:rPr>
              <a:t>phách</a:t>
            </a:r>
            <a:r>
              <a:rPr lang="vi-VN" sz="3200" b="0" i="0" dirty="0">
                <a:effectLst/>
                <a:latin typeface="Google Sans"/>
              </a:rPr>
              <a:t> anh </a:t>
            </a:r>
            <a:r>
              <a:rPr lang="vi-VN" sz="3200" b="0" i="0" dirty="0" err="1">
                <a:effectLst/>
                <a:latin typeface="Google Sans"/>
              </a:rPr>
              <a:t>hùng</a:t>
            </a:r>
            <a:r>
              <a:rPr lang="vi-VN" sz="3200" b="0" i="0" dirty="0">
                <a:effectLst/>
                <a:latin typeface="Google Sans"/>
              </a:rPr>
              <a:t> </a:t>
            </a:r>
            <a:r>
              <a:rPr lang="vi-VN" sz="3200" b="0" i="0" dirty="0" err="1">
                <a:effectLst/>
                <a:latin typeface="Google Sans"/>
              </a:rPr>
              <a:t>của</a:t>
            </a:r>
            <a:r>
              <a:rPr lang="vi-VN" sz="3200" b="0" i="0" dirty="0">
                <a:effectLst/>
                <a:latin typeface="Google Sans"/>
              </a:rPr>
              <a:t> </a:t>
            </a:r>
            <a:r>
              <a:rPr lang="vi-VN" sz="3200" b="0" i="0" dirty="0" err="1">
                <a:effectLst/>
                <a:latin typeface="Google Sans"/>
              </a:rPr>
              <a:t>nữ</a:t>
            </a:r>
            <a:r>
              <a:rPr lang="vi-VN" sz="3200" b="0" i="0" dirty="0">
                <a:effectLst/>
                <a:latin typeface="Google Sans"/>
              </a:rPr>
              <a:t> </a:t>
            </a:r>
            <a:r>
              <a:rPr lang="vi-VN" sz="3200" b="0" i="0" dirty="0" err="1">
                <a:effectLst/>
                <a:latin typeface="Google Sans"/>
              </a:rPr>
              <a:t>tướng</a:t>
            </a:r>
            <a:r>
              <a:rPr lang="vi-VN" sz="3200" b="0" i="0" dirty="0">
                <a:effectLst/>
                <a:latin typeface="Google Sans"/>
              </a:rPr>
              <a:t> </a:t>
            </a:r>
            <a:r>
              <a:rPr lang="vi-VN" sz="3200" b="0" i="0" dirty="0" err="1">
                <a:effectLst/>
                <a:latin typeface="Google Sans"/>
              </a:rPr>
              <a:t>Triệu</a:t>
            </a:r>
            <a:r>
              <a:rPr lang="vi-VN" sz="3200" b="0" i="0" dirty="0">
                <a:effectLst/>
                <a:latin typeface="Google Sans"/>
              </a:rPr>
              <a:t> </a:t>
            </a:r>
            <a:r>
              <a:rPr lang="vi-VN" sz="3200" b="0" i="0" dirty="0" err="1">
                <a:effectLst/>
                <a:latin typeface="Google Sans"/>
              </a:rPr>
              <a:t>Thị</a:t>
            </a:r>
            <a:r>
              <a:rPr lang="vi-VN" sz="3200" b="0" i="0" dirty="0">
                <a:effectLst/>
                <a:latin typeface="Google Sans"/>
              </a:rPr>
              <a:t> Trinh </a:t>
            </a:r>
            <a:r>
              <a:rPr lang="vi-VN" sz="3200" b="0" i="0" dirty="0" err="1">
                <a:effectLst/>
                <a:latin typeface="Google Sans"/>
              </a:rPr>
              <a:t>nói</a:t>
            </a:r>
            <a:r>
              <a:rPr lang="vi-VN" sz="3200" b="0" i="0" dirty="0">
                <a:effectLst/>
                <a:latin typeface="Google Sans"/>
              </a:rPr>
              <a:t> riêng, dân </a:t>
            </a:r>
            <a:r>
              <a:rPr lang="vi-VN" sz="3200" b="0" i="0" dirty="0" err="1">
                <a:effectLst/>
                <a:latin typeface="Google Sans"/>
              </a:rPr>
              <a:t>tộc</a:t>
            </a:r>
            <a:r>
              <a:rPr lang="vi-VN" sz="3200" b="0" i="0" dirty="0">
                <a:effectLst/>
                <a:latin typeface="Google Sans"/>
              </a:rPr>
              <a:t> ta </a:t>
            </a:r>
            <a:r>
              <a:rPr lang="vi-VN" sz="3200" b="0" i="0" dirty="0" err="1">
                <a:effectLst/>
                <a:latin typeface="Google Sans"/>
              </a:rPr>
              <a:t>nói</a:t>
            </a:r>
            <a:r>
              <a:rPr lang="vi-VN" sz="3200" b="0" i="0" dirty="0">
                <a:effectLst/>
                <a:latin typeface="Google Sans"/>
              </a:rPr>
              <a:t> chung. Qua </a:t>
            </a:r>
            <a:r>
              <a:rPr lang="vi-VN" sz="3200" b="0" i="0" dirty="0" err="1">
                <a:effectLst/>
                <a:latin typeface="Google Sans"/>
              </a:rPr>
              <a:t>đó</a:t>
            </a:r>
            <a:r>
              <a:rPr lang="vi-VN" sz="3200" b="0" i="0" dirty="0">
                <a:effectLst/>
                <a:latin typeface="Google Sans"/>
              </a:rPr>
              <a:t>, </a:t>
            </a:r>
            <a:r>
              <a:rPr lang="vi-VN" sz="3200" b="0" i="0" dirty="0" err="1">
                <a:effectLst/>
                <a:latin typeface="Google Sans"/>
              </a:rPr>
              <a:t>khẳng</a:t>
            </a:r>
            <a:r>
              <a:rPr lang="vi-VN" sz="3200" b="0" i="0" dirty="0">
                <a:effectLst/>
                <a:latin typeface="Google Sans"/>
              </a:rPr>
              <a:t> </a:t>
            </a:r>
            <a:r>
              <a:rPr lang="vi-VN" sz="3200" b="0" i="0" dirty="0" err="1">
                <a:effectLst/>
                <a:latin typeface="Google Sans"/>
              </a:rPr>
              <a:t>định</a:t>
            </a:r>
            <a:r>
              <a:rPr lang="vi-VN" sz="3200" b="0" i="0" dirty="0">
                <a:effectLst/>
                <a:latin typeface="Google Sans"/>
              </a:rPr>
              <a:t> tinh </a:t>
            </a:r>
            <a:r>
              <a:rPr lang="vi-VN" sz="3200" b="0" i="0" dirty="0" err="1">
                <a:effectLst/>
                <a:latin typeface="Google Sans"/>
              </a:rPr>
              <a:t>thần</a:t>
            </a:r>
            <a:r>
              <a:rPr lang="vi-VN" sz="3200" b="0" i="0" dirty="0">
                <a:effectLst/>
                <a:latin typeface="Google Sans"/>
              </a:rPr>
              <a:t> </a:t>
            </a:r>
            <a:r>
              <a:rPr lang="vi-VN" sz="3200" b="0" i="0" dirty="0" err="1">
                <a:effectLst/>
                <a:latin typeface="Google Sans"/>
              </a:rPr>
              <a:t>đoàn</a:t>
            </a:r>
            <a:r>
              <a:rPr lang="vi-VN" sz="3200" b="0" i="0" dirty="0">
                <a:effectLst/>
                <a:latin typeface="Google Sans"/>
              </a:rPr>
              <a:t> </a:t>
            </a:r>
            <a:r>
              <a:rPr lang="vi-VN" sz="3200" b="0" i="0" dirty="0" err="1">
                <a:effectLst/>
                <a:latin typeface="Google Sans"/>
              </a:rPr>
              <a:t>kết</a:t>
            </a:r>
            <a:r>
              <a:rPr lang="vi-VN" sz="3200" b="0" i="0" dirty="0">
                <a:effectLst/>
                <a:latin typeface="Google Sans"/>
              </a:rPr>
              <a:t>, </a:t>
            </a:r>
            <a:r>
              <a:rPr lang="vi-VN" sz="3200" b="0" i="0" dirty="0" err="1">
                <a:effectLst/>
                <a:latin typeface="Google Sans"/>
              </a:rPr>
              <a:t>đồng</a:t>
            </a:r>
            <a:r>
              <a:rPr lang="vi-VN" sz="3200" b="0" i="0" dirty="0">
                <a:effectLst/>
                <a:latin typeface="Google Sans"/>
              </a:rPr>
              <a:t> </a:t>
            </a:r>
            <a:r>
              <a:rPr lang="vi-VN" sz="3200" b="0" i="0" dirty="0" err="1">
                <a:effectLst/>
                <a:latin typeface="Google Sans"/>
              </a:rPr>
              <a:t>lòng</a:t>
            </a:r>
            <a:r>
              <a:rPr lang="vi-VN" sz="3200" b="0" i="0" dirty="0">
                <a:effectLst/>
                <a:latin typeface="Google Sans"/>
              </a:rPr>
              <a:t> </a:t>
            </a:r>
            <a:r>
              <a:rPr lang="vi-VN" sz="3200" b="0" i="0" dirty="0" err="1">
                <a:effectLst/>
                <a:latin typeface="Google Sans"/>
              </a:rPr>
              <a:t>chống</a:t>
            </a:r>
            <a:r>
              <a:rPr lang="vi-VN" sz="3200" b="0" i="0" dirty="0">
                <a:effectLst/>
                <a:latin typeface="Google Sans"/>
              </a:rPr>
              <a:t> </a:t>
            </a:r>
            <a:r>
              <a:rPr lang="vi-VN" sz="3200" b="0" i="0" dirty="0" err="1">
                <a:effectLst/>
                <a:latin typeface="Google Sans"/>
              </a:rPr>
              <a:t>giặc</a:t>
            </a:r>
            <a:r>
              <a:rPr lang="vi-VN" sz="3200" b="0" i="0" dirty="0">
                <a:effectLst/>
                <a:latin typeface="Google Sans"/>
              </a:rPr>
              <a:t> </a:t>
            </a:r>
            <a:r>
              <a:rPr lang="vi-VN" sz="3200" b="0" i="0" dirty="0" err="1">
                <a:effectLst/>
                <a:latin typeface="Google Sans"/>
              </a:rPr>
              <a:t>ngoại</a:t>
            </a:r>
            <a:r>
              <a:rPr lang="vi-VN" sz="3200" b="0" i="0" dirty="0">
                <a:effectLst/>
                <a:latin typeface="Google Sans"/>
              </a:rPr>
              <a:t> xâm </a:t>
            </a:r>
            <a:r>
              <a:rPr lang="vi-VN" sz="3200" b="0" i="0" dirty="0" err="1">
                <a:effectLst/>
                <a:latin typeface="Google Sans"/>
              </a:rPr>
              <a:t>của</a:t>
            </a:r>
            <a:r>
              <a:rPr lang="vi-VN" sz="3200" b="0" i="0" dirty="0">
                <a:effectLst/>
                <a:latin typeface="Google Sans"/>
              </a:rPr>
              <a:t> Nhân dân </a:t>
            </a:r>
            <a:r>
              <a:rPr lang="vi-VN" sz="3200" b="0" i="0" dirty="0" err="1">
                <a:effectLst/>
                <a:latin typeface="Google Sans"/>
              </a:rPr>
              <a:t>Cửu</a:t>
            </a:r>
            <a:r>
              <a:rPr lang="vi-VN" sz="3200" b="0" i="0" dirty="0">
                <a:effectLst/>
                <a:latin typeface="Google Sans"/>
              </a:rPr>
              <a:t> Chân.</a:t>
            </a:r>
            <a:endParaRPr lang="vi-VN" sz="3200" dirty="0"/>
          </a:p>
        </p:txBody>
      </p:sp>
    </p:spTree>
    <p:extLst>
      <p:ext uri="{BB962C8B-B14F-4D97-AF65-F5344CB8AC3E}">
        <p14:creationId xmlns:p14="http://schemas.microsoft.com/office/powerpoint/2010/main" val="41609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a:extLst>
              <a:ext uri="{FF2B5EF4-FFF2-40B4-BE49-F238E27FC236}">
                <a16:creationId xmlns:a16="http://schemas.microsoft.com/office/drawing/2014/main" id="{9C079893-4328-5941-0837-C75BF8F6311B}"/>
              </a:ext>
            </a:extLst>
          </p:cNvPr>
          <p:cNvSpPr/>
          <p:nvPr/>
        </p:nvSpPr>
        <p:spPr>
          <a:xfrm>
            <a:off x="1072241" y="578248"/>
            <a:ext cx="12192000" cy="747717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solidFill>
            </a:endParaRPr>
          </a:p>
        </p:txBody>
      </p:sp>
      <p:sp>
        <p:nvSpPr>
          <p:cNvPr id="11" name="Sóng 10">
            <a:extLst>
              <a:ext uri="{FF2B5EF4-FFF2-40B4-BE49-F238E27FC236}">
                <a16:creationId xmlns:a16="http://schemas.microsoft.com/office/drawing/2014/main" id="{98F631ED-8B7E-40E3-B13B-381C41DC3FDF}"/>
              </a:ext>
            </a:extLst>
          </p:cNvPr>
          <p:cNvSpPr/>
          <p:nvPr/>
        </p:nvSpPr>
        <p:spPr>
          <a:xfrm>
            <a:off x="1" y="-32624"/>
            <a:ext cx="2373086" cy="1948510"/>
          </a:xfrm>
          <a:prstGeom prst="wave">
            <a:avLst>
              <a:gd name="adj1" fmla="val 125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ao: 5 Cánh 11">
            <a:extLst>
              <a:ext uri="{FF2B5EF4-FFF2-40B4-BE49-F238E27FC236}">
                <a16:creationId xmlns:a16="http://schemas.microsoft.com/office/drawing/2014/main" id="{9554B74D-01C3-F492-760B-BE0D8E9A7B81}"/>
              </a:ext>
            </a:extLst>
          </p:cNvPr>
          <p:cNvSpPr/>
          <p:nvPr/>
        </p:nvSpPr>
        <p:spPr>
          <a:xfrm>
            <a:off x="687893" y="424945"/>
            <a:ext cx="997302" cy="93826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D73C230D-8A01-CCAB-4DEF-25F02C7DCB8A}"/>
              </a:ext>
            </a:extLst>
          </p:cNvPr>
          <p:cNvSpPr txBox="1"/>
          <p:nvPr/>
        </p:nvSpPr>
        <p:spPr>
          <a:xfrm>
            <a:off x="2373087" y="-39779"/>
            <a:ext cx="9442648" cy="584775"/>
          </a:xfrm>
          <a:prstGeom prst="rect">
            <a:avLst/>
          </a:prstGeom>
          <a:noFill/>
        </p:spPr>
        <p:txBody>
          <a:bodyPr wrap="square" rtlCol="0">
            <a:spAutoFit/>
          </a:bodyPr>
          <a:lstStyle/>
          <a:p>
            <a:pPr algn="l"/>
            <a:r>
              <a:rPr lang="vi-VN" sz="3200" dirty="0">
                <a:solidFill>
                  <a:srgbClr val="002060"/>
                </a:solidFill>
              </a:rPr>
              <a:t>3.Khởi nghĩa </a:t>
            </a:r>
            <a:r>
              <a:rPr lang="vi-VN" sz="3200" dirty="0" err="1">
                <a:solidFill>
                  <a:srgbClr val="002060"/>
                </a:solidFill>
              </a:rPr>
              <a:t>Lý</a:t>
            </a:r>
            <a:r>
              <a:rPr lang="vi-VN" sz="3200" dirty="0">
                <a:solidFill>
                  <a:srgbClr val="002060"/>
                </a:solidFill>
              </a:rPr>
              <a:t> </a:t>
            </a:r>
            <a:r>
              <a:rPr lang="vi-VN" sz="3200" dirty="0" err="1">
                <a:solidFill>
                  <a:srgbClr val="002060"/>
                </a:solidFill>
              </a:rPr>
              <a:t>Bí</a:t>
            </a:r>
            <a:r>
              <a:rPr lang="vi-VN" sz="3200" dirty="0">
                <a:solidFill>
                  <a:srgbClr val="002060"/>
                </a:solidFill>
              </a:rPr>
              <a:t> </a:t>
            </a:r>
            <a:r>
              <a:rPr lang="vi-VN" sz="3200" dirty="0" err="1">
                <a:solidFill>
                  <a:srgbClr val="002060"/>
                </a:solidFill>
              </a:rPr>
              <a:t>và</a:t>
            </a:r>
            <a:r>
              <a:rPr lang="vi-VN" sz="3200" dirty="0">
                <a:solidFill>
                  <a:srgbClr val="002060"/>
                </a:solidFill>
              </a:rPr>
              <a:t> </a:t>
            </a:r>
            <a:r>
              <a:rPr lang="vi-VN" sz="3200" dirty="0" err="1">
                <a:solidFill>
                  <a:srgbClr val="002060"/>
                </a:solidFill>
              </a:rPr>
              <a:t>sự</a:t>
            </a:r>
            <a:r>
              <a:rPr lang="vi-VN" sz="3200" dirty="0">
                <a:solidFill>
                  <a:srgbClr val="002060"/>
                </a:solidFill>
              </a:rPr>
              <a:t> </a:t>
            </a:r>
            <a:r>
              <a:rPr lang="vi-VN" sz="3200" dirty="0" err="1">
                <a:solidFill>
                  <a:srgbClr val="002060"/>
                </a:solidFill>
              </a:rPr>
              <a:t>thành</a:t>
            </a:r>
            <a:r>
              <a:rPr lang="vi-VN" sz="3200" dirty="0">
                <a:solidFill>
                  <a:srgbClr val="002060"/>
                </a:solidFill>
              </a:rPr>
              <a:t> lập </a:t>
            </a:r>
            <a:r>
              <a:rPr lang="vi-VN" sz="3200" dirty="0" err="1">
                <a:solidFill>
                  <a:srgbClr val="002060"/>
                </a:solidFill>
              </a:rPr>
              <a:t>nước</a:t>
            </a:r>
            <a:r>
              <a:rPr lang="vi-VN" sz="3200" dirty="0">
                <a:solidFill>
                  <a:srgbClr val="002060"/>
                </a:solidFill>
              </a:rPr>
              <a:t> </a:t>
            </a:r>
            <a:r>
              <a:rPr lang="vi-VN" sz="3200" dirty="0" err="1">
                <a:solidFill>
                  <a:srgbClr val="002060"/>
                </a:solidFill>
              </a:rPr>
              <a:t>Vạn</a:t>
            </a:r>
            <a:r>
              <a:rPr lang="vi-VN" sz="3200" dirty="0">
                <a:solidFill>
                  <a:srgbClr val="002060"/>
                </a:solidFill>
              </a:rPr>
              <a:t> Xuân</a:t>
            </a:r>
          </a:p>
        </p:txBody>
      </p:sp>
      <p:sp>
        <p:nvSpPr>
          <p:cNvPr id="14" name="Hộp Văn bản 13">
            <a:extLst>
              <a:ext uri="{FF2B5EF4-FFF2-40B4-BE49-F238E27FC236}">
                <a16:creationId xmlns:a16="http://schemas.microsoft.com/office/drawing/2014/main" id="{4B24B514-E9A6-2E06-0377-3798E64E0A85}"/>
              </a:ext>
            </a:extLst>
          </p:cNvPr>
          <p:cNvSpPr txBox="1"/>
          <p:nvPr/>
        </p:nvSpPr>
        <p:spPr>
          <a:xfrm>
            <a:off x="2373086" y="480451"/>
            <a:ext cx="3786722" cy="584775"/>
          </a:xfrm>
          <a:prstGeom prst="rect">
            <a:avLst/>
          </a:prstGeom>
          <a:noFill/>
        </p:spPr>
        <p:txBody>
          <a:bodyPr wrap="square" rtlCol="0">
            <a:spAutoFit/>
          </a:bodyPr>
          <a:lstStyle/>
          <a:p>
            <a:pPr algn="l"/>
            <a:r>
              <a:rPr lang="vi-VN" sz="3200" dirty="0">
                <a:solidFill>
                  <a:srgbClr val="7030A0"/>
                </a:solidFill>
              </a:rPr>
              <a:t>*Nguyên nhân</a:t>
            </a:r>
          </a:p>
        </p:txBody>
      </p:sp>
      <p:pic>
        <p:nvPicPr>
          <p:cNvPr id="17" name="Hình ảnh 16">
            <a:extLst>
              <a:ext uri="{FF2B5EF4-FFF2-40B4-BE49-F238E27FC236}">
                <a16:creationId xmlns:a16="http://schemas.microsoft.com/office/drawing/2014/main" id="{209F9D61-1B64-A832-217C-4CD3CD33E100}"/>
              </a:ext>
            </a:extLst>
          </p:cNvPr>
          <p:cNvPicPr>
            <a:picLocks noChangeAspect="1"/>
          </p:cNvPicPr>
          <p:nvPr/>
        </p:nvPicPr>
        <p:blipFill rotWithShape="1">
          <a:blip r:embed="rId2"/>
          <a:srcRect b="9751"/>
          <a:stretch/>
        </p:blipFill>
        <p:spPr>
          <a:xfrm>
            <a:off x="3872708" y="1025447"/>
            <a:ext cx="6718679" cy="4642691"/>
          </a:xfrm>
          <a:prstGeom prst="rect">
            <a:avLst/>
          </a:prstGeom>
        </p:spPr>
      </p:pic>
      <p:sp>
        <p:nvSpPr>
          <p:cNvPr id="18" name="Hộp Văn bản 17">
            <a:extLst>
              <a:ext uri="{FF2B5EF4-FFF2-40B4-BE49-F238E27FC236}">
                <a16:creationId xmlns:a16="http://schemas.microsoft.com/office/drawing/2014/main" id="{B867920A-9F27-2235-5D2C-C143CC5E9983}"/>
              </a:ext>
            </a:extLst>
          </p:cNvPr>
          <p:cNvSpPr txBox="1"/>
          <p:nvPr/>
        </p:nvSpPr>
        <p:spPr>
          <a:xfrm>
            <a:off x="3806078" y="5621240"/>
            <a:ext cx="7468661" cy="1077218"/>
          </a:xfrm>
          <a:prstGeom prst="rect">
            <a:avLst/>
          </a:prstGeom>
          <a:noFill/>
        </p:spPr>
        <p:txBody>
          <a:bodyPr wrap="square" rtlCol="0">
            <a:spAutoFit/>
          </a:bodyPr>
          <a:lstStyle/>
          <a:p>
            <a:pPr algn="l"/>
            <a:r>
              <a:rPr lang="vi-VN" sz="3200" dirty="0" err="1"/>
              <a:t>Hình</a:t>
            </a:r>
            <a:r>
              <a:rPr lang="vi-VN" sz="3200" dirty="0"/>
              <a:t> </a:t>
            </a:r>
            <a:r>
              <a:rPr lang="vi-VN" sz="3200" dirty="0" err="1"/>
              <a:t>ảnh</a:t>
            </a:r>
            <a:r>
              <a:rPr lang="vi-VN" sz="3200" dirty="0"/>
              <a:t> </a:t>
            </a:r>
            <a:r>
              <a:rPr lang="vi-VN" sz="3200" dirty="0" err="1"/>
              <a:t>các</a:t>
            </a:r>
            <a:r>
              <a:rPr lang="vi-VN" sz="3200" dirty="0"/>
              <a:t> </a:t>
            </a:r>
            <a:r>
              <a:rPr lang="vi-VN" sz="3200" dirty="0" err="1"/>
              <a:t>bài</a:t>
            </a:r>
            <a:r>
              <a:rPr lang="vi-VN" sz="3200" dirty="0"/>
              <a:t> </a:t>
            </a:r>
            <a:r>
              <a:rPr lang="vi-VN" sz="3200" dirty="0" err="1"/>
              <a:t>kiệt</a:t>
            </a:r>
            <a:r>
              <a:rPr lang="vi-VN" sz="3200" dirty="0"/>
              <a:t> </a:t>
            </a:r>
            <a:r>
              <a:rPr lang="vi-VN" sz="3200" dirty="0" err="1"/>
              <a:t>khắp</a:t>
            </a:r>
            <a:r>
              <a:rPr lang="vi-VN" sz="3200" dirty="0"/>
              <a:t> nơi </a:t>
            </a:r>
            <a:r>
              <a:rPr lang="vi-VN" sz="3200" dirty="0" err="1"/>
              <a:t>hưởng</a:t>
            </a:r>
            <a:r>
              <a:rPr lang="vi-VN" sz="3200" dirty="0"/>
              <a:t> </a:t>
            </a:r>
            <a:r>
              <a:rPr lang="vi-VN" sz="3200" dirty="0" err="1"/>
              <a:t>ứng</a:t>
            </a:r>
            <a:r>
              <a:rPr lang="vi-VN" sz="3200" dirty="0"/>
              <a:t> </a:t>
            </a:r>
            <a:r>
              <a:rPr lang="vi-VN" sz="3200" dirty="0" err="1"/>
              <a:t>cuộc</a:t>
            </a:r>
            <a:r>
              <a:rPr lang="vi-VN" sz="3200" dirty="0"/>
              <a:t> </a:t>
            </a:r>
            <a:r>
              <a:rPr lang="vi-VN" sz="3200" dirty="0" err="1"/>
              <a:t>khởi</a:t>
            </a:r>
            <a:r>
              <a:rPr lang="vi-VN" sz="3200" dirty="0"/>
              <a:t> nghĩa </a:t>
            </a:r>
            <a:r>
              <a:rPr lang="vi-VN" sz="3200" dirty="0" err="1"/>
              <a:t>Lý</a:t>
            </a:r>
            <a:r>
              <a:rPr lang="vi-VN" sz="3200" dirty="0"/>
              <a:t> </a:t>
            </a:r>
            <a:r>
              <a:rPr lang="vi-VN" sz="3200" dirty="0" err="1"/>
              <a:t>Bí</a:t>
            </a:r>
            <a:endParaRPr lang="vi-VN" sz="3200" dirty="0"/>
          </a:p>
        </p:txBody>
      </p:sp>
      <p:sp>
        <p:nvSpPr>
          <p:cNvPr id="7" name="Hộp Văn bản 6">
            <a:extLst>
              <a:ext uri="{FF2B5EF4-FFF2-40B4-BE49-F238E27FC236}">
                <a16:creationId xmlns:a16="http://schemas.microsoft.com/office/drawing/2014/main" id="{36DE43B9-04F6-D8E2-C4E5-306B0AF10BE3}"/>
              </a:ext>
            </a:extLst>
          </p:cNvPr>
          <p:cNvSpPr txBox="1"/>
          <p:nvPr/>
        </p:nvSpPr>
        <p:spPr>
          <a:xfrm>
            <a:off x="2506723" y="964331"/>
            <a:ext cx="9164069" cy="1077218"/>
          </a:xfrm>
          <a:prstGeom prst="rect">
            <a:avLst/>
          </a:prstGeom>
          <a:noFill/>
        </p:spPr>
        <p:txBody>
          <a:bodyPr wrap="square">
            <a:spAutoFit/>
          </a:bodyPr>
          <a:lstStyle/>
          <a:p>
            <a:r>
              <a:rPr lang="vi-VN" sz="3200" b="0" i="0" dirty="0">
                <a:solidFill>
                  <a:srgbClr val="FFFF00"/>
                </a:solidFill>
                <a:effectLst/>
                <a:latin typeface="arial" panose="020B0604020202020204" pitchFamily="34" charset="0"/>
              </a:rPr>
              <a:t>Do </a:t>
            </a:r>
            <a:r>
              <a:rPr lang="vi-VN" sz="3200" b="0" i="0" dirty="0" err="1">
                <a:solidFill>
                  <a:srgbClr val="FFFF00"/>
                </a:solidFill>
                <a:effectLst/>
                <a:latin typeface="arial" panose="020B0604020202020204" pitchFamily="34" charset="0"/>
              </a:rPr>
              <a:t>chính</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sách</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thống</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trị</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tàn</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bạo</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của</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nhà</a:t>
            </a:r>
            <a:r>
              <a:rPr lang="vi-VN" sz="3200" b="0" i="0" dirty="0">
                <a:solidFill>
                  <a:srgbClr val="FFFF00"/>
                </a:solidFill>
                <a:effectLst/>
                <a:latin typeface="arial" panose="020B0604020202020204" pitchFamily="34" charset="0"/>
              </a:rPr>
              <a:t> Lương </a:t>
            </a:r>
            <a:r>
              <a:rPr lang="vi-VN" sz="3200" b="0" i="0" dirty="0" err="1">
                <a:solidFill>
                  <a:srgbClr val="FFFF00"/>
                </a:solidFill>
                <a:effectLst/>
                <a:latin typeface="arial" panose="020B0604020202020204" pitchFamily="34" charset="0"/>
              </a:rPr>
              <a:t>đối</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với</a:t>
            </a:r>
            <a:r>
              <a:rPr lang="vi-VN" sz="3200" b="0" i="0" dirty="0">
                <a:solidFill>
                  <a:srgbClr val="FFFF00"/>
                </a:solidFill>
                <a:effectLst/>
                <a:latin typeface="arial" panose="020B0604020202020204" pitchFamily="34" charset="0"/>
              </a:rPr>
              <a:t> nhân dân ta.</a:t>
            </a:r>
            <a:endParaRPr lang="vi-VN" sz="3200" dirty="0">
              <a:solidFill>
                <a:srgbClr val="FFFF00"/>
              </a:solidFill>
            </a:endParaRPr>
          </a:p>
        </p:txBody>
      </p:sp>
      <p:sp>
        <p:nvSpPr>
          <p:cNvPr id="9" name="Hộp Văn bản 8">
            <a:extLst>
              <a:ext uri="{FF2B5EF4-FFF2-40B4-BE49-F238E27FC236}">
                <a16:creationId xmlns:a16="http://schemas.microsoft.com/office/drawing/2014/main" id="{02057778-A401-E2D5-84B3-94F50A8C98CE}"/>
              </a:ext>
            </a:extLst>
          </p:cNvPr>
          <p:cNvSpPr txBox="1"/>
          <p:nvPr/>
        </p:nvSpPr>
        <p:spPr>
          <a:xfrm>
            <a:off x="2373086" y="1902346"/>
            <a:ext cx="3786722" cy="584775"/>
          </a:xfrm>
          <a:prstGeom prst="rect">
            <a:avLst/>
          </a:prstGeom>
          <a:noFill/>
        </p:spPr>
        <p:txBody>
          <a:bodyPr wrap="square" rtlCol="0">
            <a:spAutoFit/>
          </a:bodyPr>
          <a:lstStyle/>
          <a:p>
            <a:pPr algn="l"/>
            <a:r>
              <a:rPr lang="vi-VN" sz="3200" dirty="0">
                <a:solidFill>
                  <a:srgbClr val="7030A0"/>
                </a:solidFill>
              </a:rPr>
              <a:t>*</a:t>
            </a:r>
            <a:r>
              <a:rPr lang="vi-VN" sz="3200" dirty="0" err="1">
                <a:solidFill>
                  <a:srgbClr val="7030A0"/>
                </a:solidFill>
              </a:rPr>
              <a:t>Diễn</a:t>
            </a:r>
            <a:r>
              <a:rPr lang="vi-VN" sz="3200" dirty="0">
                <a:solidFill>
                  <a:srgbClr val="7030A0"/>
                </a:solidFill>
              </a:rPr>
              <a:t> </a:t>
            </a:r>
            <a:r>
              <a:rPr lang="vi-VN" sz="3200" dirty="0" err="1">
                <a:solidFill>
                  <a:srgbClr val="7030A0"/>
                </a:solidFill>
              </a:rPr>
              <a:t>biến</a:t>
            </a:r>
            <a:endParaRPr lang="vi-VN" sz="3200" dirty="0">
              <a:solidFill>
                <a:srgbClr val="7030A0"/>
              </a:solidFill>
            </a:endParaRPr>
          </a:p>
        </p:txBody>
      </p:sp>
      <p:sp>
        <p:nvSpPr>
          <p:cNvPr id="8" name="Hộp Văn bản 7">
            <a:extLst>
              <a:ext uri="{FF2B5EF4-FFF2-40B4-BE49-F238E27FC236}">
                <a16:creationId xmlns:a16="http://schemas.microsoft.com/office/drawing/2014/main" id="{0AD590E5-029A-D8B0-5E57-16EE48E73480}"/>
              </a:ext>
            </a:extLst>
          </p:cNvPr>
          <p:cNvSpPr txBox="1"/>
          <p:nvPr/>
        </p:nvSpPr>
        <p:spPr>
          <a:xfrm>
            <a:off x="2373086" y="2426631"/>
            <a:ext cx="9097542" cy="4154984"/>
          </a:xfrm>
          <a:prstGeom prst="rect">
            <a:avLst/>
          </a:prstGeom>
          <a:noFill/>
        </p:spPr>
        <p:txBody>
          <a:bodyPr wrap="square">
            <a:spAutoFit/>
          </a:bodyPr>
          <a:lstStyle/>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Mùa</a:t>
            </a:r>
            <a:r>
              <a:rPr lang="vi-VN" sz="2400" b="0" i="0" dirty="0">
                <a:solidFill>
                  <a:srgbClr val="FFFF00"/>
                </a:solidFill>
                <a:effectLst/>
                <a:latin typeface="arial" panose="020B0604020202020204" pitchFamily="34" charset="0"/>
              </a:rPr>
              <a:t> xuân năm 542 </a:t>
            </a:r>
            <a:r>
              <a:rPr lang="vi-VN" sz="2400" b="0" i="0" dirty="0" err="1">
                <a:solidFill>
                  <a:srgbClr val="FFFF00"/>
                </a:solidFill>
                <a:effectLst/>
                <a:latin typeface="arial" panose="020B0604020202020204" pitchFamily="34" charset="0"/>
              </a:rPr>
              <a:t>Lý</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Bí</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phất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cờ</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khởi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ở </a:t>
            </a:r>
            <a:r>
              <a:rPr lang="vi-VN" sz="2400" b="0" i="0" dirty="0" err="1">
                <a:solidFill>
                  <a:srgbClr val="FFFF00"/>
                </a:solidFill>
                <a:effectLst/>
                <a:latin typeface="arial" panose="020B0604020202020204" pitchFamily="34" charset="0"/>
              </a:rPr>
              <a:t>Thái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Bình</a:t>
            </a:r>
            <a:r>
              <a:rPr lang="vi-VN" sz="2400" b="0" i="0" dirty="0">
                <a:solidFill>
                  <a:srgbClr val="FFFF00"/>
                </a:solidFill>
                <a:effectLst/>
                <a:latin typeface="arial" panose="020B0604020202020204" pitchFamily="34" charset="0"/>
              </a:rPr>
              <a:t>.</a:t>
            </a:r>
          </a:p>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Hào</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kiệt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nhiều</a:t>
            </a:r>
            <a:r>
              <a:rPr lang="vi-VN" sz="2400" b="0" i="0" dirty="0">
                <a:solidFill>
                  <a:srgbClr val="FFFF00"/>
                </a:solidFill>
                <a:effectLst/>
                <a:latin typeface="arial" panose="020B0604020202020204" pitchFamily="34" charset="0"/>
              </a:rPr>
              <a:t> nơi </a:t>
            </a:r>
            <a:r>
              <a:rPr lang="vi-VN" sz="2400" b="0" i="0" dirty="0" err="1">
                <a:solidFill>
                  <a:srgbClr val="FFFF00"/>
                </a:solidFill>
                <a:effectLst/>
                <a:latin typeface="arial" panose="020B0604020202020204" pitchFamily="34" charset="0"/>
              </a:rPr>
              <a:t>hưởng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ứng</a:t>
            </a:r>
            <a:r>
              <a:rPr lang="vi-VN" sz="2400" b="0" i="0" dirty="0">
                <a:solidFill>
                  <a:srgbClr val="FFFF00"/>
                </a:solidFill>
                <a:effectLst/>
                <a:latin typeface="arial" panose="020B0604020202020204" pitchFamily="34" charset="0"/>
              </a:rPr>
              <a:t> như ở Chu Diên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Triệu</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Túc</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và</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Triệu</a:t>
            </a:r>
            <a:r>
              <a:rPr lang="vi-VN" sz="2400" b="0" i="0" dirty="0">
                <a:solidFill>
                  <a:srgbClr val="FFFF00"/>
                </a:solidFill>
                <a:effectLst/>
                <a:latin typeface="arial" panose="020B0604020202020204" pitchFamily="34" charset="0"/>
              </a:rPr>
              <a:t> Quang </a:t>
            </a:r>
            <a:r>
              <a:rPr lang="vi-VN" sz="2400" b="0" i="0" dirty="0" err="1">
                <a:solidFill>
                  <a:srgbClr val="FFFF00"/>
                </a:solidFill>
                <a:effectLst/>
                <a:latin typeface="arial" panose="020B0604020202020204" pitchFamily="34" charset="0"/>
              </a:rPr>
              <a:t>Phục</a:t>
            </a:r>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tại</a:t>
            </a:r>
            <a:r>
              <a:rPr lang="vi-VN" sz="2400" b="0" i="0" dirty="0">
                <a:solidFill>
                  <a:srgbClr val="FFFF00"/>
                </a:solidFill>
                <a:effectLst/>
                <a:latin typeface="arial" panose="020B0604020202020204" pitchFamily="34" charset="0"/>
              </a:rPr>
              <a:t> Thanh </a:t>
            </a:r>
            <a:r>
              <a:rPr lang="vi-VN" sz="2400" b="0" i="0" dirty="0" err="1">
                <a:solidFill>
                  <a:srgbClr val="FFFF00"/>
                </a:solidFill>
                <a:effectLst/>
                <a:latin typeface="arial" panose="020B0604020202020204" pitchFamily="34" charset="0"/>
              </a:rPr>
              <a:t>Trì</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Phạm</a:t>
            </a:r>
            <a:r>
              <a:rPr lang="vi-VN" sz="2400" b="0" i="0" dirty="0">
                <a:solidFill>
                  <a:srgbClr val="FFFF00"/>
                </a:solidFill>
                <a:effectLst/>
                <a:latin typeface="arial" panose="020B0604020202020204" pitchFamily="34" charset="0"/>
              </a:rPr>
              <a:t> Tu;  ở  </a:t>
            </a:r>
            <a:r>
              <a:rPr lang="vi-VN" sz="2400" b="0" i="0" dirty="0" err="1">
                <a:solidFill>
                  <a:srgbClr val="FFFF00"/>
                </a:solidFill>
                <a:effectLst/>
                <a:latin typeface="arial" panose="020B0604020202020204" pitchFamily="34" charset="0"/>
              </a:rPr>
              <a:t>Thái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Bình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Tinh </a:t>
            </a:r>
            <a:r>
              <a:rPr lang="vi-VN" sz="2400" b="0" i="0" dirty="0" err="1">
                <a:solidFill>
                  <a:srgbClr val="FFFF00"/>
                </a:solidFill>
                <a:effectLst/>
                <a:latin typeface="arial" panose="020B0604020202020204" pitchFamily="34" charset="0"/>
              </a:rPr>
              <a:t>Thiều</a:t>
            </a:r>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Lý</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Phục</a:t>
            </a:r>
            <a:r>
              <a:rPr lang="vi-VN" sz="2400" b="0" i="0" dirty="0">
                <a:solidFill>
                  <a:srgbClr val="FFFF00"/>
                </a:solidFill>
                <a:effectLst/>
                <a:latin typeface="arial" panose="020B0604020202020204" pitchFamily="34" charset="0"/>
              </a:rPr>
              <a:t> Man  ở </a:t>
            </a:r>
            <a:r>
              <a:rPr lang="vi-VN" sz="2400" b="0" i="0" dirty="0" err="1">
                <a:solidFill>
                  <a:srgbClr val="FFFF00"/>
                </a:solidFill>
                <a:effectLst/>
                <a:latin typeface="arial" panose="020B0604020202020204" pitchFamily="34" charset="0"/>
              </a:rPr>
              <a:t>Cổ</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Sở</a:t>
            </a:r>
            <a:r>
              <a:rPr lang="vi-VN" sz="2400" b="0" i="0" dirty="0">
                <a:solidFill>
                  <a:srgbClr val="FFFF00"/>
                </a:solidFill>
                <a:effectLst/>
                <a:latin typeface="arial" panose="020B0604020202020204" pitchFamily="34" charset="0"/>
              </a:rPr>
              <a:t> .</a:t>
            </a:r>
          </a:p>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Gần</a:t>
            </a:r>
            <a:r>
              <a:rPr lang="vi-VN" sz="2400" b="0" i="0" dirty="0">
                <a:solidFill>
                  <a:srgbClr val="FFFF00"/>
                </a:solidFill>
                <a:effectLst/>
                <a:latin typeface="arial" panose="020B0604020202020204" pitchFamily="34" charset="0"/>
              </a:rPr>
              <a:t> 3 </a:t>
            </a:r>
            <a:r>
              <a:rPr lang="vi-VN" sz="2400" b="0" i="0" dirty="0" err="1">
                <a:solidFill>
                  <a:srgbClr val="FFFF00"/>
                </a:solidFill>
                <a:effectLst/>
                <a:latin typeface="arial" panose="020B0604020202020204" pitchFamily="34" charset="0"/>
              </a:rPr>
              <a:t>tháng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quân </a:t>
            </a:r>
            <a:r>
              <a:rPr lang="vi-VN" sz="2400" b="0" i="0" dirty="0" err="1">
                <a:solidFill>
                  <a:srgbClr val="FFFF00"/>
                </a:solidFill>
                <a:effectLst/>
                <a:latin typeface="arial" panose="020B0604020202020204" pitchFamily="34" charset="0"/>
              </a:rPr>
              <a:t>chiếm</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hầu</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hết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các</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quận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huyện</a:t>
            </a:r>
            <a:r>
              <a:rPr lang="vi-VN" sz="2400" b="0" i="0" dirty="0">
                <a:solidFill>
                  <a:srgbClr val="FFFF00"/>
                </a:solidFill>
                <a:effectLst/>
                <a:latin typeface="arial" panose="020B0604020202020204" pitchFamily="34" charset="0"/>
              </a:rPr>
              <a:t>, Tiêu Tư </a:t>
            </a:r>
            <a:r>
              <a:rPr lang="vi-VN" sz="2400" b="0" i="0" dirty="0" err="1">
                <a:solidFill>
                  <a:srgbClr val="FFFF00"/>
                </a:solidFill>
                <a:effectLst/>
                <a:latin typeface="arial" panose="020B0604020202020204" pitchFamily="34" charset="0"/>
              </a:rPr>
              <a:t>bỏ</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thành</a:t>
            </a:r>
            <a:r>
              <a:rPr lang="vi-VN" sz="2400" b="0" i="0" dirty="0">
                <a:solidFill>
                  <a:srgbClr val="FFFF00"/>
                </a:solidFill>
                <a:effectLst/>
                <a:latin typeface="arial" panose="020B0604020202020204" pitchFamily="34" charset="0"/>
              </a:rPr>
              <a:t> Long Biên </a:t>
            </a:r>
            <a:r>
              <a:rPr lang="vi-VN" sz="2400" b="0" i="0" dirty="0" err="1">
                <a:solidFill>
                  <a:srgbClr val="FFFF00"/>
                </a:solidFill>
                <a:effectLst/>
                <a:latin typeface="arial" panose="020B0604020202020204" pitchFamily="34" charset="0"/>
              </a:rPr>
              <a:t>chạy</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về</a:t>
            </a:r>
            <a:r>
              <a:rPr lang="vi-VN" sz="2400" b="0" i="0" dirty="0">
                <a:solidFill>
                  <a:srgbClr val="FFFF00"/>
                </a:solidFill>
                <a:effectLst/>
                <a:latin typeface="arial" panose="020B0604020202020204" pitchFamily="34" charset="0"/>
              </a:rPr>
              <a:t> Trung </a:t>
            </a:r>
            <a:r>
              <a:rPr lang="vi-VN" sz="2400" b="0" i="0" dirty="0" err="1">
                <a:solidFill>
                  <a:srgbClr val="FFFF00"/>
                </a:solidFill>
                <a:effectLst/>
                <a:latin typeface="arial" panose="020B0604020202020204" pitchFamily="34" charset="0"/>
              </a:rPr>
              <a:t>Quốc</a:t>
            </a:r>
            <a:r>
              <a:rPr lang="vi-VN" sz="2400" b="0" i="0" dirty="0">
                <a:solidFill>
                  <a:srgbClr val="FFFF00"/>
                </a:solidFill>
                <a:effectLst/>
                <a:latin typeface="arial" panose="020B0604020202020204" pitchFamily="34" charset="0"/>
              </a:rPr>
              <a:t> ..</a:t>
            </a:r>
          </a:p>
          <a:p>
            <a:pPr algn="just"/>
            <a:r>
              <a:rPr lang="vi-VN" sz="2400" b="0" i="0" dirty="0">
                <a:solidFill>
                  <a:srgbClr val="FFFF00"/>
                </a:solidFill>
                <a:effectLst/>
                <a:latin typeface="arial" panose="020B0604020202020204" pitchFamily="34" charset="0"/>
              </a:rPr>
              <a:t>    - 4-542 </a:t>
            </a:r>
            <a:r>
              <a:rPr lang="vi-VN" sz="2400" b="0" i="0" dirty="0" err="1">
                <a:solidFill>
                  <a:srgbClr val="FFFF00"/>
                </a:solidFill>
                <a:effectLst/>
                <a:latin typeface="arial" panose="020B0604020202020204" pitchFamily="34" charset="0"/>
              </a:rPr>
              <a:t>Nhà</a:t>
            </a:r>
            <a:r>
              <a:rPr lang="vi-VN" sz="2400" b="0" i="0" dirty="0">
                <a:solidFill>
                  <a:srgbClr val="FFFF00"/>
                </a:solidFill>
                <a:effectLst/>
                <a:latin typeface="arial" panose="020B0604020202020204" pitchFamily="34" charset="0"/>
              </a:rPr>
              <a:t> Lương </a:t>
            </a:r>
            <a:r>
              <a:rPr lang="vi-VN" sz="2400" b="0" i="0" dirty="0" err="1">
                <a:solidFill>
                  <a:srgbClr val="FFFF00"/>
                </a:solidFill>
                <a:effectLst/>
                <a:latin typeface="arial" panose="020B0604020202020204" pitchFamily="34" charset="0"/>
              </a:rPr>
              <a:t>từ</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Quảng</a:t>
            </a:r>
            <a:r>
              <a:rPr lang="vi-VN" sz="2400" b="0" i="0" dirty="0">
                <a:solidFill>
                  <a:srgbClr val="FFFF00"/>
                </a:solidFill>
                <a:effectLst/>
                <a:latin typeface="arial" panose="020B0604020202020204" pitchFamily="34" charset="0"/>
              </a:rPr>
              <a:t> Châu  sang  </a:t>
            </a:r>
            <a:r>
              <a:rPr lang="vi-VN" sz="2400" b="0" i="0" dirty="0" err="1">
                <a:solidFill>
                  <a:srgbClr val="FFFF00"/>
                </a:solidFill>
                <a:effectLst/>
                <a:latin typeface="arial" panose="020B0604020202020204" pitchFamily="34" charset="0"/>
              </a:rPr>
              <a:t>đàn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áp</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quân </a:t>
            </a:r>
            <a:r>
              <a:rPr lang="vi-VN" sz="2400" b="0" i="0" dirty="0" err="1">
                <a:solidFill>
                  <a:srgbClr val="FFFF00"/>
                </a:solidFill>
                <a:effectLst/>
                <a:latin typeface="arial" panose="020B0604020202020204" pitchFamily="34" charset="0"/>
              </a:rPr>
              <a:t>đánh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r>
              <a:rPr lang="vi-VN" sz="2400" b="0" i="0" dirty="0">
                <a:solidFill>
                  <a:srgbClr val="FFFF00"/>
                </a:solidFill>
                <a:effectLst/>
                <a:latin typeface="arial" panose="020B0604020202020204" pitchFamily="34" charset="0"/>
              </a:rPr>
              <a:t> quân Lương </a:t>
            </a:r>
            <a:r>
              <a:rPr lang="vi-VN" sz="2400" b="0" i="0" dirty="0" err="1">
                <a:solidFill>
                  <a:srgbClr val="FFFF00"/>
                </a:solidFill>
                <a:effectLst/>
                <a:latin typeface="arial" panose="020B0604020202020204" pitchFamily="34" charset="0"/>
              </a:rPr>
              <a:t>giải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phóng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Hoàng</a:t>
            </a:r>
            <a:r>
              <a:rPr lang="vi-VN" sz="2400" b="0" i="0" dirty="0">
                <a:solidFill>
                  <a:srgbClr val="FFFF00"/>
                </a:solidFill>
                <a:effectLst/>
                <a:latin typeface="arial" panose="020B0604020202020204" pitchFamily="34" charset="0"/>
              </a:rPr>
              <a:t> Châu (</a:t>
            </a:r>
            <a:r>
              <a:rPr lang="vi-VN" sz="2400" b="0" i="0" dirty="0" err="1">
                <a:solidFill>
                  <a:srgbClr val="FFFF00"/>
                </a:solidFill>
                <a:effectLst/>
                <a:latin typeface="arial" panose="020B0604020202020204" pitchFamily="34" charset="0"/>
              </a:rPr>
              <a:t>Quảng</a:t>
            </a:r>
            <a:r>
              <a:rPr lang="vi-VN" sz="2400" b="0" i="0" dirty="0">
                <a:solidFill>
                  <a:srgbClr val="FFFF00"/>
                </a:solidFill>
                <a:effectLst/>
                <a:latin typeface="arial" panose="020B0604020202020204" pitchFamily="34" charset="0"/>
              </a:rPr>
              <a:t> Ninh)</a:t>
            </a:r>
          </a:p>
          <a:p>
            <a:pPr algn="just"/>
            <a:r>
              <a:rPr lang="vi-VN" sz="2400" b="0" i="0" dirty="0">
                <a:solidFill>
                  <a:srgbClr val="FFFF00"/>
                </a:solidFill>
                <a:effectLst/>
                <a:latin typeface="arial" panose="020B0604020202020204" pitchFamily="34" charset="0"/>
              </a:rPr>
              <a:t>    - 543 </a:t>
            </a:r>
            <a:r>
              <a:rPr lang="vi-VN" sz="2400" b="0" i="0" dirty="0" err="1">
                <a:solidFill>
                  <a:srgbClr val="FFFF00"/>
                </a:solidFill>
                <a:effectLst/>
                <a:latin typeface="arial" panose="020B0604020202020204" pitchFamily="34" charset="0"/>
              </a:rPr>
              <a:t>nhà</a:t>
            </a:r>
            <a:r>
              <a:rPr lang="vi-VN" sz="2400" b="0" i="0" dirty="0">
                <a:solidFill>
                  <a:srgbClr val="FFFF00"/>
                </a:solidFill>
                <a:effectLst/>
                <a:latin typeface="arial" panose="020B0604020202020204" pitchFamily="34" charset="0"/>
              </a:rPr>
              <a:t> Lương </a:t>
            </a:r>
            <a:r>
              <a:rPr lang="vi-VN" sz="2400" b="0" i="0" dirty="0" err="1">
                <a:solidFill>
                  <a:srgbClr val="FFFF00"/>
                </a:solidFill>
                <a:effectLst/>
                <a:latin typeface="arial" panose="020B0604020202020204" pitchFamily="34" charset="0"/>
              </a:rPr>
              <a:t>tấn</a:t>
            </a:r>
            <a:r>
              <a:rPr lang="vi-VN" sz="2400" b="0" i="0" dirty="0">
                <a:solidFill>
                  <a:srgbClr val="FFFF00"/>
                </a:solidFill>
                <a:effectLst/>
                <a:latin typeface="arial" panose="020B0604020202020204" pitchFamily="34" charset="0"/>
              </a:rPr>
              <a:t> công ta  </a:t>
            </a:r>
            <a:r>
              <a:rPr lang="vi-VN" sz="2400" b="0" i="0" dirty="0" err="1">
                <a:solidFill>
                  <a:srgbClr val="FFFF00"/>
                </a:solidFill>
                <a:effectLst/>
                <a:latin typeface="arial" panose="020B0604020202020204" pitchFamily="34" charset="0"/>
              </a:rPr>
              <a:t>lần</a:t>
            </a:r>
            <a:r>
              <a:rPr lang="vi-VN" sz="2400" b="0" i="0" dirty="0">
                <a:solidFill>
                  <a:srgbClr val="FFFF00"/>
                </a:solidFill>
                <a:effectLst/>
                <a:latin typeface="arial" panose="020B0604020202020204" pitchFamily="34" charset="0"/>
              </a:rPr>
              <a:t> 2, ta </a:t>
            </a:r>
            <a:r>
              <a:rPr lang="vi-VN" sz="2400" b="0" i="0" dirty="0" err="1">
                <a:solidFill>
                  <a:srgbClr val="FFFF00"/>
                </a:solidFill>
                <a:effectLst/>
                <a:latin typeface="arial" panose="020B0604020202020204" pitchFamily="34" charset="0"/>
              </a:rPr>
              <a:t>chủ</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động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đánh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chúng</a:t>
            </a:r>
            <a:r>
              <a:rPr lang="vi-VN" sz="2400" b="0" i="0" dirty="0">
                <a:solidFill>
                  <a:srgbClr val="FFFF00"/>
                </a:solidFill>
                <a:effectLst/>
                <a:latin typeface="arial" panose="020B0604020202020204" pitchFamily="34" charset="0"/>
              </a:rPr>
              <a:t> ở </a:t>
            </a:r>
            <a:r>
              <a:rPr lang="vi-VN" sz="2400" b="0" i="0" dirty="0" err="1">
                <a:solidFill>
                  <a:srgbClr val="FFFF00"/>
                </a:solidFill>
                <a:effectLst/>
                <a:latin typeface="arial" panose="020B0604020202020204" pitchFamily="34" charset="0"/>
              </a:rPr>
              <a:t>Hợp</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Phố.Tướng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địch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bị</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giết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gần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hết</a:t>
            </a:r>
            <a:r>
              <a:rPr lang="vi-VN" sz="2400" b="0" i="0" dirty="0">
                <a:solidFill>
                  <a:srgbClr val="FFFF00"/>
                </a:solidFill>
                <a:effectLst/>
                <a:latin typeface="arial" panose="020B0604020202020204" pitchFamily="34" charset="0"/>
              </a:rPr>
              <a:t>…</a:t>
            </a:r>
          </a:p>
          <a:p>
            <a:pPr algn="just"/>
            <a:r>
              <a:rPr lang="vi-VN" sz="2400" b="0" i="0" dirty="0">
                <a:solidFill>
                  <a:srgbClr val="FFFF00"/>
                </a:solidFill>
                <a:effectLst/>
                <a:latin typeface="arial" panose="020B0604020202020204" pitchFamily="34" charset="0"/>
              </a:rPr>
              <a:t>    - Quân Lương </a:t>
            </a:r>
            <a:r>
              <a:rPr lang="vi-VN" sz="2400" b="0" i="0" dirty="0" err="1">
                <a:solidFill>
                  <a:srgbClr val="FFFF00"/>
                </a:solidFill>
                <a:effectLst/>
                <a:latin typeface="arial" panose="020B0604020202020204" pitchFamily="34" charset="0"/>
              </a:rPr>
              <a:t>đại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endParaRPr lang="vi-VN" sz="2400" b="0" i="0" dirty="0">
              <a:solidFill>
                <a:srgbClr val="FFFF00"/>
              </a:solidFill>
              <a:effectLst/>
              <a:latin typeface="arial" panose="020B0604020202020204" pitchFamily="34" charset="0"/>
            </a:endParaRPr>
          </a:p>
        </p:txBody>
      </p:sp>
      <p:pic>
        <p:nvPicPr>
          <p:cNvPr id="15" name="Hình ảnh 14">
            <a:extLst>
              <a:ext uri="{FF2B5EF4-FFF2-40B4-BE49-F238E27FC236}">
                <a16:creationId xmlns:a16="http://schemas.microsoft.com/office/drawing/2014/main" id="{1DFD695E-3AF3-2CA2-353B-5C88244B8339}"/>
              </a:ext>
            </a:extLst>
          </p:cNvPr>
          <p:cNvPicPr>
            <a:picLocks noChangeAspect="1"/>
          </p:cNvPicPr>
          <p:nvPr/>
        </p:nvPicPr>
        <p:blipFill>
          <a:blip r:embed="rId3"/>
          <a:stretch>
            <a:fillRect/>
          </a:stretch>
        </p:blipFill>
        <p:spPr>
          <a:xfrm>
            <a:off x="976206" y="2426631"/>
            <a:ext cx="1035277" cy="1035277"/>
          </a:xfrm>
          <a:prstGeom prst="rect">
            <a:avLst/>
          </a:prstGeom>
        </p:spPr>
      </p:pic>
    </p:spTree>
    <p:extLst>
      <p:ext uri="{BB962C8B-B14F-4D97-AF65-F5344CB8AC3E}">
        <p14:creationId xmlns:p14="http://schemas.microsoft.com/office/powerpoint/2010/main" val="213821277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12" fill="hold" grpId="1" nodeType="clickEffect">
                                  <p:stCondLst>
                                    <p:cond delay="0"/>
                                  </p:stCondLst>
                                  <p:childTnLst>
                                    <p:anim calcmode="lin" valueType="num">
                                      <p:cBhvr additive="base">
                                        <p:cTn id="35" dur="500"/>
                                        <p:tgtEl>
                                          <p:spTgt spid="18"/>
                                        </p:tgtEl>
                                        <p:attrNameLst>
                                          <p:attrName>ppt_x</p:attrName>
                                        </p:attrNameLst>
                                      </p:cBhvr>
                                      <p:tavLst>
                                        <p:tav tm="0">
                                          <p:val>
                                            <p:strVal val="ppt_x"/>
                                          </p:val>
                                        </p:tav>
                                        <p:tav tm="100000">
                                          <p:val>
                                            <p:strVal val="0-ppt_w/2"/>
                                          </p:val>
                                        </p:tav>
                                      </p:tavLst>
                                    </p:anim>
                                    <p:anim calcmode="lin" valueType="num">
                                      <p:cBhvr additive="base">
                                        <p:cTn id="36" dur="500"/>
                                        <p:tgtEl>
                                          <p:spTgt spid="18"/>
                                        </p:tgtEl>
                                        <p:attrNameLst>
                                          <p:attrName>ppt_y</p:attrName>
                                        </p:attrNameLst>
                                      </p:cBhvr>
                                      <p:tavLst>
                                        <p:tav tm="0">
                                          <p:val>
                                            <p:strVal val="ppt_y"/>
                                          </p:val>
                                        </p:tav>
                                        <p:tav tm="100000">
                                          <p:val>
                                            <p:strVal val="1+ppt_h/2"/>
                                          </p:val>
                                        </p:tav>
                                      </p:tavLst>
                                    </p:anim>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0-#ppt_w/2"/>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8" grpId="1"/>
      <p:bldP spid="7" grpId="0"/>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5">
            <a:extLst>
              <a:ext uri="{FF2B5EF4-FFF2-40B4-BE49-F238E27FC236}">
                <a16:creationId xmlns:a16="http://schemas.microsoft.com/office/drawing/2014/main" id="{13D480FE-1763-626E-0D45-C10182626AAD}"/>
              </a:ext>
            </a:extLst>
          </p:cNvPr>
          <p:cNvSpPr/>
          <p:nvPr/>
        </p:nvSpPr>
        <p:spPr>
          <a:xfrm>
            <a:off x="0" y="0"/>
            <a:ext cx="12192000" cy="6858001"/>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Góc Tròn 7">
            <a:extLst>
              <a:ext uri="{FF2B5EF4-FFF2-40B4-BE49-F238E27FC236}">
                <a16:creationId xmlns:a16="http://schemas.microsoft.com/office/drawing/2014/main" id="{02C7A060-99FE-8B6F-B5A3-8D84401DE3F6}"/>
              </a:ext>
            </a:extLst>
          </p:cNvPr>
          <p:cNvSpPr/>
          <p:nvPr/>
        </p:nvSpPr>
        <p:spPr>
          <a:xfrm>
            <a:off x="1072241" y="578248"/>
            <a:ext cx="12192000" cy="747717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solidFill>
            </a:endParaRPr>
          </a:p>
        </p:txBody>
      </p:sp>
      <p:sp>
        <p:nvSpPr>
          <p:cNvPr id="10" name="Sóng 9">
            <a:extLst>
              <a:ext uri="{FF2B5EF4-FFF2-40B4-BE49-F238E27FC236}">
                <a16:creationId xmlns:a16="http://schemas.microsoft.com/office/drawing/2014/main" id="{D71DD248-0BB6-A07B-F9AA-6442F3234F0C}"/>
              </a:ext>
            </a:extLst>
          </p:cNvPr>
          <p:cNvSpPr/>
          <p:nvPr/>
        </p:nvSpPr>
        <p:spPr>
          <a:xfrm>
            <a:off x="1" y="-32624"/>
            <a:ext cx="2373086" cy="1948510"/>
          </a:xfrm>
          <a:prstGeom prst="wave">
            <a:avLst>
              <a:gd name="adj1" fmla="val 125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ao: 5 Cánh 11">
            <a:extLst>
              <a:ext uri="{FF2B5EF4-FFF2-40B4-BE49-F238E27FC236}">
                <a16:creationId xmlns:a16="http://schemas.microsoft.com/office/drawing/2014/main" id="{CD7B6E38-C0ED-2CBD-67B8-5E8AC463209F}"/>
              </a:ext>
            </a:extLst>
          </p:cNvPr>
          <p:cNvSpPr/>
          <p:nvPr/>
        </p:nvSpPr>
        <p:spPr>
          <a:xfrm>
            <a:off x="687893" y="424945"/>
            <a:ext cx="997302" cy="93826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46A00639-96CA-BC2C-877A-888A5A33CA4D}"/>
              </a:ext>
            </a:extLst>
          </p:cNvPr>
          <p:cNvSpPr txBox="1"/>
          <p:nvPr/>
        </p:nvSpPr>
        <p:spPr>
          <a:xfrm>
            <a:off x="2373087" y="-39779"/>
            <a:ext cx="9442648" cy="584775"/>
          </a:xfrm>
          <a:prstGeom prst="rect">
            <a:avLst/>
          </a:prstGeom>
          <a:noFill/>
        </p:spPr>
        <p:txBody>
          <a:bodyPr wrap="square" rtlCol="0">
            <a:spAutoFit/>
          </a:bodyPr>
          <a:lstStyle/>
          <a:p>
            <a:pPr algn="l"/>
            <a:r>
              <a:rPr lang="vi-VN" sz="3200" dirty="0">
                <a:solidFill>
                  <a:srgbClr val="002060"/>
                </a:solidFill>
              </a:rPr>
              <a:t>3.Khởi nghĩa </a:t>
            </a:r>
            <a:r>
              <a:rPr lang="vi-VN" sz="3200" dirty="0" err="1">
                <a:solidFill>
                  <a:srgbClr val="002060"/>
                </a:solidFill>
              </a:rPr>
              <a:t>Lý</a:t>
            </a:r>
            <a:r>
              <a:rPr lang="vi-VN" sz="3200" dirty="0">
                <a:solidFill>
                  <a:srgbClr val="002060"/>
                </a:solidFill>
              </a:rPr>
              <a:t> </a:t>
            </a:r>
            <a:r>
              <a:rPr lang="vi-VN" sz="3200" dirty="0" err="1">
                <a:solidFill>
                  <a:srgbClr val="002060"/>
                </a:solidFill>
              </a:rPr>
              <a:t>Bí</a:t>
            </a:r>
            <a:r>
              <a:rPr lang="vi-VN" sz="3200" dirty="0">
                <a:solidFill>
                  <a:srgbClr val="002060"/>
                </a:solidFill>
              </a:rPr>
              <a:t> </a:t>
            </a:r>
            <a:r>
              <a:rPr lang="vi-VN" sz="3200" dirty="0" err="1">
                <a:solidFill>
                  <a:srgbClr val="002060"/>
                </a:solidFill>
              </a:rPr>
              <a:t>và</a:t>
            </a:r>
            <a:r>
              <a:rPr lang="vi-VN" sz="3200" dirty="0">
                <a:solidFill>
                  <a:srgbClr val="002060"/>
                </a:solidFill>
              </a:rPr>
              <a:t> </a:t>
            </a:r>
            <a:r>
              <a:rPr lang="vi-VN" sz="3200" dirty="0" err="1">
                <a:solidFill>
                  <a:srgbClr val="002060"/>
                </a:solidFill>
              </a:rPr>
              <a:t>sự</a:t>
            </a:r>
            <a:r>
              <a:rPr lang="vi-VN" sz="3200" dirty="0">
                <a:solidFill>
                  <a:srgbClr val="002060"/>
                </a:solidFill>
              </a:rPr>
              <a:t> </a:t>
            </a:r>
            <a:r>
              <a:rPr lang="vi-VN" sz="3200" dirty="0" err="1">
                <a:solidFill>
                  <a:srgbClr val="002060"/>
                </a:solidFill>
              </a:rPr>
              <a:t>thành</a:t>
            </a:r>
            <a:r>
              <a:rPr lang="vi-VN" sz="3200" dirty="0">
                <a:solidFill>
                  <a:srgbClr val="002060"/>
                </a:solidFill>
              </a:rPr>
              <a:t> lập </a:t>
            </a:r>
            <a:r>
              <a:rPr lang="vi-VN" sz="3200" dirty="0" err="1">
                <a:solidFill>
                  <a:srgbClr val="002060"/>
                </a:solidFill>
              </a:rPr>
              <a:t>nước</a:t>
            </a:r>
            <a:r>
              <a:rPr lang="vi-VN" sz="3200" dirty="0">
                <a:solidFill>
                  <a:srgbClr val="002060"/>
                </a:solidFill>
              </a:rPr>
              <a:t> </a:t>
            </a:r>
            <a:r>
              <a:rPr lang="vi-VN" sz="3200" dirty="0" err="1">
                <a:solidFill>
                  <a:srgbClr val="002060"/>
                </a:solidFill>
              </a:rPr>
              <a:t>Vạn</a:t>
            </a:r>
            <a:r>
              <a:rPr lang="vi-VN" sz="3200" dirty="0">
                <a:solidFill>
                  <a:srgbClr val="002060"/>
                </a:solidFill>
              </a:rPr>
              <a:t> Xuân</a:t>
            </a:r>
          </a:p>
        </p:txBody>
      </p:sp>
      <p:sp>
        <p:nvSpPr>
          <p:cNvPr id="11" name="Hộp Văn bản 10">
            <a:extLst>
              <a:ext uri="{FF2B5EF4-FFF2-40B4-BE49-F238E27FC236}">
                <a16:creationId xmlns:a16="http://schemas.microsoft.com/office/drawing/2014/main" id="{8A1E9DB6-0652-639F-81D6-EBC8D6286ED8}"/>
              </a:ext>
            </a:extLst>
          </p:cNvPr>
          <p:cNvSpPr txBox="1"/>
          <p:nvPr/>
        </p:nvSpPr>
        <p:spPr>
          <a:xfrm>
            <a:off x="2373086" y="480451"/>
            <a:ext cx="3786722" cy="584775"/>
          </a:xfrm>
          <a:prstGeom prst="rect">
            <a:avLst/>
          </a:prstGeom>
          <a:noFill/>
        </p:spPr>
        <p:txBody>
          <a:bodyPr wrap="square" rtlCol="0">
            <a:spAutoFit/>
          </a:bodyPr>
          <a:lstStyle/>
          <a:p>
            <a:pPr algn="l"/>
            <a:r>
              <a:rPr lang="vi-VN" sz="3200" dirty="0">
                <a:solidFill>
                  <a:srgbClr val="7030A0"/>
                </a:solidFill>
              </a:rPr>
              <a:t>*</a:t>
            </a:r>
            <a:r>
              <a:rPr lang="vi-VN" sz="3200" dirty="0" err="1">
                <a:solidFill>
                  <a:srgbClr val="7030A0"/>
                </a:solidFill>
              </a:rPr>
              <a:t>Kết</a:t>
            </a:r>
            <a:r>
              <a:rPr lang="vi-VN" sz="3200" dirty="0">
                <a:solidFill>
                  <a:srgbClr val="7030A0"/>
                </a:solidFill>
              </a:rPr>
              <a:t> </a:t>
            </a:r>
            <a:r>
              <a:rPr lang="vi-VN" sz="3200" dirty="0" err="1">
                <a:solidFill>
                  <a:srgbClr val="7030A0"/>
                </a:solidFill>
              </a:rPr>
              <a:t>quả</a:t>
            </a:r>
            <a:endParaRPr lang="vi-VN" sz="3200" dirty="0">
              <a:solidFill>
                <a:srgbClr val="7030A0"/>
              </a:solidFill>
            </a:endParaRPr>
          </a:p>
        </p:txBody>
      </p:sp>
      <p:sp>
        <p:nvSpPr>
          <p:cNvPr id="14" name="Hộp Văn bản 13">
            <a:extLst>
              <a:ext uri="{FF2B5EF4-FFF2-40B4-BE49-F238E27FC236}">
                <a16:creationId xmlns:a16="http://schemas.microsoft.com/office/drawing/2014/main" id="{2665F86B-B760-5D9B-4A30-CC35646D983C}"/>
              </a:ext>
            </a:extLst>
          </p:cNvPr>
          <p:cNvSpPr txBox="1"/>
          <p:nvPr/>
        </p:nvSpPr>
        <p:spPr>
          <a:xfrm>
            <a:off x="2506723" y="964331"/>
            <a:ext cx="9164069" cy="1569660"/>
          </a:xfrm>
          <a:prstGeom prst="rect">
            <a:avLst/>
          </a:prstGeom>
          <a:noFill/>
        </p:spPr>
        <p:txBody>
          <a:bodyPr wrap="square">
            <a:spAutoFit/>
          </a:bodyPr>
          <a:lstStyle/>
          <a:p>
            <a:r>
              <a:rPr lang="vi-VN" sz="3200" b="0" i="0">
                <a:solidFill>
                  <a:srgbClr val="FFFF00"/>
                </a:solidFill>
                <a:effectLst/>
                <a:latin typeface="arial" panose="020B0604020202020204" pitchFamily="34" charset="0"/>
              </a:rPr>
              <a:t>   - Quân Lương đại bại</a:t>
            </a:r>
          </a:p>
          <a:p>
            <a:r>
              <a:rPr lang="vi-VN" sz="3200" b="1" i="1">
                <a:solidFill>
                  <a:srgbClr val="FFFF00"/>
                </a:solidFill>
                <a:effectLst/>
                <a:latin typeface="arial" panose="020B0604020202020204" pitchFamily="34" charset="0"/>
              </a:rPr>
              <a:t>Thắng lợi</a:t>
            </a:r>
            <a:r>
              <a:rPr lang="vi-VN" sz="3200" b="0" i="0">
                <a:solidFill>
                  <a:srgbClr val="FFFF00"/>
                </a:solidFill>
                <a:effectLst/>
                <a:latin typeface="arial" panose="020B0604020202020204" pitchFamily="34" charset="0"/>
              </a:rPr>
              <a:t> do nhân dân và hào kiệt  ủng hộ ; tài chỉ huy của Lý Bí .</a:t>
            </a:r>
          </a:p>
        </p:txBody>
      </p:sp>
      <p:sp>
        <p:nvSpPr>
          <p:cNvPr id="9" name="Hộp Văn bản 8">
            <a:extLst>
              <a:ext uri="{FF2B5EF4-FFF2-40B4-BE49-F238E27FC236}">
                <a16:creationId xmlns:a16="http://schemas.microsoft.com/office/drawing/2014/main" id="{85E23C9F-4671-4B9E-6C47-35C03F6FF17F}"/>
              </a:ext>
            </a:extLst>
          </p:cNvPr>
          <p:cNvSpPr txBox="1"/>
          <p:nvPr/>
        </p:nvSpPr>
        <p:spPr>
          <a:xfrm>
            <a:off x="2373086" y="2412522"/>
            <a:ext cx="3786722" cy="584775"/>
          </a:xfrm>
          <a:prstGeom prst="rect">
            <a:avLst/>
          </a:prstGeom>
          <a:noFill/>
        </p:spPr>
        <p:txBody>
          <a:bodyPr wrap="square" rtlCol="0">
            <a:spAutoFit/>
          </a:bodyPr>
          <a:lstStyle/>
          <a:p>
            <a:pPr algn="l"/>
            <a:r>
              <a:rPr lang="vi-VN" sz="3200" dirty="0">
                <a:solidFill>
                  <a:srgbClr val="7030A0"/>
                </a:solidFill>
              </a:rPr>
              <a:t>*Ý </a:t>
            </a:r>
            <a:r>
              <a:rPr lang="vi-VN" sz="3200" dirty="0" err="1">
                <a:solidFill>
                  <a:srgbClr val="7030A0"/>
                </a:solidFill>
              </a:rPr>
              <a:t>nghĩa</a:t>
            </a:r>
            <a:endParaRPr lang="vi-VN" sz="3200" dirty="0">
              <a:solidFill>
                <a:srgbClr val="7030A0"/>
              </a:solidFill>
            </a:endParaRPr>
          </a:p>
        </p:txBody>
      </p:sp>
      <p:sp>
        <p:nvSpPr>
          <p:cNvPr id="15" name="Hộp Văn bản 14">
            <a:extLst>
              <a:ext uri="{FF2B5EF4-FFF2-40B4-BE49-F238E27FC236}">
                <a16:creationId xmlns:a16="http://schemas.microsoft.com/office/drawing/2014/main" id="{FC48B020-F2A8-48EF-330E-3DAA42AD76C0}"/>
              </a:ext>
            </a:extLst>
          </p:cNvPr>
          <p:cNvSpPr txBox="1"/>
          <p:nvPr/>
        </p:nvSpPr>
        <p:spPr>
          <a:xfrm>
            <a:off x="2506723" y="2999107"/>
            <a:ext cx="9442648" cy="2554545"/>
          </a:xfrm>
          <a:prstGeom prst="rect">
            <a:avLst/>
          </a:prstGeom>
          <a:noFill/>
        </p:spPr>
        <p:txBody>
          <a:bodyPr wrap="square">
            <a:spAutoFit/>
          </a:bodyPr>
          <a:lstStyle/>
          <a:p>
            <a:pPr algn="l"/>
            <a:r>
              <a:rPr lang="vi-VN" sz="3200" b="0" i="0" dirty="0">
                <a:solidFill>
                  <a:srgbClr val="FFFF00"/>
                </a:solidFill>
                <a:effectLst/>
                <a:latin typeface="Open Sans" panose="02000000000000000000" pitchFamily="2" charset="0"/>
              </a:rPr>
              <a:t>-</a:t>
            </a:r>
            <a:r>
              <a:rPr lang="vi-VN" sz="3200" b="0" i="0" dirty="0" err="1">
                <a:solidFill>
                  <a:srgbClr val="FFFF00"/>
                </a:solidFill>
                <a:effectLst/>
                <a:latin typeface="Open Sans" panose="02000000000000000000" pitchFamily="2" charset="0"/>
              </a:rPr>
              <a:t>Cuộc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khởi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nghĩa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Lý</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Bí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đã</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giành</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lại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được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độc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lập</a:t>
            </a:r>
            <a:r>
              <a:rPr lang="vi-VN" sz="3200" b="0" i="0" dirty="0">
                <a:solidFill>
                  <a:srgbClr val="FFFF00"/>
                </a:solidFill>
                <a:effectLst/>
                <a:latin typeface="Open Sans" panose="02000000000000000000" pitchFamily="2" charset="0"/>
              </a:rPr>
              <a:t> cho </a:t>
            </a:r>
            <a:r>
              <a:rPr lang="vi-VN" sz="3200" b="0" i="0" dirty="0" err="1">
                <a:solidFill>
                  <a:srgbClr val="FFFF00"/>
                </a:solidFill>
                <a:effectLst/>
                <a:latin typeface="Open Sans" panose="02000000000000000000" pitchFamily="2" charset="0"/>
              </a:rPr>
              <a:t>nước</a:t>
            </a:r>
            <a:r>
              <a:rPr lang="vi-VN" sz="3200" b="0" i="0" dirty="0">
                <a:solidFill>
                  <a:srgbClr val="FFFF00"/>
                </a:solidFill>
                <a:effectLst/>
                <a:latin typeface="Open Sans" panose="02000000000000000000" pitchFamily="2" charset="0"/>
              </a:rPr>
              <a:t> ta, </a:t>
            </a:r>
            <a:r>
              <a:rPr lang="vi-VN" sz="3200" b="0" i="0" dirty="0" err="1">
                <a:solidFill>
                  <a:srgbClr val="FFFF00"/>
                </a:solidFill>
                <a:effectLst/>
                <a:latin typeface="Open Sans" panose="02000000000000000000" pitchFamily="2" charset="0"/>
              </a:rPr>
              <a:t>thể</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hiện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được</a:t>
            </a:r>
            <a:r>
              <a:rPr lang="vi-VN" sz="3200" b="0" i="0" dirty="0">
                <a:solidFill>
                  <a:srgbClr val="FFFF00"/>
                </a:solidFill>
                <a:effectLst/>
                <a:latin typeface="Open Sans" panose="02000000000000000000" pitchFamily="2" charset="0"/>
              </a:rPr>
              <a:t> ý </a:t>
            </a:r>
            <a:r>
              <a:rPr lang="vi-VN" sz="3200" b="0" i="0" dirty="0" err="1">
                <a:solidFill>
                  <a:srgbClr val="FFFF00"/>
                </a:solidFill>
                <a:effectLst/>
                <a:latin typeface="Open Sans" panose="02000000000000000000" pitchFamily="2" charset="0"/>
              </a:rPr>
              <a:t>chí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lòng</a:t>
            </a:r>
            <a:r>
              <a:rPr lang="vi-VN" sz="3200" b="0" i="0" dirty="0">
                <a:solidFill>
                  <a:srgbClr val="FFFF00"/>
                </a:solidFill>
                <a:effectLst/>
                <a:latin typeface="Open Sans" panose="02000000000000000000" pitchFamily="2" charset="0"/>
              </a:rPr>
              <a:t> yêu </a:t>
            </a:r>
            <a:r>
              <a:rPr lang="vi-VN" sz="3200" b="0" i="0" dirty="0" err="1">
                <a:solidFill>
                  <a:srgbClr val="FFFF00"/>
                </a:solidFill>
                <a:effectLst/>
                <a:latin typeface="Open Sans" panose="02000000000000000000" pitchFamily="2" charset="0"/>
              </a:rPr>
              <a:t>nước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và</a:t>
            </a:r>
            <a:r>
              <a:rPr lang="vi-VN" sz="3200" b="0" i="0" dirty="0">
                <a:solidFill>
                  <a:srgbClr val="FFFF00"/>
                </a:solidFill>
                <a:effectLst/>
                <a:latin typeface="Open Sans" panose="02000000000000000000" pitchFamily="2" charset="0"/>
              </a:rPr>
              <a:t> tinh </a:t>
            </a:r>
            <a:r>
              <a:rPr lang="vi-VN" sz="3200" b="0" i="0" dirty="0" err="1">
                <a:solidFill>
                  <a:srgbClr val="FFFF00"/>
                </a:solidFill>
                <a:effectLst/>
                <a:latin typeface="Open Sans" panose="02000000000000000000" pitchFamily="2" charset="0"/>
              </a:rPr>
              <a:t>thần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chiến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đấu</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nhân dân.</a:t>
            </a:r>
          </a:p>
          <a:p>
            <a:pPr algn="l"/>
            <a:r>
              <a:rPr lang="vi-VN" sz="3200" b="0" i="0" dirty="0">
                <a:solidFill>
                  <a:srgbClr val="FFFF00"/>
                </a:solidFill>
                <a:effectLst/>
                <a:latin typeface="Open Sans" panose="02000000000000000000" pitchFamily="2" charset="0"/>
              </a:rPr>
              <a:t>-</a:t>
            </a:r>
            <a:r>
              <a:rPr lang="vi-VN" sz="3200" b="0" i="0" dirty="0" err="1">
                <a:solidFill>
                  <a:srgbClr val="FFFF00"/>
                </a:solidFill>
                <a:effectLst/>
                <a:latin typeface="Open Sans" panose="02000000000000000000" pitchFamily="2" charset="0"/>
              </a:rPr>
              <a:t>Sự</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chỉ</a:t>
            </a:r>
            <a:r>
              <a:rPr lang="vi-VN" sz="3200" b="0" i="0" dirty="0">
                <a:solidFill>
                  <a:srgbClr val="FFFF00"/>
                </a:solidFill>
                <a:effectLst/>
                <a:latin typeface="Open Sans" panose="02000000000000000000" pitchFamily="2" charset="0"/>
              </a:rPr>
              <a:t> huy </a:t>
            </a:r>
            <a:r>
              <a:rPr lang="vi-VN" sz="3200" b="0" i="0" dirty="0" err="1">
                <a:solidFill>
                  <a:srgbClr val="FFFF00"/>
                </a:solidFill>
                <a:effectLst/>
                <a:latin typeface="Open Sans" panose="02000000000000000000" pitchFamily="2" charset="0"/>
              </a:rPr>
              <a:t>tài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tình</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Lý</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Bí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và</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các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tướng</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lĩnh</a:t>
            </a:r>
            <a:r>
              <a:rPr lang="vi-VN" sz="3200" b="0" i="0" dirty="0">
                <a:solidFill>
                  <a:srgbClr val="FFFF00"/>
                </a:solidFill>
                <a:effectLst/>
                <a:latin typeface="Open Sans" panose="02000000000000000000" pitchFamily="2" charset="0"/>
              </a:rPr>
              <a:t>, tinh </a:t>
            </a:r>
            <a:r>
              <a:rPr lang="vi-VN" sz="3200" b="0" i="0" dirty="0" err="1">
                <a:solidFill>
                  <a:srgbClr val="FFFF00"/>
                </a:solidFill>
                <a:effectLst/>
                <a:latin typeface="Open Sans" panose="02000000000000000000" pitchFamily="2" charset="0"/>
              </a:rPr>
              <a:t>thần</a:t>
            </a:r>
            <a:r>
              <a:rPr lang="vi-VN" sz="3200" b="0" i="0" dirty="0">
                <a:solidFill>
                  <a:srgbClr val="FFFF00"/>
                </a:solidFill>
                <a:effectLst/>
                <a:latin typeface="Open Sans" panose="02000000000000000000" pitchFamily="2" charset="0"/>
              </a:rPr>
              <a:t> anh </a:t>
            </a:r>
            <a:r>
              <a:rPr lang="vi-VN" sz="3200" b="0" i="0" dirty="0" err="1">
                <a:solidFill>
                  <a:srgbClr val="FFFF00"/>
                </a:solidFill>
                <a:effectLst/>
                <a:latin typeface="Open Sans" panose="02000000000000000000" pitchFamily="2" charset="0"/>
              </a:rPr>
              <a:t>dũng</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chiến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đấu</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nghĩa</a:t>
            </a:r>
            <a:r>
              <a:rPr lang="vi-VN" sz="3200" b="0" i="0" dirty="0">
                <a:solidFill>
                  <a:srgbClr val="FFFF00"/>
                </a:solidFill>
                <a:effectLst/>
                <a:latin typeface="Open Sans" panose="02000000000000000000" pitchFamily="2" charset="0"/>
              </a:rPr>
              <a:t> quân.</a:t>
            </a:r>
          </a:p>
        </p:txBody>
      </p:sp>
      <p:pic>
        <p:nvPicPr>
          <p:cNvPr id="17" name="Hình ảnh 16">
            <a:extLst>
              <a:ext uri="{FF2B5EF4-FFF2-40B4-BE49-F238E27FC236}">
                <a16:creationId xmlns:a16="http://schemas.microsoft.com/office/drawing/2014/main" id="{602B6E93-3E24-ACC7-E242-AE6BDBF49021}"/>
              </a:ext>
            </a:extLst>
          </p:cNvPr>
          <p:cNvPicPr>
            <a:picLocks noChangeAspect="1"/>
          </p:cNvPicPr>
          <p:nvPr/>
        </p:nvPicPr>
        <p:blipFill>
          <a:blip r:embed="rId2"/>
          <a:stretch>
            <a:fillRect/>
          </a:stretch>
        </p:blipFill>
        <p:spPr>
          <a:xfrm>
            <a:off x="976206" y="2426631"/>
            <a:ext cx="1035277" cy="1035277"/>
          </a:xfrm>
          <a:prstGeom prst="rect">
            <a:avLst/>
          </a:prstGeom>
        </p:spPr>
      </p:pic>
    </p:spTree>
    <p:extLst>
      <p:ext uri="{BB962C8B-B14F-4D97-AF65-F5344CB8AC3E}">
        <p14:creationId xmlns:p14="http://schemas.microsoft.com/office/powerpoint/2010/main" val="214266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plus(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 calcmode="lin" valueType="num">
                                      <p:cBhvr>
                                        <p:cTn id="2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chữ nhật: Góc vát 3">
            <a:extLst>
              <a:ext uri="{FF2B5EF4-FFF2-40B4-BE49-F238E27FC236}">
                <a16:creationId xmlns:a16="http://schemas.microsoft.com/office/drawing/2014/main" id="{3AB196CD-FFAB-23F5-C7FD-791A1F526E69}"/>
              </a:ext>
            </a:extLst>
          </p:cNvPr>
          <p:cNvSpPr/>
          <p:nvPr/>
        </p:nvSpPr>
        <p:spPr>
          <a:xfrm>
            <a:off x="363654" y="283624"/>
            <a:ext cx="11483631" cy="933481"/>
          </a:xfrm>
          <a:prstGeom prst="bevel">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Xuất</a:t>
            </a:r>
            <a:r>
              <a:rPr lang="vi-VN" sz="2400" dirty="0"/>
              <a:t> thân </a:t>
            </a:r>
            <a:r>
              <a:rPr lang="vi-VN" sz="2400" dirty="0" err="1"/>
              <a:t>của</a:t>
            </a:r>
            <a:r>
              <a:rPr lang="vi-VN" sz="2400" dirty="0"/>
              <a:t> </a:t>
            </a:r>
            <a:r>
              <a:rPr lang="vi-VN" sz="2400" dirty="0" err="1"/>
              <a:t>Lý</a:t>
            </a:r>
            <a:r>
              <a:rPr lang="vi-VN" sz="2400" dirty="0"/>
              <a:t> </a:t>
            </a:r>
            <a:r>
              <a:rPr lang="vi-VN" sz="2400" dirty="0" err="1"/>
              <a:t>Bí</a:t>
            </a:r>
            <a:r>
              <a:rPr lang="vi-VN" sz="2400" dirty="0"/>
              <a:t>(</a:t>
            </a:r>
            <a:r>
              <a:rPr lang="vi-VN" sz="2400" dirty="0" err="1"/>
              <a:t>Lý</a:t>
            </a:r>
            <a:r>
              <a:rPr lang="vi-VN" sz="2400" dirty="0"/>
              <a:t> Nam Đế):</a:t>
            </a:r>
            <a:r>
              <a:rPr lang="vi-VN" sz="2400" dirty="0" err="1">
                <a:hlinkClick r:id="rId2"/>
              </a:rPr>
              <a:t>https</a:t>
            </a:r>
            <a:r>
              <a:rPr lang="vi-VN" sz="2400" dirty="0">
                <a:hlinkClick r:id="rId2"/>
              </a:rPr>
              <a:t>://</a:t>
            </a:r>
            <a:r>
              <a:rPr lang="vi-VN" sz="2400" dirty="0" err="1">
                <a:hlinkClick r:id="rId2"/>
              </a:rPr>
              <a:t>youtu.be</a:t>
            </a:r>
            <a:r>
              <a:rPr lang="vi-VN" sz="2400" dirty="0">
                <a:hlinkClick r:id="rId2"/>
              </a:rPr>
              <a:t>/</a:t>
            </a:r>
            <a:r>
              <a:rPr lang="vi-VN" sz="2400" dirty="0" err="1">
                <a:hlinkClick r:id="rId2"/>
              </a:rPr>
              <a:t>M_sVTmiOfuU</a:t>
            </a:r>
            <a:endParaRPr lang="vi-VN" sz="2400" dirty="0"/>
          </a:p>
        </p:txBody>
      </p:sp>
      <p:sp>
        <p:nvSpPr>
          <p:cNvPr id="7" name="Hình chữ nhật: Góc vát 6">
            <a:extLst>
              <a:ext uri="{FF2B5EF4-FFF2-40B4-BE49-F238E27FC236}">
                <a16:creationId xmlns:a16="http://schemas.microsoft.com/office/drawing/2014/main" id="{A1ECB336-F11D-F670-0741-7BFFBA3EDA27}"/>
              </a:ext>
            </a:extLst>
          </p:cNvPr>
          <p:cNvSpPr/>
          <p:nvPr/>
        </p:nvSpPr>
        <p:spPr>
          <a:xfrm>
            <a:off x="354184" y="1365951"/>
            <a:ext cx="11483631" cy="1159225"/>
          </a:xfrm>
          <a:prstGeom prst="beve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1:</a:t>
            </a:r>
            <a:r>
              <a:rPr lang="vi-VN" sz="2400" dirty="0">
                <a:hlinkClick r:id="rId3"/>
              </a:rPr>
              <a:t>https://</a:t>
            </a:r>
            <a:r>
              <a:rPr lang="vi-VN" sz="2400" dirty="0" err="1">
                <a:hlinkClick r:id="rId3"/>
              </a:rPr>
              <a:t>vtv.vn</a:t>
            </a:r>
            <a:r>
              <a:rPr lang="vi-VN" sz="2400" dirty="0">
                <a:hlinkClick r:id="rId3"/>
              </a:rPr>
              <a:t>/</a:t>
            </a:r>
            <a:r>
              <a:rPr lang="vi-VN" sz="2400" dirty="0" err="1">
                <a:hlinkClick r:id="rId3"/>
              </a:rPr>
              <a:t>video</a:t>
            </a:r>
            <a:r>
              <a:rPr lang="vi-VN" sz="2400" dirty="0">
                <a:hlinkClick r:id="rId3"/>
              </a:rPr>
              <a:t>/hao-khi-ngan-nam-khoi-nghia-ly-bi-phan-1-doi-dau-voi-tieu-tu-119858.htm</a:t>
            </a:r>
            <a:endParaRPr lang="vi-VN" sz="2400" dirty="0"/>
          </a:p>
        </p:txBody>
      </p:sp>
      <p:sp>
        <p:nvSpPr>
          <p:cNvPr id="10" name="Hình chữ nhật: Góc vát 9">
            <a:extLst>
              <a:ext uri="{FF2B5EF4-FFF2-40B4-BE49-F238E27FC236}">
                <a16:creationId xmlns:a16="http://schemas.microsoft.com/office/drawing/2014/main" id="{1BE54447-7EEF-5D4A-B4F0-5F497D9853C4}"/>
              </a:ext>
            </a:extLst>
          </p:cNvPr>
          <p:cNvSpPr/>
          <p:nvPr/>
        </p:nvSpPr>
        <p:spPr>
          <a:xfrm>
            <a:off x="363654" y="2717469"/>
            <a:ext cx="11483631" cy="961864"/>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2:</a:t>
            </a:r>
            <a:r>
              <a:rPr lang="vi-VN" sz="2400" dirty="0">
                <a:hlinkClick r:id="rId4"/>
              </a:rPr>
              <a:t>https://</a:t>
            </a:r>
            <a:r>
              <a:rPr lang="vi-VN" sz="2400" dirty="0" err="1">
                <a:hlinkClick r:id="rId4"/>
              </a:rPr>
              <a:t>vtv.vn</a:t>
            </a:r>
            <a:r>
              <a:rPr lang="vi-VN" sz="2400" dirty="0">
                <a:hlinkClick r:id="rId4"/>
              </a:rPr>
              <a:t>/</a:t>
            </a:r>
            <a:r>
              <a:rPr lang="vi-VN" sz="2400" dirty="0" err="1">
                <a:hlinkClick r:id="rId4"/>
              </a:rPr>
              <a:t>video</a:t>
            </a:r>
            <a:r>
              <a:rPr lang="vi-VN" sz="2400" dirty="0">
                <a:hlinkClick r:id="rId4"/>
              </a:rPr>
              <a:t>/hao-khi-ngan-nam-khoi-nghia-ly-bi-phan-2-nha-luong-dua-quan-xuong-giao-chau-120053.htm</a:t>
            </a:r>
            <a:endParaRPr lang="vi-VN" sz="2400" dirty="0"/>
          </a:p>
        </p:txBody>
      </p:sp>
      <p:sp>
        <p:nvSpPr>
          <p:cNvPr id="8" name="Hình chữ nhật: Góc vát 7">
            <a:extLst>
              <a:ext uri="{FF2B5EF4-FFF2-40B4-BE49-F238E27FC236}">
                <a16:creationId xmlns:a16="http://schemas.microsoft.com/office/drawing/2014/main" id="{B1655D46-CFAB-F26A-34B6-CE8C7632EE77}"/>
              </a:ext>
            </a:extLst>
          </p:cNvPr>
          <p:cNvSpPr/>
          <p:nvPr/>
        </p:nvSpPr>
        <p:spPr>
          <a:xfrm>
            <a:off x="363654" y="4025540"/>
            <a:ext cx="11483631" cy="961864"/>
          </a:xfrm>
          <a:prstGeom prst="bevel">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3:</a:t>
            </a:r>
            <a:r>
              <a:rPr lang="vi-VN" sz="2400" dirty="0">
                <a:hlinkClick r:id="rId5"/>
              </a:rPr>
              <a:t>https://</a:t>
            </a:r>
            <a:r>
              <a:rPr lang="vi-VN" sz="2400" dirty="0" err="1">
                <a:hlinkClick r:id="rId5"/>
              </a:rPr>
              <a:t>vtv.vn</a:t>
            </a:r>
            <a:r>
              <a:rPr lang="vi-VN" sz="2400" dirty="0">
                <a:hlinkClick r:id="rId5"/>
              </a:rPr>
              <a:t>/</a:t>
            </a:r>
            <a:r>
              <a:rPr lang="vi-VN" sz="2400" dirty="0" err="1">
                <a:hlinkClick r:id="rId5"/>
              </a:rPr>
              <a:t>video</a:t>
            </a:r>
            <a:r>
              <a:rPr lang="vi-VN" sz="2400" dirty="0">
                <a:hlinkClick r:id="rId5"/>
              </a:rPr>
              <a:t>/hao-khi-ngan-nam-khoi-nghia-ly-bi-phan-3-chien-thang-o-hop-pho-120252.htm</a:t>
            </a:r>
            <a:endParaRPr lang="vi-VN" sz="2400" dirty="0"/>
          </a:p>
        </p:txBody>
      </p:sp>
      <p:sp>
        <p:nvSpPr>
          <p:cNvPr id="9" name="Hình chữ nhật: Góc vát 8">
            <a:extLst>
              <a:ext uri="{FF2B5EF4-FFF2-40B4-BE49-F238E27FC236}">
                <a16:creationId xmlns:a16="http://schemas.microsoft.com/office/drawing/2014/main" id="{D4FF9E3E-DC9C-0DE7-EAB3-2DA0AEE545BD}"/>
              </a:ext>
            </a:extLst>
          </p:cNvPr>
          <p:cNvSpPr/>
          <p:nvPr/>
        </p:nvSpPr>
        <p:spPr>
          <a:xfrm>
            <a:off x="354183" y="5333611"/>
            <a:ext cx="11483631" cy="961864"/>
          </a:xfrm>
          <a:prstGeom prst="bevel">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Sự</a:t>
            </a:r>
            <a:r>
              <a:rPr lang="vi-VN" sz="2400" dirty="0"/>
              <a:t> </a:t>
            </a:r>
            <a:r>
              <a:rPr lang="vi-VN" sz="2400" dirty="0" err="1"/>
              <a:t>thành</a:t>
            </a:r>
            <a:r>
              <a:rPr lang="vi-VN" sz="2400" dirty="0"/>
              <a:t> </a:t>
            </a:r>
            <a:r>
              <a:rPr lang="vi-VN" sz="2400" dirty="0" err="1"/>
              <a:t>lập</a:t>
            </a:r>
            <a:r>
              <a:rPr lang="vi-VN" sz="2400" dirty="0"/>
              <a:t> nước Vạn </a:t>
            </a:r>
            <a:r>
              <a:rPr lang="vi-VN" sz="2400" dirty="0" err="1"/>
              <a:t>Xuân:</a:t>
            </a:r>
            <a:r>
              <a:rPr lang="vi-VN" sz="2400" dirty="0" err="1">
                <a:hlinkClick r:id="rId6"/>
              </a:rPr>
              <a:t>https</a:t>
            </a:r>
            <a:r>
              <a:rPr lang="vi-VN" sz="2400" dirty="0">
                <a:hlinkClick r:id="rId6"/>
              </a:rPr>
              <a:t>://</a:t>
            </a:r>
            <a:r>
              <a:rPr lang="vi-VN" sz="2400" dirty="0" err="1">
                <a:hlinkClick r:id="rId6"/>
              </a:rPr>
              <a:t>vtv.vn</a:t>
            </a:r>
            <a:r>
              <a:rPr lang="vi-VN" sz="2400" dirty="0">
                <a:hlinkClick r:id="rId6"/>
              </a:rPr>
              <a:t>/</a:t>
            </a:r>
            <a:r>
              <a:rPr lang="vi-VN" sz="2400" dirty="0" err="1">
                <a:hlinkClick r:id="rId6"/>
              </a:rPr>
              <a:t>video</a:t>
            </a:r>
            <a:r>
              <a:rPr lang="vi-VN" sz="2400" dirty="0">
                <a:hlinkClick r:id="rId6"/>
              </a:rPr>
              <a:t>/hao-khi-ngan-nam-ly-bi-lap-nuoc-van-xuan-120439.htm</a:t>
            </a:r>
            <a:endParaRPr lang="vi-VN" sz="2400" dirty="0"/>
          </a:p>
        </p:txBody>
      </p:sp>
    </p:spTree>
    <p:extLst>
      <p:ext uri="{BB962C8B-B14F-4D97-AF65-F5344CB8AC3E}">
        <p14:creationId xmlns:p14="http://schemas.microsoft.com/office/powerpoint/2010/main" val="184550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CAB6"/>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85EEE4E-5F2E-A065-F3A7-6A0251B9E1FA}"/>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4.Khởi </a:t>
            </a:r>
            <a:r>
              <a:rPr lang="vi-VN" sz="4000" dirty="0" err="1">
                <a:solidFill>
                  <a:srgbClr val="FF0000"/>
                </a:solidFill>
              </a:rPr>
              <a:t>nghĩa</a:t>
            </a:r>
            <a:r>
              <a:rPr lang="vi-VN" sz="4000" dirty="0">
                <a:solidFill>
                  <a:srgbClr val="FF0000"/>
                </a:solidFill>
              </a:rPr>
              <a:t> Mai </a:t>
            </a:r>
            <a:r>
              <a:rPr lang="vi-VN" sz="4000" dirty="0" err="1">
                <a:solidFill>
                  <a:srgbClr val="FF0000"/>
                </a:solidFill>
              </a:rPr>
              <a:t>Thúc</a:t>
            </a:r>
            <a:r>
              <a:rPr lang="vi-VN" sz="4000" dirty="0">
                <a:solidFill>
                  <a:srgbClr val="FF0000"/>
                </a:solidFill>
              </a:rPr>
              <a:t> Loan</a:t>
            </a:r>
          </a:p>
        </p:txBody>
      </p:sp>
      <p:sp>
        <p:nvSpPr>
          <p:cNvPr id="7" name="Hộp Văn bản 6">
            <a:extLst>
              <a:ext uri="{FF2B5EF4-FFF2-40B4-BE49-F238E27FC236}">
                <a16:creationId xmlns:a16="http://schemas.microsoft.com/office/drawing/2014/main" id="{B3ECA531-68EB-CE09-9C80-406958AB6EC7}"/>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8" name="Hộp Văn bản 7">
            <a:extLst>
              <a:ext uri="{FF2B5EF4-FFF2-40B4-BE49-F238E27FC236}">
                <a16:creationId xmlns:a16="http://schemas.microsoft.com/office/drawing/2014/main" id="{37FA1636-C2BC-13F5-70CB-0502D19BF833}"/>
              </a:ext>
            </a:extLst>
          </p:cNvPr>
          <p:cNvSpPr txBox="1"/>
          <p:nvPr/>
        </p:nvSpPr>
        <p:spPr>
          <a:xfrm>
            <a:off x="0" y="1051621"/>
            <a:ext cx="11484429" cy="584775"/>
          </a:xfrm>
          <a:prstGeom prst="rect">
            <a:avLst/>
          </a:prstGeom>
          <a:noFill/>
        </p:spPr>
        <p:txBody>
          <a:bodyPr wrap="square" rtlCol="0">
            <a:spAutoFit/>
          </a:bodyPr>
          <a:lstStyle/>
          <a:p>
            <a:pPr algn="l"/>
            <a:r>
              <a:rPr lang="vi-VN" sz="3200" dirty="0"/>
              <a:t>-Nhà </a:t>
            </a:r>
            <a:r>
              <a:rPr lang="vi-VN" sz="3200" dirty="0" err="1"/>
              <a:t>Đường</a:t>
            </a:r>
            <a:r>
              <a:rPr lang="vi-VN" sz="3200" dirty="0"/>
              <a:t> </a:t>
            </a:r>
            <a:r>
              <a:rPr lang="vi-VN" sz="3200" dirty="0" err="1"/>
              <a:t>thống</a:t>
            </a:r>
            <a:r>
              <a:rPr lang="vi-VN" sz="3200" dirty="0"/>
              <a:t> </a:t>
            </a:r>
            <a:r>
              <a:rPr lang="vi-VN" sz="3200" dirty="0" err="1"/>
              <a:t>trị</a:t>
            </a:r>
            <a:r>
              <a:rPr lang="vi-VN" sz="3200" dirty="0"/>
              <a:t> tàn bạo (Tô </a:t>
            </a:r>
            <a:r>
              <a:rPr lang="vi-VN" sz="3200" dirty="0" err="1"/>
              <a:t>thuế</a:t>
            </a:r>
            <a:r>
              <a:rPr lang="vi-VN" sz="3200" dirty="0"/>
              <a:t> </a:t>
            </a:r>
            <a:r>
              <a:rPr lang="vi-VN" sz="3200" dirty="0" err="1"/>
              <a:t>nặng</a:t>
            </a:r>
            <a:r>
              <a:rPr lang="vi-VN" sz="3200" dirty="0"/>
              <a:t> </a:t>
            </a:r>
            <a:r>
              <a:rPr lang="vi-VN" sz="3200" dirty="0" err="1"/>
              <a:t>nề</a:t>
            </a:r>
            <a:r>
              <a:rPr lang="vi-VN" sz="3200" dirty="0"/>
              <a:t>) </a:t>
            </a:r>
          </a:p>
        </p:txBody>
      </p:sp>
      <p:sp>
        <p:nvSpPr>
          <p:cNvPr id="3" name="Hộp Văn bản 2">
            <a:extLst>
              <a:ext uri="{FF2B5EF4-FFF2-40B4-BE49-F238E27FC236}">
                <a16:creationId xmlns:a16="http://schemas.microsoft.com/office/drawing/2014/main" id="{5C4CEE71-12A8-41C8-4B3F-5B1BE622DD14}"/>
              </a:ext>
            </a:extLst>
          </p:cNvPr>
          <p:cNvSpPr txBox="1"/>
          <p:nvPr/>
        </p:nvSpPr>
        <p:spPr>
          <a:xfrm>
            <a:off x="0" y="149342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Diễn</a:t>
            </a:r>
            <a:r>
              <a:rPr lang="vi-VN" sz="3200" dirty="0">
                <a:solidFill>
                  <a:srgbClr val="00B0F0"/>
                </a:solidFill>
              </a:rPr>
              <a:t> </a:t>
            </a:r>
            <a:r>
              <a:rPr lang="vi-VN" sz="3200" dirty="0" err="1">
                <a:solidFill>
                  <a:srgbClr val="00B0F0"/>
                </a:solidFill>
              </a:rPr>
              <a:t>biến</a:t>
            </a:r>
            <a:endParaRPr lang="vi-VN" sz="3200" dirty="0">
              <a:solidFill>
                <a:srgbClr val="00B0F0"/>
              </a:solidFill>
            </a:endParaRPr>
          </a:p>
        </p:txBody>
      </p:sp>
      <p:sp>
        <p:nvSpPr>
          <p:cNvPr id="6" name="Hộp Văn bản 5">
            <a:extLst>
              <a:ext uri="{FF2B5EF4-FFF2-40B4-BE49-F238E27FC236}">
                <a16:creationId xmlns:a16="http://schemas.microsoft.com/office/drawing/2014/main" id="{33F1E1B4-09D7-6DA3-7FDC-558E2A909D73}"/>
              </a:ext>
            </a:extLst>
          </p:cNvPr>
          <p:cNvSpPr txBox="1"/>
          <p:nvPr/>
        </p:nvSpPr>
        <p:spPr>
          <a:xfrm>
            <a:off x="-1" y="1841242"/>
            <a:ext cx="11484429" cy="5016758"/>
          </a:xfrm>
          <a:prstGeom prst="rect">
            <a:avLst/>
          </a:prstGeom>
          <a:noFill/>
        </p:spPr>
        <p:txBody>
          <a:bodyPr wrap="square" rtlCol="0">
            <a:spAutoFit/>
          </a:bodyPr>
          <a:lstStyle/>
          <a:p>
            <a:r>
              <a:rPr lang="vi-VN" sz="3200" b="0" i="0">
                <a:solidFill>
                  <a:srgbClr val="000000"/>
                </a:solidFill>
                <a:effectLst/>
                <a:latin typeface="Open Sans" panose="020B0606030504020204" pitchFamily="34" charset="0"/>
              </a:rPr>
              <a:t>+ Năm 713, cuộc khởi nghĩa bùng nổ. Quân khởi nghĩa do Mai Thúc Loan lãnh đạo nhanh chóng làm chủ vùng đất Hoan Châu (thuộc Nghệ An – Hà Tĩnh ngày nay). </a:t>
            </a:r>
          </a:p>
          <a:p>
            <a:r>
              <a:rPr lang="vi-VN" sz="3200" b="0" i="0">
                <a:solidFill>
                  <a:srgbClr val="000000"/>
                </a:solidFill>
                <a:effectLst/>
                <a:latin typeface="Open Sans" panose="020B0606030504020204" pitchFamily="34" charset="0"/>
              </a:rPr>
              <a:t>+ Cuộc khởi nghĩa nhanh chóng lan rộng ra phạm vi cả nước, thu hút đông đảo các tầng lớp nhân dân tham gia.</a:t>
            </a:r>
          </a:p>
          <a:p>
            <a:r>
              <a:rPr lang="vi-VN" sz="3200" b="0" i="0">
                <a:solidFill>
                  <a:srgbClr val="000000"/>
                </a:solidFill>
                <a:effectLst/>
                <a:latin typeface="Open Sans" panose="020B0606030504020204" pitchFamily="34" charset="0"/>
              </a:rPr>
              <a:t>+ Quân khởi nghĩa tiến công ra Bắc, đánh đuổi chính quyền đô hộ, làm chủ Tống Bình, giải phóng đất nước. Mai Thúc Loan xưng đế, xây thành Vạn An (Nghệ An) làm quốc đô.</a:t>
            </a:r>
          </a:p>
          <a:p>
            <a:r>
              <a:rPr lang="vi-VN" sz="3200" b="0" i="0">
                <a:solidFill>
                  <a:srgbClr val="000000"/>
                </a:solidFill>
                <a:effectLst/>
                <a:latin typeface="Open Sans" panose="020B0606030504020204" pitchFamily="34" charset="0"/>
              </a:rPr>
              <a:t>+ Năm 722, nhà Đường sai Dương Tư Húc đem quân sang đàn áp, cuộc khởi nghĩa thất bại.</a:t>
            </a:r>
          </a:p>
        </p:txBody>
      </p:sp>
      <p:pic>
        <p:nvPicPr>
          <p:cNvPr id="10" name="Hình ảnh 9">
            <a:extLst>
              <a:ext uri="{FF2B5EF4-FFF2-40B4-BE49-F238E27FC236}">
                <a16:creationId xmlns:a16="http://schemas.microsoft.com/office/drawing/2014/main" id="{57188783-61B6-4DC9-9BC5-7AEAADE9623E}"/>
              </a:ext>
            </a:extLst>
          </p:cNvPr>
          <p:cNvPicPr>
            <a:picLocks noChangeAspect="1"/>
          </p:cNvPicPr>
          <p:nvPr/>
        </p:nvPicPr>
        <p:blipFill>
          <a:blip r:embed="rId2"/>
          <a:stretch>
            <a:fillRect/>
          </a:stretch>
        </p:blipFill>
        <p:spPr>
          <a:xfrm>
            <a:off x="9848063" y="16344"/>
            <a:ext cx="1035277" cy="1035277"/>
          </a:xfrm>
          <a:prstGeom prst="rect">
            <a:avLst/>
          </a:prstGeom>
        </p:spPr>
      </p:pic>
    </p:spTree>
    <p:extLst>
      <p:ext uri="{BB962C8B-B14F-4D97-AF65-F5344CB8AC3E}">
        <p14:creationId xmlns:p14="http://schemas.microsoft.com/office/powerpoint/2010/main" val="50302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CAB6"/>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915D959-9E90-5383-A69C-2490A9DC38CB}"/>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4.Khởi </a:t>
            </a:r>
            <a:r>
              <a:rPr lang="vi-VN" sz="4000" dirty="0" err="1">
                <a:solidFill>
                  <a:srgbClr val="FF0000"/>
                </a:solidFill>
              </a:rPr>
              <a:t>nghĩa</a:t>
            </a:r>
            <a:r>
              <a:rPr lang="vi-VN" sz="4000" dirty="0">
                <a:solidFill>
                  <a:srgbClr val="FF0000"/>
                </a:solidFill>
              </a:rPr>
              <a:t> Mai </a:t>
            </a:r>
            <a:r>
              <a:rPr lang="vi-VN" sz="4000" dirty="0" err="1">
                <a:solidFill>
                  <a:srgbClr val="FF0000"/>
                </a:solidFill>
              </a:rPr>
              <a:t>Thúc</a:t>
            </a:r>
            <a:r>
              <a:rPr lang="vi-VN" sz="4000" dirty="0">
                <a:solidFill>
                  <a:srgbClr val="FF0000"/>
                </a:solidFill>
              </a:rPr>
              <a:t> Loan</a:t>
            </a:r>
          </a:p>
        </p:txBody>
      </p:sp>
      <p:sp>
        <p:nvSpPr>
          <p:cNvPr id="8" name="Hộp Văn bản 7">
            <a:extLst>
              <a:ext uri="{FF2B5EF4-FFF2-40B4-BE49-F238E27FC236}">
                <a16:creationId xmlns:a16="http://schemas.microsoft.com/office/drawing/2014/main" id="{E9E9160C-F841-041B-68F2-788597348BD4}"/>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Kết</a:t>
            </a:r>
            <a:r>
              <a:rPr lang="vi-VN" sz="3200" dirty="0">
                <a:solidFill>
                  <a:srgbClr val="00B0F0"/>
                </a:solidFill>
              </a:rPr>
              <a:t> </a:t>
            </a:r>
            <a:r>
              <a:rPr lang="vi-VN" sz="3200" dirty="0" err="1">
                <a:solidFill>
                  <a:srgbClr val="00B0F0"/>
                </a:solidFill>
              </a:rPr>
              <a:t>quả</a:t>
            </a:r>
            <a:endParaRPr lang="vi-VN" sz="3200" dirty="0">
              <a:solidFill>
                <a:srgbClr val="00B0F0"/>
              </a:solidFill>
            </a:endParaRPr>
          </a:p>
        </p:txBody>
      </p:sp>
      <p:sp>
        <p:nvSpPr>
          <p:cNvPr id="10" name="Hộp Văn bản 9">
            <a:extLst>
              <a:ext uri="{FF2B5EF4-FFF2-40B4-BE49-F238E27FC236}">
                <a16:creationId xmlns:a16="http://schemas.microsoft.com/office/drawing/2014/main" id="{8C20019A-B960-40CF-C3E7-1BC0123ED939}"/>
              </a:ext>
            </a:extLst>
          </p:cNvPr>
          <p:cNvSpPr txBox="1"/>
          <p:nvPr/>
        </p:nvSpPr>
        <p:spPr>
          <a:xfrm>
            <a:off x="0" y="882344"/>
            <a:ext cx="5765373" cy="584775"/>
          </a:xfrm>
          <a:prstGeom prst="rect">
            <a:avLst/>
          </a:prstGeom>
          <a:noFill/>
        </p:spPr>
        <p:txBody>
          <a:bodyPr wrap="square">
            <a:spAutoFit/>
          </a:bodyPr>
          <a:lstStyle/>
          <a:p>
            <a:r>
              <a:rPr lang="vi-VN" sz="3200" b="0" i="0" dirty="0">
                <a:effectLst/>
                <a:latin typeface="Arial" panose="020B0604020202020204" pitchFamily="34" charset="0"/>
              </a:rPr>
              <a:t>Mai </a:t>
            </a:r>
            <a:r>
              <a:rPr lang="vi-VN" sz="3200" b="0" i="0" dirty="0" err="1">
                <a:effectLst/>
                <a:latin typeface="Arial" panose="020B0604020202020204" pitchFamily="34" charset="0"/>
              </a:rPr>
              <a:t>Hắc</a:t>
            </a:r>
            <a:r>
              <a:rPr lang="vi-VN" sz="3200" b="0" i="0" dirty="0">
                <a:effectLst/>
                <a:latin typeface="Arial" panose="020B0604020202020204" pitchFamily="34" charset="0"/>
              </a:rPr>
              <a:t> </a:t>
            </a:r>
            <a:r>
              <a:rPr lang="vi-VN" sz="3200" b="0" i="0" dirty="0" err="1">
                <a:effectLst/>
                <a:latin typeface="Arial" panose="020B0604020202020204" pitchFamily="34" charset="0"/>
              </a:rPr>
              <a:t>Đế</a:t>
            </a:r>
            <a:r>
              <a:rPr lang="vi-VN" sz="3200" b="0" i="0" dirty="0">
                <a:effectLst/>
                <a:latin typeface="Arial" panose="020B0604020202020204" pitchFamily="34" charset="0"/>
              </a:rPr>
              <a:t> thua </a:t>
            </a:r>
            <a:r>
              <a:rPr lang="vi-VN" sz="3200" b="0" i="0" dirty="0" err="1">
                <a:effectLst/>
                <a:latin typeface="Arial" panose="020B0604020202020204" pitchFamily="34" charset="0"/>
              </a:rPr>
              <a:t>trận</a:t>
            </a:r>
            <a:r>
              <a:rPr lang="vi-VN" sz="3200" b="0" i="0" dirty="0">
                <a:effectLst/>
                <a:latin typeface="Arial" panose="020B0604020202020204" pitchFamily="34" charset="0"/>
              </a:rPr>
              <a:t>.</a:t>
            </a:r>
            <a:endParaRPr lang="vi-VN" sz="3200" dirty="0"/>
          </a:p>
        </p:txBody>
      </p:sp>
      <p:sp>
        <p:nvSpPr>
          <p:cNvPr id="12" name="Hộp Văn bản 11">
            <a:extLst>
              <a:ext uri="{FF2B5EF4-FFF2-40B4-BE49-F238E27FC236}">
                <a16:creationId xmlns:a16="http://schemas.microsoft.com/office/drawing/2014/main" id="{BA555F84-89A0-99D0-7118-FE4E5F64D6B9}"/>
              </a:ext>
            </a:extLst>
          </p:cNvPr>
          <p:cNvSpPr txBox="1"/>
          <p:nvPr/>
        </p:nvSpPr>
        <p:spPr>
          <a:xfrm>
            <a:off x="0" y="1324149"/>
            <a:ext cx="3055258" cy="584775"/>
          </a:xfrm>
          <a:prstGeom prst="rect">
            <a:avLst/>
          </a:prstGeom>
          <a:noFill/>
        </p:spPr>
        <p:txBody>
          <a:bodyPr wrap="square" rtlCol="0">
            <a:spAutoFit/>
          </a:bodyPr>
          <a:lstStyle/>
          <a:p>
            <a:pPr algn="l"/>
            <a:r>
              <a:rPr lang="vi-VN" sz="3200" dirty="0">
                <a:solidFill>
                  <a:srgbClr val="00B0F0"/>
                </a:solidFill>
              </a:rPr>
              <a:t>*Ý </a:t>
            </a:r>
            <a:r>
              <a:rPr lang="vi-VN" sz="3200" dirty="0" err="1">
                <a:solidFill>
                  <a:srgbClr val="00B0F0"/>
                </a:solidFill>
              </a:rPr>
              <a:t>nghĩa</a:t>
            </a:r>
            <a:endParaRPr lang="vi-VN" sz="3200" dirty="0">
              <a:solidFill>
                <a:srgbClr val="00B0F0"/>
              </a:solidFill>
            </a:endParaRPr>
          </a:p>
        </p:txBody>
      </p:sp>
      <p:sp>
        <p:nvSpPr>
          <p:cNvPr id="14" name="Hộp Văn bản 13">
            <a:extLst>
              <a:ext uri="{FF2B5EF4-FFF2-40B4-BE49-F238E27FC236}">
                <a16:creationId xmlns:a16="http://schemas.microsoft.com/office/drawing/2014/main" id="{D9C01DD8-2CB6-EA91-48BC-D14C457CC7E7}"/>
              </a:ext>
            </a:extLst>
          </p:cNvPr>
          <p:cNvSpPr txBox="1"/>
          <p:nvPr/>
        </p:nvSpPr>
        <p:spPr>
          <a:xfrm>
            <a:off x="28816" y="1721470"/>
            <a:ext cx="11818470" cy="3539430"/>
          </a:xfrm>
          <a:prstGeom prst="rect">
            <a:avLst/>
          </a:prstGeom>
          <a:noFill/>
        </p:spPr>
        <p:txBody>
          <a:bodyPr wrap="square">
            <a:spAutoFit/>
          </a:bodyPr>
          <a:lstStyle/>
          <a:p>
            <a:pPr marL="457200" indent="-457200" algn="just">
              <a:buFont typeface="Arial" panose="020B0604020202020204" pitchFamily="34" charset="0"/>
              <a:buChar char="•"/>
            </a:pPr>
            <a:r>
              <a:rPr lang="vi-VN" sz="3200" b="0" i="0" dirty="0">
                <a:effectLst/>
                <a:latin typeface="Arial" panose="020B0604020202020204" pitchFamily="34" charset="0"/>
              </a:rPr>
              <a:t>Sau khi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Mai </a:t>
            </a:r>
            <a:r>
              <a:rPr lang="vi-VN" sz="3200" b="0" i="0" dirty="0" err="1">
                <a:effectLst/>
                <a:latin typeface="Arial" panose="020B0604020202020204" pitchFamily="34" charset="0"/>
              </a:rPr>
              <a:t>Thúc</a:t>
            </a:r>
            <a:r>
              <a:rPr lang="vi-VN" sz="3200" b="0" i="0" dirty="0">
                <a:effectLst/>
                <a:latin typeface="Arial" panose="020B0604020202020204" pitchFamily="34" charset="0"/>
              </a:rPr>
              <a:t> Loan </a:t>
            </a:r>
            <a:r>
              <a:rPr lang="vi-VN" sz="3200" b="0" i="0" dirty="0" err="1">
                <a:effectLst/>
                <a:latin typeface="Arial" panose="020B0604020202020204" pitchFamily="34" charset="0"/>
              </a:rPr>
              <a:t>kết</a:t>
            </a:r>
            <a:r>
              <a:rPr lang="vi-VN" sz="3200" b="0" i="0" dirty="0">
                <a:effectLst/>
                <a:latin typeface="Arial" panose="020B0604020202020204" pitchFamily="34" charset="0"/>
              </a:rPr>
              <a:t> </a:t>
            </a:r>
            <a:r>
              <a:rPr lang="vi-VN" sz="3200" b="0" i="0" dirty="0" err="1">
                <a:effectLst/>
                <a:latin typeface="Arial" panose="020B0604020202020204" pitchFamily="34" charset="0"/>
              </a:rPr>
              <a:t>thúc</a:t>
            </a:r>
            <a:r>
              <a:rPr lang="vi-VN" sz="3200" b="0" i="0" dirty="0">
                <a:effectLst/>
                <a:latin typeface="Arial" panose="020B0604020202020204" pitchFamily="34" charset="0"/>
              </a:rPr>
              <a:t>, </a:t>
            </a:r>
            <a:r>
              <a:rPr lang="vi-VN" sz="3200" b="0" i="0" dirty="0" err="1">
                <a:effectLst/>
                <a:latin typeface="Arial" panose="020B0604020202020204" pitchFamily="34" charset="0"/>
              </a:rPr>
              <a:t>dù</a:t>
            </a:r>
            <a:r>
              <a:rPr lang="vi-VN" sz="3200" b="0" i="0" dirty="0">
                <a:effectLst/>
                <a:latin typeface="Arial" panose="020B0604020202020204" pitchFamily="34" charset="0"/>
              </a:rPr>
              <a:t> </a:t>
            </a:r>
            <a:r>
              <a:rPr lang="vi-VN" sz="3200" b="0" i="0" dirty="0" err="1">
                <a:effectLst/>
                <a:latin typeface="Arial" panose="020B0604020202020204" pitchFamily="34" charset="0"/>
              </a:rPr>
              <a:t>thất</a:t>
            </a:r>
            <a:r>
              <a:rPr lang="vi-VN" sz="3200" b="0" i="0" dirty="0">
                <a:effectLst/>
                <a:latin typeface="Arial" panose="020B0604020202020204" pitchFamily="34" charset="0"/>
              </a:rPr>
              <a:t> </a:t>
            </a:r>
            <a:r>
              <a:rPr lang="vi-VN" sz="3200" b="0" i="0" dirty="0" err="1">
                <a:effectLst/>
                <a:latin typeface="Arial" panose="020B0604020202020204" pitchFamily="34" charset="0"/>
              </a:rPr>
              <a:t>bại</a:t>
            </a:r>
            <a:r>
              <a:rPr lang="vi-VN" sz="3200" b="0" i="0" dirty="0">
                <a:effectLst/>
                <a:latin typeface="Arial" panose="020B0604020202020204" pitchFamily="34" charset="0"/>
              </a:rPr>
              <a:t> nhưng </a:t>
            </a:r>
            <a:r>
              <a:rPr lang="vi-VN" sz="3200" b="0" i="0" dirty="0" err="1">
                <a:effectLst/>
                <a:latin typeface="Arial" panose="020B0604020202020204" pitchFamily="34" charset="0"/>
              </a:rPr>
              <a:t>đó</a:t>
            </a:r>
            <a:r>
              <a:rPr lang="vi-VN" sz="3200" b="0" i="0" dirty="0">
                <a:effectLst/>
                <a:latin typeface="Arial" panose="020B0604020202020204" pitchFamily="34" charset="0"/>
              </a:rPr>
              <a:t> </a:t>
            </a:r>
            <a:r>
              <a:rPr lang="vi-VN" sz="3200" b="0" i="0" dirty="0" err="1">
                <a:effectLst/>
                <a:latin typeface="Arial" panose="020B0604020202020204" pitchFamily="34" charset="0"/>
              </a:rPr>
              <a:t>đã</a:t>
            </a:r>
            <a:r>
              <a:rPr lang="vi-VN" sz="3200" b="0" i="0" dirty="0">
                <a:effectLst/>
                <a:latin typeface="Arial" panose="020B0604020202020204" pitchFamily="34" charset="0"/>
              </a:rPr>
              <a:t> </a:t>
            </a:r>
            <a:r>
              <a:rPr lang="vi-VN" sz="3200" b="0" i="0" dirty="0" err="1">
                <a:effectLst/>
                <a:latin typeface="Arial" panose="020B0604020202020204" pitchFamily="34" charset="0"/>
              </a:rPr>
              <a:t>để</a:t>
            </a:r>
            <a:r>
              <a:rPr lang="vi-VN" sz="3200" b="0" i="0" dirty="0">
                <a:effectLst/>
                <a:latin typeface="Arial" panose="020B0604020202020204" pitchFamily="34" charset="0"/>
              </a:rPr>
              <a:t> </a:t>
            </a:r>
            <a:r>
              <a:rPr lang="vi-VN" sz="3200" b="0" i="0" dirty="0" err="1">
                <a:effectLst/>
                <a:latin typeface="Arial" panose="020B0604020202020204" pitchFamily="34" charset="0"/>
              </a:rPr>
              <a:t>lại</a:t>
            </a:r>
            <a:r>
              <a:rPr lang="vi-VN" sz="3200" b="0" i="0" dirty="0">
                <a:effectLst/>
                <a:latin typeface="Arial" panose="020B0604020202020204" pitchFamily="34" charset="0"/>
              </a:rPr>
              <a:t> </a:t>
            </a:r>
            <a:r>
              <a:rPr lang="vi-VN" sz="3200" b="0" i="0" dirty="0" err="1">
                <a:effectLst/>
                <a:latin typeface="Arial" panose="020B0604020202020204" pitchFamily="34" charset="0"/>
              </a:rPr>
              <a:t>những</a:t>
            </a:r>
            <a:r>
              <a:rPr lang="vi-VN" sz="3200" b="0" i="0" dirty="0">
                <a:effectLst/>
                <a:latin typeface="Arial" panose="020B0604020202020204" pitchFamily="34" charset="0"/>
              </a:rPr>
              <a:t> ý </a:t>
            </a:r>
            <a:r>
              <a:rPr lang="vi-VN" sz="3200" b="0" i="0" dirty="0" err="1">
                <a:effectLst/>
                <a:latin typeface="Arial" panose="020B0604020202020204" pitchFamily="34" charset="0"/>
              </a:rPr>
              <a:t>nghĩa</a:t>
            </a:r>
            <a:r>
              <a:rPr lang="vi-VN" sz="3200" b="0" i="0" dirty="0">
                <a:effectLst/>
                <a:latin typeface="Arial" panose="020B0604020202020204" pitchFamily="34" charset="0"/>
              </a:rPr>
              <a:t> vô </a:t>
            </a:r>
            <a:r>
              <a:rPr lang="vi-VN" sz="3200" b="0" i="0" dirty="0" err="1">
                <a:effectLst/>
                <a:latin typeface="Arial" panose="020B0604020202020204" pitchFamily="34" charset="0"/>
              </a:rPr>
              <a:t>cùng</a:t>
            </a:r>
            <a:r>
              <a:rPr lang="vi-VN" sz="3200" b="0" i="0" dirty="0">
                <a:effectLst/>
                <a:latin typeface="Arial" panose="020B0604020202020204" pitchFamily="34" charset="0"/>
              </a:rPr>
              <a:t> to </a:t>
            </a:r>
            <a:r>
              <a:rPr lang="vi-VN" sz="3200" b="0" i="0" dirty="0" err="1">
                <a:effectLst/>
                <a:latin typeface="Arial" panose="020B0604020202020204" pitchFamily="34" charset="0"/>
              </a:rPr>
              <a:t>lớn</a:t>
            </a:r>
            <a:r>
              <a:rPr lang="vi-VN" sz="3200" b="0" i="0" dirty="0">
                <a:effectLst/>
                <a:latin typeface="Arial" panose="020B0604020202020204" pitchFamily="34" charset="0"/>
              </a:rPr>
              <a:t>. </a:t>
            </a:r>
            <a:r>
              <a:rPr lang="vi-VN" sz="3200" b="0" i="0" dirty="0" err="1">
                <a:effectLst/>
                <a:latin typeface="Arial" panose="020B0604020202020204" pitchFamily="34" charset="0"/>
              </a:rPr>
              <a:t>Đó</a:t>
            </a:r>
            <a:r>
              <a:rPr lang="vi-VN" sz="3200" b="0" i="0" dirty="0">
                <a:effectLst/>
                <a:latin typeface="Arial" panose="020B0604020202020204" pitchFamily="34" charset="0"/>
              </a:rPr>
              <a:t> </a:t>
            </a:r>
            <a:r>
              <a:rPr lang="vi-VN" sz="3200" b="0" i="0" dirty="0" err="1">
                <a:effectLst/>
                <a:latin typeface="Arial" panose="020B0604020202020204" pitchFamily="34" charset="0"/>
              </a:rPr>
              <a:t>là</a:t>
            </a:r>
            <a:r>
              <a:rPr lang="vi-VN" sz="3200" b="0" i="0" dirty="0">
                <a:effectLst/>
                <a:latin typeface="Arial" panose="020B0604020202020204" pitchFamily="34" charset="0"/>
              </a:rPr>
              <a:t>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a:t>
            </a:r>
            <a:r>
              <a:rPr lang="vi-VN" sz="3200" b="0" i="0" dirty="0" err="1">
                <a:effectLst/>
                <a:latin typeface="Arial" panose="020B0604020202020204" pitchFamily="34" charset="0"/>
              </a:rPr>
              <a:t>đã</a:t>
            </a:r>
            <a:r>
              <a:rPr lang="vi-VN" sz="3200" b="0" i="0" dirty="0">
                <a:effectLst/>
                <a:latin typeface="Arial" panose="020B0604020202020204" pitchFamily="34" charset="0"/>
              </a:rPr>
              <a:t> </a:t>
            </a:r>
            <a:r>
              <a:rPr lang="vi-VN" sz="3200" b="0" i="0" dirty="0" err="1">
                <a:effectLst/>
                <a:latin typeface="Arial" panose="020B0604020202020204" pitchFamily="34" charset="0"/>
              </a:rPr>
              <a:t>thể</a:t>
            </a:r>
            <a:r>
              <a:rPr lang="vi-VN" sz="3200" b="0" i="0" dirty="0">
                <a:effectLst/>
                <a:latin typeface="Arial" panose="020B0604020202020204" pitchFamily="34" charset="0"/>
              </a:rPr>
              <a:t> </a:t>
            </a:r>
            <a:r>
              <a:rPr lang="vi-VN" sz="3200" b="0" i="0" dirty="0" err="1">
                <a:effectLst/>
                <a:latin typeface="Arial" panose="020B0604020202020204" pitchFamily="34" charset="0"/>
              </a:rPr>
              <a:t>hiện</a:t>
            </a:r>
            <a:r>
              <a:rPr lang="vi-VN" sz="3200" b="0" i="0" dirty="0">
                <a:effectLst/>
                <a:latin typeface="Arial" panose="020B0604020202020204" pitchFamily="34" charset="0"/>
              </a:rPr>
              <a:t>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quyết</a:t>
            </a:r>
            <a:r>
              <a:rPr lang="vi-VN" sz="3200" b="0" i="0" dirty="0">
                <a:effectLst/>
                <a:latin typeface="Arial" panose="020B0604020202020204" pitchFamily="34" charset="0"/>
              </a:rPr>
              <a:t> tâm </a:t>
            </a:r>
            <a:r>
              <a:rPr lang="vi-VN" sz="3200" b="0" i="0" dirty="0" err="1">
                <a:effectLst/>
                <a:latin typeface="Arial" panose="020B0604020202020204" pitchFamily="34" charset="0"/>
              </a:rPr>
              <a:t>chiến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 trong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a:t>
            </a:r>
            <a:r>
              <a:rPr lang="vi-VN" sz="3200" b="0" i="0" dirty="0" err="1">
                <a:effectLst/>
                <a:latin typeface="Arial" panose="020B0604020202020204" pitchFamily="34" charset="0"/>
              </a:rPr>
              <a:t>giành</a:t>
            </a:r>
            <a:r>
              <a:rPr lang="vi-VN" sz="3200" b="0" i="0" dirty="0">
                <a:effectLst/>
                <a:latin typeface="Arial" panose="020B0604020202020204" pitchFamily="34" charset="0"/>
              </a:rPr>
              <a:t> </a:t>
            </a:r>
            <a:r>
              <a:rPr lang="vi-VN" sz="3200" b="0" i="0" dirty="0" err="1">
                <a:effectLst/>
                <a:latin typeface="Arial" panose="020B0604020202020204" pitchFamily="34" charset="0"/>
              </a:rPr>
              <a:t>độc</a:t>
            </a:r>
            <a:r>
              <a:rPr lang="vi-VN" sz="3200" b="0" i="0" dirty="0">
                <a:effectLst/>
                <a:latin typeface="Arial" panose="020B0604020202020204" pitchFamily="34" charset="0"/>
              </a:rPr>
              <a:t> </a:t>
            </a:r>
            <a:r>
              <a:rPr lang="vi-VN" sz="3200" b="0" i="0" dirty="0" err="1">
                <a:effectLst/>
                <a:latin typeface="Arial" panose="020B0604020202020204" pitchFamily="34" charset="0"/>
              </a:rPr>
              <a:t>lập</a:t>
            </a:r>
            <a:r>
              <a:rPr lang="vi-VN" sz="3200" b="0" i="0" dirty="0">
                <a:effectLst/>
                <a:latin typeface="Arial" panose="020B0604020202020204" pitchFamily="34" charset="0"/>
              </a:rPr>
              <a:t> </a:t>
            </a:r>
            <a:r>
              <a:rPr lang="vi-VN" sz="3200" b="0" i="0" dirty="0" err="1">
                <a:effectLst/>
                <a:latin typeface="Arial" panose="020B0604020202020204" pitchFamily="34" charset="0"/>
              </a:rPr>
              <a:t>và</a:t>
            </a:r>
            <a:r>
              <a:rPr lang="vi-VN" sz="3200" b="0" i="0" dirty="0">
                <a:effectLst/>
                <a:latin typeface="Arial" panose="020B0604020202020204" pitchFamily="34" charset="0"/>
              </a:rPr>
              <a:t> </a:t>
            </a:r>
            <a:r>
              <a:rPr lang="vi-VN" sz="3200" b="0" i="0" dirty="0" err="1">
                <a:effectLst/>
                <a:latin typeface="Arial" panose="020B0604020202020204" pitchFamily="34" charset="0"/>
              </a:rPr>
              <a:t>tự</a:t>
            </a:r>
            <a:r>
              <a:rPr lang="vi-VN" sz="3200" b="0" i="0" dirty="0">
                <a:effectLst/>
                <a:latin typeface="Arial" panose="020B0604020202020204" pitchFamily="34" charset="0"/>
              </a:rPr>
              <a:t> do cho dân </a:t>
            </a:r>
            <a:r>
              <a:rPr lang="vi-VN" sz="3200" b="0" i="0" dirty="0" err="1">
                <a:effectLst/>
                <a:latin typeface="Arial" panose="020B0604020202020204" pitchFamily="34" charset="0"/>
              </a:rPr>
              <a:t>tộc</a:t>
            </a:r>
            <a:r>
              <a:rPr lang="vi-VN" sz="3200" b="0" i="0" dirty="0">
                <a:effectLst/>
                <a:latin typeface="Arial" panose="020B0604020202020204" pitchFamily="34" charset="0"/>
              </a:rPr>
              <a:t>.</a:t>
            </a:r>
          </a:p>
          <a:p>
            <a:pPr marL="457200" indent="-457200" algn="just">
              <a:buFont typeface="Arial" panose="020B0604020202020204" pitchFamily="34" charset="0"/>
              <a:buChar char="•"/>
            </a:pPr>
            <a:r>
              <a:rPr lang="vi-VN" sz="3200" b="0" i="0" dirty="0">
                <a:effectLst/>
                <a:latin typeface="Arial" panose="020B0604020202020204" pitchFamily="34" charset="0"/>
              </a:rPr>
              <a:t>Hơn </a:t>
            </a:r>
            <a:r>
              <a:rPr lang="vi-VN" sz="3200" b="0" i="0" dirty="0" err="1">
                <a:effectLst/>
                <a:latin typeface="Arial" panose="020B0604020202020204" pitchFamily="34" charset="0"/>
              </a:rPr>
              <a:t>thế</a:t>
            </a:r>
            <a:r>
              <a:rPr lang="vi-VN" sz="3200" b="0" i="0" dirty="0">
                <a:effectLst/>
                <a:latin typeface="Arial" panose="020B0604020202020204" pitchFamily="34" charset="0"/>
              </a:rPr>
              <a:t> </a:t>
            </a:r>
            <a:r>
              <a:rPr lang="vi-VN" sz="3200" b="0" i="0" dirty="0" err="1">
                <a:effectLst/>
                <a:latin typeface="Arial" panose="020B0604020202020204" pitchFamily="34" charset="0"/>
              </a:rPr>
              <a:t>nữa</a:t>
            </a:r>
            <a:r>
              <a:rPr lang="vi-VN" sz="3200" b="0" i="0" dirty="0">
                <a:effectLst/>
                <a:latin typeface="Arial" panose="020B0604020202020204" pitchFamily="34" charset="0"/>
              </a:rPr>
              <a:t>, </a:t>
            </a:r>
            <a:r>
              <a:rPr lang="vi-VN" sz="3200" b="0" i="0" dirty="0" err="1">
                <a:effectLst/>
                <a:latin typeface="Arial" panose="020B0604020202020204" pitchFamily="34" charset="0"/>
              </a:rPr>
              <a:t>nó</a:t>
            </a:r>
            <a:r>
              <a:rPr lang="vi-VN" sz="3200" b="0" i="0" dirty="0">
                <a:effectLst/>
                <a:latin typeface="Arial" panose="020B0604020202020204" pitchFamily="34" charset="0"/>
              </a:rPr>
              <a:t> </a:t>
            </a:r>
            <a:r>
              <a:rPr lang="vi-VN" sz="3200" b="0" i="0" dirty="0" err="1">
                <a:effectLst/>
                <a:latin typeface="Arial" panose="020B0604020202020204" pitchFamily="34" charset="0"/>
              </a:rPr>
              <a:t>còn</a:t>
            </a:r>
            <a:r>
              <a:rPr lang="vi-VN" sz="3200" b="0" i="0" dirty="0">
                <a:effectLst/>
                <a:latin typeface="Arial" panose="020B0604020202020204" pitchFamily="34" charset="0"/>
              </a:rPr>
              <a:t> </a:t>
            </a:r>
            <a:r>
              <a:rPr lang="vi-VN" sz="3200" b="0" i="0" dirty="0" err="1">
                <a:effectLst/>
                <a:latin typeface="Arial" panose="020B0604020202020204" pitchFamily="34" charset="0"/>
              </a:rPr>
              <a:t>cổ</a:t>
            </a:r>
            <a:r>
              <a:rPr lang="vi-VN" sz="3200" b="0" i="0" dirty="0">
                <a:effectLst/>
                <a:latin typeface="Arial" panose="020B0604020202020204" pitchFamily="34" charset="0"/>
              </a:rPr>
              <a:t> </a:t>
            </a:r>
            <a:r>
              <a:rPr lang="vi-VN" sz="3200" b="0" i="0" dirty="0" err="1">
                <a:effectLst/>
                <a:latin typeface="Arial" panose="020B0604020202020204" pitchFamily="34" charset="0"/>
              </a:rPr>
              <a:t>vũ</a:t>
            </a:r>
            <a:r>
              <a:rPr lang="vi-VN" sz="3200" b="0" i="0" dirty="0">
                <a:effectLst/>
                <a:latin typeface="Arial" panose="020B0604020202020204" pitchFamily="34" charset="0"/>
              </a:rPr>
              <a:t>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chiến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quân </a:t>
            </a:r>
            <a:r>
              <a:rPr lang="vi-VN" sz="3200" b="0" i="0" dirty="0" err="1">
                <a:effectLst/>
                <a:latin typeface="Arial" panose="020B0604020202020204" pitchFamily="34" charset="0"/>
              </a:rPr>
              <a:t>và</a:t>
            </a:r>
            <a:r>
              <a:rPr lang="vi-VN" sz="3200" b="0" i="0" dirty="0">
                <a:effectLst/>
                <a:latin typeface="Arial" panose="020B0604020202020204" pitchFamily="34" charset="0"/>
              </a:rPr>
              <a:t> nhân dân ta trong </a:t>
            </a:r>
            <a:r>
              <a:rPr lang="vi-VN" sz="3200" b="0" i="0" dirty="0" err="1">
                <a:effectLst/>
                <a:latin typeface="Arial" panose="020B0604020202020204" pitchFamily="34" charset="0"/>
              </a:rPr>
              <a:t>những</a:t>
            </a:r>
            <a:r>
              <a:rPr lang="vi-VN" sz="3200" b="0" i="0" dirty="0">
                <a:effectLst/>
                <a:latin typeface="Arial" panose="020B0604020202020204" pitchFamily="34" charset="0"/>
              </a:rPr>
              <a:t>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ở giai </a:t>
            </a:r>
            <a:r>
              <a:rPr lang="vi-VN" sz="3200" b="0" i="0" dirty="0" err="1">
                <a:effectLst/>
                <a:latin typeface="Arial" panose="020B0604020202020204" pitchFamily="34" charset="0"/>
              </a:rPr>
              <a:t>đoạn</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theo.</a:t>
            </a:r>
          </a:p>
        </p:txBody>
      </p:sp>
      <p:pic>
        <p:nvPicPr>
          <p:cNvPr id="16" name="Hình ảnh 15">
            <a:extLst>
              <a:ext uri="{FF2B5EF4-FFF2-40B4-BE49-F238E27FC236}">
                <a16:creationId xmlns:a16="http://schemas.microsoft.com/office/drawing/2014/main" id="{E94D5F0E-4A0D-C68B-01C2-87851F470A01}"/>
              </a:ext>
            </a:extLst>
          </p:cNvPr>
          <p:cNvPicPr>
            <a:picLocks noChangeAspect="1"/>
          </p:cNvPicPr>
          <p:nvPr/>
        </p:nvPicPr>
        <p:blipFill>
          <a:blip r:embed="rId2"/>
          <a:stretch>
            <a:fillRect/>
          </a:stretch>
        </p:blipFill>
        <p:spPr>
          <a:xfrm>
            <a:off x="2365047" y="5260900"/>
            <a:ext cx="1035277" cy="1035277"/>
          </a:xfrm>
          <a:prstGeom prst="rect">
            <a:avLst/>
          </a:prstGeom>
        </p:spPr>
      </p:pic>
    </p:spTree>
    <p:extLst>
      <p:ext uri="{BB962C8B-B14F-4D97-AF65-F5344CB8AC3E}">
        <p14:creationId xmlns:p14="http://schemas.microsoft.com/office/powerpoint/2010/main" val="236345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out)">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FF71060-8F45-4ADD-3CFF-0E1A33875C98}"/>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5.Khởi </a:t>
            </a:r>
            <a:r>
              <a:rPr lang="vi-VN" sz="4000" dirty="0" err="1">
                <a:solidFill>
                  <a:srgbClr val="FF0000"/>
                </a:solidFill>
              </a:rPr>
              <a:t>nghĩa</a:t>
            </a:r>
            <a:r>
              <a:rPr lang="vi-VN" sz="4000" dirty="0">
                <a:solidFill>
                  <a:srgbClr val="FF0000"/>
                </a:solidFill>
              </a:rPr>
              <a:t> </a:t>
            </a:r>
            <a:r>
              <a:rPr lang="vi-VN" sz="4000" dirty="0" err="1">
                <a:solidFill>
                  <a:srgbClr val="FF0000"/>
                </a:solidFill>
              </a:rPr>
              <a:t>Phùng</a:t>
            </a:r>
            <a:r>
              <a:rPr lang="vi-VN" sz="4000" dirty="0">
                <a:solidFill>
                  <a:srgbClr val="FF0000"/>
                </a:solidFill>
              </a:rPr>
              <a:t> Hưng</a:t>
            </a:r>
          </a:p>
        </p:txBody>
      </p:sp>
      <p:sp>
        <p:nvSpPr>
          <p:cNvPr id="8" name="Hộp Văn bản 7">
            <a:extLst>
              <a:ext uri="{FF2B5EF4-FFF2-40B4-BE49-F238E27FC236}">
                <a16:creationId xmlns:a16="http://schemas.microsoft.com/office/drawing/2014/main" id="{19AA9C27-C123-5A91-6D70-7E7EED49DD29}"/>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10" name="Hộp Văn bản 9">
            <a:extLst>
              <a:ext uri="{FF2B5EF4-FFF2-40B4-BE49-F238E27FC236}">
                <a16:creationId xmlns:a16="http://schemas.microsoft.com/office/drawing/2014/main" id="{0285E947-19FC-E0FC-4F2F-83B4CE693F5F}"/>
              </a:ext>
            </a:extLst>
          </p:cNvPr>
          <p:cNvSpPr txBox="1"/>
          <p:nvPr/>
        </p:nvSpPr>
        <p:spPr>
          <a:xfrm>
            <a:off x="0" y="941944"/>
            <a:ext cx="11484429" cy="1569660"/>
          </a:xfrm>
          <a:prstGeom prst="rect">
            <a:avLst/>
          </a:prstGeom>
          <a:noFill/>
        </p:spPr>
        <p:txBody>
          <a:bodyPr wrap="square" rtlCol="0">
            <a:spAutoFit/>
          </a:bodyPr>
          <a:lstStyle/>
          <a:p>
            <a:pPr marL="457200" indent="-457200" algn="l">
              <a:buFont typeface="Arial" panose="020B0604020202020204" pitchFamily="34" charset="0"/>
              <a:buChar char="•"/>
            </a:pPr>
            <a:r>
              <a:rPr lang="vi-VN" sz="3200" b="0" i="0">
                <a:effectLst/>
                <a:latin typeface="Arial" panose="020B0604020202020204" pitchFamily="34" charset="0"/>
              </a:rPr>
              <a:t>Chính sách cai trị hà khắc, bóc lột tàn bạo của nhà Đường khiến đời sống của người Việt cực khổ =&gt; mâu thuẫn dân tộc giữa người Việt với nhà Lương ngày càng sâu sắc.</a:t>
            </a:r>
            <a:endParaRPr lang="vi-VN" sz="3200" dirty="0"/>
          </a:p>
        </p:txBody>
      </p:sp>
      <p:sp>
        <p:nvSpPr>
          <p:cNvPr id="12" name="Hộp Văn bản 11">
            <a:extLst>
              <a:ext uri="{FF2B5EF4-FFF2-40B4-BE49-F238E27FC236}">
                <a16:creationId xmlns:a16="http://schemas.microsoft.com/office/drawing/2014/main" id="{F49E25F4-7B80-28CA-B690-51BD15AFF08A}"/>
              </a:ext>
            </a:extLst>
          </p:cNvPr>
          <p:cNvSpPr txBox="1"/>
          <p:nvPr/>
        </p:nvSpPr>
        <p:spPr>
          <a:xfrm>
            <a:off x="0" y="2400139"/>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Diễn</a:t>
            </a:r>
            <a:r>
              <a:rPr lang="vi-VN" sz="3200" dirty="0">
                <a:solidFill>
                  <a:srgbClr val="00B0F0"/>
                </a:solidFill>
              </a:rPr>
              <a:t> </a:t>
            </a:r>
            <a:r>
              <a:rPr lang="vi-VN" sz="3200" dirty="0" err="1">
                <a:solidFill>
                  <a:srgbClr val="00B0F0"/>
                </a:solidFill>
              </a:rPr>
              <a:t>biến</a:t>
            </a:r>
            <a:endParaRPr lang="vi-VN" sz="3200" dirty="0">
              <a:solidFill>
                <a:srgbClr val="00B0F0"/>
              </a:solidFill>
            </a:endParaRPr>
          </a:p>
        </p:txBody>
      </p:sp>
      <p:sp>
        <p:nvSpPr>
          <p:cNvPr id="14" name="Hộp Văn bản 13">
            <a:extLst>
              <a:ext uri="{FF2B5EF4-FFF2-40B4-BE49-F238E27FC236}">
                <a16:creationId xmlns:a16="http://schemas.microsoft.com/office/drawing/2014/main" id="{57D3CC90-7DE3-95F8-7C7E-A0BFB1F0F3F8}"/>
              </a:ext>
            </a:extLst>
          </p:cNvPr>
          <p:cNvSpPr txBox="1"/>
          <p:nvPr/>
        </p:nvSpPr>
        <p:spPr>
          <a:xfrm>
            <a:off x="-1" y="2996175"/>
            <a:ext cx="11484429" cy="3539430"/>
          </a:xfrm>
          <a:prstGeom prst="rect">
            <a:avLst/>
          </a:prstGeom>
          <a:noFill/>
        </p:spPr>
        <p:txBody>
          <a:bodyPr wrap="square" rtlCol="0">
            <a:spAutoFit/>
          </a:bodyPr>
          <a:lstStyle/>
          <a:p>
            <a:pPr marL="342900" indent="-342900">
              <a:buFont typeface="Arial" panose="020B0604020202020204" pitchFamily="34" charset="0"/>
              <a:buChar char="•"/>
            </a:pPr>
            <a:r>
              <a:rPr lang="vi-VN" sz="2800" b="0" i="0">
                <a:effectLst/>
                <a:latin typeface="Arial" panose="020B0604020202020204" pitchFamily="34" charset="0"/>
              </a:rPr>
              <a:t>Khoảng năm 776, Phùng Hưng cùng em là Phùng Hải đã họp quân khởi nghĩa ở Đường Lâm. Nhân dân các vùng xung quanh nổi dậy hưởng ứng và giành được quyền làm chủ vùng đất của mình.</a:t>
            </a:r>
          </a:p>
          <a:p>
            <a:pPr marL="342900" indent="-342900">
              <a:buFont typeface="Arial" panose="020B0604020202020204" pitchFamily="34" charset="0"/>
              <a:buChar char="•"/>
            </a:pPr>
            <a:r>
              <a:rPr lang="vi-VN" sz="2800" b="0" i="0">
                <a:effectLst/>
                <a:latin typeface="Arial" panose="020B0604020202020204" pitchFamily="34" charset="0"/>
              </a:rPr>
              <a:t>ít lâu sau, Phùng Hưng kéo quân về bao vây phủ thành Tống Bình. Viên đô lộ là Cao Chính Bình phải rút vào thành cố thủ, rồi sinh bệnh chết. Phùng Hưng chiếm được thành, sắp đặt việc cai trị.</a:t>
            </a:r>
          </a:p>
          <a:p>
            <a:pPr marL="342900" indent="-342900">
              <a:buFont typeface="Arial" panose="020B0604020202020204" pitchFamily="34" charset="0"/>
              <a:buChar char="•"/>
            </a:pPr>
            <a:r>
              <a:rPr lang="vi-VN" sz="2800" b="0" i="0">
                <a:effectLst/>
                <a:latin typeface="Arial" panose="020B0604020202020204" pitchFamily="34" charset="0"/>
              </a:rPr>
              <a:t>Phùng Hưng mất, con trai là Phùng An nối nghiệp cha. Năm 791, nhà Đường đem đại quân sang đàn áp, Phùng An ra hàng.</a:t>
            </a:r>
          </a:p>
        </p:txBody>
      </p:sp>
      <p:pic>
        <p:nvPicPr>
          <p:cNvPr id="16" name="Hình ảnh 15">
            <a:extLst>
              <a:ext uri="{FF2B5EF4-FFF2-40B4-BE49-F238E27FC236}">
                <a16:creationId xmlns:a16="http://schemas.microsoft.com/office/drawing/2014/main" id="{F6BA5F2D-5E9E-6557-EF8A-7132463C300B}"/>
              </a:ext>
            </a:extLst>
          </p:cNvPr>
          <p:cNvPicPr>
            <a:picLocks noChangeAspect="1"/>
          </p:cNvPicPr>
          <p:nvPr/>
        </p:nvPicPr>
        <p:blipFill>
          <a:blip r:embed="rId2"/>
          <a:stretch>
            <a:fillRect/>
          </a:stretch>
        </p:blipFill>
        <p:spPr>
          <a:xfrm>
            <a:off x="10992870" y="131850"/>
            <a:ext cx="1035277" cy="1035277"/>
          </a:xfrm>
          <a:prstGeom prst="rect">
            <a:avLst/>
          </a:prstGeom>
        </p:spPr>
      </p:pic>
    </p:spTree>
    <p:extLst>
      <p:ext uri="{BB962C8B-B14F-4D97-AF65-F5344CB8AC3E}">
        <p14:creationId xmlns:p14="http://schemas.microsoft.com/office/powerpoint/2010/main" val="228693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2D6113E-0D31-FFC7-4930-D598E459F8D5}"/>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5.Khởi </a:t>
            </a:r>
            <a:r>
              <a:rPr lang="vi-VN" sz="4000" dirty="0" err="1">
                <a:solidFill>
                  <a:srgbClr val="FF0000"/>
                </a:solidFill>
              </a:rPr>
              <a:t>nghĩa</a:t>
            </a:r>
            <a:r>
              <a:rPr lang="vi-VN" sz="4000" dirty="0">
                <a:solidFill>
                  <a:srgbClr val="FF0000"/>
                </a:solidFill>
              </a:rPr>
              <a:t> </a:t>
            </a:r>
            <a:r>
              <a:rPr lang="vi-VN" sz="4000" dirty="0" err="1">
                <a:solidFill>
                  <a:srgbClr val="FF0000"/>
                </a:solidFill>
              </a:rPr>
              <a:t>Phùng</a:t>
            </a:r>
            <a:r>
              <a:rPr lang="vi-VN" sz="4000" dirty="0">
                <a:solidFill>
                  <a:srgbClr val="FF0000"/>
                </a:solidFill>
              </a:rPr>
              <a:t> Hưng</a:t>
            </a:r>
          </a:p>
        </p:txBody>
      </p:sp>
      <p:sp>
        <p:nvSpPr>
          <p:cNvPr id="8" name="Hộp Văn bản 7">
            <a:extLst>
              <a:ext uri="{FF2B5EF4-FFF2-40B4-BE49-F238E27FC236}">
                <a16:creationId xmlns:a16="http://schemas.microsoft.com/office/drawing/2014/main" id="{E7E5A321-AF58-9E39-4826-EAB72C0C3642}"/>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Kết</a:t>
            </a:r>
            <a:r>
              <a:rPr lang="vi-VN" sz="3200" dirty="0">
                <a:solidFill>
                  <a:srgbClr val="00B0F0"/>
                </a:solidFill>
              </a:rPr>
              <a:t> </a:t>
            </a:r>
            <a:r>
              <a:rPr lang="vi-VN" sz="3200" dirty="0" err="1">
                <a:solidFill>
                  <a:srgbClr val="00B0F0"/>
                </a:solidFill>
              </a:rPr>
              <a:t>quả</a:t>
            </a:r>
            <a:endParaRPr lang="vi-VN" sz="3200" dirty="0">
              <a:solidFill>
                <a:srgbClr val="00B0F0"/>
              </a:solidFill>
            </a:endParaRPr>
          </a:p>
        </p:txBody>
      </p:sp>
      <p:sp>
        <p:nvSpPr>
          <p:cNvPr id="10" name="Hộp Văn bản 9">
            <a:extLst>
              <a:ext uri="{FF2B5EF4-FFF2-40B4-BE49-F238E27FC236}">
                <a16:creationId xmlns:a16="http://schemas.microsoft.com/office/drawing/2014/main" id="{BFB5E562-784A-D368-AAF0-2F486C279417}"/>
              </a:ext>
            </a:extLst>
          </p:cNvPr>
          <p:cNvSpPr txBox="1"/>
          <p:nvPr/>
        </p:nvSpPr>
        <p:spPr>
          <a:xfrm>
            <a:off x="0" y="882344"/>
            <a:ext cx="12409714" cy="1095653"/>
          </a:xfrm>
          <a:prstGeom prst="rect">
            <a:avLst/>
          </a:prstGeom>
          <a:noFill/>
        </p:spPr>
        <p:txBody>
          <a:bodyPr wrap="square">
            <a:spAutoFit/>
          </a:bodyPr>
          <a:lstStyle/>
          <a:p>
            <a:pPr marL="457200" indent="-457200">
              <a:buFont typeface="Arial" panose="020B0604020202020204" pitchFamily="34" charset="0"/>
              <a:buChar char="•"/>
            </a:pPr>
            <a:r>
              <a:rPr lang="vi-VN" sz="3200" b="0" i="0">
                <a:effectLst/>
                <a:latin typeface="Arial" panose="020B0604020202020204" pitchFamily="34" charset="0"/>
              </a:rPr>
              <a:t>Cuộc khởi nghĩa Phùng Hưng đã thất bại, không giành được thắng lợi</a:t>
            </a:r>
            <a:endParaRPr lang="vi-VN" sz="3200" dirty="0"/>
          </a:p>
        </p:txBody>
      </p:sp>
      <p:sp>
        <p:nvSpPr>
          <p:cNvPr id="12" name="Hộp Văn bản 11">
            <a:extLst>
              <a:ext uri="{FF2B5EF4-FFF2-40B4-BE49-F238E27FC236}">
                <a16:creationId xmlns:a16="http://schemas.microsoft.com/office/drawing/2014/main" id="{E1F2753C-FD2B-183A-790A-F63D9D385063}"/>
              </a:ext>
            </a:extLst>
          </p:cNvPr>
          <p:cNvSpPr txBox="1"/>
          <p:nvPr/>
        </p:nvSpPr>
        <p:spPr>
          <a:xfrm>
            <a:off x="-1" y="2220042"/>
            <a:ext cx="12409713" cy="3539430"/>
          </a:xfrm>
          <a:prstGeom prst="rect">
            <a:avLst/>
          </a:prstGeom>
          <a:noFill/>
        </p:spPr>
        <p:txBody>
          <a:bodyPr wrap="square">
            <a:spAutoFit/>
          </a:bodyPr>
          <a:lstStyle/>
          <a:p>
            <a:pPr algn="l"/>
            <a:r>
              <a:rPr lang="vi-VN" sz="3200" b="0" i="0" dirty="0">
                <a:effectLst/>
                <a:latin typeface="Arial" panose="020B0604020202020204" pitchFamily="34" charset="0"/>
              </a:rPr>
              <a:t>+ </a:t>
            </a:r>
            <a:r>
              <a:rPr lang="vi-VN" sz="3200" b="0" i="0" dirty="0" err="1">
                <a:effectLst/>
                <a:latin typeface="Arial" panose="020B0604020202020204" pitchFamily="34" charset="0"/>
              </a:rPr>
              <a:t>Phản</a:t>
            </a:r>
            <a:r>
              <a:rPr lang="vi-VN" sz="3200" b="0" i="0" dirty="0">
                <a:effectLst/>
                <a:latin typeface="Arial" panose="020B0604020202020204" pitchFamily="34" charset="0"/>
              </a:rPr>
              <a:t> </a:t>
            </a:r>
            <a:r>
              <a:rPr lang="vi-VN" sz="3200" b="0" i="0" dirty="0" err="1">
                <a:effectLst/>
                <a:latin typeface="Arial" panose="020B0604020202020204" pitchFamily="34" charset="0"/>
              </a:rPr>
              <a:t>ánh</a:t>
            </a:r>
            <a:r>
              <a:rPr lang="vi-VN" sz="3200" b="0" i="0" dirty="0">
                <a:effectLst/>
                <a:latin typeface="Arial" panose="020B0604020202020204" pitchFamily="34" charset="0"/>
              </a:rPr>
              <a:t> </a:t>
            </a:r>
            <a:r>
              <a:rPr lang="vi-VN" sz="3200" b="0" i="0" dirty="0" err="1">
                <a:effectLst/>
                <a:latin typeface="Arial" panose="020B0604020202020204" pitchFamily="34" charset="0"/>
              </a:rPr>
              <a:t>nỗi</a:t>
            </a:r>
            <a:r>
              <a:rPr lang="vi-VN" sz="3200" b="0" i="0" dirty="0">
                <a:effectLst/>
                <a:latin typeface="Arial" panose="020B0604020202020204" pitchFamily="34" charset="0"/>
              </a:rPr>
              <a:t> </a:t>
            </a:r>
            <a:r>
              <a:rPr lang="vi-VN" sz="3200" b="0" i="0" dirty="0" err="1">
                <a:effectLst/>
                <a:latin typeface="Arial" panose="020B0604020202020204" pitchFamily="34" charset="0"/>
              </a:rPr>
              <a:t>bất</a:t>
            </a:r>
            <a:r>
              <a:rPr lang="vi-VN" sz="3200" b="0" i="0" dirty="0">
                <a:effectLst/>
                <a:latin typeface="Arial" panose="020B0604020202020204" pitchFamily="34" charset="0"/>
              </a:rPr>
              <a:t> </a:t>
            </a:r>
            <a:r>
              <a:rPr lang="vi-VN" sz="3200" b="0" i="0" dirty="0" err="1">
                <a:effectLst/>
                <a:latin typeface="Arial" panose="020B0604020202020204" pitchFamily="34" charset="0"/>
              </a:rPr>
              <a:t>bình</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 </a:t>
            </a:r>
            <a:r>
              <a:rPr lang="vi-VN" sz="3200" b="0" i="0" dirty="0" err="1">
                <a:effectLst/>
                <a:latin typeface="Arial" panose="020B0604020202020204" pitchFamily="34" charset="0"/>
              </a:rPr>
              <a:t>trước</a:t>
            </a:r>
            <a:r>
              <a:rPr lang="vi-VN" sz="3200" b="0" i="0" dirty="0">
                <a:effectLst/>
                <a:latin typeface="Arial" panose="020B0604020202020204" pitchFamily="34" charset="0"/>
              </a:rPr>
              <a:t> </a:t>
            </a:r>
            <a:r>
              <a:rPr lang="vi-VN" sz="3200" b="0" i="0" dirty="0" err="1">
                <a:effectLst/>
                <a:latin typeface="Arial" panose="020B0604020202020204" pitchFamily="34" charset="0"/>
              </a:rPr>
              <a:t>những</a:t>
            </a:r>
            <a:r>
              <a:rPr lang="vi-VN" sz="3200" b="0" i="0" dirty="0">
                <a:effectLst/>
                <a:latin typeface="Arial" panose="020B0604020202020204" pitchFamily="34" charset="0"/>
              </a:rPr>
              <a:t> </a:t>
            </a:r>
            <a:r>
              <a:rPr lang="vi-VN" sz="3200" b="0" i="0" dirty="0" err="1">
                <a:effectLst/>
                <a:latin typeface="Arial" panose="020B0604020202020204" pitchFamily="34" charset="0"/>
              </a:rPr>
              <a:t>chính</a:t>
            </a:r>
            <a:r>
              <a:rPr lang="vi-VN" sz="3200" b="0" i="0" dirty="0">
                <a:effectLst/>
                <a:latin typeface="Arial" panose="020B0604020202020204" pitchFamily="34" charset="0"/>
              </a:rPr>
              <a:t> </a:t>
            </a:r>
            <a:r>
              <a:rPr lang="vi-VN" sz="3200" b="0" i="0" dirty="0" err="1">
                <a:effectLst/>
                <a:latin typeface="Arial" panose="020B0604020202020204" pitchFamily="34" charset="0"/>
              </a:rPr>
              <a:t>sách</a:t>
            </a:r>
            <a:r>
              <a:rPr lang="vi-VN" sz="3200" b="0" i="0" dirty="0">
                <a:effectLst/>
                <a:latin typeface="Arial" panose="020B0604020202020204" pitchFamily="34" charset="0"/>
              </a:rPr>
              <a:t> </a:t>
            </a:r>
            <a:r>
              <a:rPr lang="vi-VN" sz="3200" b="0" i="0" dirty="0" err="1">
                <a:effectLst/>
                <a:latin typeface="Arial" panose="020B0604020202020204" pitchFamily="34" charset="0"/>
              </a:rPr>
              <a:t>tàn</a:t>
            </a:r>
            <a:r>
              <a:rPr lang="vi-VN" sz="3200" b="0" i="0" dirty="0">
                <a:effectLst/>
                <a:latin typeface="Arial" panose="020B0604020202020204" pitchFamily="34" charset="0"/>
              </a:rPr>
              <a:t> </a:t>
            </a:r>
            <a:r>
              <a:rPr lang="vi-VN" sz="3200" b="0" i="0" dirty="0" err="1">
                <a:effectLst/>
                <a:latin typeface="Arial" panose="020B0604020202020204" pitchFamily="34" charset="0"/>
              </a:rPr>
              <a:t>bạo</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quân xâm </a:t>
            </a:r>
            <a:r>
              <a:rPr lang="vi-VN" sz="3200" b="0" i="0" dirty="0" err="1">
                <a:effectLst/>
                <a:latin typeface="Arial" panose="020B0604020202020204" pitchFamily="34" charset="0"/>
              </a:rPr>
              <a:t>lược</a:t>
            </a:r>
            <a:r>
              <a:rPr lang="vi-VN" sz="3200" b="0" i="0" dirty="0">
                <a:effectLst/>
                <a:latin typeface="Arial" panose="020B0604020202020204" pitchFamily="34" charset="0"/>
              </a:rPr>
              <a:t>.</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Thể</a:t>
            </a:r>
            <a:r>
              <a:rPr lang="vi-VN" sz="3200" b="0" i="0" dirty="0">
                <a:effectLst/>
                <a:latin typeface="Arial" panose="020B0604020202020204" pitchFamily="34" charset="0"/>
              </a:rPr>
              <a:t> </a:t>
            </a:r>
            <a:r>
              <a:rPr lang="vi-VN" sz="3200" b="0" i="0" dirty="0" err="1">
                <a:effectLst/>
                <a:latin typeface="Arial" panose="020B0604020202020204" pitchFamily="34" charset="0"/>
              </a:rPr>
              <a:t>hiện</a:t>
            </a:r>
            <a:r>
              <a:rPr lang="vi-VN" sz="3200" b="0" i="0" dirty="0">
                <a:effectLst/>
                <a:latin typeface="Arial" panose="020B0604020202020204" pitchFamily="34" charset="0"/>
              </a:rPr>
              <a:t> ý </a:t>
            </a:r>
            <a:r>
              <a:rPr lang="vi-VN" sz="3200" b="0" i="0" dirty="0" err="1">
                <a:effectLst/>
                <a:latin typeface="Arial" panose="020B0604020202020204" pitchFamily="34" charset="0"/>
              </a:rPr>
              <a:t>chí</a:t>
            </a:r>
            <a:r>
              <a:rPr lang="vi-VN" sz="3200" b="0" i="0" dirty="0">
                <a:effectLst/>
                <a:latin typeface="Arial" panose="020B0604020202020204" pitchFamily="34" charset="0"/>
              </a:rPr>
              <a:t> </a:t>
            </a:r>
            <a:r>
              <a:rPr lang="vi-VN" sz="3200" b="0" i="0" dirty="0" err="1">
                <a:effectLst/>
                <a:latin typeface="Arial" panose="020B0604020202020204" pitchFamily="34" charset="0"/>
              </a:rPr>
              <a:t>quật</a:t>
            </a:r>
            <a:r>
              <a:rPr lang="vi-VN" sz="3200" b="0" i="0" dirty="0">
                <a:effectLst/>
                <a:latin typeface="Arial" panose="020B0604020202020204" pitchFamily="34" charset="0"/>
              </a:rPr>
              <a:t> </a:t>
            </a:r>
            <a:r>
              <a:rPr lang="vi-VN" sz="3200" b="0" i="0" dirty="0" err="1">
                <a:effectLst/>
                <a:latin typeface="Arial" panose="020B0604020202020204" pitchFamily="34" charset="0"/>
              </a:rPr>
              <a:t>cường</a:t>
            </a:r>
            <a:r>
              <a:rPr lang="vi-VN" sz="3200" b="0" i="0" dirty="0">
                <a:effectLst/>
                <a:latin typeface="Arial" panose="020B0604020202020204" pitchFamily="34" charset="0"/>
              </a:rPr>
              <a:t>, mong </a:t>
            </a:r>
            <a:r>
              <a:rPr lang="vi-VN" sz="3200" b="0" i="0" dirty="0" err="1">
                <a:effectLst/>
                <a:latin typeface="Arial" panose="020B0604020202020204" pitchFamily="34" charset="0"/>
              </a:rPr>
              <a:t>muốn</a:t>
            </a:r>
            <a:r>
              <a:rPr lang="vi-VN" sz="3200" b="0" i="0" dirty="0">
                <a:effectLst/>
                <a:latin typeface="Arial" panose="020B0604020202020204" pitchFamily="34" charset="0"/>
              </a:rPr>
              <a:t> dân </a:t>
            </a:r>
            <a:r>
              <a:rPr lang="vi-VN" sz="3200" b="0" i="0" dirty="0" err="1">
                <a:effectLst/>
                <a:latin typeface="Arial" panose="020B0604020202020204" pitchFamily="34" charset="0"/>
              </a:rPr>
              <a:t>tộc</a:t>
            </a:r>
            <a:r>
              <a:rPr lang="vi-VN" sz="3200" b="0" i="0" dirty="0">
                <a:effectLst/>
                <a:latin typeface="Arial" panose="020B0604020202020204" pitchFamily="34" charset="0"/>
              </a:rPr>
              <a:t> </a:t>
            </a:r>
            <a:r>
              <a:rPr lang="vi-VN" sz="3200" b="0" i="0" dirty="0" err="1">
                <a:effectLst/>
                <a:latin typeface="Arial" panose="020B0604020202020204" pitchFamily="34" charset="0"/>
              </a:rPr>
              <a:t>được</a:t>
            </a:r>
            <a:r>
              <a:rPr lang="vi-VN" sz="3200" b="0" i="0" dirty="0">
                <a:effectLst/>
                <a:latin typeface="Arial" panose="020B0604020202020204" pitchFamily="34" charset="0"/>
              </a:rPr>
              <a:t> </a:t>
            </a:r>
            <a:r>
              <a:rPr lang="vi-VN" sz="3200" b="0" i="0" dirty="0" err="1">
                <a:effectLst/>
                <a:latin typeface="Arial" panose="020B0604020202020204" pitchFamily="34" charset="0"/>
              </a:rPr>
              <a:t>hòa</a:t>
            </a:r>
            <a:r>
              <a:rPr lang="vi-VN" sz="3200" b="0" i="0" dirty="0">
                <a:effectLst/>
                <a:latin typeface="Arial" panose="020B0604020202020204" pitchFamily="34" charset="0"/>
              </a:rPr>
              <a:t> </a:t>
            </a:r>
            <a:r>
              <a:rPr lang="vi-VN" sz="3200" b="0" i="0" dirty="0" err="1">
                <a:effectLst/>
                <a:latin typeface="Arial" panose="020B0604020202020204" pitchFamily="34" charset="0"/>
              </a:rPr>
              <a:t>bình</a:t>
            </a:r>
            <a:r>
              <a:rPr lang="vi-VN" sz="3200" b="0" i="0" dirty="0">
                <a:effectLst/>
                <a:latin typeface="Arial" panose="020B0604020202020204" pitchFamily="34" charset="0"/>
              </a:rPr>
              <a:t>, </a:t>
            </a:r>
            <a:r>
              <a:rPr lang="vi-VN" sz="3200" b="0" i="0" dirty="0" err="1">
                <a:effectLst/>
                <a:latin typeface="Arial" panose="020B0604020202020204" pitchFamily="34" charset="0"/>
              </a:rPr>
              <a:t>tự</a:t>
            </a:r>
            <a:r>
              <a:rPr lang="vi-VN" sz="3200" b="0" i="0" dirty="0">
                <a:effectLst/>
                <a:latin typeface="Arial" panose="020B0604020202020204" pitchFamily="34" charset="0"/>
              </a:rPr>
              <a:t> do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Là</a:t>
            </a:r>
            <a:r>
              <a:rPr lang="vi-VN" sz="3200" b="0" i="0" dirty="0">
                <a:effectLst/>
                <a:latin typeface="Arial" panose="020B0604020202020204" pitchFamily="34" charset="0"/>
              </a:rPr>
              <a:t> </a:t>
            </a:r>
            <a:r>
              <a:rPr lang="vi-VN" sz="3200" b="0" i="0" dirty="0" err="1">
                <a:effectLst/>
                <a:latin typeface="Arial" panose="020B0604020202020204" pitchFamily="34" charset="0"/>
              </a:rPr>
              <a:t>sự</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a:t>
            </a:r>
            <a:r>
              <a:rPr lang="vi-VN" sz="3200" b="0" i="0" dirty="0" err="1">
                <a:effectLst/>
                <a:latin typeface="Arial" panose="020B0604020202020204" pitchFamily="34" charset="0"/>
              </a:rPr>
              <a:t>nối</a:t>
            </a:r>
            <a:r>
              <a:rPr lang="vi-VN" sz="3200" b="0" i="0" dirty="0">
                <a:effectLst/>
                <a:latin typeface="Arial" panose="020B0604020202020204" pitchFamily="34" charset="0"/>
              </a:rPr>
              <a:t> </a:t>
            </a:r>
            <a:r>
              <a:rPr lang="vi-VN" sz="3200" b="0" i="0" dirty="0" err="1">
                <a:effectLst/>
                <a:latin typeface="Arial" panose="020B0604020202020204" pitchFamily="34" charset="0"/>
              </a:rPr>
              <a:t>truyền</a:t>
            </a:r>
            <a:r>
              <a:rPr lang="vi-VN" sz="3200" b="0" i="0" dirty="0">
                <a:effectLst/>
                <a:latin typeface="Arial" panose="020B0604020202020204" pitchFamily="34" charset="0"/>
              </a:rPr>
              <a:t> </a:t>
            </a:r>
            <a:r>
              <a:rPr lang="vi-VN" sz="3200" b="0" i="0" dirty="0" err="1">
                <a:effectLst/>
                <a:latin typeface="Arial" panose="020B0604020202020204" pitchFamily="34" charset="0"/>
              </a:rPr>
              <a:t>thống</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kiên </a:t>
            </a:r>
            <a:r>
              <a:rPr lang="vi-VN" sz="3200" b="0" i="0" dirty="0" err="1">
                <a:effectLst/>
                <a:latin typeface="Arial" panose="020B0604020202020204" pitchFamily="34" charset="0"/>
              </a:rPr>
              <a:t>cường</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người</a:t>
            </a:r>
            <a:r>
              <a:rPr lang="vi-VN" sz="3200" b="0" i="0" dirty="0">
                <a:effectLst/>
                <a:latin typeface="Arial" panose="020B0604020202020204" pitchFamily="34" charset="0"/>
              </a:rPr>
              <a:t> </a:t>
            </a:r>
            <a:r>
              <a:rPr lang="vi-VN" sz="3200" b="0" i="0" dirty="0" err="1">
                <a:effectLst/>
                <a:latin typeface="Arial" panose="020B0604020202020204" pitchFamily="34" charset="0"/>
              </a:rPr>
              <a:t>Việt</a:t>
            </a:r>
            <a:r>
              <a:rPr lang="vi-VN" sz="3200" b="0" i="0" dirty="0">
                <a:effectLst/>
                <a:latin typeface="Arial" panose="020B0604020202020204" pitchFamily="34" charset="0"/>
              </a:rPr>
              <a:t>.</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Cổ</a:t>
            </a:r>
            <a:r>
              <a:rPr lang="vi-VN" sz="3200" b="0" i="0" dirty="0">
                <a:effectLst/>
                <a:latin typeface="Arial" panose="020B0604020202020204" pitchFamily="34" charset="0"/>
              </a:rPr>
              <a:t> </a:t>
            </a:r>
            <a:r>
              <a:rPr lang="vi-VN" sz="3200" b="0" i="0" dirty="0" err="1">
                <a:effectLst/>
                <a:latin typeface="Arial" panose="020B0604020202020204" pitchFamily="34" charset="0"/>
              </a:rPr>
              <a:t>vũ</a:t>
            </a:r>
            <a:r>
              <a:rPr lang="vi-VN" sz="3200" b="0" i="0" dirty="0">
                <a:effectLst/>
                <a:latin typeface="Arial" panose="020B0604020202020204" pitchFamily="34" charset="0"/>
              </a:rPr>
              <a:t> </a:t>
            </a:r>
            <a:r>
              <a:rPr lang="vi-VN" sz="3200" b="0" i="0" dirty="0" err="1">
                <a:effectLst/>
                <a:latin typeface="Arial" panose="020B0604020202020204" pitchFamily="34" charset="0"/>
              </a:rPr>
              <a:t>trực</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cho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a:t>
            </a:r>
            <a:r>
              <a:rPr lang="vi-VN" sz="3200" b="0" i="0" dirty="0" err="1">
                <a:effectLst/>
                <a:latin typeface="Arial" panose="020B0604020202020204" pitchFamily="34" charset="0"/>
              </a:rPr>
              <a:t>giành</a:t>
            </a:r>
            <a:r>
              <a:rPr lang="vi-VN" sz="3200" b="0" i="0" dirty="0">
                <a:effectLst/>
                <a:latin typeface="Arial" panose="020B0604020202020204" pitchFamily="34" charset="0"/>
              </a:rPr>
              <a:t> </a:t>
            </a:r>
            <a:r>
              <a:rPr lang="vi-VN" sz="3200" b="0" i="0" dirty="0" err="1">
                <a:effectLst/>
                <a:latin typeface="Arial" panose="020B0604020202020204" pitchFamily="34" charset="0"/>
              </a:rPr>
              <a:t>độc</a:t>
            </a:r>
            <a:r>
              <a:rPr lang="vi-VN" sz="3200" b="0" i="0" dirty="0">
                <a:effectLst/>
                <a:latin typeface="Arial" panose="020B0604020202020204" pitchFamily="34" charset="0"/>
              </a:rPr>
              <a:t> </a:t>
            </a:r>
            <a:r>
              <a:rPr lang="vi-VN" sz="3200" b="0" i="0" dirty="0" err="1">
                <a:effectLst/>
                <a:latin typeface="Arial" panose="020B0604020202020204" pitchFamily="34" charset="0"/>
              </a:rPr>
              <a:t>lập</a:t>
            </a:r>
            <a:r>
              <a:rPr lang="vi-VN" sz="3200" b="0" i="0" dirty="0">
                <a:effectLst/>
                <a:latin typeface="Arial" panose="020B0604020202020204" pitchFamily="34" charset="0"/>
              </a:rPr>
              <a:t> </a:t>
            </a:r>
            <a:r>
              <a:rPr lang="vi-VN" sz="3200" b="0" i="0" dirty="0" err="1">
                <a:effectLst/>
                <a:latin typeface="Arial" panose="020B0604020202020204" pitchFamily="34" charset="0"/>
              </a:rPr>
              <a:t>hoàn</a:t>
            </a:r>
            <a:r>
              <a:rPr lang="vi-VN" sz="3200" b="0" i="0" dirty="0">
                <a:effectLst/>
                <a:latin typeface="Arial" panose="020B0604020202020204" pitchFamily="34" charset="0"/>
              </a:rPr>
              <a:t> </a:t>
            </a:r>
            <a:r>
              <a:rPr lang="vi-VN" sz="3200" b="0" i="0" dirty="0" err="1">
                <a:effectLst/>
                <a:latin typeface="Arial" panose="020B0604020202020204" pitchFamily="34" charset="0"/>
              </a:rPr>
              <a:t>toàn</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người</a:t>
            </a:r>
            <a:r>
              <a:rPr lang="vi-VN" sz="3200" b="0" i="0" dirty="0">
                <a:effectLst/>
                <a:latin typeface="Arial" panose="020B0604020202020204" pitchFamily="34" charset="0"/>
              </a:rPr>
              <a:t> </a:t>
            </a:r>
            <a:r>
              <a:rPr lang="vi-VN" sz="3200" b="0" i="0" dirty="0" err="1">
                <a:effectLst/>
                <a:latin typeface="Arial" panose="020B0604020202020204" pitchFamily="34" charset="0"/>
              </a:rPr>
              <a:t>Việt</a:t>
            </a:r>
            <a:r>
              <a:rPr lang="vi-VN" sz="3200" b="0" i="0" dirty="0">
                <a:effectLst/>
                <a:latin typeface="Arial" panose="020B0604020202020204" pitchFamily="34" charset="0"/>
              </a:rPr>
              <a:t> </a:t>
            </a:r>
            <a:r>
              <a:rPr lang="vi-VN" sz="3200" b="0" i="0" dirty="0" err="1">
                <a:effectLst/>
                <a:latin typeface="Arial" panose="020B0604020202020204" pitchFamily="34" charset="0"/>
              </a:rPr>
              <a:t>đầu</a:t>
            </a:r>
            <a:r>
              <a:rPr lang="vi-VN" sz="3200" b="0" i="0" dirty="0">
                <a:effectLst/>
                <a:latin typeface="Arial" panose="020B0604020202020204" pitchFamily="34" charset="0"/>
              </a:rPr>
              <a:t> </a:t>
            </a:r>
            <a:r>
              <a:rPr lang="vi-VN" sz="3200" b="0" i="0" dirty="0" err="1">
                <a:effectLst/>
                <a:latin typeface="Arial" panose="020B0604020202020204" pitchFamily="34" charset="0"/>
              </a:rPr>
              <a:t>thế</a:t>
            </a:r>
            <a:r>
              <a:rPr lang="vi-VN" sz="3200" b="0" i="0" dirty="0">
                <a:effectLst/>
                <a:latin typeface="Arial" panose="020B0604020202020204" pitchFamily="34" charset="0"/>
              </a:rPr>
              <a:t> </a:t>
            </a:r>
            <a:r>
              <a:rPr lang="vi-VN" sz="3200" b="0" i="0" dirty="0" err="1">
                <a:effectLst/>
                <a:latin typeface="Arial" panose="020B0604020202020204" pitchFamily="34" charset="0"/>
              </a:rPr>
              <a:t>kỉ</a:t>
            </a:r>
            <a:r>
              <a:rPr lang="vi-VN" sz="3200" b="0" i="0" dirty="0">
                <a:effectLst/>
                <a:latin typeface="Arial" panose="020B0604020202020204" pitchFamily="34" charset="0"/>
              </a:rPr>
              <a:t> X.</a:t>
            </a:r>
          </a:p>
        </p:txBody>
      </p:sp>
      <p:sp>
        <p:nvSpPr>
          <p:cNvPr id="14" name="Hộp Văn bản 13">
            <a:extLst>
              <a:ext uri="{FF2B5EF4-FFF2-40B4-BE49-F238E27FC236}">
                <a16:creationId xmlns:a16="http://schemas.microsoft.com/office/drawing/2014/main" id="{DD65B7B9-A57D-CE76-3822-BB5B1AEA4B19}"/>
              </a:ext>
            </a:extLst>
          </p:cNvPr>
          <p:cNvSpPr txBox="1"/>
          <p:nvPr/>
        </p:nvSpPr>
        <p:spPr>
          <a:xfrm>
            <a:off x="0" y="1734893"/>
            <a:ext cx="3055258" cy="584775"/>
          </a:xfrm>
          <a:prstGeom prst="rect">
            <a:avLst/>
          </a:prstGeom>
          <a:noFill/>
        </p:spPr>
        <p:txBody>
          <a:bodyPr wrap="square" rtlCol="0">
            <a:spAutoFit/>
          </a:bodyPr>
          <a:lstStyle/>
          <a:p>
            <a:pPr algn="l"/>
            <a:r>
              <a:rPr lang="vi-VN" sz="3200" dirty="0">
                <a:solidFill>
                  <a:srgbClr val="00B0F0"/>
                </a:solidFill>
              </a:rPr>
              <a:t>*Ý </a:t>
            </a:r>
            <a:r>
              <a:rPr lang="vi-VN" sz="3200" dirty="0" err="1">
                <a:solidFill>
                  <a:srgbClr val="00B0F0"/>
                </a:solidFill>
              </a:rPr>
              <a:t>nghĩa</a:t>
            </a:r>
            <a:endParaRPr lang="vi-VN" sz="3200" dirty="0">
              <a:solidFill>
                <a:srgbClr val="00B0F0"/>
              </a:solidFill>
            </a:endParaRPr>
          </a:p>
        </p:txBody>
      </p:sp>
      <p:pic>
        <p:nvPicPr>
          <p:cNvPr id="16" name="Hình ảnh 15">
            <a:extLst>
              <a:ext uri="{FF2B5EF4-FFF2-40B4-BE49-F238E27FC236}">
                <a16:creationId xmlns:a16="http://schemas.microsoft.com/office/drawing/2014/main" id="{4919D2CF-DA73-470B-EAE2-F0330F08A519}"/>
              </a:ext>
            </a:extLst>
          </p:cNvPr>
          <p:cNvPicPr>
            <a:picLocks noChangeAspect="1"/>
          </p:cNvPicPr>
          <p:nvPr/>
        </p:nvPicPr>
        <p:blipFill>
          <a:blip r:embed="rId2"/>
          <a:stretch>
            <a:fillRect/>
          </a:stretch>
        </p:blipFill>
        <p:spPr>
          <a:xfrm>
            <a:off x="11196298" y="0"/>
            <a:ext cx="1035277" cy="1035277"/>
          </a:xfrm>
          <a:prstGeom prst="rect">
            <a:avLst/>
          </a:prstGeom>
        </p:spPr>
      </p:pic>
    </p:spTree>
    <p:extLst>
      <p:ext uri="{BB962C8B-B14F-4D97-AF65-F5344CB8AC3E}">
        <p14:creationId xmlns:p14="http://schemas.microsoft.com/office/powerpoint/2010/main" val="336954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ADF56873-35D6-091D-0AB0-5099ABA3E097}"/>
              </a:ext>
            </a:extLst>
          </p:cNvPr>
          <p:cNvPicPr>
            <a:picLocks noChangeAspect="1"/>
          </p:cNvPicPr>
          <p:nvPr/>
        </p:nvPicPr>
        <p:blipFill>
          <a:blip r:embed="rId2"/>
          <a:stretch>
            <a:fillRect/>
          </a:stretch>
        </p:blipFill>
        <p:spPr>
          <a:xfrm>
            <a:off x="-1" y="0"/>
            <a:ext cx="12192001" cy="6858000"/>
          </a:xfrm>
          <a:prstGeom prst="rect">
            <a:avLst/>
          </a:prstGeom>
        </p:spPr>
      </p:pic>
      <p:sp>
        <p:nvSpPr>
          <p:cNvPr id="10" name="Hộp Văn bản 9">
            <a:extLst>
              <a:ext uri="{FF2B5EF4-FFF2-40B4-BE49-F238E27FC236}">
                <a16:creationId xmlns:a16="http://schemas.microsoft.com/office/drawing/2014/main" id="{546458AD-55AC-2D58-1F96-EC14BDEFE540}"/>
              </a:ext>
            </a:extLst>
          </p:cNvPr>
          <p:cNvSpPr txBox="1"/>
          <p:nvPr/>
        </p:nvSpPr>
        <p:spPr>
          <a:xfrm>
            <a:off x="1411514" y="2042886"/>
            <a:ext cx="9368972" cy="2308324"/>
          </a:xfrm>
          <a:prstGeom prst="rect">
            <a:avLst/>
          </a:prstGeom>
          <a:noFill/>
        </p:spPr>
        <p:txBody>
          <a:bodyPr wrap="square" rtlCol="0">
            <a:spAutoFit/>
          </a:bodyPr>
          <a:lstStyle/>
          <a:p>
            <a:r>
              <a:rPr lang="vi-VN" sz="4800" dirty="0"/>
              <a:t>TIẾT;30,31,32,33</a:t>
            </a:r>
            <a:r>
              <a:rPr lang="en-US" sz="4800" dirty="0"/>
              <a:t> </a:t>
            </a:r>
          </a:p>
          <a:p>
            <a:r>
              <a:rPr lang="vi-VN" sz="4800" dirty="0"/>
              <a:t>Các cuộc khởi nghĩa tiêu biểu giành độc lập trước thế kỉ X</a:t>
            </a:r>
          </a:p>
        </p:txBody>
      </p:sp>
      <p:pic>
        <p:nvPicPr>
          <p:cNvPr id="4" name="Hình ảnh 3">
            <a:extLst>
              <a:ext uri="{FF2B5EF4-FFF2-40B4-BE49-F238E27FC236}">
                <a16:creationId xmlns:a16="http://schemas.microsoft.com/office/drawing/2014/main" id="{C9F52D69-0BE3-83A4-1413-B800A9047B2D}"/>
              </a:ext>
            </a:extLst>
          </p:cNvPr>
          <p:cNvPicPr>
            <a:picLocks noChangeAspect="1"/>
          </p:cNvPicPr>
          <p:nvPr/>
        </p:nvPicPr>
        <p:blipFill>
          <a:blip r:embed="rId3"/>
          <a:stretch>
            <a:fillRect/>
          </a:stretch>
        </p:blipFill>
        <p:spPr>
          <a:xfrm>
            <a:off x="1411514" y="1007609"/>
            <a:ext cx="1035277" cy="1035277"/>
          </a:xfrm>
          <a:prstGeom prst="rect">
            <a:avLst/>
          </a:prstGeom>
        </p:spPr>
      </p:pic>
    </p:spTree>
    <p:extLst>
      <p:ext uri="{BB962C8B-B14F-4D97-AF65-F5344CB8AC3E}">
        <p14:creationId xmlns:p14="http://schemas.microsoft.com/office/powerpoint/2010/main" val="2488503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2" name="Tiêu đề 1">
            <a:extLst>
              <a:ext uri="{FF2B5EF4-FFF2-40B4-BE49-F238E27FC236}">
                <a16:creationId xmlns:a16="http://schemas.microsoft.com/office/drawing/2014/main" id="{6FAA04F5-93EB-A304-BFF4-A2032751AFC2}"/>
              </a:ext>
            </a:extLst>
          </p:cNvPr>
          <p:cNvSpPr>
            <a:spLocks noGrp="1"/>
          </p:cNvSpPr>
          <p:nvPr>
            <p:ph type="ctrTitle"/>
          </p:nvPr>
        </p:nvSpPr>
        <p:spPr/>
        <p:txBody>
          <a:bodyPr/>
          <a:lstStyle/>
          <a:p>
            <a:endParaRPr lang="vi-VN"/>
          </a:p>
        </p:txBody>
      </p:sp>
      <p:sp>
        <p:nvSpPr>
          <p:cNvPr id="3" name="Chỗ dành sẵn cho Nội dung 2">
            <a:extLst>
              <a:ext uri="{FF2B5EF4-FFF2-40B4-BE49-F238E27FC236}">
                <a16:creationId xmlns:a16="http://schemas.microsoft.com/office/drawing/2014/main" id="{4947A86F-4C63-C13E-4809-54CC7E61E534}"/>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algn="just"/>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latin typeface="Tahoma" panose="020B0604030504040204" pitchFamily="34" charset="0"/>
                <a:ea typeface="Tahoma" panose="020B0604030504040204" pitchFamily="34" charset="0"/>
                <a:cs typeface="Tahoma" panose="020B0604030504040204" pitchFamily="34" charset="0"/>
              </a:rPr>
              <a:t>3</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mỗi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đúng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m</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a:latin typeface="Tahoma" panose="020B0604030504040204" pitchFamily="34" charset="0"/>
                <a:ea typeface="Tahoma" panose="020B0604030504040204" pitchFamily="34" charset="0"/>
                <a:cs typeface="Tahoma" panose="020B0604030504040204" pitchFamily="34" charset="0"/>
              </a:rPr>
              <a:t>a </a:t>
            </a:r>
            <a:r>
              <a:rPr lang="en-US" sz="2800" b="1" dirty="0" err="1">
                <a:latin typeface="Tahoma" panose="020B0604030504040204" pitchFamily="34" charset="0"/>
                <a:ea typeface="Tahoma" panose="020B0604030504040204" pitchFamily="34" charset="0"/>
                <a:cs typeface="Tahoma" panose="020B0604030504040204" pitchFamily="34" charset="0"/>
              </a:rPr>
              <a:t>sẽ</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đổ</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xuống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n</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ớc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biển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dâng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hoàn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thành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xong</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latin typeface="Tahoma" panose="020B0604030504040204" pitchFamily="34" charset="0"/>
                <a:ea typeface="Tahoma" panose="020B0604030504040204" pitchFamily="34" charset="0"/>
                <a:cs typeface="Tahoma" panose="020B0604030504040204" pitchFamily="34" charset="0"/>
              </a:rPr>
              <a:t>3</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sẽ</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cứu</a:t>
            </a:r>
            <a:r>
              <a:rPr lang="en-US" sz="2800" b="1" dirty="0">
                <a:latin typeface="Tahoma" panose="020B0604030504040204" pitchFamily="34" charset="0"/>
                <a:ea typeface="Tahoma" panose="020B0604030504040204" pitchFamily="34" charset="0"/>
                <a:cs typeface="Tahoma" panose="020B0604030504040204" pitchFamily="34" charset="0"/>
              </a:rPr>
              <a:t> đ</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voi</a:t>
            </a:r>
            <a:r>
              <a:rPr lang="en-US" sz="2800" b="1" dirty="0">
                <a:latin typeface="Tahoma" panose="020B0604030504040204" pitchFamily="34" charset="0"/>
                <a:ea typeface="Tahoma" panose="020B0604030504040204" pitchFamily="34" charset="0"/>
                <a:cs typeface="Tahoma" panose="020B0604030504040204" pitchFamily="34" charset="0"/>
              </a:rPr>
              <a:t>.</a:t>
            </a:r>
          </a:p>
          <a:p>
            <a:pPr algn="just"/>
            <a:r>
              <a:rPr lang="en-US" sz="2800" b="1" dirty="0" err="1">
                <a:latin typeface="Tahoma" panose="020B0604030504040204" pitchFamily="34" charset="0"/>
                <a:ea typeface="Tahoma" panose="020B0604030504040204" pitchFamily="34" charset="0"/>
                <a:cs typeface="Tahoma" panose="020B0604030504040204" pitchFamily="34" charset="0"/>
              </a:rPr>
              <a:t>Chú</a:t>
            </a:r>
            <a:r>
              <a:rPr lang="en-US" sz="2800" b="1" dirty="0">
                <a:latin typeface="Tahoma" panose="020B0604030504040204" pitchFamily="34" charset="0"/>
                <a:ea typeface="Tahoma" panose="020B0604030504040204" pitchFamily="34" charset="0"/>
                <a:cs typeface="Tahoma" panose="020B0604030504040204" pitchFamily="34" charset="0"/>
              </a:rPr>
              <a:t> ý </a:t>
            </a:r>
            <a:r>
              <a:rPr lang="en-US" sz="2800" b="1" dirty="0" err="1">
                <a:latin typeface="Tahoma" panose="020B0604030504040204" pitchFamily="34" charset="0"/>
                <a:ea typeface="Tahoma" panose="020B0604030504040204" pitchFamily="34" charset="0"/>
                <a:cs typeface="Tahoma" panose="020B0604030504040204" pitchFamily="34" charset="0"/>
              </a:rPr>
              <a:t>vì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trò</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a:t>
            </a:r>
            <a:r>
              <a:rPr lang="vi-VN" sz="2800" b="1" dirty="0">
                <a:latin typeface="Tahoma" panose="020B0604030504040204" pitchFamily="34" charset="0"/>
                <a:ea typeface="Tahoma" panose="020B0604030504040204" pitchFamily="34" charset="0"/>
                <a:cs typeface="Tahoma" panose="020B0604030504040204" pitchFamily="34" charset="0"/>
              </a:rPr>
              <a:t>ơ</a:t>
            </a:r>
            <a:r>
              <a:rPr lang="en-US" sz="2800" b="1" dirty="0" err="1">
                <a:latin typeface="Tahoma" panose="020B0604030504040204" pitchFamily="34" charset="0"/>
                <a:ea typeface="Tahoma" panose="020B0604030504040204" pitchFamily="34" charset="0"/>
                <a:cs typeface="Tahoma" panose="020B0604030504040204" pitchFamily="34" charset="0"/>
              </a:rPr>
              <a:t>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nhân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đ</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bạn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khác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đến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đáp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án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đúng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nhiệm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vụ</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cùng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giúp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nhau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giải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cứu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voi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việc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bỏ</a:t>
            </a:r>
            <a:r>
              <a:rPr lang="en-US" sz="2800" b="1" dirty="0">
                <a:latin typeface="Tahoma" panose="020B0604030504040204" pitchFamily="34" charset="0"/>
                <a:ea typeface="Tahoma" panose="020B0604030504040204" pitchFamily="34" charset="0"/>
                <a:cs typeface="Tahoma" panose="020B0604030504040204" pitchFamily="34" charset="0"/>
              </a:rPr>
              <a:t> qua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ý </a:t>
            </a:r>
            <a:r>
              <a:rPr lang="en-US" sz="2800" b="1" dirty="0" err="1">
                <a:latin typeface="Tahoma" panose="020B0604030504040204" pitchFamily="34" charset="0"/>
                <a:ea typeface="Tahoma" panose="020B0604030504040204" pitchFamily="34" charset="0"/>
                <a:cs typeface="Tahoma" panose="020B0604030504040204" pitchFamily="34" charset="0"/>
              </a:rPr>
              <a:t>nghĩa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giáo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dục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tốt</a:t>
            </a:r>
            <a:r>
              <a:rPr lang="en-US" sz="28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01706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
        <p:nvSpPr>
          <p:cNvPr id="2" name="Rectangle 1"/>
          <p:cNvSpPr/>
          <p:nvPr/>
        </p:nvSpPr>
        <p:spPr>
          <a:xfrm>
            <a:off x="472048" y="614141"/>
            <a:ext cx="6096000" cy="1077218"/>
          </a:xfrm>
          <a:prstGeom prst="rect">
            <a:avLst/>
          </a:prstGeom>
        </p:spPr>
        <p:txBody>
          <a:bodyPr>
            <a:spAutoFit/>
          </a:bodyPr>
          <a:lstStyle/>
          <a:p>
            <a:r>
              <a:rPr lang="vi-VN" sz="3200" dirty="0">
                <a:solidFill>
                  <a:srgbClr val="333333"/>
                </a:solidFill>
                <a:latin typeface="Open Sans"/>
              </a:rPr>
              <a:t>Nguyên nhân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a:t>
            </a:r>
            <a:r>
              <a:rPr lang="vi-VN" sz="3200" dirty="0" err="1">
                <a:solidFill>
                  <a:srgbClr val="333333"/>
                </a:solidFill>
                <a:latin typeface="Open Sans"/>
              </a:rPr>
              <a:t>Bà</a:t>
            </a:r>
            <a:r>
              <a:rPr lang="vi-VN" sz="3200" dirty="0">
                <a:solidFill>
                  <a:srgbClr val="333333"/>
                </a:solidFill>
                <a:latin typeface="Open Sans"/>
              </a:rPr>
              <a:t> </a:t>
            </a:r>
            <a:r>
              <a:rPr lang="vi-VN" sz="3200" dirty="0" err="1">
                <a:solidFill>
                  <a:srgbClr val="333333"/>
                </a:solidFill>
                <a:latin typeface="Open Sans"/>
              </a:rPr>
              <a:t>Triệu</a:t>
            </a:r>
            <a:endParaRPr lang="vi-VN" sz="3200" dirty="0">
              <a:solidFill>
                <a:srgbClr val="333333"/>
              </a:solidFill>
              <a:latin typeface="Open Sans"/>
            </a:endParaRPr>
          </a:p>
        </p:txBody>
      </p:sp>
      <p:sp>
        <p:nvSpPr>
          <p:cNvPr id="4" name="Rectangle 3"/>
          <p:cNvSpPr/>
          <p:nvPr/>
        </p:nvSpPr>
        <p:spPr>
          <a:xfrm>
            <a:off x="6885384" y="4095599"/>
            <a:ext cx="4962452" cy="1754326"/>
          </a:xfrm>
          <a:prstGeom prst="rect">
            <a:avLst/>
          </a:prstGeom>
          <a:solidFill>
            <a:schemeClr val="bg1"/>
          </a:solidFill>
          <a:ln>
            <a:solidFill>
              <a:schemeClr val="bg1"/>
            </a:solidFill>
          </a:ln>
        </p:spPr>
        <p:txBody>
          <a:bodyPr wrap="square">
            <a:spAutoFit/>
          </a:bodyPr>
          <a:lstStyle/>
          <a:p>
            <a:r>
              <a:rPr lang="vi-VN" sz="3600" b="0" i="0" dirty="0" err="1">
                <a:solidFill>
                  <a:srgbClr val="333333"/>
                </a:solidFill>
                <a:effectLst/>
                <a:latin typeface="Open Sans"/>
              </a:rPr>
              <a:t>Chống</a:t>
            </a:r>
            <a:r>
              <a:rPr lang="vi-VN" sz="3600" b="0" i="0" dirty="0">
                <a:solidFill>
                  <a:srgbClr val="333333"/>
                </a:solidFill>
                <a:effectLst/>
                <a:latin typeface="Open Sans"/>
              </a:rPr>
              <a:t> </a:t>
            </a:r>
            <a:r>
              <a:rPr lang="vi-VN" sz="3600" b="0" i="0" dirty="0" err="1">
                <a:solidFill>
                  <a:srgbClr val="333333"/>
                </a:solidFill>
                <a:effectLst/>
                <a:latin typeface="Open Sans"/>
              </a:rPr>
              <a:t>lại</a:t>
            </a:r>
            <a:r>
              <a:rPr lang="vi-VN" sz="3600" b="0" i="0" dirty="0">
                <a:solidFill>
                  <a:srgbClr val="333333"/>
                </a:solidFill>
                <a:effectLst/>
                <a:latin typeface="Open Sans"/>
              </a:rPr>
              <a:t> </a:t>
            </a:r>
            <a:r>
              <a:rPr lang="vi-VN" sz="3600" b="0" i="0" dirty="0" err="1">
                <a:solidFill>
                  <a:srgbClr val="333333"/>
                </a:solidFill>
                <a:effectLst/>
                <a:latin typeface="Open Sans"/>
              </a:rPr>
              <a:t>ách</a:t>
            </a:r>
            <a:r>
              <a:rPr lang="vi-VN" sz="3600" b="0" i="0" dirty="0">
                <a:solidFill>
                  <a:srgbClr val="333333"/>
                </a:solidFill>
                <a:effectLst/>
                <a:latin typeface="Open Sans"/>
              </a:rPr>
              <a:t> </a:t>
            </a:r>
            <a:r>
              <a:rPr lang="vi-VN" sz="3600" b="0" i="0" dirty="0" err="1">
                <a:solidFill>
                  <a:srgbClr val="333333"/>
                </a:solidFill>
                <a:effectLst/>
                <a:latin typeface="Open Sans"/>
              </a:rPr>
              <a:t>thống</a:t>
            </a:r>
            <a:r>
              <a:rPr lang="vi-VN" sz="3600" b="0" i="0" dirty="0">
                <a:solidFill>
                  <a:srgbClr val="333333"/>
                </a:solidFill>
                <a:effectLst/>
                <a:latin typeface="Open Sans"/>
              </a:rPr>
              <a:t> </a:t>
            </a:r>
            <a:r>
              <a:rPr lang="vi-VN" sz="3600" b="0" i="0" dirty="0" err="1">
                <a:solidFill>
                  <a:srgbClr val="333333"/>
                </a:solidFill>
                <a:effectLst/>
                <a:latin typeface="Open Sans"/>
              </a:rPr>
              <a:t>trị</a:t>
            </a:r>
            <a:r>
              <a:rPr lang="vi-VN" sz="3600" b="0" i="0" dirty="0">
                <a:solidFill>
                  <a:srgbClr val="333333"/>
                </a:solidFill>
                <a:effectLst/>
                <a:latin typeface="Open Sans"/>
              </a:rPr>
              <a:t> </a:t>
            </a:r>
            <a:r>
              <a:rPr lang="vi-VN" sz="3600" b="0" i="0" dirty="0" err="1">
                <a:solidFill>
                  <a:srgbClr val="333333"/>
                </a:solidFill>
                <a:effectLst/>
                <a:latin typeface="Open Sans"/>
              </a:rPr>
              <a:t>tàn</a:t>
            </a:r>
            <a:r>
              <a:rPr lang="vi-VN" sz="3600" b="0" i="0" dirty="0">
                <a:solidFill>
                  <a:srgbClr val="333333"/>
                </a:solidFill>
                <a:effectLst/>
                <a:latin typeface="Open Sans"/>
              </a:rPr>
              <a:t> </a:t>
            </a:r>
            <a:r>
              <a:rPr lang="vi-VN" sz="3600" b="0" i="0" dirty="0" err="1">
                <a:solidFill>
                  <a:srgbClr val="333333"/>
                </a:solidFill>
                <a:effectLst/>
                <a:latin typeface="Open Sans"/>
              </a:rPr>
              <a:t>bạo</a:t>
            </a:r>
            <a:r>
              <a:rPr lang="vi-VN" sz="3600" b="0" i="0" dirty="0">
                <a:solidFill>
                  <a:srgbClr val="333333"/>
                </a:solidFill>
                <a:effectLst/>
                <a:latin typeface="Open Sans"/>
              </a:rPr>
              <a:t> </a:t>
            </a:r>
            <a:r>
              <a:rPr lang="vi-VN" sz="3600" b="0" i="0" dirty="0" err="1">
                <a:solidFill>
                  <a:srgbClr val="333333"/>
                </a:solidFill>
                <a:effectLst/>
                <a:latin typeface="Open Sans"/>
              </a:rPr>
              <a:t>của</a:t>
            </a:r>
            <a:r>
              <a:rPr lang="vi-VN" sz="3600" b="0" i="0" dirty="0">
                <a:solidFill>
                  <a:srgbClr val="333333"/>
                </a:solidFill>
                <a:effectLst/>
                <a:latin typeface="Open Sans"/>
              </a:rPr>
              <a:t> </a:t>
            </a:r>
            <a:r>
              <a:rPr lang="vi-VN" sz="3600" b="0" i="0" dirty="0" err="1">
                <a:solidFill>
                  <a:srgbClr val="333333"/>
                </a:solidFill>
                <a:effectLst/>
                <a:latin typeface="Open Sans"/>
              </a:rPr>
              <a:t>nhà</a:t>
            </a:r>
            <a:r>
              <a:rPr lang="vi-VN" sz="3600" b="0" i="0" dirty="0">
                <a:solidFill>
                  <a:srgbClr val="333333"/>
                </a:solidFill>
                <a:effectLst/>
                <a:latin typeface="Open Sans"/>
              </a:rPr>
              <a:t> Ngô</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 </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72048" y="614141"/>
            <a:ext cx="6096000" cy="1077218"/>
          </a:xfrm>
          <a:prstGeom prst="rect">
            <a:avLst/>
          </a:prstGeom>
        </p:spPr>
        <p:txBody>
          <a:bodyPr>
            <a:spAutoFit/>
          </a:bodyPr>
          <a:lstStyle/>
          <a:p>
            <a:r>
              <a:rPr lang="vi-VN" sz="3200" dirty="0" err="1">
                <a:solidFill>
                  <a:srgbClr val="333333"/>
                </a:solidFill>
                <a:latin typeface="Open Sans"/>
              </a:rPr>
              <a:t>Kết</a:t>
            </a:r>
            <a:r>
              <a:rPr lang="vi-VN" sz="3200" dirty="0">
                <a:solidFill>
                  <a:srgbClr val="333333"/>
                </a:solidFill>
                <a:latin typeface="Open Sans"/>
              </a:rPr>
              <a:t> </a:t>
            </a:r>
            <a:r>
              <a:rPr lang="vi-VN" sz="3200" dirty="0" err="1">
                <a:solidFill>
                  <a:srgbClr val="333333"/>
                </a:solidFill>
                <a:latin typeface="Open Sans"/>
              </a:rPr>
              <a:t>quả</a:t>
            </a:r>
            <a:r>
              <a:rPr lang="vi-VN" sz="3200" dirty="0">
                <a:solidFill>
                  <a:srgbClr val="333333"/>
                </a:solidFill>
                <a:latin typeface="Open Sans"/>
              </a:rPr>
              <a:t>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cuộc</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a:t>
            </a:r>
            <a:r>
              <a:rPr lang="vi-VN" sz="3200" dirty="0" err="1">
                <a:solidFill>
                  <a:srgbClr val="333333"/>
                </a:solidFill>
                <a:latin typeface="Open Sans"/>
              </a:rPr>
              <a:t>Lý</a:t>
            </a:r>
            <a:r>
              <a:rPr lang="vi-VN" sz="3200" dirty="0">
                <a:solidFill>
                  <a:srgbClr val="333333"/>
                </a:solidFill>
                <a:latin typeface="Open Sans"/>
              </a:rPr>
              <a:t> </a:t>
            </a:r>
            <a:r>
              <a:rPr lang="vi-VN" sz="3200" dirty="0" err="1">
                <a:solidFill>
                  <a:srgbClr val="333333"/>
                </a:solidFill>
                <a:latin typeface="Open Sans"/>
              </a:rPr>
              <a:t>Bí</a:t>
            </a:r>
            <a:endParaRPr lang="vi-VN" sz="3200" dirty="0">
              <a:solidFill>
                <a:srgbClr val="333333"/>
              </a:solidFill>
              <a:latin typeface="Open Sans"/>
            </a:endParaRPr>
          </a:p>
        </p:txBody>
      </p:sp>
      <p:sp>
        <p:nvSpPr>
          <p:cNvPr id="4" name="Rectangle 3"/>
          <p:cNvSpPr/>
          <p:nvPr/>
        </p:nvSpPr>
        <p:spPr>
          <a:xfrm>
            <a:off x="6948365" y="4407269"/>
            <a:ext cx="2920116" cy="1200329"/>
          </a:xfrm>
          <a:prstGeom prst="rect">
            <a:avLst/>
          </a:prstGeom>
          <a:solidFill>
            <a:schemeClr val="bg1"/>
          </a:solidFill>
          <a:ln>
            <a:solidFill>
              <a:schemeClr val="bg1"/>
            </a:solidFill>
          </a:ln>
        </p:spPr>
        <p:txBody>
          <a:bodyPr wrap="square">
            <a:spAutoFit/>
          </a:bodyPr>
          <a:lstStyle/>
          <a:p>
            <a:r>
              <a:rPr lang="vi-VN" sz="3600" b="0" i="0" dirty="0">
                <a:solidFill>
                  <a:srgbClr val="333333"/>
                </a:solidFill>
                <a:effectLst/>
                <a:latin typeface="Open Sans"/>
              </a:rPr>
              <a:t>Quân Lương </a:t>
            </a:r>
            <a:r>
              <a:rPr lang="vi-VN" sz="3600" b="0" i="0" dirty="0" err="1">
                <a:solidFill>
                  <a:srgbClr val="333333"/>
                </a:solidFill>
                <a:effectLst/>
                <a:latin typeface="Open Sans"/>
              </a:rPr>
              <a:t>đại</a:t>
            </a:r>
            <a:r>
              <a:rPr lang="vi-VN" sz="3600" b="0" i="0" dirty="0">
                <a:solidFill>
                  <a:srgbClr val="333333"/>
                </a:solidFill>
                <a:effectLst/>
                <a:latin typeface="Open Sans"/>
              </a:rPr>
              <a:t> </a:t>
            </a:r>
            <a:r>
              <a:rPr lang="vi-VN" sz="3600" b="0" i="0" dirty="0" err="1">
                <a:solidFill>
                  <a:srgbClr val="333333"/>
                </a:solidFill>
                <a:effectLst/>
                <a:latin typeface="Open Sans"/>
              </a:rPr>
              <a:t>bại</a:t>
            </a:r>
            <a:endParaRPr lang="vi-VN" sz="3600" b="0" i="0" dirty="0">
              <a:solidFill>
                <a:srgbClr val="333333"/>
              </a:solidFill>
              <a:effectLst/>
              <a:latin typeface="Open Sans"/>
            </a:endParaRPr>
          </a:p>
        </p:txBody>
      </p:sp>
    </p:spTree>
    <p:extLst>
      <p:ext uri="{BB962C8B-B14F-4D97-AF65-F5344CB8AC3E}">
        <p14:creationId xmlns:p14="http://schemas.microsoft.com/office/powerpoint/2010/main" val="8861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 3 ...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72048" y="614141"/>
            <a:ext cx="6096000" cy="1077218"/>
          </a:xfrm>
          <a:prstGeom prst="rect">
            <a:avLst/>
          </a:prstGeom>
        </p:spPr>
        <p:txBody>
          <a:bodyPr>
            <a:spAutoFit/>
          </a:bodyPr>
          <a:lstStyle/>
          <a:p>
            <a:r>
              <a:rPr lang="vi-VN" sz="3200" dirty="0">
                <a:solidFill>
                  <a:srgbClr val="333333"/>
                </a:solidFill>
                <a:latin typeface="Open Sans"/>
              </a:rPr>
              <a:t>Nguyên nhân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Hai </a:t>
            </a:r>
            <a:r>
              <a:rPr lang="vi-VN" sz="3200" dirty="0" err="1">
                <a:solidFill>
                  <a:srgbClr val="333333"/>
                </a:solidFill>
                <a:latin typeface="Open Sans"/>
              </a:rPr>
              <a:t>Bà</a:t>
            </a:r>
            <a:r>
              <a:rPr lang="vi-VN" sz="3200" dirty="0">
                <a:solidFill>
                  <a:srgbClr val="333333"/>
                </a:solidFill>
                <a:latin typeface="Open Sans"/>
              </a:rPr>
              <a:t> Trưng</a:t>
            </a:r>
          </a:p>
        </p:txBody>
      </p:sp>
      <p:sp>
        <p:nvSpPr>
          <p:cNvPr id="6" name="Hộp Văn bản 5">
            <a:extLst>
              <a:ext uri="{FF2B5EF4-FFF2-40B4-BE49-F238E27FC236}">
                <a16:creationId xmlns:a16="http://schemas.microsoft.com/office/drawing/2014/main" id="{69AA87CA-7000-52F4-6283-0CD369BDCA42}"/>
              </a:ext>
            </a:extLst>
          </p:cNvPr>
          <p:cNvSpPr txBox="1"/>
          <p:nvPr/>
        </p:nvSpPr>
        <p:spPr>
          <a:xfrm>
            <a:off x="263255" y="2478886"/>
            <a:ext cx="7045116"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cai </a:t>
            </a:r>
            <a:r>
              <a:rPr lang="vi-VN" sz="3200" dirty="0" err="1"/>
              <a:t>trị</a:t>
            </a:r>
            <a:r>
              <a:rPr lang="vi-VN" sz="3200" dirty="0"/>
              <a:t> </a:t>
            </a:r>
            <a:r>
              <a:rPr lang="vi-VN" sz="3200" dirty="0" err="1"/>
              <a:t>hà</a:t>
            </a:r>
            <a:r>
              <a:rPr lang="vi-VN" sz="3200" dirty="0"/>
              <a:t> </a:t>
            </a:r>
            <a:r>
              <a:rPr lang="vi-VN" sz="3200" dirty="0" err="1"/>
              <a:t>khắc</a:t>
            </a:r>
            <a:r>
              <a:rPr lang="vi-VN" sz="3200" dirty="0"/>
              <a:t> </a:t>
            </a:r>
            <a:r>
              <a:rPr lang="vi-VN" sz="3200" dirty="0" err="1"/>
              <a:t>của</a:t>
            </a:r>
            <a:r>
              <a:rPr lang="vi-VN" sz="3200" dirty="0"/>
              <a:t> </a:t>
            </a:r>
            <a:r>
              <a:rPr lang="vi-VN" sz="3200" dirty="0" err="1"/>
              <a:t>nhà</a:t>
            </a:r>
            <a:r>
              <a:rPr lang="vi-VN" sz="3200" dirty="0"/>
              <a:t> </a:t>
            </a:r>
            <a:r>
              <a:rPr lang="vi-VN" sz="3200" dirty="0" err="1"/>
              <a:t>hán</a:t>
            </a:r>
            <a:endParaRPr lang="vi-VN" sz="3200" dirty="0"/>
          </a:p>
          <a:p>
            <a:pPr algn="l"/>
            <a:r>
              <a:rPr lang="vi-VN" sz="3200" dirty="0"/>
              <a:t>-Khôi </a:t>
            </a:r>
            <a:r>
              <a:rPr lang="vi-VN" sz="3200" dirty="0" err="1"/>
              <a:t>phục</a:t>
            </a:r>
            <a:r>
              <a:rPr lang="vi-VN" sz="3200" dirty="0"/>
              <a:t> </a:t>
            </a:r>
            <a:r>
              <a:rPr lang="vi-VN" sz="3200" dirty="0" err="1"/>
              <a:t>nền</a:t>
            </a:r>
            <a:r>
              <a:rPr lang="vi-VN" sz="3200" dirty="0"/>
              <a:t> </a:t>
            </a:r>
            <a:r>
              <a:rPr lang="vi-VN" sz="3200" dirty="0" err="1"/>
              <a:t>độc</a:t>
            </a:r>
            <a:r>
              <a:rPr lang="vi-VN" sz="3200" dirty="0"/>
              <a:t> </a:t>
            </a:r>
            <a:r>
              <a:rPr lang="vi-VN" sz="3200" dirty="0" err="1"/>
              <a:t>lập</a:t>
            </a:r>
            <a:r>
              <a:rPr lang="vi-VN" sz="3200" dirty="0"/>
              <a:t> </a:t>
            </a:r>
            <a:r>
              <a:rPr lang="vi-VN" sz="3200" dirty="0" err="1"/>
              <a:t>tự</a:t>
            </a:r>
            <a:r>
              <a:rPr lang="vi-VN" sz="3200" dirty="0"/>
              <a:t> </a:t>
            </a:r>
            <a:r>
              <a:rPr lang="vi-VN" sz="3200" dirty="0" err="1"/>
              <a:t>chủ</a:t>
            </a:r>
            <a:endParaRPr lang="vi-VN" sz="3200" dirty="0"/>
          </a:p>
        </p:txBody>
      </p:sp>
    </p:spTree>
    <p:extLst>
      <p:ext uri="{BB962C8B-B14F-4D97-AF65-F5344CB8AC3E}">
        <p14:creationId xmlns:p14="http://schemas.microsoft.com/office/powerpoint/2010/main" val="32762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93B5BC-07DB-C94A-14EA-54D583812059}"/>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021897D-34A3-A0A2-F91D-C944F300C10C}"/>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661E6A15-35B2-87A7-AE3B-3849F7684E04}"/>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Hình ảnh 9">
            <a:extLst>
              <a:ext uri="{FF2B5EF4-FFF2-40B4-BE49-F238E27FC236}">
                <a16:creationId xmlns:a16="http://schemas.microsoft.com/office/drawing/2014/main" id="{D936F88B-80F4-F97E-7772-77D6C0B319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633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pic>
        <p:nvPicPr>
          <p:cNvPr id="12" name="Hình ảnh 11">
            <a:extLst>
              <a:ext uri="{FF2B5EF4-FFF2-40B4-BE49-F238E27FC236}">
                <a16:creationId xmlns:a16="http://schemas.microsoft.com/office/drawing/2014/main" id="{291DB38B-D56A-2515-1303-F441678FC1A5}"/>
              </a:ext>
            </a:extLst>
          </p:cNvPr>
          <p:cNvPicPr>
            <a:picLocks noChangeAspect="1"/>
          </p:cNvPicPr>
          <p:nvPr/>
        </p:nvPicPr>
        <p:blipFill>
          <a:blip r:embed="rId3"/>
          <a:stretch>
            <a:fillRect/>
          </a:stretch>
        </p:blipFill>
        <p:spPr>
          <a:xfrm>
            <a:off x="988541" y="1303340"/>
            <a:ext cx="7107756" cy="4893692"/>
          </a:xfrm>
          <a:prstGeom prst="rect">
            <a:avLst/>
          </a:prstGeom>
        </p:spPr>
      </p:pic>
      <p:sp>
        <p:nvSpPr>
          <p:cNvPr id="13" name="Hộp Văn bản 12">
            <a:extLst>
              <a:ext uri="{FF2B5EF4-FFF2-40B4-BE49-F238E27FC236}">
                <a16:creationId xmlns:a16="http://schemas.microsoft.com/office/drawing/2014/main" id="{4CF2DCED-3B9B-3EF6-4BCD-B6ABCCA01568}"/>
              </a:ext>
            </a:extLst>
          </p:cNvPr>
          <p:cNvSpPr txBox="1"/>
          <p:nvPr/>
        </p:nvSpPr>
        <p:spPr>
          <a:xfrm>
            <a:off x="718457" y="1010952"/>
            <a:ext cx="3055258" cy="584775"/>
          </a:xfrm>
          <a:prstGeom prst="rect">
            <a:avLst/>
          </a:prstGeom>
          <a:noFill/>
        </p:spPr>
        <p:txBody>
          <a:bodyPr wrap="square" rtlCol="0">
            <a:spAutoFit/>
          </a:bodyPr>
          <a:lstStyle/>
          <a:p>
            <a:pPr algn="l"/>
            <a:r>
              <a:rPr lang="vi-VN" sz="3200" dirty="0">
                <a:solidFill>
                  <a:schemeClr val="accent4"/>
                </a:solidFill>
              </a:rPr>
              <a:t>*Nguyên nhân</a:t>
            </a:r>
          </a:p>
        </p:txBody>
      </p:sp>
    </p:spTree>
    <p:extLst>
      <p:ext uri="{BB962C8B-B14F-4D97-AF65-F5344CB8AC3E}">
        <p14:creationId xmlns:p14="http://schemas.microsoft.com/office/powerpoint/2010/main" val="414811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6EE363-9D71-6EC6-DF0F-EA6063420813}"/>
              </a:ext>
            </a:extLst>
          </p:cNvPr>
          <p:cNvSpPr>
            <a:spLocks noGrp="1"/>
          </p:cNvSpPr>
          <p:nvPr>
            <p:ph type="title"/>
          </p:nvPr>
        </p:nvSpPr>
        <p:spPr/>
        <p:txBody>
          <a:bodyPr/>
          <a:lstStyle/>
          <a:p>
            <a:endParaRPr lang="vi-VN"/>
          </a:p>
        </p:txBody>
      </p:sp>
      <p:sp>
        <p:nvSpPr>
          <p:cNvPr id="4" name="Hình chữ nhật 3">
            <a:extLst>
              <a:ext uri="{FF2B5EF4-FFF2-40B4-BE49-F238E27FC236}">
                <a16:creationId xmlns:a16="http://schemas.microsoft.com/office/drawing/2014/main" id="{DFF5DD5C-E6D2-1C48-76F4-A404AB987E68}"/>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6">
            <a:extLst>
              <a:ext uri="{FF2B5EF4-FFF2-40B4-BE49-F238E27FC236}">
                <a16:creationId xmlns:a16="http://schemas.microsoft.com/office/drawing/2014/main" id="{82916A04-B5C0-0A17-53EC-D2746E9DB0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189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043F0C-CB7C-6217-835B-4722993F6ECF}"/>
              </a:ext>
            </a:extLst>
          </p:cNvPr>
          <p:cNvSpPr>
            <a:spLocks noGrp="1"/>
          </p:cNvSpPr>
          <p:nvPr>
            <p:ph type="title"/>
          </p:nvPr>
        </p:nvSpPr>
        <p:spPr/>
        <p:txBody>
          <a:bodyPr/>
          <a:lstStyle/>
          <a:p>
            <a:endParaRPr lang="vi-VN"/>
          </a:p>
        </p:txBody>
      </p:sp>
      <p:sp>
        <p:nvSpPr>
          <p:cNvPr id="6" name="Hình chữ nhật 5">
            <a:extLst>
              <a:ext uri="{FF2B5EF4-FFF2-40B4-BE49-F238E27FC236}">
                <a16:creationId xmlns:a16="http://schemas.microsoft.com/office/drawing/2014/main" id="{527CEEAB-2DC0-1907-06F4-A3A031D560DB}"/>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4">
            <a:extLst>
              <a:ext uri="{FF2B5EF4-FFF2-40B4-BE49-F238E27FC236}">
                <a16:creationId xmlns:a16="http://schemas.microsoft.com/office/drawing/2014/main" id="{D2B5F686-DC5F-81A3-F530-EC6A4519EE2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143"/>
          <a:stretch/>
        </p:blipFill>
        <p:spPr>
          <a:xfrm>
            <a:off x="0" y="489857"/>
            <a:ext cx="12192000" cy="6368143"/>
          </a:xfrm>
        </p:spPr>
      </p:pic>
      <p:pic>
        <p:nvPicPr>
          <p:cNvPr id="10" name="Hình ảnh 4">
            <a:extLst>
              <a:ext uri="{FF2B5EF4-FFF2-40B4-BE49-F238E27FC236}">
                <a16:creationId xmlns:a16="http://schemas.microsoft.com/office/drawing/2014/main" id="{B652BAE6-DA94-4FBB-9727-1525EE37CD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92857"/>
          <a:stretch/>
        </p:blipFill>
        <p:spPr>
          <a:xfrm>
            <a:off x="0" y="0"/>
            <a:ext cx="12192000" cy="489857"/>
          </a:xfrm>
        </p:spPr>
      </p:pic>
    </p:spTree>
    <p:extLst>
      <p:ext uri="{BB962C8B-B14F-4D97-AF65-F5344CB8AC3E}">
        <p14:creationId xmlns:p14="http://schemas.microsoft.com/office/powerpoint/2010/main" val="3766868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5F3F8-BE0D-FEBD-A72E-1978EE2CF751}"/>
              </a:ext>
            </a:extLst>
          </p:cNvPr>
          <p:cNvSpPr>
            <a:spLocks noGrp="1"/>
          </p:cNvSpPr>
          <p:nvPr>
            <p:ph type="title"/>
          </p:nvPr>
        </p:nvSpPr>
        <p:spPr/>
        <p:txBody>
          <a:bodyPr/>
          <a:lstStyle/>
          <a:p>
            <a:endParaRPr lang="vi-VN"/>
          </a:p>
        </p:txBody>
      </p:sp>
      <p:sp>
        <p:nvSpPr>
          <p:cNvPr id="5" name="Hình chữ nhật 4">
            <a:extLst>
              <a:ext uri="{FF2B5EF4-FFF2-40B4-BE49-F238E27FC236}">
                <a16:creationId xmlns:a16="http://schemas.microsoft.com/office/drawing/2014/main" id="{3BA8DA2D-7F79-6C4B-EC2D-4AFCF2DBE70E}"/>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Hình ảnh 10">
            <a:extLst>
              <a:ext uri="{FF2B5EF4-FFF2-40B4-BE49-F238E27FC236}">
                <a16:creationId xmlns:a16="http://schemas.microsoft.com/office/drawing/2014/main" id="{1306B3A1-0EAC-50B5-793B-1CD4B351222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16" r="1838" b="5692"/>
          <a:stretch/>
        </p:blipFill>
        <p:spPr>
          <a:xfrm>
            <a:off x="5515429" y="0"/>
            <a:ext cx="6676572" cy="6858000"/>
          </a:xfrm>
        </p:spPr>
      </p:pic>
      <p:pic>
        <p:nvPicPr>
          <p:cNvPr id="18" name="Hình ảnh 17">
            <a:extLst>
              <a:ext uri="{FF2B5EF4-FFF2-40B4-BE49-F238E27FC236}">
                <a16:creationId xmlns:a16="http://schemas.microsoft.com/office/drawing/2014/main" id="{AB538646-0A05-A080-7540-391A33B9D0EB}"/>
              </a:ext>
            </a:extLst>
          </p:cNvPr>
          <p:cNvPicPr>
            <a:picLocks noChangeAspect="1"/>
          </p:cNvPicPr>
          <p:nvPr/>
        </p:nvPicPr>
        <p:blipFill>
          <a:blip r:embed="rId3"/>
          <a:stretch>
            <a:fillRect/>
          </a:stretch>
        </p:blipFill>
        <p:spPr>
          <a:xfrm>
            <a:off x="0" y="0"/>
            <a:ext cx="5515428" cy="6858000"/>
          </a:xfrm>
          <a:prstGeom prst="rect">
            <a:avLst/>
          </a:prstGeom>
        </p:spPr>
      </p:pic>
      <p:sp>
        <p:nvSpPr>
          <p:cNvPr id="19" name="Hộp Văn bản 18">
            <a:extLst>
              <a:ext uri="{FF2B5EF4-FFF2-40B4-BE49-F238E27FC236}">
                <a16:creationId xmlns:a16="http://schemas.microsoft.com/office/drawing/2014/main" id="{5E72D171-257A-9A21-715A-8AC11A40E0F6}"/>
              </a:ext>
            </a:extLst>
          </p:cNvPr>
          <p:cNvSpPr txBox="1"/>
          <p:nvPr/>
        </p:nvSpPr>
        <p:spPr>
          <a:xfrm>
            <a:off x="-35731" y="0"/>
            <a:ext cx="3301445" cy="954107"/>
          </a:xfrm>
          <a:prstGeom prst="rect">
            <a:avLst/>
          </a:prstGeom>
          <a:noFill/>
        </p:spPr>
        <p:txBody>
          <a:bodyPr wrap="square" rtlCol="0">
            <a:spAutoFit/>
          </a:bodyPr>
          <a:lstStyle/>
          <a:p>
            <a:pPr algn="l"/>
            <a:r>
              <a:rPr lang="vi-VN" sz="2800" dirty="0" err="1"/>
              <a:t>Cảnh</a:t>
            </a:r>
            <a:r>
              <a:rPr lang="vi-VN" sz="2800" dirty="0"/>
              <a:t> Thi </a:t>
            </a:r>
            <a:r>
              <a:rPr lang="vi-VN" sz="2800" dirty="0" err="1"/>
              <a:t>Sách</a:t>
            </a:r>
            <a:r>
              <a:rPr lang="vi-VN" sz="2800" dirty="0"/>
              <a:t> </a:t>
            </a:r>
            <a:r>
              <a:rPr lang="vi-VN" sz="2800" dirty="0" err="1"/>
              <a:t>bị</a:t>
            </a:r>
            <a:r>
              <a:rPr lang="vi-VN" sz="2800" dirty="0"/>
              <a:t> </a:t>
            </a:r>
            <a:r>
              <a:rPr lang="vi-VN" sz="2800" dirty="0" err="1"/>
              <a:t>giết</a:t>
            </a:r>
            <a:r>
              <a:rPr lang="vi-VN" sz="2800" dirty="0"/>
              <a:t>(</a:t>
            </a:r>
            <a:r>
              <a:rPr lang="vi-VN" sz="2800" dirty="0" err="1"/>
              <a:t>Ảnh</a:t>
            </a:r>
            <a:r>
              <a:rPr lang="vi-VN" sz="2800" dirty="0"/>
              <a:t> minh </a:t>
            </a:r>
            <a:r>
              <a:rPr lang="vi-VN" sz="2800" dirty="0" err="1"/>
              <a:t>họa</a:t>
            </a:r>
            <a:r>
              <a:rPr lang="vi-VN" sz="2800" dirty="0"/>
              <a:t>)</a:t>
            </a:r>
          </a:p>
        </p:txBody>
      </p:sp>
    </p:spTree>
    <p:extLst>
      <p:ext uri="{BB962C8B-B14F-4D97-AF65-F5344CB8AC3E}">
        <p14:creationId xmlns:p14="http://schemas.microsoft.com/office/powerpoint/2010/main" val="39459612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sp>
        <p:nvSpPr>
          <p:cNvPr id="13" name="Hộp Văn bản 12">
            <a:extLst>
              <a:ext uri="{FF2B5EF4-FFF2-40B4-BE49-F238E27FC236}">
                <a16:creationId xmlns:a16="http://schemas.microsoft.com/office/drawing/2014/main" id="{4CF2DCED-3B9B-3EF6-4BCD-B6ABCCA01568}"/>
              </a:ext>
            </a:extLst>
          </p:cNvPr>
          <p:cNvSpPr txBox="1"/>
          <p:nvPr/>
        </p:nvSpPr>
        <p:spPr>
          <a:xfrm>
            <a:off x="718457" y="1010952"/>
            <a:ext cx="3055258" cy="584775"/>
          </a:xfrm>
          <a:prstGeom prst="rect">
            <a:avLst/>
          </a:prstGeom>
          <a:noFill/>
        </p:spPr>
        <p:txBody>
          <a:bodyPr wrap="square" rtlCol="0">
            <a:spAutoFit/>
          </a:bodyPr>
          <a:lstStyle/>
          <a:p>
            <a:pPr algn="l"/>
            <a:r>
              <a:rPr lang="vi-VN" sz="3200" dirty="0">
                <a:solidFill>
                  <a:schemeClr val="accent4"/>
                </a:solidFill>
              </a:rPr>
              <a:t>*Nguyên nhân</a:t>
            </a:r>
          </a:p>
        </p:txBody>
      </p:sp>
      <p:sp>
        <p:nvSpPr>
          <p:cNvPr id="4" name="Hộp Văn bản 3">
            <a:extLst>
              <a:ext uri="{FF2B5EF4-FFF2-40B4-BE49-F238E27FC236}">
                <a16:creationId xmlns:a16="http://schemas.microsoft.com/office/drawing/2014/main" id="{5243A633-C132-BF33-9FBA-12A30384D1BA}"/>
              </a:ext>
            </a:extLst>
          </p:cNvPr>
          <p:cNvSpPr txBox="1"/>
          <p:nvPr/>
        </p:nvSpPr>
        <p:spPr>
          <a:xfrm>
            <a:off x="520456" y="1521405"/>
            <a:ext cx="7045116" cy="1077218"/>
          </a:xfrm>
          <a:prstGeom prst="rect">
            <a:avLst/>
          </a:prstGeom>
          <a:noFill/>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cai </a:t>
            </a:r>
            <a:r>
              <a:rPr lang="vi-VN" sz="3200" dirty="0" err="1"/>
              <a:t>trị</a:t>
            </a:r>
            <a:r>
              <a:rPr lang="vi-VN" sz="3200" dirty="0"/>
              <a:t> </a:t>
            </a:r>
            <a:r>
              <a:rPr lang="vi-VN" sz="3200" dirty="0" err="1"/>
              <a:t>hà</a:t>
            </a:r>
            <a:r>
              <a:rPr lang="vi-VN" sz="3200" dirty="0"/>
              <a:t> </a:t>
            </a:r>
            <a:r>
              <a:rPr lang="vi-VN" sz="3200" dirty="0" err="1"/>
              <a:t>khắc</a:t>
            </a:r>
            <a:r>
              <a:rPr lang="vi-VN" sz="3200" dirty="0"/>
              <a:t> </a:t>
            </a:r>
            <a:r>
              <a:rPr lang="vi-VN" sz="3200" dirty="0" err="1"/>
              <a:t>của</a:t>
            </a:r>
            <a:r>
              <a:rPr lang="vi-VN" sz="3200" dirty="0"/>
              <a:t> </a:t>
            </a:r>
            <a:r>
              <a:rPr lang="vi-VN" sz="3200" dirty="0" err="1"/>
              <a:t>nhà</a:t>
            </a:r>
            <a:r>
              <a:rPr lang="vi-VN" sz="3200" dirty="0"/>
              <a:t> </a:t>
            </a:r>
            <a:r>
              <a:rPr lang="vi-VN" sz="3200" dirty="0" err="1"/>
              <a:t>hán</a:t>
            </a:r>
            <a:endParaRPr lang="vi-VN" sz="3200" dirty="0"/>
          </a:p>
          <a:p>
            <a:pPr algn="l"/>
            <a:r>
              <a:rPr lang="vi-VN" sz="3200" dirty="0"/>
              <a:t>-Khôi </a:t>
            </a:r>
            <a:r>
              <a:rPr lang="vi-VN" sz="3200" dirty="0" err="1"/>
              <a:t>phục</a:t>
            </a:r>
            <a:r>
              <a:rPr lang="vi-VN" sz="3200" dirty="0"/>
              <a:t> </a:t>
            </a:r>
            <a:r>
              <a:rPr lang="vi-VN" sz="3200" dirty="0" err="1"/>
              <a:t>nền</a:t>
            </a:r>
            <a:r>
              <a:rPr lang="vi-VN" sz="3200" dirty="0"/>
              <a:t> </a:t>
            </a:r>
            <a:r>
              <a:rPr lang="vi-VN" sz="3200" dirty="0" err="1"/>
              <a:t>độc</a:t>
            </a:r>
            <a:r>
              <a:rPr lang="vi-VN" sz="3200" dirty="0"/>
              <a:t> </a:t>
            </a:r>
            <a:r>
              <a:rPr lang="vi-VN" sz="3200" dirty="0" err="1"/>
              <a:t>lập</a:t>
            </a:r>
            <a:r>
              <a:rPr lang="vi-VN" sz="3200" dirty="0"/>
              <a:t> </a:t>
            </a:r>
            <a:r>
              <a:rPr lang="vi-VN" sz="3200" dirty="0" err="1"/>
              <a:t>tự</a:t>
            </a:r>
            <a:r>
              <a:rPr lang="vi-VN" sz="3200" dirty="0"/>
              <a:t> </a:t>
            </a:r>
            <a:r>
              <a:rPr lang="vi-VN" sz="3200" dirty="0" err="1"/>
              <a:t>chủ</a:t>
            </a:r>
            <a:endParaRPr lang="vi-VN" sz="3200" dirty="0"/>
          </a:p>
        </p:txBody>
      </p:sp>
      <p:sp>
        <p:nvSpPr>
          <p:cNvPr id="7" name="Hộp Văn bản 6">
            <a:extLst>
              <a:ext uri="{FF2B5EF4-FFF2-40B4-BE49-F238E27FC236}">
                <a16:creationId xmlns:a16="http://schemas.microsoft.com/office/drawing/2014/main" id="{BA92C935-E323-E6A8-6EC2-CD5F8F5C85C3}"/>
              </a:ext>
            </a:extLst>
          </p:cNvPr>
          <p:cNvSpPr txBox="1"/>
          <p:nvPr/>
        </p:nvSpPr>
        <p:spPr>
          <a:xfrm>
            <a:off x="718457" y="2547145"/>
            <a:ext cx="3055258" cy="584775"/>
          </a:xfrm>
          <a:prstGeom prst="rect">
            <a:avLst/>
          </a:prstGeom>
          <a:noFill/>
        </p:spPr>
        <p:txBody>
          <a:bodyPr wrap="square" rtlCol="0">
            <a:spAutoFit/>
          </a:bodyPr>
          <a:lstStyle/>
          <a:p>
            <a:pPr algn="l"/>
            <a:r>
              <a:rPr lang="vi-VN" sz="3200" dirty="0">
                <a:solidFill>
                  <a:schemeClr val="accent4"/>
                </a:solidFill>
              </a:rPr>
              <a:t>*</a:t>
            </a:r>
            <a:r>
              <a:rPr lang="vi-VN" sz="3200" dirty="0" err="1">
                <a:solidFill>
                  <a:schemeClr val="accent4"/>
                </a:solidFill>
              </a:rPr>
              <a:t>Diễn</a:t>
            </a:r>
            <a:r>
              <a:rPr lang="vi-VN" sz="3200" dirty="0">
                <a:solidFill>
                  <a:schemeClr val="accent4"/>
                </a:solidFill>
              </a:rPr>
              <a:t> </a:t>
            </a:r>
            <a:r>
              <a:rPr lang="vi-VN" sz="3200" dirty="0" err="1">
                <a:solidFill>
                  <a:schemeClr val="accent4"/>
                </a:solidFill>
              </a:rPr>
              <a:t>biến</a:t>
            </a:r>
            <a:endParaRPr lang="vi-VN" sz="3200" dirty="0">
              <a:solidFill>
                <a:schemeClr val="accent4"/>
              </a:solidFill>
            </a:endParaRPr>
          </a:p>
        </p:txBody>
      </p:sp>
      <p:sp>
        <p:nvSpPr>
          <p:cNvPr id="11" name="Hộp Văn bản 10">
            <a:extLst>
              <a:ext uri="{FF2B5EF4-FFF2-40B4-BE49-F238E27FC236}">
                <a16:creationId xmlns:a16="http://schemas.microsoft.com/office/drawing/2014/main" id="{C59ABA07-7E5A-E1A5-5C81-5778DD189F21}"/>
              </a:ext>
            </a:extLst>
          </p:cNvPr>
          <p:cNvSpPr txBox="1"/>
          <p:nvPr/>
        </p:nvSpPr>
        <p:spPr>
          <a:xfrm>
            <a:off x="479635" y="3121478"/>
            <a:ext cx="8573651" cy="2677656"/>
          </a:xfrm>
          <a:prstGeom prst="rect">
            <a:avLst/>
          </a:prstGeom>
          <a:noFill/>
        </p:spPr>
        <p:txBody>
          <a:bodyPr wrap="square">
            <a:spAutoFit/>
          </a:bodyPr>
          <a:lstStyle/>
          <a:p>
            <a:pPr algn="just"/>
            <a:r>
              <a:rPr lang="vi-VN" sz="2400" b="0" i="0" dirty="0">
                <a:effectLst/>
                <a:latin typeface="Roboto" panose="02000000000000000000" pitchFamily="2" charset="0"/>
              </a:rPr>
              <a:t>+ </a:t>
            </a:r>
            <a:r>
              <a:rPr lang="vi-VN" sz="2400" b="0" i="0" dirty="0" err="1">
                <a:effectLst/>
                <a:latin typeface="Roboto" panose="02000000000000000000" pitchFamily="2" charset="0"/>
              </a:rPr>
              <a:t>Mùa</a:t>
            </a:r>
            <a:r>
              <a:rPr lang="vi-VN" sz="2400" b="0" i="0" dirty="0">
                <a:effectLst/>
                <a:latin typeface="Roboto" panose="02000000000000000000" pitchFamily="2" charset="0"/>
              </a:rPr>
              <a:t> Xuân năm 40, Hai </a:t>
            </a:r>
            <a:r>
              <a:rPr lang="vi-VN" sz="2400" b="0" i="0" dirty="0" err="1">
                <a:effectLst/>
                <a:latin typeface="Roboto" panose="02000000000000000000" pitchFamily="2" charset="0"/>
              </a:rPr>
              <a:t>Bà</a:t>
            </a:r>
            <a:r>
              <a:rPr lang="vi-VN" sz="2400" b="0" i="0" dirty="0">
                <a:effectLst/>
                <a:latin typeface="Roboto" panose="02000000000000000000" pitchFamily="2" charset="0"/>
              </a:rPr>
              <a:t> Trưng </a:t>
            </a:r>
            <a:r>
              <a:rPr lang="vi-VN" sz="2400" b="0" i="0" dirty="0" err="1">
                <a:effectLst/>
                <a:latin typeface="Roboto" panose="02000000000000000000" pitchFamily="2" charset="0"/>
              </a:rPr>
              <a:t>nổi</a:t>
            </a:r>
            <a:r>
              <a:rPr lang="vi-VN" sz="2400" b="0" i="0" dirty="0">
                <a:effectLst/>
                <a:latin typeface="Roboto" panose="02000000000000000000" pitchFamily="2" charset="0"/>
              </a:rPr>
              <a:t> </a:t>
            </a:r>
            <a:r>
              <a:rPr lang="vi-VN" sz="2400" b="0" i="0" dirty="0" err="1">
                <a:effectLst/>
                <a:latin typeface="Roboto" panose="02000000000000000000" pitchFamily="2" charset="0"/>
              </a:rPr>
              <a:t>dậy</a:t>
            </a:r>
            <a:r>
              <a:rPr lang="vi-VN" sz="2400" b="0" i="0" dirty="0">
                <a:effectLst/>
                <a:latin typeface="Roboto" panose="02000000000000000000" pitchFamily="2" charset="0"/>
              </a:rPr>
              <a:t> </a:t>
            </a:r>
            <a:r>
              <a:rPr lang="vi-VN" sz="2400" b="0" i="0" dirty="0" err="1">
                <a:effectLst/>
                <a:latin typeface="Roboto" panose="02000000000000000000" pitchFamily="2" charset="0"/>
              </a:rPr>
              <a:t>khởi</a:t>
            </a:r>
            <a:r>
              <a:rPr lang="vi-VN" sz="2400" b="0" i="0" dirty="0">
                <a:effectLst/>
                <a:latin typeface="Roboto" panose="02000000000000000000" pitchFamily="2" charset="0"/>
              </a:rPr>
              <a:t> </a:t>
            </a:r>
            <a:r>
              <a:rPr lang="vi-VN" sz="2400" b="0" i="0" dirty="0" err="1">
                <a:effectLst/>
                <a:latin typeface="Roboto" panose="02000000000000000000" pitchFamily="2" charset="0"/>
              </a:rPr>
              <a:t>nghĩa</a:t>
            </a:r>
            <a:r>
              <a:rPr lang="vi-VN" sz="2400" b="0" i="0" dirty="0">
                <a:effectLst/>
                <a:latin typeface="Roboto" panose="02000000000000000000" pitchFamily="2" charset="0"/>
              </a:rPr>
              <a:t> ở </a:t>
            </a:r>
            <a:r>
              <a:rPr lang="vi-VN" sz="2400" b="0" i="0" dirty="0" err="1">
                <a:effectLst/>
                <a:latin typeface="Roboto" panose="02000000000000000000" pitchFamily="2" charset="0"/>
              </a:rPr>
              <a:t>Hát</a:t>
            </a:r>
            <a:r>
              <a:rPr lang="vi-VN" sz="2400" b="0" i="0" dirty="0">
                <a:effectLst/>
                <a:latin typeface="Roboto" panose="02000000000000000000" pitchFamily="2" charset="0"/>
              </a:rPr>
              <a:t> Môn (</a:t>
            </a:r>
            <a:r>
              <a:rPr lang="vi-VN" sz="2400" b="0" i="0" dirty="0" err="1">
                <a:effectLst/>
                <a:latin typeface="Roboto" panose="02000000000000000000" pitchFamily="2" charset="0"/>
              </a:rPr>
              <a:t>Phúc</a:t>
            </a:r>
            <a:r>
              <a:rPr lang="vi-VN" sz="2400" b="0" i="0" dirty="0">
                <a:effectLst/>
                <a:latin typeface="Roboto" panose="02000000000000000000" pitchFamily="2" charset="0"/>
              </a:rPr>
              <a:t> </a:t>
            </a:r>
            <a:r>
              <a:rPr lang="vi-VN" sz="2400" b="0" i="0" dirty="0" err="1">
                <a:effectLst/>
                <a:latin typeface="Roboto" panose="02000000000000000000" pitchFamily="2" charset="0"/>
              </a:rPr>
              <a:t>Thọ</a:t>
            </a:r>
            <a:r>
              <a:rPr lang="vi-VN" sz="2400" b="0" i="0" dirty="0">
                <a:effectLst/>
                <a:latin typeface="Roboto" panose="02000000000000000000" pitchFamily="2" charset="0"/>
              </a:rPr>
              <a:t>, </a:t>
            </a:r>
            <a:r>
              <a:rPr lang="vi-VN" sz="2400" b="0" i="0" dirty="0" err="1">
                <a:effectLst/>
                <a:latin typeface="Roboto" panose="02000000000000000000" pitchFamily="2" charset="0"/>
              </a:rPr>
              <a:t>Hà</a:t>
            </a:r>
            <a:r>
              <a:rPr lang="vi-VN" sz="2400" b="0" i="0" dirty="0">
                <a:effectLst/>
                <a:latin typeface="Roboto" panose="02000000000000000000" pitchFamily="2" charset="0"/>
              </a:rPr>
              <a:t> </a:t>
            </a:r>
            <a:r>
              <a:rPr lang="vi-VN" sz="2400" b="0" i="0" dirty="0" err="1">
                <a:effectLst/>
                <a:latin typeface="Roboto" panose="02000000000000000000" pitchFamily="2" charset="0"/>
              </a:rPr>
              <a:t>Nội</a:t>
            </a:r>
            <a:r>
              <a:rPr lang="vi-VN" sz="2400" b="0" i="0" dirty="0">
                <a:effectLst/>
                <a:latin typeface="Roboto" panose="02000000000000000000" pitchFamily="2" charset="0"/>
              </a:rPr>
              <a:t>). </a:t>
            </a:r>
            <a:r>
              <a:rPr lang="vi-VN" sz="2400" b="0" i="0" dirty="0" err="1">
                <a:effectLst/>
                <a:latin typeface="Roboto" panose="02000000000000000000" pitchFamily="2" charset="0"/>
              </a:rPr>
              <a:t>Được</a:t>
            </a:r>
            <a:r>
              <a:rPr lang="vi-VN" sz="2400" b="0" i="0" dirty="0">
                <a:effectLst/>
                <a:latin typeface="Roboto" panose="02000000000000000000" pitchFamily="2" charset="0"/>
              </a:rPr>
              <a:t> đông </a:t>
            </a:r>
            <a:r>
              <a:rPr lang="vi-VN" sz="2400" b="0" i="0" dirty="0" err="1">
                <a:effectLst/>
                <a:latin typeface="Roboto" panose="02000000000000000000" pitchFamily="2" charset="0"/>
              </a:rPr>
              <a:t>đảo</a:t>
            </a:r>
            <a:r>
              <a:rPr lang="vi-VN" sz="2400" b="0" i="0" dirty="0">
                <a:effectLst/>
                <a:latin typeface="Roboto" panose="02000000000000000000" pitchFamily="2" charset="0"/>
              </a:rPr>
              <a:t> nhân dân </a:t>
            </a:r>
            <a:r>
              <a:rPr lang="vi-VN" sz="2400" b="0" i="0" dirty="0" err="1">
                <a:effectLst/>
                <a:latin typeface="Roboto" panose="02000000000000000000" pitchFamily="2" charset="0"/>
              </a:rPr>
              <a:t>nhiệt</a:t>
            </a:r>
            <a:r>
              <a:rPr lang="vi-VN" sz="2400" b="0" i="0" dirty="0">
                <a:effectLst/>
                <a:latin typeface="Roboto" panose="02000000000000000000" pitchFamily="2" charset="0"/>
              </a:rPr>
              <a:t> </a:t>
            </a:r>
            <a:r>
              <a:rPr lang="vi-VN" sz="2400" b="0" i="0" dirty="0" err="1">
                <a:effectLst/>
                <a:latin typeface="Roboto" panose="02000000000000000000" pitchFamily="2" charset="0"/>
              </a:rPr>
              <a:t>liệt</a:t>
            </a:r>
            <a:r>
              <a:rPr lang="vi-VN" sz="2400" b="0" i="0" dirty="0">
                <a:effectLst/>
                <a:latin typeface="Roboto" panose="02000000000000000000" pitchFamily="2" charset="0"/>
              </a:rPr>
              <a:t> </a:t>
            </a:r>
            <a:r>
              <a:rPr lang="vi-VN" sz="2400" b="0" i="0" dirty="0" err="1">
                <a:effectLst/>
                <a:latin typeface="Roboto" panose="02000000000000000000" pitchFamily="2" charset="0"/>
              </a:rPr>
              <a:t>hưởng</a:t>
            </a:r>
            <a:r>
              <a:rPr lang="vi-VN" sz="2400" b="0" i="0" dirty="0">
                <a:effectLst/>
                <a:latin typeface="Roboto" panose="02000000000000000000" pitchFamily="2" charset="0"/>
              </a:rPr>
              <a:t> </a:t>
            </a:r>
            <a:r>
              <a:rPr lang="vi-VN" sz="2400" b="0" i="0" dirty="0" err="1">
                <a:effectLst/>
                <a:latin typeface="Roboto" panose="02000000000000000000" pitchFamily="2" charset="0"/>
              </a:rPr>
              <a:t>ứng</a:t>
            </a:r>
            <a:r>
              <a:rPr lang="vi-VN" sz="2400" b="0" i="0" dirty="0">
                <a:effectLst/>
                <a:latin typeface="Roboto" panose="02000000000000000000" pitchFamily="2" charset="0"/>
              </a:rPr>
              <a:t>. </a:t>
            </a:r>
          </a:p>
          <a:p>
            <a:pPr algn="just"/>
            <a:r>
              <a:rPr lang="vi-VN" sz="2400" b="0" i="0" dirty="0">
                <a:effectLst/>
                <a:latin typeface="Roboto" panose="02000000000000000000" pitchFamily="2" charset="0"/>
              </a:rPr>
              <a:t>+ Quân </a:t>
            </a:r>
            <a:r>
              <a:rPr lang="vi-VN" sz="2400" b="0" i="0" dirty="0" err="1">
                <a:effectLst/>
                <a:latin typeface="Roboto" panose="02000000000000000000" pitchFamily="2" charset="0"/>
              </a:rPr>
              <a:t>khởi</a:t>
            </a:r>
            <a:r>
              <a:rPr lang="vi-VN" sz="2400" b="0" i="0" dirty="0">
                <a:effectLst/>
                <a:latin typeface="Roboto" panose="02000000000000000000" pitchFamily="2" charset="0"/>
              </a:rPr>
              <a:t> </a:t>
            </a:r>
            <a:r>
              <a:rPr lang="vi-VN" sz="2400" b="0" i="0" dirty="0" err="1">
                <a:effectLst/>
                <a:latin typeface="Roboto" panose="02000000000000000000" pitchFamily="2" charset="0"/>
              </a:rPr>
              <a:t>nghĩa</a:t>
            </a:r>
            <a:r>
              <a:rPr lang="vi-VN" sz="2400" b="0" i="0" dirty="0">
                <a:effectLst/>
                <a:latin typeface="Roboto" panose="02000000000000000000" pitchFamily="2" charset="0"/>
              </a:rPr>
              <a:t> nhanh </a:t>
            </a:r>
            <a:r>
              <a:rPr lang="vi-VN" sz="2400" b="0" i="0" dirty="0" err="1">
                <a:effectLst/>
                <a:latin typeface="Roboto" panose="02000000000000000000" pitchFamily="2" charset="0"/>
              </a:rPr>
              <a:t>chóng</a:t>
            </a:r>
            <a:r>
              <a:rPr lang="vi-VN" sz="2400" b="0" i="0" dirty="0">
                <a:effectLst/>
                <a:latin typeface="Roboto" panose="02000000000000000000" pitchFamily="2" charset="0"/>
              </a:rPr>
              <a:t> </a:t>
            </a:r>
            <a:r>
              <a:rPr lang="vi-VN" sz="2400" b="0" i="0" dirty="0" err="1">
                <a:effectLst/>
                <a:latin typeface="Roboto" panose="02000000000000000000" pitchFamily="2" charset="0"/>
              </a:rPr>
              <a:t>làm</a:t>
            </a:r>
            <a:r>
              <a:rPr lang="vi-VN" sz="2400" b="0" i="0" dirty="0">
                <a:effectLst/>
                <a:latin typeface="Roboto" panose="02000000000000000000" pitchFamily="2" charset="0"/>
              </a:rPr>
              <a:t> </a:t>
            </a:r>
            <a:r>
              <a:rPr lang="vi-VN" sz="2400" b="0" i="0" dirty="0" err="1">
                <a:effectLst/>
                <a:latin typeface="Roboto" panose="02000000000000000000" pitchFamily="2" charset="0"/>
              </a:rPr>
              <a:t>chủ</a:t>
            </a:r>
            <a:r>
              <a:rPr lang="vi-VN" sz="2400" b="0" i="0" dirty="0">
                <a:effectLst/>
                <a:latin typeface="Roboto" panose="02000000000000000000" pitchFamily="2" charset="0"/>
              </a:rPr>
              <a:t> Mê Linh, sau </a:t>
            </a:r>
            <a:r>
              <a:rPr lang="vi-VN" sz="2400" b="0" i="0" dirty="0" err="1">
                <a:effectLst/>
                <a:latin typeface="Roboto" panose="02000000000000000000" pitchFamily="2" charset="0"/>
              </a:rPr>
              <a:t>đó</a:t>
            </a:r>
            <a:r>
              <a:rPr lang="vi-VN" sz="2400" b="0" i="0" dirty="0">
                <a:effectLst/>
                <a:latin typeface="Roboto" panose="02000000000000000000" pitchFamily="2" charset="0"/>
              </a:rPr>
              <a:t> </a:t>
            </a:r>
            <a:r>
              <a:rPr lang="vi-VN" sz="2400" b="0" i="0" dirty="0" err="1">
                <a:effectLst/>
                <a:latin typeface="Roboto" panose="02000000000000000000" pitchFamily="2" charset="0"/>
              </a:rPr>
              <a:t>hạ</a:t>
            </a:r>
            <a:r>
              <a:rPr lang="vi-VN" sz="2400" b="0" i="0" dirty="0">
                <a:effectLst/>
                <a:latin typeface="Roboto" panose="02000000000000000000" pitchFamily="2" charset="0"/>
              </a:rPr>
              <a:t> </a:t>
            </a:r>
            <a:r>
              <a:rPr lang="vi-VN" sz="2400" b="0" i="0" dirty="0" err="1">
                <a:effectLst/>
                <a:latin typeface="Roboto" panose="02000000000000000000" pitchFamily="2" charset="0"/>
              </a:rPr>
              <a:t>thành</a:t>
            </a:r>
            <a:r>
              <a:rPr lang="vi-VN" sz="2400" b="0" i="0" dirty="0">
                <a:effectLst/>
                <a:latin typeface="Roboto" panose="02000000000000000000" pitchFamily="2" charset="0"/>
              </a:rPr>
              <a:t> </a:t>
            </a:r>
            <a:r>
              <a:rPr lang="vi-VN" sz="2400" b="0" i="0" dirty="0" err="1">
                <a:effectLst/>
                <a:latin typeface="Roboto" panose="02000000000000000000" pitchFamily="2" charset="0"/>
              </a:rPr>
              <a:t>Cổ</a:t>
            </a:r>
            <a:r>
              <a:rPr lang="vi-VN" sz="2400" b="0" i="0" dirty="0">
                <a:effectLst/>
                <a:latin typeface="Roboto" panose="02000000000000000000" pitchFamily="2" charset="0"/>
              </a:rPr>
              <a:t> Loa, </a:t>
            </a:r>
            <a:r>
              <a:rPr lang="vi-VN" sz="2400" b="0" i="0" dirty="0" err="1">
                <a:effectLst/>
                <a:latin typeface="Roboto" panose="02000000000000000000" pitchFamily="2" charset="0"/>
              </a:rPr>
              <a:t>tiến</a:t>
            </a:r>
            <a:r>
              <a:rPr lang="vi-VN" sz="2400" b="0" i="0" dirty="0">
                <a:effectLst/>
                <a:latin typeface="Roboto" panose="02000000000000000000" pitchFamily="2" charset="0"/>
              </a:rPr>
              <a:t> </a:t>
            </a:r>
            <a:r>
              <a:rPr lang="vi-VN" sz="2400" b="0" i="0" dirty="0" err="1">
                <a:effectLst/>
                <a:latin typeface="Roboto" panose="02000000000000000000" pitchFamily="2" charset="0"/>
              </a:rPr>
              <a:t>đánh</a:t>
            </a:r>
            <a:r>
              <a:rPr lang="vi-VN" sz="2400" b="0" i="0" dirty="0">
                <a:effectLst/>
                <a:latin typeface="Roboto" panose="02000000000000000000" pitchFamily="2" charset="0"/>
              </a:rPr>
              <a:t> </a:t>
            </a:r>
            <a:r>
              <a:rPr lang="vi-VN" sz="2400" b="0" i="0" dirty="0" err="1">
                <a:effectLst/>
                <a:latin typeface="Roboto" panose="02000000000000000000" pitchFamily="2" charset="0"/>
              </a:rPr>
              <a:t>và</a:t>
            </a:r>
            <a:r>
              <a:rPr lang="vi-VN" sz="2400" b="0" i="0" dirty="0">
                <a:effectLst/>
                <a:latin typeface="Roboto" panose="02000000000000000000" pitchFamily="2" charset="0"/>
              </a:rPr>
              <a:t> </a:t>
            </a:r>
            <a:r>
              <a:rPr lang="vi-VN" sz="2400" b="0" i="0" dirty="0" err="1">
                <a:effectLst/>
                <a:latin typeface="Roboto" panose="02000000000000000000" pitchFamily="2" charset="0"/>
              </a:rPr>
              <a:t>làm</a:t>
            </a:r>
            <a:r>
              <a:rPr lang="vi-VN" sz="2400" b="0" i="0" dirty="0">
                <a:effectLst/>
                <a:latin typeface="Roboto" panose="02000000000000000000" pitchFamily="2" charset="0"/>
              </a:rPr>
              <a:t> </a:t>
            </a:r>
            <a:r>
              <a:rPr lang="vi-VN" sz="2400" b="0" i="0" dirty="0" err="1">
                <a:effectLst/>
                <a:latin typeface="Roboto" panose="02000000000000000000" pitchFamily="2" charset="0"/>
              </a:rPr>
              <a:t>chủ</a:t>
            </a:r>
            <a:r>
              <a:rPr lang="vi-VN" sz="2400" b="0" i="0" dirty="0">
                <a:effectLst/>
                <a:latin typeface="Roboto" panose="02000000000000000000" pitchFamily="2" charset="0"/>
              </a:rPr>
              <a:t> </a:t>
            </a:r>
            <a:r>
              <a:rPr lang="vi-VN" sz="2400" b="0" i="0" dirty="0" err="1">
                <a:effectLst/>
                <a:latin typeface="Roboto" panose="02000000000000000000" pitchFamily="2" charset="0"/>
              </a:rPr>
              <a:t>Luy</a:t>
            </a:r>
            <a:r>
              <a:rPr lang="vi-VN" sz="2400" b="0" i="0" dirty="0">
                <a:effectLst/>
                <a:latin typeface="Roboto" panose="02000000000000000000" pitchFamily="2" charset="0"/>
              </a:rPr>
              <a:t> Lâu (</a:t>
            </a:r>
            <a:r>
              <a:rPr lang="vi-VN" sz="2400" b="0" i="0" dirty="0" err="1">
                <a:effectLst/>
                <a:latin typeface="Roboto" panose="02000000000000000000" pitchFamily="2" charset="0"/>
              </a:rPr>
              <a:t>Bắc</a:t>
            </a:r>
            <a:r>
              <a:rPr lang="vi-VN" sz="2400" b="0" i="0" dirty="0">
                <a:effectLst/>
                <a:latin typeface="Roboto" panose="02000000000000000000" pitchFamily="2" charset="0"/>
              </a:rPr>
              <a:t> Ninh).</a:t>
            </a:r>
          </a:p>
          <a:p>
            <a:pPr algn="just"/>
            <a:r>
              <a:rPr lang="vi-VN" sz="2400" b="0" i="0" dirty="0">
                <a:effectLst/>
                <a:latin typeface="Roboto" panose="02000000000000000000" pitchFamily="2" charset="0"/>
              </a:rPr>
              <a:t>+ Sau khi </a:t>
            </a:r>
            <a:r>
              <a:rPr lang="vi-VN" sz="2400" b="0" i="0" dirty="0" err="1">
                <a:effectLst/>
                <a:latin typeface="Roboto" panose="02000000000000000000" pitchFamily="2" charset="0"/>
              </a:rPr>
              <a:t>giành</a:t>
            </a:r>
            <a:r>
              <a:rPr lang="vi-VN" sz="2400" b="0" i="0" dirty="0">
                <a:effectLst/>
                <a:latin typeface="Roboto" panose="02000000000000000000" pitchFamily="2" charset="0"/>
              </a:rPr>
              <a:t> </a:t>
            </a:r>
            <a:r>
              <a:rPr lang="vi-VN" sz="2400" b="0" i="0" dirty="0" err="1">
                <a:effectLst/>
                <a:latin typeface="Roboto" panose="02000000000000000000" pitchFamily="2" charset="0"/>
              </a:rPr>
              <a:t>thắng</a:t>
            </a:r>
            <a:r>
              <a:rPr lang="vi-VN" sz="2400" b="0" i="0" dirty="0">
                <a:effectLst/>
                <a:latin typeface="Roboto" panose="02000000000000000000" pitchFamily="2" charset="0"/>
              </a:rPr>
              <a:t> </a:t>
            </a:r>
            <a:r>
              <a:rPr lang="vi-VN" sz="2400" b="0" i="0" dirty="0" err="1">
                <a:effectLst/>
                <a:latin typeface="Roboto" panose="02000000000000000000" pitchFamily="2" charset="0"/>
              </a:rPr>
              <a:t>lợi</a:t>
            </a:r>
            <a:r>
              <a:rPr lang="vi-VN" sz="2400" b="0" i="0" dirty="0">
                <a:effectLst/>
                <a:latin typeface="Roboto" panose="02000000000000000000" pitchFamily="2" charset="0"/>
              </a:rPr>
              <a:t>, Trưng </a:t>
            </a:r>
            <a:r>
              <a:rPr lang="vi-VN" sz="2400" b="0" i="0" dirty="0" err="1">
                <a:effectLst/>
                <a:latin typeface="Roboto" panose="02000000000000000000" pitchFamily="2" charset="0"/>
              </a:rPr>
              <a:t>Trắc</a:t>
            </a:r>
            <a:r>
              <a:rPr lang="vi-VN" sz="2400" b="0" i="0" dirty="0">
                <a:effectLst/>
                <a:latin typeface="Roboto" panose="02000000000000000000" pitchFamily="2" charset="0"/>
              </a:rPr>
              <a:t> </a:t>
            </a:r>
            <a:r>
              <a:rPr lang="vi-VN" sz="2400" b="0" i="0" dirty="0" err="1">
                <a:effectLst/>
                <a:latin typeface="Roboto" panose="02000000000000000000" pitchFamily="2" charset="0"/>
              </a:rPr>
              <a:t>được</a:t>
            </a:r>
            <a:r>
              <a:rPr lang="vi-VN" sz="2400" b="0" i="0" dirty="0">
                <a:effectLst/>
                <a:latin typeface="Roboto" panose="02000000000000000000" pitchFamily="2" charset="0"/>
              </a:rPr>
              <a:t> suy tôn </a:t>
            </a:r>
            <a:r>
              <a:rPr lang="vi-VN" sz="2400" b="0" i="0" dirty="0" err="1">
                <a:effectLst/>
                <a:latin typeface="Roboto" panose="02000000000000000000" pitchFamily="2" charset="0"/>
              </a:rPr>
              <a:t>làm</a:t>
            </a:r>
            <a:r>
              <a:rPr lang="vi-VN" sz="2400" b="0" i="0" dirty="0">
                <a:effectLst/>
                <a:latin typeface="Roboto" panose="02000000000000000000" pitchFamily="2" charset="0"/>
              </a:rPr>
              <a:t> vua, </a:t>
            </a:r>
            <a:r>
              <a:rPr lang="vi-VN" sz="2400" b="0" i="0" dirty="0" err="1">
                <a:effectLst/>
                <a:latin typeface="Roboto" panose="02000000000000000000" pitchFamily="2" charset="0"/>
              </a:rPr>
              <a:t>đóng</a:t>
            </a:r>
            <a:r>
              <a:rPr lang="vi-VN" sz="2400" b="0" i="0" dirty="0">
                <a:effectLst/>
                <a:latin typeface="Roboto" panose="02000000000000000000" pitchFamily="2" charset="0"/>
              </a:rPr>
              <a:t> đô ở Mê Linh.</a:t>
            </a:r>
          </a:p>
        </p:txBody>
      </p:sp>
      <p:pic>
        <p:nvPicPr>
          <p:cNvPr id="10" name="Hình ảnh 9">
            <a:extLst>
              <a:ext uri="{FF2B5EF4-FFF2-40B4-BE49-F238E27FC236}">
                <a16:creationId xmlns:a16="http://schemas.microsoft.com/office/drawing/2014/main" id="{7254EA83-A345-2531-0B54-C33301A242F4}"/>
              </a:ext>
            </a:extLst>
          </p:cNvPr>
          <p:cNvPicPr>
            <a:picLocks noChangeAspect="1"/>
          </p:cNvPicPr>
          <p:nvPr/>
        </p:nvPicPr>
        <p:blipFill>
          <a:blip r:embed="rId3"/>
          <a:stretch>
            <a:fillRect/>
          </a:stretch>
        </p:blipFill>
        <p:spPr>
          <a:xfrm>
            <a:off x="7908585" y="549918"/>
            <a:ext cx="1035277" cy="1035277"/>
          </a:xfrm>
          <a:prstGeom prst="rect">
            <a:avLst/>
          </a:prstGeom>
        </p:spPr>
      </p:pic>
    </p:spTree>
    <p:extLst>
      <p:ext uri="{BB962C8B-B14F-4D97-AF65-F5344CB8AC3E}">
        <p14:creationId xmlns:p14="http://schemas.microsoft.com/office/powerpoint/2010/main" val="324439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sp>
        <p:nvSpPr>
          <p:cNvPr id="13" name="Hộp Văn bản 12">
            <a:extLst>
              <a:ext uri="{FF2B5EF4-FFF2-40B4-BE49-F238E27FC236}">
                <a16:creationId xmlns:a16="http://schemas.microsoft.com/office/drawing/2014/main" id="{4CF2DCED-3B9B-3EF6-4BCD-B6ABCCA01568}"/>
              </a:ext>
            </a:extLst>
          </p:cNvPr>
          <p:cNvSpPr txBox="1"/>
          <p:nvPr/>
        </p:nvSpPr>
        <p:spPr>
          <a:xfrm>
            <a:off x="541611" y="2915737"/>
            <a:ext cx="3055258" cy="584775"/>
          </a:xfrm>
          <a:prstGeom prst="rect">
            <a:avLst/>
          </a:prstGeom>
          <a:noFill/>
        </p:spPr>
        <p:txBody>
          <a:bodyPr wrap="square" rtlCol="0">
            <a:spAutoFit/>
          </a:bodyPr>
          <a:lstStyle/>
          <a:p>
            <a:pPr algn="l"/>
            <a:r>
              <a:rPr lang="vi-VN" sz="3200" dirty="0">
                <a:solidFill>
                  <a:schemeClr val="accent4"/>
                </a:solidFill>
              </a:rPr>
              <a:t>*Ý </a:t>
            </a:r>
            <a:r>
              <a:rPr lang="vi-VN" sz="3200" dirty="0" err="1">
                <a:solidFill>
                  <a:schemeClr val="accent4"/>
                </a:solidFill>
              </a:rPr>
              <a:t>nghĩa</a:t>
            </a:r>
            <a:endParaRPr lang="vi-VN" sz="3200" dirty="0">
              <a:solidFill>
                <a:schemeClr val="accent4"/>
              </a:solidFill>
            </a:endParaRPr>
          </a:p>
        </p:txBody>
      </p:sp>
      <p:sp>
        <p:nvSpPr>
          <p:cNvPr id="4" name="Hộp Văn bản 3">
            <a:extLst>
              <a:ext uri="{FF2B5EF4-FFF2-40B4-BE49-F238E27FC236}">
                <a16:creationId xmlns:a16="http://schemas.microsoft.com/office/drawing/2014/main" id="{5243A633-C132-BF33-9FBA-12A30384D1BA}"/>
              </a:ext>
            </a:extLst>
          </p:cNvPr>
          <p:cNvSpPr txBox="1"/>
          <p:nvPr/>
        </p:nvSpPr>
        <p:spPr>
          <a:xfrm>
            <a:off x="541611" y="3381481"/>
            <a:ext cx="8895687" cy="2554545"/>
          </a:xfrm>
          <a:prstGeom prst="rect">
            <a:avLst/>
          </a:prstGeom>
          <a:noFill/>
        </p:spPr>
        <p:txBody>
          <a:bodyPr wrap="square" rtlCol="0">
            <a:spAutoFit/>
          </a:bodyPr>
          <a:lstStyle/>
          <a:p>
            <a:pPr algn="l"/>
            <a:r>
              <a:rPr lang="vi-VN" sz="3200" dirty="0"/>
              <a:t>-</a:t>
            </a:r>
            <a:r>
              <a:rPr lang="vi-VN" sz="3200" dirty="0" err="1"/>
              <a:t>Chứng</a:t>
            </a:r>
            <a:r>
              <a:rPr lang="vi-VN" sz="3200" dirty="0"/>
              <a:t> </a:t>
            </a:r>
            <a:r>
              <a:rPr lang="vi-VN" sz="3200" dirty="0" err="1"/>
              <a:t>tỏ</a:t>
            </a:r>
            <a:r>
              <a:rPr lang="vi-VN" sz="3200" dirty="0"/>
              <a:t> tinh </a:t>
            </a:r>
            <a:r>
              <a:rPr lang="vi-VN" sz="3200" dirty="0" err="1"/>
              <a:t>thần</a:t>
            </a:r>
            <a:r>
              <a:rPr lang="vi-VN" sz="3200" dirty="0"/>
              <a:t> </a:t>
            </a:r>
            <a:r>
              <a:rPr lang="vi-VN" sz="3200" dirty="0" err="1"/>
              <a:t>đấu</a:t>
            </a:r>
            <a:r>
              <a:rPr lang="vi-VN" sz="3200" dirty="0"/>
              <a:t> tranh </a:t>
            </a:r>
            <a:r>
              <a:rPr lang="vi-VN" sz="3200" dirty="0" err="1"/>
              <a:t>mạnh</a:t>
            </a:r>
            <a:r>
              <a:rPr lang="vi-VN" sz="3200" dirty="0"/>
              <a:t> </a:t>
            </a:r>
            <a:r>
              <a:rPr lang="vi-VN" sz="3200" dirty="0" err="1"/>
              <a:t>mẽ,bất</a:t>
            </a:r>
            <a:r>
              <a:rPr lang="vi-VN" sz="3200" dirty="0"/>
              <a:t> </a:t>
            </a:r>
            <a:r>
              <a:rPr lang="vi-VN" sz="3200" dirty="0" err="1"/>
              <a:t>khuất</a:t>
            </a:r>
            <a:r>
              <a:rPr lang="vi-VN" sz="3200" dirty="0"/>
              <a:t> </a:t>
            </a:r>
            <a:r>
              <a:rPr lang="vi-VN" sz="3200" dirty="0" err="1"/>
              <a:t>của</a:t>
            </a:r>
            <a:r>
              <a:rPr lang="vi-VN" sz="3200" dirty="0"/>
              <a:t> </a:t>
            </a:r>
            <a:r>
              <a:rPr lang="vi-VN" sz="3200" dirty="0" err="1"/>
              <a:t>người</a:t>
            </a:r>
            <a:r>
              <a:rPr lang="vi-VN" sz="3200" dirty="0"/>
              <a:t> </a:t>
            </a:r>
            <a:r>
              <a:rPr lang="vi-VN" sz="3200" dirty="0" err="1"/>
              <a:t>Việt</a:t>
            </a:r>
            <a:endParaRPr lang="vi-VN" sz="3200" dirty="0"/>
          </a:p>
          <a:p>
            <a:pPr algn="l"/>
            <a:r>
              <a:rPr lang="vi-VN" sz="3200" dirty="0"/>
              <a:t>-</a:t>
            </a:r>
            <a:r>
              <a:rPr lang="vi-VN" sz="3200" dirty="0" err="1"/>
              <a:t>Tạo</a:t>
            </a:r>
            <a:r>
              <a:rPr lang="vi-VN" sz="3200" dirty="0"/>
              <a:t> </a:t>
            </a:r>
            <a:r>
              <a:rPr lang="vi-VN" sz="3200" dirty="0" err="1"/>
              <a:t>nền</a:t>
            </a:r>
            <a:r>
              <a:rPr lang="vi-VN" sz="3200" dirty="0"/>
              <a:t> </a:t>
            </a:r>
            <a:r>
              <a:rPr lang="vi-VN" sz="3200" dirty="0" err="1"/>
              <a:t>tảng,truyền</a:t>
            </a:r>
            <a:r>
              <a:rPr lang="vi-VN" sz="3200" dirty="0"/>
              <a:t> </a:t>
            </a:r>
            <a:r>
              <a:rPr lang="vi-VN" sz="3200" dirty="0" err="1"/>
              <a:t>thống</a:t>
            </a:r>
            <a:r>
              <a:rPr lang="vi-VN" sz="3200" dirty="0"/>
              <a:t> </a:t>
            </a:r>
            <a:r>
              <a:rPr lang="vi-VN" sz="3200" dirty="0" err="1"/>
              <a:t>đấu</a:t>
            </a:r>
            <a:r>
              <a:rPr lang="vi-VN" sz="3200" dirty="0"/>
              <a:t> tranh </a:t>
            </a:r>
            <a:r>
              <a:rPr lang="vi-VN" sz="3200" dirty="0" err="1"/>
              <a:t>và</a:t>
            </a:r>
            <a:r>
              <a:rPr lang="vi-VN" sz="3200" dirty="0"/>
              <a:t> </a:t>
            </a:r>
            <a:r>
              <a:rPr lang="vi-VN" sz="3200" dirty="0" err="1"/>
              <a:t>cổ</a:t>
            </a:r>
            <a:r>
              <a:rPr lang="vi-VN" sz="3200" dirty="0"/>
              <a:t> </a:t>
            </a:r>
            <a:r>
              <a:rPr lang="vi-VN" sz="3200" dirty="0" err="1"/>
              <a:t>vũ</a:t>
            </a:r>
            <a:r>
              <a:rPr lang="vi-VN" sz="3200" dirty="0"/>
              <a:t> cho </a:t>
            </a:r>
            <a:r>
              <a:rPr lang="vi-VN" sz="3200" dirty="0" err="1"/>
              <a:t>các</a:t>
            </a:r>
            <a:r>
              <a:rPr lang="vi-VN" sz="3200" dirty="0"/>
              <a:t> </a:t>
            </a:r>
            <a:r>
              <a:rPr lang="vi-VN" sz="3200" dirty="0" err="1"/>
              <a:t>cuộc</a:t>
            </a:r>
            <a:r>
              <a:rPr lang="vi-VN" sz="3200" dirty="0"/>
              <a:t> </a:t>
            </a:r>
            <a:r>
              <a:rPr lang="vi-VN" sz="3200" dirty="0" err="1"/>
              <a:t>khởi</a:t>
            </a:r>
            <a:r>
              <a:rPr lang="vi-VN" sz="3200" dirty="0"/>
              <a:t> </a:t>
            </a:r>
            <a:r>
              <a:rPr lang="vi-VN" sz="3200" dirty="0" err="1"/>
              <a:t>nghĩa</a:t>
            </a:r>
            <a:r>
              <a:rPr lang="vi-VN" sz="3200" dirty="0"/>
              <a:t> </a:t>
            </a:r>
            <a:r>
              <a:rPr lang="vi-VN" sz="3200" dirty="0" err="1"/>
              <a:t>giành</a:t>
            </a:r>
            <a:r>
              <a:rPr lang="vi-VN" sz="3200" dirty="0"/>
              <a:t> </a:t>
            </a:r>
            <a:r>
              <a:rPr lang="vi-VN" sz="3200" dirty="0" err="1"/>
              <a:t>độc</a:t>
            </a:r>
            <a:r>
              <a:rPr lang="vi-VN" sz="3200" dirty="0"/>
              <a:t> </a:t>
            </a:r>
            <a:r>
              <a:rPr lang="vi-VN" sz="3200" dirty="0" err="1"/>
              <a:t>lập,tư</a:t>
            </a:r>
            <a:r>
              <a:rPr lang="vi-VN" sz="3200" dirty="0"/>
              <a:t> </a:t>
            </a:r>
            <a:r>
              <a:rPr lang="vi-VN" sz="3200" dirty="0" err="1"/>
              <a:t>chủ</a:t>
            </a:r>
            <a:r>
              <a:rPr lang="vi-VN" sz="3200" dirty="0"/>
              <a:t> sau </a:t>
            </a:r>
            <a:r>
              <a:rPr lang="vi-VN" sz="3200" dirty="0" err="1"/>
              <a:t>này</a:t>
            </a:r>
            <a:endParaRPr lang="vi-VN" sz="3200" dirty="0"/>
          </a:p>
        </p:txBody>
      </p:sp>
      <p:sp>
        <p:nvSpPr>
          <p:cNvPr id="10" name="Hộp Văn bản 9">
            <a:extLst>
              <a:ext uri="{FF2B5EF4-FFF2-40B4-BE49-F238E27FC236}">
                <a16:creationId xmlns:a16="http://schemas.microsoft.com/office/drawing/2014/main" id="{243F3110-A185-BD35-CECC-FAFC88AD8D90}"/>
              </a:ext>
            </a:extLst>
          </p:cNvPr>
          <p:cNvSpPr txBox="1"/>
          <p:nvPr/>
        </p:nvSpPr>
        <p:spPr>
          <a:xfrm>
            <a:off x="521207" y="958017"/>
            <a:ext cx="3055258" cy="584775"/>
          </a:xfrm>
          <a:prstGeom prst="rect">
            <a:avLst/>
          </a:prstGeom>
          <a:noFill/>
        </p:spPr>
        <p:txBody>
          <a:bodyPr wrap="square" rtlCol="0">
            <a:spAutoFit/>
          </a:bodyPr>
          <a:lstStyle/>
          <a:p>
            <a:pPr algn="l"/>
            <a:r>
              <a:rPr lang="vi-VN" sz="3200" dirty="0">
                <a:solidFill>
                  <a:schemeClr val="accent4"/>
                </a:solidFill>
              </a:rPr>
              <a:t>*</a:t>
            </a:r>
            <a:r>
              <a:rPr lang="vi-VN" sz="3200" dirty="0" err="1">
                <a:solidFill>
                  <a:schemeClr val="accent4"/>
                </a:solidFill>
              </a:rPr>
              <a:t>Kết</a:t>
            </a:r>
            <a:r>
              <a:rPr lang="vi-VN" sz="3200" dirty="0">
                <a:solidFill>
                  <a:schemeClr val="accent4"/>
                </a:solidFill>
              </a:rPr>
              <a:t> </a:t>
            </a:r>
            <a:r>
              <a:rPr lang="vi-VN" sz="3200" dirty="0" err="1">
                <a:solidFill>
                  <a:schemeClr val="accent4"/>
                </a:solidFill>
              </a:rPr>
              <a:t>quả</a:t>
            </a:r>
            <a:endParaRPr lang="vi-VN" sz="3200" dirty="0">
              <a:solidFill>
                <a:schemeClr val="accent4"/>
              </a:solidFill>
            </a:endParaRPr>
          </a:p>
        </p:txBody>
      </p:sp>
      <p:sp>
        <p:nvSpPr>
          <p:cNvPr id="7" name="Hộp Văn bản 6">
            <a:extLst>
              <a:ext uri="{FF2B5EF4-FFF2-40B4-BE49-F238E27FC236}">
                <a16:creationId xmlns:a16="http://schemas.microsoft.com/office/drawing/2014/main" id="{DA883565-B8BE-F320-455A-B91F4D4A094D}"/>
              </a:ext>
            </a:extLst>
          </p:cNvPr>
          <p:cNvSpPr txBox="1"/>
          <p:nvPr/>
        </p:nvSpPr>
        <p:spPr>
          <a:xfrm>
            <a:off x="541611" y="1456723"/>
            <a:ext cx="8895687" cy="1569660"/>
          </a:xfrm>
          <a:prstGeom prst="rect">
            <a:avLst/>
          </a:prstGeom>
          <a:noFill/>
        </p:spPr>
        <p:txBody>
          <a:bodyPr wrap="square" rtlCol="0">
            <a:spAutoFit/>
          </a:bodyPr>
          <a:lstStyle/>
          <a:p>
            <a:pPr algn="l"/>
            <a:r>
              <a:rPr lang="vi-VN" sz="3200" dirty="0" err="1"/>
              <a:t>Cuộc</a:t>
            </a:r>
            <a:r>
              <a:rPr lang="vi-VN" sz="3200" dirty="0"/>
              <a:t> </a:t>
            </a:r>
            <a:r>
              <a:rPr lang="vi-VN" sz="3200" dirty="0" err="1"/>
              <a:t>khởi</a:t>
            </a:r>
            <a:r>
              <a:rPr lang="vi-VN" sz="3200" dirty="0"/>
              <a:t> </a:t>
            </a:r>
            <a:r>
              <a:rPr lang="vi-VN" sz="3200" dirty="0" err="1"/>
              <a:t>nghĩa</a:t>
            </a:r>
            <a:r>
              <a:rPr lang="vi-VN" sz="3200" dirty="0"/>
              <a:t> </a:t>
            </a:r>
            <a:r>
              <a:rPr lang="vi-VN" sz="3200" dirty="0" err="1"/>
              <a:t>giành</a:t>
            </a:r>
            <a:r>
              <a:rPr lang="vi-VN" sz="3200" dirty="0"/>
              <a:t> được </a:t>
            </a:r>
            <a:r>
              <a:rPr lang="vi-VN" sz="3200" dirty="0" err="1"/>
              <a:t>tự</a:t>
            </a:r>
            <a:r>
              <a:rPr lang="vi-VN" sz="3200" dirty="0"/>
              <a:t> </a:t>
            </a:r>
            <a:r>
              <a:rPr lang="vi-VN" sz="3200" dirty="0" err="1"/>
              <a:t>chủ</a:t>
            </a:r>
            <a:r>
              <a:rPr lang="vi-VN" sz="3200" dirty="0"/>
              <a:t> trong ba năm nhưng </a:t>
            </a:r>
            <a:r>
              <a:rPr lang="vi-VN" sz="3200" dirty="0" err="1"/>
              <a:t>cuối</a:t>
            </a:r>
            <a:r>
              <a:rPr lang="vi-VN" sz="3200" dirty="0"/>
              <a:t> </a:t>
            </a:r>
            <a:r>
              <a:rPr lang="vi-VN" sz="3200" dirty="0" err="1"/>
              <a:t>cùng</a:t>
            </a:r>
            <a:r>
              <a:rPr lang="vi-VN" sz="3200" dirty="0"/>
              <a:t> </a:t>
            </a:r>
            <a:r>
              <a:rPr lang="vi-VN" sz="3200" dirty="0" err="1"/>
              <a:t>bị</a:t>
            </a:r>
            <a:r>
              <a:rPr lang="vi-VN" sz="3200" dirty="0"/>
              <a:t> </a:t>
            </a:r>
            <a:r>
              <a:rPr lang="vi-VN" sz="3200" dirty="0" err="1"/>
              <a:t>đàn</a:t>
            </a:r>
            <a:r>
              <a:rPr lang="vi-VN" sz="3200" dirty="0"/>
              <a:t> </a:t>
            </a:r>
            <a:r>
              <a:rPr lang="vi-VN" sz="3200" dirty="0" err="1"/>
              <a:t>áp</a:t>
            </a:r>
            <a:r>
              <a:rPr lang="vi-VN" sz="3200" dirty="0"/>
              <a:t> do tương quan </a:t>
            </a:r>
            <a:r>
              <a:rPr lang="vi-VN" sz="3200" dirty="0" err="1"/>
              <a:t>lực</a:t>
            </a:r>
            <a:r>
              <a:rPr lang="vi-VN" sz="3200" dirty="0"/>
              <a:t> </a:t>
            </a:r>
            <a:r>
              <a:rPr lang="vi-VN" sz="3200" dirty="0" err="1"/>
              <a:t>lượng</a:t>
            </a:r>
            <a:r>
              <a:rPr lang="vi-VN" sz="3200" dirty="0"/>
              <a:t> </a:t>
            </a:r>
            <a:r>
              <a:rPr lang="vi-VN" sz="3200" dirty="0" err="1"/>
              <a:t>chống</a:t>
            </a:r>
            <a:r>
              <a:rPr lang="vi-VN" sz="3200" dirty="0"/>
              <a:t> </a:t>
            </a:r>
            <a:r>
              <a:rPr lang="vi-VN" sz="3200" dirty="0" err="1"/>
              <a:t>lệch</a:t>
            </a:r>
            <a:endParaRPr lang="vi-VN" sz="3200" dirty="0"/>
          </a:p>
        </p:txBody>
      </p:sp>
      <p:pic>
        <p:nvPicPr>
          <p:cNvPr id="11" name="Hình ảnh 10">
            <a:extLst>
              <a:ext uri="{FF2B5EF4-FFF2-40B4-BE49-F238E27FC236}">
                <a16:creationId xmlns:a16="http://schemas.microsoft.com/office/drawing/2014/main" id="{F1222DEC-F65B-2E55-2C42-0431EE20B98F}"/>
              </a:ext>
            </a:extLst>
          </p:cNvPr>
          <p:cNvPicPr>
            <a:picLocks noChangeAspect="1"/>
          </p:cNvPicPr>
          <p:nvPr/>
        </p:nvPicPr>
        <p:blipFill>
          <a:blip r:embed="rId3"/>
          <a:stretch>
            <a:fillRect/>
          </a:stretch>
        </p:blipFill>
        <p:spPr>
          <a:xfrm>
            <a:off x="8157863" y="556415"/>
            <a:ext cx="1035277" cy="1035277"/>
          </a:xfrm>
          <a:prstGeom prst="rect">
            <a:avLst/>
          </a:prstGeom>
        </p:spPr>
      </p:pic>
    </p:spTree>
    <p:extLst>
      <p:ext uri="{BB962C8B-B14F-4D97-AF65-F5344CB8AC3E}">
        <p14:creationId xmlns:p14="http://schemas.microsoft.com/office/powerpoint/2010/main" val="3873769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500" autoRev="1" fill="hold">
                                          <p:stCondLst>
                                            <p:cond delay="0"/>
                                          </p:stCondLst>
                                        </p:cTn>
                                        <p:tgtEl>
                                          <p:spTgt spid="7"/>
                                        </p:tgtEl>
                                        <p:attrNameLst>
                                          <p:attrName>ppt_w</p:attrName>
                                        </p:attrNameLst>
                                      </p:cBhvr>
                                    </p:anim>
                                    <p:anim by="(#ppt_w*0.50)" calcmode="lin" valueType="num">
                                      <p:cBhvr>
                                        <p:cTn id="14" dur="500" decel="50000" autoRev="1" fill="hold">
                                          <p:stCondLst>
                                            <p:cond delay="0"/>
                                          </p:stCondLst>
                                        </p:cTn>
                                        <p:tgtEl>
                                          <p:spTgt spid="7"/>
                                        </p:tgtEl>
                                        <p:attrNameLst>
                                          <p:attrName>ppt_x</p:attrName>
                                        </p:attrNameLst>
                                      </p:cBhvr>
                                    </p:anim>
                                    <p:anim from="(-#ppt_h/2)" to="(#ppt_y)" calcmode="lin" valueType="num">
                                      <p:cBhvr>
                                        <p:cTn id="15" dur="1000" fill="hold">
                                          <p:stCondLst>
                                            <p:cond delay="0"/>
                                          </p:stCondLst>
                                        </p:cTn>
                                        <p:tgtEl>
                                          <p:spTgt spid="7"/>
                                        </p:tgtEl>
                                        <p:attrNameLst>
                                          <p:attrName>ppt_y</p:attrName>
                                        </p:attrNameLst>
                                      </p:cBhvr>
                                    </p:anim>
                                    <p:animRot by="21600000">
                                      <p:cBhvr>
                                        <p:cTn id="16" dur="1000" fill="hold">
                                          <p:stCondLst>
                                            <p:cond delay="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59275C-1466-61F5-66C3-9B89716E2877}"/>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DCF82EEC-4A5A-1BC7-7C91-E25B084788B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248B096D-D18D-70CC-AAF4-1219407E94ED}"/>
              </a:ext>
            </a:extLst>
          </p:cNvPr>
          <p:cNvPicPr>
            <a:picLocks noChangeAspect="1"/>
          </p:cNvPicPr>
          <p:nvPr/>
        </p:nvPicPr>
        <p:blipFill>
          <a:blip r:embed="rId2"/>
          <a:stretch>
            <a:fillRect/>
          </a:stretch>
        </p:blipFill>
        <p:spPr>
          <a:xfrm>
            <a:off x="0" y="-1"/>
            <a:ext cx="12192000" cy="6858001"/>
          </a:xfrm>
          <a:prstGeom prst="rect">
            <a:avLst/>
          </a:prstGeom>
        </p:spPr>
      </p:pic>
      <p:sp>
        <p:nvSpPr>
          <p:cNvPr id="8" name="Hộp Văn bản 7">
            <a:extLst>
              <a:ext uri="{FF2B5EF4-FFF2-40B4-BE49-F238E27FC236}">
                <a16:creationId xmlns:a16="http://schemas.microsoft.com/office/drawing/2014/main" id="{97AE6F46-0F89-E5F2-A91A-BF9903E85AD3}"/>
              </a:ext>
            </a:extLst>
          </p:cNvPr>
          <p:cNvSpPr txBox="1"/>
          <p:nvPr/>
        </p:nvSpPr>
        <p:spPr>
          <a:xfrm>
            <a:off x="1485040" y="-48067"/>
            <a:ext cx="6154840" cy="707886"/>
          </a:xfrm>
          <a:prstGeom prst="rect">
            <a:avLst/>
          </a:prstGeom>
          <a:noFill/>
        </p:spPr>
        <p:txBody>
          <a:bodyPr wrap="square" rtlCol="0">
            <a:spAutoFit/>
          </a:bodyPr>
          <a:lstStyle/>
          <a:p>
            <a:pPr algn="l"/>
            <a:r>
              <a:rPr lang="vi-VN" sz="4000" dirty="0">
                <a:solidFill>
                  <a:srgbClr val="002060"/>
                </a:solidFill>
              </a:rPr>
              <a:t>2.Khởi </a:t>
            </a:r>
            <a:r>
              <a:rPr lang="vi-VN" sz="4000" dirty="0" err="1">
                <a:solidFill>
                  <a:srgbClr val="002060"/>
                </a:solidFill>
              </a:rPr>
              <a:t>nghĩa</a:t>
            </a:r>
            <a:r>
              <a:rPr lang="vi-VN" sz="4000" dirty="0">
                <a:solidFill>
                  <a:srgbClr val="002060"/>
                </a:solidFill>
              </a:rPr>
              <a:t> </a:t>
            </a:r>
            <a:r>
              <a:rPr lang="vi-VN" sz="4000" dirty="0" err="1">
                <a:solidFill>
                  <a:srgbClr val="002060"/>
                </a:solidFill>
              </a:rPr>
              <a:t>Bà</a:t>
            </a:r>
            <a:r>
              <a:rPr lang="vi-VN" sz="4000" dirty="0">
                <a:solidFill>
                  <a:srgbClr val="002060"/>
                </a:solidFill>
              </a:rPr>
              <a:t> </a:t>
            </a:r>
            <a:r>
              <a:rPr lang="vi-VN" sz="4000" dirty="0" err="1">
                <a:solidFill>
                  <a:srgbClr val="002060"/>
                </a:solidFill>
              </a:rPr>
              <a:t>Triệu</a:t>
            </a:r>
            <a:endParaRPr lang="vi-VN" sz="4000" dirty="0">
              <a:solidFill>
                <a:srgbClr val="002060"/>
              </a:solidFill>
            </a:endParaRPr>
          </a:p>
        </p:txBody>
      </p:sp>
      <p:pic>
        <p:nvPicPr>
          <p:cNvPr id="11" name="Hình ảnh 10">
            <a:extLst>
              <a:ext uri="{FF2B5EF4-FFF2-40B4-BE49-F238E27FC236}">
                <a16:creationId xmlns:a16="http://schemas.microsoft.com/office/drawing/2014/main" id="{828D838C-3303-9EAB-4DB2-E39FA5DE58C5}"/>
              </a:ext>
            </a:extLst>
          </p:cNvPr>
          <p:cNvPicPr>
            <a:picLocks noChangeAspect="1"/>
          </p:cNvPicPr>
          <p:nvPr/>
        </p:nvPicPr>
        <p:blipFill>
          <a:blip r:embed="rId3"/>
          <a:stretch>
            <a:fillRect/>
          </a:stretch>
        </p:blipFill>
        <p:spPr>
          <a:xfrm>
            <a:off x="7639880" y="319086"/>
            <a:ext cx="4213452" cy="5356801"/>
          </a:xfrm>
          <a:prstGeom prst="rect">
            <a:avLst/>
          </a:prstGeom>
        </p:spPr>
      </p:pic>
      <p:sp>
        <p:nvSpPr>
          <p:cNvPr id="13" name="Hộp Văn bản 12">
            <a:extLst>
              <a:ext uri="{FF2B5EF4-FFF2-40B4-BE49-F238E27FC236}">
                <a16:creationId xmlns:a16="http://schemas.microsoft.com/office/drawing/2014/main" id="{A04898A5-C57C-7920-3F99-FE8E53A6CF92}"/>
              </a:ext>
            </a:extLst>
          </p:cNvPr>
          <p:cNvSpPr txBox="1"/>
          <p:nvPr/>
        </p:nvSpPr>
        <p:spPr>
          <a:xfrm>
            <a:off x="1970314" y="479623"/>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4" name="Hộp Văn bản 3">
            <a:extLst>
              <a:ext uri="{FF2B5EF4-FFF2-40B4-BE49-F238E27FC236}">
                <a16:creationId xmlns:a16="http://schemas.microsoft.com/office/drawing/2014/main" id="{A89B9485-EF8B-436C-A17B-C43C2A58638D}"/>
              </a:ext>
            </a:extLst>
          </p:cNvPr>
          <p:cNvSpPr txBox="1"/>
          <p:nvPr/>
        </p:nvSpPr>
        <p:spPr>
          <a:xfrm>
            <a:off x="932402" y="1044186"/>
            <a:ext cx="6668017"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a:t>
            </a:r>
            <a:r>
              <a:rPr lang="vi-VN" sz="3200" dirty="0" err="1"/>
              <a:t>ách</a:t>
            </a:r>
            <a:r>
              <a:rPr lang="vi-VN" sz="3200" dirty="0"/>
              <a:t> </a:t>
            </a:r>
            <a:r>
              <a:rPr lang="vi-VN" sz="3200" dirty="0" err="1"/>
              <a:t>thống</a:t>
            </a:r>
            <a:r>
              <a:rPr lang="vi-VN" sz="3200" dirty="0"/>
              <a:t> </a:t>
            </a:r>
            <a:r>
              <a:rPr lang="vi-VN" sz="3200" dirty="0" err="1"/>
              <a:t>trị</a:t>
            </a:r>
            <a:r>
              <a:rPr lang="vi-VN" sz="3200" dirty="0"/>
              <a:t> </a:t>
            </a:r>
            <a:r>
              <a:rPr lang="vi-VN" sz="3200" dirty="0" err="1"/>
              <a:t>tàn</a:t>
            </a:r>
            <a:r>
              <a:rPr lang="vi-VN" sz="3200" dirty="0"/>
              <a:t> </a:t>
            </a:r>
            <a:r>
              <a:rPr lang="vi-VN" sz="3200" dirty="0" err="1"/>
              <a:t>bạo</a:t>
            </a:r>
            <a:r>
              <a:rPr lang="vi-VN" sz="3200" dirty="0"/>
              <a:t> </a:t>
            </a:r>
            <a:r>
              <a:rPr lang="vi-VN" sz="3200" dirty="0" err="1"/>
              <a:t>của</a:t>
            </a:r>
            <a:r>
              <a:rPr lang="vi-VN" sz="3200" dirty="0"/>
              <a:t> </a:t>
            </a:r>
            <a:r>
              <a:rPr lang="vi-VN" sz="3200" dirty="0" err="1"/>
              <a:t>nhà</a:t>
            </a:r>
            <a:r>
              <a:rPr lang="vi-VN" sz="3200" dirty="0"/>
              <a:t> Ngô</a:t>
            </a:r>
          </a:p>
        </p:txBody>
      </p:sp>
      <p:pic>
        <p:nvPicPr>
          <p:cNvPr id="9" name="Hình ảnh 8">
            <a:extLst>
              <a:ext uri="{FF2B5EF4-FFF2-40B4-BE49-F238E27FC236}">
                <a16:creationId xmlns:a16="http://schemas.microsoft.com/office/drawing/2014/main" id="{DCAD6473-8259-EDD0-3EBD-D7EAB8054A53}"/>
              </a:ext>
            </a:extLst>
          </p:cNvPr>
          <p:cNvPicPr>
            <a:picLocks noChangeAspect="1"/>
          </p:cNvPicPr>
          <p:nvPr/>
        </p:nvPicPr>
        <p:blipFill>
          <a:blip r:embed="rId4"/>
          <a:stretch>
            <a:fillRect/>
          </a:stretch>
        </p:blipFill>
        <p:spPr>
          <a:xfrm>
            <a:off x="7600419" y="319086"/>
            <a:ext cx="4252913" cy="4817281"/>
          </a:xfrm>
          <a:prstGeom prst="rect">
            <a:avLst/>
          </a:prstGeom>
        </p:spPr>
      </p:pic>
      <p:pic>
        <p:nvPicPr>
          <p:cNvPr id="7" name="Hình ảnh 6">
            <a:extLst>
              <a:ext uri="{FF2B5EF4-FFF2-40B4-BE49-F238E27FC236}">
                <a16:creationId xmlns:a16="http://schemas.microsoft.com/office/drawing/2014/main" id="{8B4B5B3D-2030-09F8-C29F-51848BC1B7C9}"/>
              </a:ext>
            </a:extLst>
          </p:cNvPr>
          <p:cNvPicPr>
            <a:picLocks noChangeAspect="1"/>
          </p:cNvPicPr>
          <p:nvPr/>
        </p:nvPicPr>
        <p:blipFill>
          <a:blip r:embed="rId5"/>
          <a:stretch>
            <a:fillRect/>
          </a:stretch>
        </p:blipFill>
        <p:spPr>
          <a:xfrm>
            <a:off x="5213707" y="3052645"/>
            <a:ext cx="1035277" cy="1035277"/>
          </a:xfrm>
          <a:prstGeom prst="rect">
            <a:avLst/>
          </a:prstGeom>
        </p:spPr>
      </p:pic>
    </p:spTree>
    <p:extLst>
      <p:ext uri="{BB962C8B-B14F-4D97-AF65-F5344CB8AC3E}">
        <p14:creationId xmlns:p14="http://schemas.microsoft.com/office/powerpoint/2010/main" val="332553938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4" grpId="0" animBg="1"/>
    </p:bldLst>
  </p:timing>
</p:sld>
</file>

<file path=ppt/theme/theme1.xml><?xml version="1.0" encoding="utf-8"?>
<a:theme xmlns:a="http://schemas.openxmlformats.org/drawingml/2006/main" name="Tài_liệu_Chào_mừ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B45"/>
        </a:solidFill>
        <a:ln>
          <a:solidFill>
            <a:srgbClr val="FF9B4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4199371_TF16401157.potx" id="{F3F2E785-3CBB-4B30-BA3D-CD65C0BC70D0}" vid="{972CD089-876A-4714-A329-F1738FB888B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TotalTime>
  <Words>1665</Words>
  <Application>Microsoft Office PowerPoint</Application>
  <PresentationFormat>Widescreen</PresentationFormat>
  <Paragraphs>106</Paragraphs>
  <Slides>26</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vt:lpstr>
      <vt:lpstr>Calibri</vt:lpstr>
      <vt:lpstr>Google Sans</vt:lpstr>
      <vt:lpstr>Nunito SemiBold</vt:lpstr>
      <vt:lpstr>Open Sans</vt:lpstr>
      <vt:lpstr>OpenSans</vt:lpstr>
      <vt:lpstr>Roboto</vt:lpstr>
      <vt:lpstr>Sue Ellen Francisco</vt:lpstr>
      <vt:lpstr>Tahoma</vt:lpstr>
      <vt:lpstr>Tài_liệu_Chào_mừng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Chào mừng bạn đến với PowerPoint  for Android</dc:title>
  <dc:creator>danglinh20112710@gmail.com</dc:creator>
  <cp:keywords/>
  <cp:lastModifiedBy>This MC</cp:lastModifiedBy>
  <cp:revision>33</cp:revision>
  <dcterms:created xsi:type="dcterms:W3CDTF">2023-04-30T04:46:41Z</dcterms:created>
  <dcterms:modified xsi:type="dcterms:W3CDTF">2024-02-06T09:05:26Z</dcterms:modified>
  <cp:version/>
</cp:coreProperties>
</file>