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32" r:id="rId4"/>
    <p:sldId id="340" r:id="rId5"/>
    <p:sldId id="341" r:id="rId6"/>
    <p:sldId id="335" r:id="rId7"/>
    <p:sldId id="298" r:id="rId8"/>
    <p:sldId id="325" r:id="rId9"/>
    <p:sldId id="336" r:id="rId10"/>
    <p:sldId id="337" r:id="rId11"/>
    <p:sldId id="338" r:id="rId12"/>
    <p:sldId id="313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37D91"/>
    <a:srgbClr val="F7A5A5"/>
    <a:srgbClr val="FBCDCD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8804" y="1829564"/>
            <a:ext cx="1097595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The supermarket in my neighbourhood </a:t>
            </a:r>
            <a:r>
              <a:rPr lang="en-US" i="1" dirty="0">
                <a:solidFill>
                  <a:srgbClr val="7030A0"/>
                </a:solidFill>
              </a:rPr>
              <a:t>opens/ will open </a:t>
            </a:r>
            <a:r>
              <a:rPr lang="en-US" dirty="0"/>
              <a:t>longer hours than the one in yours.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Don’t worry. I </a:t>
            </a:r>
            <a:r>
              <a:rPr lang="en-US" i="1" dirty="0">
                <a:solidFill>
                  <a:srgbClr val="7030A0"/>
                </a:solidFill>
              </a:rPr>
              <a:t>make/will make </a:t>
            </a:r>
            <a:r>
              <a:rPr lang="en-US" dirty="0"/>
              <a:t>a shopping list, and you just give it to the shop owner.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We </a:t>
            </a:r>
            <a:r>
              <a:rPr lang="en-US" i="1" dirty="0">
                <a:solidFill>
                  <a:srgbClr val="7030A0"/>
                </a:solidFill>
              </a:rPr>
              <a:t>don’t buy/ won’t buy </a:t>
            </a:r>
            <a:r>
              <a:rPr lang="en-US" dirty="0"/>
              <a:t>a birthday cake this year. We can bake one at home.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The bus schedule says that there is/ will be a bus to Aeon at 10:05.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Look at the advertisement. </a:t>
            </a:r>
            <a:r>
              <a:rPr lang="en-US" i="1" dirty="0">
                <a:solidFill>
                  <a:srgbClr val="7030A0"/>
                </a:solidFill>
              </a:rPr>
              <a:t>Does/ Will </a:t>
            </a:r>
            <a:r>
              <a:rPr lang="en-US" dirty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16801" y="2253674"/>
            <a:ext cx="822960" cy="7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9763" y="3237347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78740" y="423641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3156" y="5779911"/>
            <a:ext cx="688622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pairs, ask and answer to check planning 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17"/>
              </p:ext>
            </p:extLst>
          </p:nvPr>
        </p:nvGraphicFramePr>
        <p:xfrm>
          <a:off x="657478" y="2549057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Events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01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61418"/>
              </p:ext>
            </p:extLst>
          </p:nvPr>
        </p:nvGraphicFramePr>
        <p:xfrm>
          <a:off x="657478" y="1684022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0356" y="5847509"/>
            <a:ext cx="1075942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	</a:t>
            </a:r>
            <a:r>
              <a:rPr lang="en-US" sz="2400" b="1" dirty="0"/>
              <a:t>A</a:t>
            </a:r>
            <a:r>
              <a:rPr lang="en-US" sz="2400" dirty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</a:t>
            </a:r>
            <a:r>
              <a:rPr lang="en-US" sz="2400" b="1" dirty="0"/>
              <a:t>B:</a:t>
            </a:r>
            <a:r>
              <a:rPr lang="en-US" sz="2400" dirty="0"/>
              <a:t> We start on the first of March.</a:t>
            </a:r>
          </a:p>
        </p:txBody>
      </p:sp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Report </a:t>
            </a:r>
            <a:r>
              <a:rPr lang="en-US" sz="2800" b="1" dirty="0"/>
              <a:t>the events for the </a:t>
            </a:r>
            <a:r>
              <a:rPr lang="en-US" sz="2800" b="1"/>
              <a:t>community fair.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8983" y="6003615"/>
            <a:ext cx="1127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/>
              <a:t>- We start preparing for the fair on March 1. We call for volunteers on… 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69256"/>
              </p:ext>
            </p:extLst>
          </p:nvPr>
        </p:nvGraphicFramePr>
        <p:xfrm>
          <a:off x="1085847" y="2425341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Events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01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69090"/>
              </p:ext>
            </p:extLst>
          </p:nvPr>
        </p:nvGraphicFramePr>
        <p:xfrm>
          <a:off x="1085847" y="1560306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Reviewing 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Present simple for future uses.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Make 5 sentences of the simple 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 in part </a:t>
            </a:r>
            <a:r>
              <a:rPr lang="en-US" sz="2800"/>
              <a:t>B in Unit </a:t>
            </a:r>
            <a:r>
              <a:rPr lang="en-US" sz="2800" dirty="0"/>
              <a:t>8/Workbook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4442" y="1839389"/>
            <a:ext cx="514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</a:t>
            </a:r>
            <a:r>
              <a:rPr lang="en-US" sz="3200" b="1" dirty="0">
                <a:solidFill>
                  <a:schemeClr val="bg1"/>
                </a:solidFill>
              </a:rPr>
              <a:t>A closer look 2 p.85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SHOPPING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 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9" y="978434"/>
            <a:ext cx="10452562" cy="5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8826" y="24040"/>
            <a:ext cx="7831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7" y="1269608"/>
            <a:ext cx="7547296" cy="55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8826" y="168310"/>
            <a:ext cx="78316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7" y="1791478"/>
            <a:ext cx="6858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5416" y="3802081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Future events</a:t>
            </a: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often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26457" y="1665036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sometimes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rarely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74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never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1589" y="2392983"/>
            <a:ext cx="10975956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My </a:t>
            </a:r>
            <a:r>
              <a:rPr lang="en-US" dirty="0" err="1"/>
              <a:t>mother__________shops</a:t>
            </a:r>
            <a:r>
              <a:rPr lang="en-US" dirty="0"/>
              <a:t> at the supermarket. She never shops anywhere else.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err="1"/>
              <a:t>I________buy</a:t>
            </a:r>
            <a:r>
              <a:rPr lang="en-US" dirty="0"/>
              <a:t> things online, just once or twice a year. I prefer to shop at the shopping mall.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You can_________ bargain at a supermarket because the prices are fixed.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How_________ do you return things you buy online?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I don’t often buy things at the dollar store. My mother only takes me there___________.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79274" y="16688"/>
            <a:ext cx="6607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Adverbs of frequency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5977 0.1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44232 0.2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8789 0.3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6536 0.4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328 0.6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50512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7771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909" y="5809672"/>
            <a:ext cx="1075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Are the sentences about habits or future activities?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17437" y="29671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050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0534" y="539620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1821" y="5825588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Present simple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12541" y="6287253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</a:rPr>
              <a:t>Future activities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529358" y="1352939"/>
            <a:ext cx="1400038" cy="15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09" y="1164693"/>
            <a:ext cx="7340540" cy="55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114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26018" y="2250496"/>
            <a:ext cx="10048382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We</a:t>
            </a:r>
            <a:r>
              <a:rPr lang="en-US" u="sng" dirty="0"/>
              <a:t>’ll go</a:t>
            </a:r>
            <a:r>
              <a:rPr lang="en-US" dirty="0"/>
              <a:t> to Costco to return this suitcase.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Look! We </a:t>
            </a:r>
            <a:r>
              <a:rPr lang="en-US" u="sng" dirty="0"/>
              <a:t>have</a:t>
            </a:r>
            <a:r>
              <a:rPr lang="en-US" dirty="0"/>
              <a:t> a whole afternoon for shopping on the second day of our tour.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The summer sales </a:t>
            </a:r>
            <a:r>
              <a:rPr lang="en-US" u="sng" dirty="0"/>
              <a:t>end</a:t>
            </a:r>
            <a:r>
              <a:rPr lang="en-US" dirty="0"/>
              <a:t> next Sunday.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Listen to the announcement. The train </a:t>
            </a:r>
            <a:r>
              <a:rPr lang="en-US" u="sng" dirty="0"/>
              <a:t>doesn’t leave</a:t>
            </a:r>
            <a:r>
              <a:rPr lang="en-US" dirty="0"/>
              <a:t> till 12:00.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I’m too busy today, so we</a:t>
            </a:r>
            <a:r>
              <a:rPr lang="en-US" u="sng" dirty="0"/>
              <a:t>’ll go </a:t>
            </a:r>
            <a:r>
              <a:rPr lang="en-US" dirty="0"/>
              <a:t>shopping on Tuesday.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797305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83455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43491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861961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80435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04853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06681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52867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35952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64889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4053</TotalTime>
  <Words>687</Words>
  <Application>Microsoft Office PowerPoint</Application>
  <PresentationFormat>Widescreen</PresentationFormat>
  <Paragraphs>134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243</cp:revision>
  <dcterms:created xsi:type="dcterms:W3CDTF">2020-12-09T02:04:09Z</dcterms:created>
  <dcterms:modified xsi:type="dcterms:W3CDTF">2024-02-01T14:29:22Z</dcterms:modified>
</cp:coreProperties>
</file>