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omments/comment1.xml" ContentType="application/vnd.openxmlformats-officedocument.presentationml.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1.xml" ContentType="application/vnd.openxmlformats-officedocument.presentationml.tags+xml"/>
  <Override PartName="/ppt/media/audio2.wav" ContentType="audio/wav"/>
  <Override PartName="/ppt/media/audio3.wav" ContentType="audio/wav"/>
  <Override PartName="/ppt/media/audio4.wav" ContentType="audio/wav"/>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708" r:id="rId1"/>
    <p:sldMasterId id="2147483720" r:id="rId2"/>
  </p:sldMasterIdLst>
  <p:notesMasterIdLst>
    <p:notesMasterId r:id="rId64"/>
  </p:notesMasterIdLst>
  <p:handoutMasterIdLst>
    <p:handoutMasterId r:id="rId65"/>
  </p:handoutMasterIdLst>
  <p:sldIdLst>
    <p:sldId id="493" r:id="rId3"/>
    <p:sldId id="264" r:id="rId4"/>
    <p:sldId id="486" r:id="rId5"/>
    <p:sldId id="507" r:id="rId6"/>
    <p:sldId id="510" r:id="rId7"/>
    <p:sldId id="511" r:id="rId8"/>
    <p:sldId id="512" r:id="rId9"/>
    <p:sldId id="514" r:id="rId10"/>
    <p:sldId id="513" r:id="rId11"/>
    <p:sldId id="456" r:id="rId12"/>
    <p:sldId id="516" r:id="rId13"/>
    <p:sldId id="505" r:id="rId14"/>
    <p:sldId id="517" r:id="rId15"/>
    <p:sldId id="488" r:id="rId16"/>
    <p:sldId id="515" r:id="rId17"/>
    <p:sldId id="508" r:id="rId18"/>
    <p:sldId id="518" r:id="rId19"/>
    <p:sldId id="519" r:id="rId20"/>
    <p:sldId id="277" r:id="rId21"/>
    <p:sldId id="276" r:id="rId22"/>
    <p:sldId id="458" r:id="rId23"/>
    <p:sldId id="521" r:id="rId24"/>
    <p:sldId id="524" r:id="rId25"/>
    <p:sldId id="525" r:id="rId26"/>
    <p:sldId id="526" r:id="rId27"/>
    <p:sldId id="527" r:id="rId28"/>
    <p:sldId id="500" r:id="rId29"/>
    <p:sldId id="501" r:id="rId30"/>
    <p:sldId id="528" r:id="rId31"/>
    <p:sldId id="292" r:id="rId32"/>
    <p:sldId id="529" r:id="rId33"/>
    <p:sldId id="485" r:id="rId34"/>
    <p:sldId id="530" r:id="rId35"/>
    <p:sldId id="474" r:id="rId36"/>
    <p:sldId id="455" r:id="rId37"/>
    <p:sldId id="286" r:id="rId38"/>
    <p:sldId id="475" r:id="rId39"/>
    <p:sldId id="288" r:id="rId40"/>
    <p:sldId id="480" r:id="rId41"/>
    <p:sldId id="482" r:id="rId42"/>
    <p:sldId id="290" r:id="rId43"/>
    <p:sldId id="291" r:id="rId44"/>
    <p:sldId id="481" r:id="rId45"/>
    <p:sldId id="531" r:id="rId46"/>
    <p:sldId id="532" r:id="rId47"/>
    <p:sldId id="509" r:id="rId48"/>
    <p:sldId id="522" r:id="rId49"/>
    <p:sldId id="523" r:id="rId50"/>
    <p:sldId id="267" r:id="rId51"/>
    <p:sldId id="256" r:id="rId52"/>
    <p:sldId id="460" r:id="rId53"/>
    <p:sldId id="269" r:id="rId54"/>
    <p:sldId id="461" r:id="rId55"/>
    <p:sldId id="270" r:id="rId56"/>
    <p:sldId id="462" r:id="rId57"/>
    <p:sldId id="464" r:id="rId58"/>
    <p:sldId id="463" r:id="rId59"/>
    <p:sldId id="465" r:id="rId60"/>
    <p:sldId id="258" r:id="rId61"/>
    <p:sldId id="312" r:id="rId62"/>
    <p:sldId id="304" r:id="rId63"/>
  </p:sldIdLst>
  <p:sldSz cx="12192000" cy="6858000"/>
  <p:notesSz cx="6858000" cy="9144000"/>
  <p:embeddedFontLst>
    <p:embeddedFont>
      <p:font typeface="微软雅黑" panose="020B0503020204020204" pitchFamily="34" charset="-122"/>
      <p:regular r:id="rId66"/>
      <p:bold r:id="rId67"/>
    </p:embeddedFont>
    <p:embeddedFont>
      <p:font typeface="#9Slide03 Arima Madurai" panose="020B0604020202020204" charset="0"/>
      <p:regular r:id="rId68"/>
    </p:embeddedFont>
    <p:embeddedFont>
      <p:font typeface="#9Slide03 Arima Madurai Black" panose="020B0604020202020204" charset="0"/>
      <p:bold r:id="rId69"/>
    </p:embeddedFont>
    <p:embeddedFont>
      <p:font typeface="#9Slide03 Arima Madurai Bold" panose="020B0604020202020204" charset="0"/>
      <p:bold r:id="rId70"/>
    </p:embeddedFont>
    <p:embeddedFont>
      <p:font typeface="#9Slide03 Cabin Condensed Mediu" panose="020B0604020202020204" charset="0"/>
      <p:regular r:id="rId71"/>
    </p:embeddedFont>
    <p:embeddedFont>
      <p:font typeface="#9Slide03 Cabin SemiBold" panose="020B0604020202020204" charset="0"/>
      <p:bold r:id="rId72"/>
    </p:embeddedFont>
    <p:embeddedFont>
      <p:font typeface="#9Slide04 AdrianeSwash" panose="020B0604020202020204" charset="0"/>
      <p:italic r:id="rId73"/>
    </p:embeddedFont>
    <p:embeddedFont>
      <p:font typeface="#9Slide04 SFU Belle" panose="020B0604020202020204" charset="0"/>
      <p:regular r:id="rId74"/>
    </p:embeddedFont>
    <p:embeddedFont>
      <p:font typeface="#9Slide05 Braxton Regular" panose="020B0604020202020204" charset="0"/>
      <p:regular r:id="rId75"/>
    </p:embeddedFont>
    <p:embeddedFont>
      <p:font typeface="#9Slide05 HLT Boulevard" panose="020B0604020202020204" charset="0"/>
      <p:italic r:id="rId76"/>
    </p:embeddedFont>
    <p:embeddedFont>
      <p:font typeface="#9Slide05 SVNVictoria" panose="020B0604020202020204" charset="0"/>
      <p:regular r:id="rId77"/>
    </p:embeddedFont>
    <p:embeddedFont>
      <p:font typeface="#9Slide07 IcielNabila" panose="020B0604020202020204" charset="0"/>
      <p:regular r:id="rId78"/>
    </p:embeddedFont>
    <p:embeddedFont>
      <p:font typeface="Calibri" panose="020F0502020204030204" pitchFamily="34" charset="0"/>
      <p:regular r:id="rId79"/>
      <p:bold r:id="rId80"/>
      <p:italic r:id="rId81"/>
      <p:boldItalic r:id="rId82"/>
    </p:embeddedFont>
    <p:embeddedFont>
      <p:font typeface="Calibri Light" panose="020F0302020204030204" pitchFamily="34" charset="0"/>
      <p:regular r:id="rId83"/>
      <p:italic r:id="rId84"/>
    </p:embeddedFont>
    <p:embeddedFont>
      <p:font typeface="Century Gothic" panose="020B0502020202020204" pitchFamily="34" charset="0"/>
      <p:regular r:id="rId85"/>
      <p:bold r:id="rId86"/>
      <p:italic r:id="rId87"/>
      <p:boldItalic r:id="rId88"/>
    </p:embeddedFont>
    <p:embeddedFont>
      <p:font typeface="Verdana" panose="020B0604030504040204" pitchFamily="34" charset="0"/>
      <p:regular r:id="rId89"/>
      <p:bold r:id="rId90"/>
      <p:italic r:id="rId91"/>
      <p:boldItalic r:id="rId9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orient="horz" pos="1008" userDrawn="1">
          <p15:clr>
            <a:srgbClr val="A4A3A4"/>
          </p15:clr>
        </p15:guide>
        <p15:guide id="3" orient="horz" pos="3888" userDrawn="1">
          <p15:clr>
            <a:srgbClr val="A4A3A4"/>
          </p15:clr>
        </p15:guide>
        <p15:guide id="4" orient="horz" pos="321" userDrawn="1">
          <p15:clr>
            <a:srgbClr val="A4A3A4"/>
          </p15:clr>
        </p15:guide>
        <p15:guide id="5" pos="3840" userDrawn="1">
          <p15:clr>
            <a:srgbClr val="A4A3A4"/>
          </p15:clr>
        </p15:guide>
        <p15:guide id="6" pos="1007" userDrawn="1">
          <p15:clr>
            <a:srgbClr val="A4A3A4"/>
          </p15:clr>
        </p15:guide>
        <p15:guide id="7" pos="7175"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h Phuong" initials="HP" lastIdx="1" clrIdx="0">
    <p:extLst>
      <p:ext uri="{19B8F6BF-5375-455C-9EA6-DF929625EA0E}">
        <p15:presenceInfo xmlns:p15="http://schemas.microsoft.com/office/powerpoint/2012/main" userId="Hanh Phuo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E2F5"/>
    <a:srgbClr val="E6E6E6"/>
    <a:srgbClr val="FBF4EC"/>
    <a:srgbClr val="D9F9F4"/>
    <a:srgbClr val="616161"/>
    <a:srgbClr val="F2FBFA"/>
    <a:srgbClr val="F7F7F7"/>
    <a:srgbClr val="D4B465"/>
    <a:srgbClr val="FFFFFF"/>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CF1AB2-1976-4502-BF36-3FF5EA218861}">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howGuides="1">
      <p:cViewPr varScale="1">
        <p:scale>
          <a:sx n="72" d="100"/>
          <a:sy n="72" d="100"/>
        </p:scale>
        <p:origin x="660" y="78"/>
      </p:cViewPr>
      <p:guideLst>
        <p:guide orient="horz" pos="2160"/>
        <p:guide orient="horz" pos="1008"/>
        <p:guide orient="horz" pos="3888"/>
        <p:guide orient="horz" pos="321"/>
        <p:guide pos="3840"/>
        <p:guide pos="1007"/>
        <p:guide pos="7175"/>
      </p:guideLst>
    </p:cSldViewPr>
  </p:slideViewPr>
  <p:notesTextViewPr>
    <p:cViewPr>
      <p:scale>
        <a:sx n="3" d="2"/>
        <a:sy n="3" d="2"/>
      </p:scale>
      <p:origin x="0" y="0"/>
    </p:cViewPr>
  </p:notesTextViewPr>
  <p:notesViewPr>
    <p:cSldViewPr showGuides="1">
      <p:cViewPr varScale="1">
        <p:scale>
          <a:sx n="76" d="100"/>
          <a:sy n="76" d="100"/>
        </p:scale>
        <p:origin x="326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font" Target="fonts/font3.fntdata"/><Relationship Id="rId76" Type="http://schemas.openxmlformats.org/officeDocument/2006/relationships/font" Target="fonts/font11.fntdata"/><Relationship Id="rId84" Type="http://schemas.openxmlformats.org/officeDocument/2006/relationships/font" Target="fonts/font19.fntdata"/><Relationship Id="rId89" Type="http://schemas.openxmlformats.org/officeDocument/2006/relationships/font" Target="fonts/font24.fntdata"/><Relationship Id="rId97"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font" Target="fonts/font6.fntdata"/><Relationship Id="rId92" Type="http://schemas.openxmlformats.org/officeDocument/2006/relationships/font" Target="fonts/font27.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1.fntdata"/><Relationship Id="rId74" Type="http://schemas.openxmlformats.org/officeDocument/2006/relationships/font" Target="fonts/font9.fntdata"/><Relationship Id="rId79" Type="http://schemas.openxmlformats.org/officeDocument/2006/relationships/font" Target="fonts/font14.fntdata"/><Relationship Id="rId87" Type="http://schemas.openxmlformats.org/officeDocument/2006/relationships/font" Target="fonts/font22.fntdata"/><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font" Target="fonts/font17.fntdata"/><Relationship Id="rId90" Type="http://schemas.openxmlformats.org/officeDocument/2006/relationships/font" Target="fonts/font25.fntdata"/><Relationship Id="rId95"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69" Type="http://schemas.openxmlformats.org/officeDocument/2006/relationships/font" Target="fonts/font4.fntdata"/><Relationship Id="rId77" Type="http://schemas.openxmlformats.org/officeDocument/2006/relationships/font" Target="fonts/font12.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7.fntdata"/><Relationship Id="rId80" Type="http://schemas.openxmlformats.org/officeDocument/2006/relationships/font" Target="fonts/font15.fntdata"/><Relationship Id="rId85" Type="http://schemas.openxmlformats.org/officeDocument/2006/relationships/font" Target="fonts/font20.fntdata"/><Relationship Id="rId93" Type="http://schemas.openxmlformats.org/officeDocument/2006/relationships/commentAuthors" Target="commen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2.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5.fntdata"/><Relationship Id="rId75" Type="http://schemas.openxmlformats.org/officeDocument/2006/relationships/font" Target="fonts/font10.fntdata"/><Relationship Id="rId83" Type="http://schemas.openxmlformats.org/officeDocument/2006/relationships/font" Target="fonts/font18.fntdata"/><Relationship Id="rId88" Type="http://schemas.openxmlformats.org/officeDocument/2006/relationships/font" Target="fonts/font23.fntdata"/><Relationship Id="rId91" Type="http://schemas.openxmlformats.org/officeDocument/2006/relationships/font" Target="fonts/font26.fntdata"/><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handoutMaster" Target="handoutMasters/handoutMaster1.xml"/><Relationship Id="rId73" Type="http://schemas.openxmlformats.org/officeDocument/2006/relationships/font" Target="fonts/font8.fntdata"/><Relationship Id="rId78" Type="http://schemas.openxmlformats.org/officeDocument/2006/relationships/font" Target="fonts/font13.fntdata"/><Relationship Id="rId81" Type="http://schemas.openxmlformats.org/officeDocument/2006/relationships/font" Target="fonts/font16.fntdata"/><Relationship Id="rId86" Type="http://schemas.openxmlformats.org/officeDocument/2006/relationships/font" Target="fonts/font21.fntdata"/><Relationship Id="rId9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4-04T15:04:44.333" idx="1">
    <p:pos x="10" y="10"/>
    <p:text>Mở nền nhạc cô gái mở đường</p:text>
    <p:extLst>
      <p:ext uri="{C676402C-5697-4E1C-873F-D02D1690AC5C}">
        <p15:threadingInfo xmlns:p15="http://schemas.microsoft.com/office/powerpoint/2012/main" timeZoneBias="-420"/>
      </p:ext>
    </p:extLst>
  </p:cm>
</p:cmLst>
</file>

<file path=ppt/diagrams/_rels/data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image" Target="../media/image47.jpg"/></Relationships>
</file>

<file path=ppt/diagrams/_rels/drawing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image" Target="../media/image47.jp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DEFD18-13CC-4624-9F2E-FCA76B79E016}" type="doc">
      <dgm:prSet loTypeId="urn:microsoft.com/office/officeart/2005/8/layout/pyramid2" loCatId="pyramid" qsTypeId="urn:microsoft.com/office/officeart/2005/8/quickstyle/simple1" qsCatId="simple" csTypeId="urn:microsoft.com/office/officeart/2005/8/colors/colorful1" csCatId="colorful" phldr="1"/>
      <dgm:spPr/>
      <dgm:t>
        <a:bodyPr/>
        <a:lstStyle/>
        <a:p>
          <a:endParaRPr lang="en-US"/>
        </a:p>
      </dgm:t>
    </dgm:pt>
    <dgm:pt modelId="{9DBC99E2-D100-4D19-B4F7-6B97D66A76A4}">
      <dgm:prSet custT="1"/>
      <dgm:spPr/>
      <dgm:t>
        <a:bodyPr/>
        <a:lstStyle/>
        <a:p>
          <a:pPr rtl="0"/>
          <a:r>
            <a:rPr lang="en-US" sz="2800" b="1" dirty="0" err="1">
              <a:latin typeface="Calibri" panose="020F0502020204030204" pitchFamily="34" charset="0"/>
              <a:cs typeface="Calibri" panose="020F0502020204030204" pitchFamily="34" charset="0"/>
            </a:rPr>
            <a:t>Từ</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đầu</a:t>
          </a:r>
          <a:r>
            <a:rPr lang="en-US" sz="2800" b="1" i="1" dirty="0">
              <a:latin typeface="Calibri" panose="020F0502020204030204" pitchFamily="34" charset="0"/>
              <a:cs typeface="Calibri" panose="020F0502020204030204" pitchFamily="34" charset="0"/>
              <a:sym typeface="Wingdings" panose="05000000000000000000" pitchFamily="2" charset="2"/>
            </a:rPr>
            <a:t> </a:t>
          </a:r>
          <a:r>
            <a:rPr lang="en-US" sz="2800" b="1" i="1" dirty="0">
              <a:latin typeface="Calibri" panose="020F0502020204030204" pitchFamily="34" charset="0"/>
              <a:cs typeface="Calibri" panose="020F0502020204030204" pitchFamily="34" charset="0"/>
            </a:rPr>
            <a:t>“...</a:t>
          </a:r>
          <a:r>
            <a:rPr lang="en-US" sz="2800" b="1" i="1" dirty="0" err="1">
              <a:latin typeface="Calibri" panose="020F0502020204030204" pitchFamily="34" charset="0"/>
              <a:cs typeface="Calibri" panose="020F0502020204030204" pitchFamily="34" charset="0"/>
            </a:rPr>
            <a:t>ngôi</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sao</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trên</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mũ</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Hoàn</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cảnh</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sống</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và</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làm</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việc</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của</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tổ</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trinh</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sát</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mặt</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đường</a:t>
          </a:r>
          <a:r>
            <a:rPr lang="en-US" sz="2800" b="1" i="1" dirty="0">
              <a:latin typeface="Calibri" panose="020F0502020204030204" pitchFamily="34" charset="0"/>
              <a:cs typeface="Calibri" panose="020F0502020204030204" pitchFamily="34" charset="0"/>
            </a:rPr>
            <a:t>.</a:t>
          </a:r>
          <a:endParaRPr lang="en-BZ" sz="2800" dirty="0">
            <a:latin typeface="Calibri" panose="020F0502020204030204" pitchFamily="34" charset="0"/>
            <a:cs typeface="Calibri" panose="020F0502020204030204" pitchFamily="34" charset="0"/>
          </a:endParaRPr>
        </a:p>
      </dgm:t>
    </dgm:pt>
    <dgm:pt modelId="{D197E0B4-06AB-429F-A1D7-8AC7004705B2}" type="parTrans" cxnId="{BACA5165-F95A-4119-A3EC-998FCC686172}">
      <dgm:prSet/>
      <dgm:spPr/>
      <dgm:t>
        <a:bodyPr/>
        <a:lstStyle/>
        <a:p>
          <a:endParaRPr lang="en-US">
            <a:latin typeface="Calibri" panose="020F0502020204030204" pitchFamily="34" charset="0"/>
            <a:cs typeface="Calibri" panose="020F0502020204030204" pitchFamily="34" charset="0"/>
          </a:endParaRPr>
        </a:p>
      </dgm:t>
    </dgm:pt>
    <dgm:pt modelId="{1050B3D2-5E9C-403A-BF2A-DCA1C8905CEC}" type="sibTrans" cxnId="{BACA5165-F95A-4119-A3EC-998FCC686172}">
      <dgm:prSet/>
      <dgm:spPr/>
      <dgm:t>
        <a:bodyPr/>
        <a:lstStyle/>
        <a:p>
          <a:endParaRPr lang="en-US">
            <a:latin typeface="Calibri" panose="020F0502020204030204" pitchFamily="34" charset="0"/>
            <a:cs typeface="Calibri" panose="020F0502020204030204" pitchFamily="34" charset="0"/>
          </a:endParaRPr>
        </a:p>
      </dgm:t>
    </dgm:pt>
    <dgm:pt modelId="{8E975DBA-ADDD-4871-8A24-195FDE30DB2F}">
      <dgm:prSet custT="1"/>
      <dgm:spPr/>
      <dgm:t>
        <a:bodyPr/>
        <a:lstStyle/>
        <a:p>
          <a:pPr rtl="0"/>
          <a:r>
            <a:rPr lang="en-US" sz="2800" b="1" dirty="0" err="1">
              <a:latin typeface="Calibri" panose="020F0502020204030204" pitchFamily="34" charset="0"/>
              <a:cs typeface="Calibri" panose="020F0502020204030204" pitchFamily="34" charset="0"/>
            </a:rPr>
            <a:t>Tiếp</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theo</a:t>
          </a:r>
          <a:r>
            <a:rPr lang="en-US" sz="2800" b="1" dirty="0">
              <a:latin typeface="Calibri" panose="020F0502020204030204" pitchFamily="34" charset="0"/>
              <a:cs typeface="Calibri" panose="020F0502020204030204" pitchFamily="34" charset="0"/>
            </a:rPr>
            <a:t> </a:t>
          </a:r>
          <a:r>
            <a:rPr lang="en-US" sz="2800" b="1" i="1" dirty="0">
              <a:latin typeface="Calibri" panose="020F0502020204030204" pitchFamily="34" charset="0"/>
              <a:cs typeface="Calibri" panose="020F0502020204030204" pitchFamily="34" charset="0"/>
              <a:sym typeface="Wingdings" panose="05000000000000000000" pitchFamily="2" charset="2"/>
            </a:rPr>
            <a:t></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tự</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bịa</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ra</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nữa</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Một</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lần</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phá</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bom</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Nho</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bị</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thương</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cả</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tổ</a:t>
          </a:r>
          <a:r>
            <a:rPr lang="en-US" sz="2800" b="1" i="1" dirty="0">
              <a:latin typeface="Calibri" panose="020F0502020204030204" pitchFamily="34" charset="0"/>
              <a:cs typeface="Calibri" panose="020F0502020204030204" pitchFamily="34" charset="0"/>
            </a:rPr>
            <a:t> lo </a:t>
          </a:r>
          <a:r>
            <a:rPr lang="en-US" sz="2800" b="1" i="1" dirty="0" err="1">
              <a:latin typeface="Calibri" panose="020F0502020204030204" pitchFamily="34" charset="0"/>
              <a:cs typeface="Calibri" panose="020F0502020204030204" pitchFamily="34" charset="0"/>
            </a:rPr>
            <a:t>lắng</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chăm</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sóc</a:t>
          </a:r>
          <a:r>
            <a:rPr lang="en-US" sz="2800" b="1" i="1" dirty="0">
              <a:latin typeface="Calibri" panose="020F0502020204030204" pitchFamily="34" charset="0"/>
              <a:cs typeface="Calibri" panose="020F0502020204030204" pitchFamily="34" charset="0"/>
            </a:rPr>
            <a:t>.</a:t>
          </a:r>
          <a:endParaRPr lang="en-BZ" sz="2800" dirty="0">
            <a:latin typeface="Calibri" panose="020F0502020204030204" pitchFamily="34" charset="0"/>
            <a:cs typeface="Calibri" panose="020F0502020204030204" pitchFamily="34" charset="0"/>
          </a:endParaRPr>
        </a:p>
      </dgm:t>
    </dgm:pt>
    <dgm:pt modelId="{407AF8D0-CBC7-4FE4-A8F3-8241497A37A1}" type="parTrans" cxnId="{0218A3B5-DA3D-48ED-A3AE-FBEF284258D9}">
      <dgm:prSet/>
      <dgm:spPr/>
      <dgm:t>
        <a:bodyPr/>
        <a:lstStyle/>
        <a:p>
          <a:endParaRPr lang="en-US">
            <a:latin typeface="Calibri" panose="020F0502020204030204" pitchFamily="34" charset="0"/>
            <a:cs typeface="Calibri" panose="020F0502020204030204" pitchFamily="34" charset="0"/>
          </a:endParaRPr>
        </a:p>
      </dgm:t>
    </dgm:pt>
    <dgm:pt modelId="{F18B4778-E013-4C83-8CDB-C6EB8F3831A8}" type="sibTrans" cxnId="{0218A3B5-DA3D-48ED-A3AE-FBEF284258D9}">
      <dgm:prSet/>
      <dgm:spPr/>
      <dgm:t>
        <a:bodyPr/>
        <a:lstStyle/>
        <a:p>
          <a:endParaRPr lang="en-US">
            <a:latin typeface="Calibri" panose="020F0502020204030204" pitchFamily="34" charset="0"/>
            <a:cs typeface="Calibri" panose="020F0502020204030204" pitchFamily="34" charset="0"/>
          </a:endParaRPr>
        </a:p>
      </dgm:t>
    </dgm:pt>
    <dgm:pt modelId="{66EDD730-1E0B-4D51-A62C-3ABCFB680975}">
      <dgm:prSet custT="1"/>
      <dgm:spPr/>
      <dgm:t>
        <a:bodyPr/>
        <a:lstStyle/>
        <a:p>
          <a:pPr rtl="0"/>
          <a:r>
            <a:rPr lang="en-US" sz="2800" b="1" dirty="0" err="1">
              <a:latin typeface="Calibri" panose="020F0502020204030204" pitchFamily="34" charset="0"/>
              <a:cs typeface="Calibri" panose="020F0502020204030204" pitchFamily="34" charset="0"/>
            </a:rPr>
            <a:t>Đoạn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còn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lại</a:t>
          </a:r>
          <a:r>
            <a:rPr lang="en-US" sz="2800" b="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Sau</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phút</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hiểm</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nguy</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niềm</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vui</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của</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cả</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tổ</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với</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cơn</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mưa</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bất</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chợt</a:t>
          </a:r>
          <a:r>
            <a:rPr lang="en-US" sz="2800" b="1" i="1" dirty="0">
              <a:latin typeface="Calibri" panose="020F0502020204030204" pitchFamily="34" charset="0"/>
              <a:cs typeface="Calibri" panose="020F0502020204030204" pitchFamily="34" charset="0"/>
            </a:rPr>
            <a:t>.</a:t>
          </a:r>
          <a:endParaRPr lang="en-BZ" sz="2800" dirty="0">
            <a:latin typeface="Calibri" panose="020F0502020204030204" pitchFamily="34" charset="0"/>
            <a:cs typeface="Calibri" panose="020F0502020204030204" pitchFamily="34" charset="0"/>
          </a:endParaRPr>
        </a:p>
      </dgm:t>
    </dgm:pt>
    <dgm:pt modelId="{09A7CEEA-F3BC-4651-8CB0-B0FF102D1E19}" type="parTrans" cxnId="{18E3DEAA-9A46-47AA-99DD-1ECF39F4B895}">
      <dgm:prSet/>
      <dgm:spPr/>
      <dgm:t>
        <a:bodyPr/>
        <a:lstStyle/>
        <a:p>
          <a:endParaRPr lang="en-US">
            <a:latin typeface="Calibri" panose="020F0502020204030204" pitchFamily="34" charset="0"/>
            <a:cs typeface="Calibri" panose="020F0502020204030204" pitchFamily="34" charset="0"/>
          </a:endParaRPr>
        </a:p>
      </dgm:t>
    </dgm:pt>
    <dgm:pt modelId="{D34A5FC4-F79C-4BE6-9715-0665F3B7516D}" type="sibTrans" cxnId="{18E3DEAA-9A46-47AA-99DD-1ECF39F4B895}">
      <dgm:prSet/>
      <dgm:spPr/>
      <dgm:t>
        <a:bodyPr/>
        <a:lstStyle/>
        <a:p>
          <a:endParaRPr lang="en-US">
            <a:latin typeface="Calibri" panose="020F0502020204030204" pitchFamily="34" charset="0"/>
            <a:cs typeface="Calibri" panose="020F0502020204030204" pitchFamily="34" charset="0"/>
          </a:endParaRPr>
        </a:p>
      </dgm:t>
    </dgm:pt>
    <dgm:pt modelId="{5596ED80-7D3B-41E6-B3AE-8521FCBEC916}" type="pres">
      <dgm:prSet presAssocID="{F4DEFD18-13CC-4624-9F2E-FCA76B79E016}" presName="compositeShape" presStyleCnt="0">
        <dgm:presLayoutVars>
          <dgm:dir/>
          <dgm:resizeHandles/>
        </dgm:presLayoutVars>
      </dgm:prSet>
      <dgm:spPr/>
    </dgm:pt>
    <dgm:pt modelId="{00BAA0A9-B03A-4683-B0F7-EAD32E376D3C}" type="pres">
      <dgm:prSet presAssocID="{F4DEFD18-13CC-4624-9F2E-FCA76B79E016}" presName="pyramid" presStyleLbl="node1" presStyleIdx="0" presStyleCnt="1" custScaleX="71598" custLinFactNeighborX="-3916" custLinFactNeighborY="-2589"/>
      <dgm:spPr/>
    </dgm:pt>
    <dgm:pt modelId="{2C1900BD-8C61-47F9-AF42-0A2233AC8A83}" type="pres">
      <dgm:prSet presAssocID="{F4DEFD18-13CC-4624-9F2E-FCA76B79E016}" presName="theList" presStyleCnt="0"/>
      <dgm:spPr/>
    </dgm:pt>
    <dgm:pt modelId="{E54100FC-FE84-425A-AB8C-5AB2AB92C440}" type="pres">
      <dgm:prSet presAssocID="{9DBC99E2-D100-4D19-B4F7-6B97D66A76A4}" presName="aNode" presStyleLbl="fgAcc1" presStyleIdx="0" presStyleCnt="3" custScaleX="160328" custScaleY="160926" custLinFactNeighborX="39513" custLinFactNeighborY="14382">
        <dgm:presLayoutVars>
          <dgm:bulletEnabled val="1"/>
        </dgm:presLayoutVars>
      </dgm:prSet>
      <dgm:spPr/>
    </dgm:pt>
    <dgm:pt modelId="{445E03CA-B30D-4E19-BE33-442E3135E6D6}" type="pres">
      <dgm:prSet presAssocID="{9DBC99E2-D100-4D19-B4F7-6B97D66A76A4}" presName="aSpace" presStyleCnt="0"/>
      <dgm:spPr/>
    </dgm:pt>
    <dgm:pt modelId="{FE6FDC82-E3B1-45F3-9764-F6AF0CEB7751}" type="pres">
      <dgm:prSet presAssocID="{8E975DBA-ADDD-4871-8A24-195FDE30DB2F}" presName="aNode" presStyleLbl="fgAcc1" presStyleIdx="1" presStyleCnt="3" custScaleX="160328" custScaleY="160926" custLinFactNeighborX="39513" custLinFactNeighborY="14382">
        <dgm:presLayoutVars>
          <dgm:bulletEnabled val="1"/>
        </dgm:presLayoutVars>
      </dgm:prSet>
      <dgm:spPr/>
    </dgm:pt>
    <dgm:pt modelId="{EA20718C-56D0-4C78-ABAD-792BC97F288A}" type="pres">
      <dgm:prSet presAssocID="{8E975DBA-ADDD-4871-8A24-195FDE30DB2F}" presName="aSpace" presStyleCnt="0"/>
      <dgm:spPr/>
    </dgm:pt>
    <dgm:pt modelId="{E2BCFDEF-4AAF-4E66-9AA5-58CACC9CEC7E}" type="pres">
      <dgm:prSet presAssocID="{66EDD730-1E0B-4D51-A62C-3ABCFB680975}" presName="aNode" presStyleLbl="fgAcc1" presStyleIdx="2" presStyleCnt="3" custScaleX="160328" custScaleY="160926" custLinFactNeighborX="39513" custLinFactNeighborY="14382">
        <dgm:presLayoutVars>
          <dgm:bulletEnabled val="1"/>
        </dgm:presLayoutVars>
      </dgm:prSet>
      <dgm:spPr/>
    </dgm:pt>
    <dgm:pt modelId="{289A52E7-71FC-4AD3-A997-93624E8DC7C8}" type="pres">
      <dgm:prSet presAssocID="{66EDD730-1E0B-4D51-A62C-3ABCFB680975}" presName="aSpace" presStyleCnt="0"/>
      <dgm:spPr/>
    </dgm:pt>
  </dgm:ptLst>
  <dgm:cxnLst>
    <dgm:cxn modelId="{88423E08-E02E-4142-9A48-A060645A7413}" type="presOf" srcId="{8E975DBA-ADDD-4871-8A24-195FDE30DB2F}" destId="{FE6FDC82-E3B1-45F3-9764-F6AF0CEB7751}" srcOrd="0" destOrd="0" presId="urn:microsoft.com/office/officeart/2005/8/layout/pyramid2"/>
    <dgm:cxn modelId="{75D84117-6BED-4ABC-BCFF-DB4B73D2985A}" type="presOf" srcId="{66EDD730-1E0B-4D51-A62C-3ABCFB680975}" destId="{E2BCFDEF-4AAF-4E66-9AA5-58CACC9CEC7E}" srcOrd="0" destOrd="0" presId="urn:microsoft.com/office/officeart/2005/8/layout/pyramid2"/>
    <dgm:cxn modelId="{BACA5165-F95A-4119-A3EC-998FCC686172}" srcId="{F4DEFD18-13CC-4624-9F2E-FCA76B79E016}" destId="{9DBC99E2-D100-4D19-B4F7-6B97D66A76A4}" srcOrd="0" destOrd="0" parTransId="{D197E0B4-06AB-429F-A1D7-8AC7004705B2}" sibTransId="{1050B3D2-5E9C-403A-BF2A-DCA1C8905CEC}"/>
    <dgm:cxn modelId="{18E3DEAA-9A46-47AA-99DD-1ECF39F4B895}" srcId="{F4DEFD18-13CC-4624-9F2E-FCA76B79E016}" destId="{66EDD730-1E0B-4D51-A62C-3ABCFB680975}" srcOrd="2" destOrd="0" parTransId="{09A7CEEA-F3BC-4651-8CB0-B0FF102D1E19}" sibTransId="{D34A5FC4-F79C-4BE6-9715-0665F3B7516D}"/>
    <dgm:cxn modelId="{73DA95AC-3CEE-452C-A1C2-184DF6887B9D}" type="presOf" srcId="{9DBC99E2-D100-4D19-B4F7-6B97D66A76A4}" destId="{E54100FC-FE84-425A-AB8C-5AB2AB92C440}" srcOrd="0" destOrd="0" presId="urn:microsoft.com/office/officeart/2005/8/layout/pyramid2"/>
    <dgm:cxn modelId="{0218A3B5-DA3D-48ED-A3AE-FBEF284258D9}" srcId="{F4DEFD18-13CC-4624-9F2E-FCA76B79E016}" destId="{8E975DBA-ADDD-4871-8A24-195FDE30DB2F}" srcOrd="1" destOrd="0" parTransId="{407AF8D0-CBC7-4FE4-A8F3-8241497A37A1}" sibTransId="{F18B4778-E013-4C83-8CDB-C6EB8F3831A8}"/>
    <dgm:cxn modelId="{E5743AF8-8D0B-4F55-9410-E3C537C0C9B5}" type="presOf" srcId="{F4DEFD18-13CC-4624-9F2E-FCA76B79E016}" destId="{5596ED80-7D3B-41E6-B3AE-8521FCBEC916}" srcOrd="0" destOrd="0" presId="urn:microsoft.com/office/officeart/2005/8/layout/pyramid2"/>
    <dgm:cxn modelId="{A5FE0B32-6CC0-4F0D-986E-7A8403F289DB}" type="presParOf" srcId="{5596ED80-7D3B-41E6-B3AE-8521FCBEC916}" destId="{00BAA0A9-B03A-4683-B0F7-EAD32E376D3C}" srcOrd="0" destOrd="0" presId="urn:microsoft.com/office/officeart/2005/8/layout/pyramid2"/>
    <dgm:cxn modelId="{76804C9D-A07B-4956-AAD9-B3C9021BA35B}" type="presParOf" srcId="{5596ED80-7D3B-41E6-B3AE-8521FCBEC916}" destId="{2C1900BD-8C61-47F9-AF42-0A2233AC8A83}" srcOrd="1" destOrd="0" presId="urn:microsoft.com/office/officeart/2005/8/layout/pyramid2"/>
    <dgm:cxn modelId="{A54B83C5-5DFA-4350-9858-EDC8F3029A97}" type="presParOf" srcId="{2C1900BD-8C61-47F9-AF42-0A2233AC8A83}" destId="{E54100FC-FE84-425A-AB8C-5AB2AB92C440}" srcOrd="0" destOrd="0" presId="urn:microsoft.com/office/officeart/2005/8/layout/pyramid2"/>
    <dgm:cxn modelId="{CA7610DC-9822-4113-8C1C-17E13C2E3929}" type="presParOf" srcId="{2C1900BD-8C61-47F9-AF42-0A2233AC8A83}" destId="{445E03CA-B30D-4E19-BE33-442E3135E6D6}" srcOrd="1" destOrd="0" presId="urn:microsoft.com/office/officeart/2005/8/layout/pyramid2"/>
    <dgm:cxn modelId="{302BF2E6-B32E-4EBC-AC36-F9AEC5CA08F9}" type="presParOf" srcId="{2C1900BD-8C61-47F9-AF42-0A2233AC8A83}" destId="{FE6FDC82-E3B1-45F3-9764-F6AF0CEB7751}" srcOrd="2" destOrd="0" presId="urn:microsoft.com/office/officeart/2005/8/layout/pyramid2"/>
    <dgm:cxn modelId="{E4566D88-9D54-4691-89F6-C7DE94F07709}" type="presParOf" srcId="{2C1900BD-8C61-47F9-AF42-0A2233AC8A83}" destId="{EA20718C-56D0-4C78-ABAD-792BC97F288A}" srcOrd="3" destOrd="0" presId="urn:microsoft.com/office/officeart/2005/8/layout/pyramid2"/>
    <dgm:cxn modelId="{86CB52FF-D14A-4B56-8D29-7A95F298C063}" type="presParOf" srcId="{2C1900BD-8C61-47F9-AF42-0A2233AC8A83}" destId="{E2BCFDEF-4AAF-4E66-9AA5-58CACC9CEC7E}" srcOrd="4" destOrd="0" presId="urn:microsoft.com/office/officeart/2005/8/layout/pyramid2"/>
    <dgm:cxn modelId="{1F820FD3-0A9F-44AD-818D-B73EDFD64F1D}" type="presParOf" srcId="{2C1900BD-8C61-47F9-AF42-0A2233AC8A83}" destId="{289A52E7-71FC-4AD3-A997-93624E8DC7C8}" srcOrd="5"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41B7442-25BE-40EB-8D5E-D892CBB742C3}" type="doc">
      <dgm:prSet loTypeId="urn:microsoft.com/office/officeart/2005/8/layout/process4" loCatId="list" qsTypeId="urn:microsoft.com/office/officeart/2005/8/quickstyle/3d1" qsCatId="3D" csTypeId="urn:microsoft.com/office/officeart/2005/8/colors/colorful1" csCatId="colorful" phldr="1"/>
      <dgm:spPr/>
      <dgm:t>
        <a:bodyPr/>
        <a:lstStyle/>
        <a:p>
          <a:endParaRPr lang="en-US"/>
        </a:p>
      </dgm:t>
    </dgm:pt>
    <dgm:pt modelId="{CAB06CDD-910F-4AE5-BCCB-91D44FC19D36}">
      <dgm:prSet custT="1"/>
      <dgm:spPr/>
      <dgm:t>
        <a:bodyPr/>
        <a:lstStyle/>
        <a:p>
          <a:pPr rtl="0"/>
          <a:r>
            <a:rPr lang="en-US" sz="2400" b="1" dirty="0">
              <a:latin typeface="Times New Roman" panose="02020603050405020304" pitchFamily="18" charset="0"/>
              <a:cs typeface="Times New Roman" panose="02020603050405020304" pitchFamily="18" charset="0"/>
            </a:rPr>
            <a:t>Ở </a:t>
          </a:r>
          <a:r>
            <a:rPr lang="en-US" sz="2400" b="1" dirty="0" err="1">
              <a:latin typeface="Times New Roman" panose="02020603050405020304" pitchFamily="18" charset="0"/>
              <a:cs typeface="Times New Roman" panose="02020603050405020304" pitchFamily="18" charset="0"/>
            </a:rPr>
            <a:t>trong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một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cái</a:t>
          </a:r>
          <a:r>
            <a:rPr lang="en-US" sz="2400" b="1" dirty="0">
              <a:latin typeface="Times New Roman" panose="02020603050405020304" pitchFamily="18" charset="0"/>
              <a:cs typeface="Times New Roman" panose="02020603050405020304" pitchFamily="18" charset="0"/>
            </a:rPr>
            <a:t> hang </a:t>
          </a:r>
          <a:r>
            <a:rPr lang="en-US" sz="2400" b="1" dirty="0" err="1">
              <a:latin typeface="Times New Roman" panose="02020603050405020304" pitchFamily="18" charset="0"/>
              <a:cs typeface="Times New Roman" panose="02020603050405020304" pitchFamily="18" charset="0"/>
            </a:rPr>
            <a:t>dưới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chân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cao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điểm</a:t>
          </a:r>
          <a:r>
            <a:rPr lang="en-US" sz="2400" b="1" dirty="0">
              <a:latin typeface="Times New Roman" panose="02020603050405020304" pitchFamily="18" charset="0"/>
              <a:cs typeface="Times New Roman" panose="02020603050405020304" pitchFamily="18" charset="0"/>
            </a:rPr>
            <a:t>.</a:t>
          </a:r>
          <a:endParaRPr lang="en-BZ" sz="2400" b="1" dirty="0">
            <a:latin typeface="Times New Roman" panose="02020603050405020304" pitchFamily="18" charset="0"/>
            <a:cs typeface="Times New Roman" panose="02020603050405020304" pitchFamily="18" charset="0"/>
          </a:endParaRPr>
        </a:p>
      </dgm:t>
    </dgm:pt>
    <dgm:pt modelId="{398DAFFA-940E-492B-9530-6C42F5D5F08C}" type="parTrans" cxnId="{03BD3DC3-CD12-45A0-BE37-2A96BA851DF8}">
      <dgm:prSet/>
      <dgm:spPr/>
      <dgm:t>
        <a:bodyPr/>
        <a:lstStyle/>
        <a:p>
          <a:endParaRPr lang="en-US" sz="2400" b="1">
            <a:solidFill>
              <a:schemeClr val="tx1"/>
            </a:solidFill>
            <a:latin typeface="Times New Roman" panose="02020603050405020304" pitchFamily="18" charset="0"/>
            <a:cs typeface="Times New Roman" panose="02020603050405020304" pitchFamily="18" charset="0"/>
          </a:endParaRPr>
        </a:p>
      </dgm:t>
    </dgm:pt>
    <dgm:pt modelId="{23BF9ABE-506F-4F42-A9F2-69B4F7552206}" type="sibTrans" cxnId="{03BD3DC3-CD12-45A0-BE37-2A96BA851DF8}">
      <dgm:prSet/>
      <dgm:spPr/>
      <dgm:t>
        <a:bodyPr/>
        <a:lstStyle/>
        <a:p>
          <a:endParaRPr lang="en-US" sz="2400" b="1">
            <a:solidFill>
              <a:schemeClr val="tx1"/>
            </a:solidFill>
            <a:latin typeface="Times New Roman" panose="02020603050405020304" pitchFamily="18" charset="0"/>
            <a:cs typeface="Times New Roman" panose="02020603050405020304" pitchFamily="18" charset="0"/>
          </a:endParaRPr>
        </a:p>
      </dgm:t>
    </dgm:pt>
    <dgm:pt modelId="{FBA70F73-1598-444A-BC29-E0C5955AE5A6}">
      <dgm:prSet custT="1"/>
      <dgm:spPr/>
      <dgm:t>
        <a:bodyPr/>
        <a:lstStyle/>
        <a:p>
          <a:pPr rtl="0"/>
          <a:r>
            <a:rPr lang="en-US" sz="2400" b="1" dirty="0">
              <a:latin typeface="Times New Roman" panose="02020603050405020304" pitchFamily="18" charset="0"/>
              <a:cs typeface="Times New Roman" panose="02020603050405020304" pitchFamily="18" charset="0"/>
            </a:rPr>
            <a:t>Con </a:t>
          </a:r>
          <a:r>
            <a:rPr lang="en-US" sz="2400" b="1" dirty="0" err="1">
              <a:latin typeface="Times New Roman" panose="02020603050405020304" pitchFamily="18" charset="0"/>
              <a:cs typeface="Times New Roman" panose="02020603050405020304" pitchFamily="18" charset="0"/>
            </a:rPr>
            <a:t>đường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bị</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đánh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lở</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loét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màu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đỏ</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trắng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lẫn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lộn</a:t>
          </a:r>
          <a:endParaRPr lang="en-BZ" sz="2400" b="1" dirty="0">
            <a:latin typeface="Times New Roman" panose="02020603050405020304" pitchFamily="18" charset="0"/>
            <a:cs typeface="Times New Roman" panose="02020603050405020304" pitchFamily="18" charset="0"/>
          </a:endParaRPr>
        </a:p>
      </dgm:t>
    </dgm:pt>
    <dgm:pt modelId="{559D7F93-BABF-4229-8570-5B0028A87D87}" type="parTrans" cxnId="{09EDF9AE-CD80-4493-B230-7D3DEE56892D}">
      <dgm:prSet/>
      <dgm:spPr/>
      <dgm:t>
        <a:bodyPr/>
        <a:lstStyle/>
        <a:p>
          <a:endParaRPr lang="en-US" sz="2400" b="1">
            <a:solidFill>
              <a:schemeClr val="tx1"/>
            </a:solidFill>
            <a:latin typeface="Times New Roman" panose="02020603050405020304" pitchFamily="18" charset="0"/>
            <a:cs typeface="Times New Roman" panose="02020603050405020304" pitchFamily="18" charset="0"/>
          </a:endParaRPr>
        </a:p>
      </dgm:t>
    </dgm:pt>
    <dgm:pt modelId="{BD5680AD-8751-4FF9-8B37-520D77633BAC}" type="sibTrans" cxnId="{09EDF9AE-CD80-4493-B230-7D3DEE56892D}">
      <dgm:prSet/>
      <dgm:spPr/>
      <dgm:t>
        <a:bodyPr/>
        <a:lstStyle/>
        <a:p>
          <a:endParaRPr lang="en-US" sz="2400" b="1">
            <a:solidFill>
              <a:schemeClr val="tx1"/>
            </a:solidFill>
            <a:latin typeface="Times New Roman" panose="02020603050405020304" pitchFamily="18" charset="0"/>
            <a:cs typeface="Times New Roman" panose="02020603050405020304" pitchFamily="18" charset="0"/>
          </a:endParaRPr>
        </a:p>
      </dgm:t>
    </dgm:pt>
    <dgm:pt modelId="{43A73181-FE67-431B-ABB8-58D0495C7B77}">
      <dgm:prSet custT="1"/>
      <dgm:spPr/>
      <dgm:t>
        <a:bodyPr/>
        <a:lstStyle/>
        <a:p>
          <a:pPr rtl="0"/>
          <a:r>
            <a:rPr lang="en-US" sz="2400" b="1" dirty="0">
              <a:latin typeface="Times New Roman" panose="02020603050405020304" pitchFamily="18" charset="0"/>
              <a:cs typeface="Times New Roman" panose="02020603050405020304" pitchFamily="18" charset="0"/>
            </a:rPr>
            <a:t>Hai </a:t>
          </a:r>
          <a:r>
            <a:rPr lang="en-US" sz="2400" b="1" dirty="0" err="1">
              <a:latin typeface="Times New Roman" panose="02020603050405020304" pitchFamily="18" charset="0"/>
              <a:cs typeface="Times New Roman" panose="02020603050405020304" pitchFamily="18" charset="0"/>
            </a:rPr>
            <a:t>bên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đường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xanh</a:t>
          </a:r>
          <a:r>
            <a:rPr lang="en-US" sz="2400" b="1" dirty="0">
              <a:latin typeface="Times New Roman" panose="02020603050405020304" pitchFamily="18" charset="0"/>
              <a:cs typeface="Times New Roman" panose="02020603050405020304" pitchFamily="18" charset="0"/>
            </a:rPr>
            <a:t> - </a:t>
          </a:r>
          <a:r>
            <a:rPr lang="en-US" sz="2400" b="1" dirty="0" err="1">
              <a:latin typeface="Times New Roman" panose="02020603050405020304" pitchFamily="18" charset="0"/>
              <a:cs typeface="Times New Roman" panose="02020603050405020304" pitchFamily="18" charset="0"/>
            </a:rPr>
            <a:t>những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thân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cây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bị</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tước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khô</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cháy</a:t>
          </a:r>
          <a:r>
            <a:rPr lang="en-US" sz="2400" b="1" dirty="0">
              <a:latin typeface="Times New Roman" panose="02020603050405020304" pitchFamily="18" charset="0"/>
              <a:cs typeface="Times New Roman" panose="02020603050405020304" pitchFamily="18" charset="0"/>
            </a:rPr>
            <a:t>…</a:t>
          </a:r>
          <a:endParaRPr lang="en-BZ" sz="2400" b="1" dirty="0">
            <a:latin typeface="Times New Roman" panose="02020603050405020304" pitchFamily="18" charset="0"/>
            <a:cs typeface="Times New Roman" panose="02020603050405020304" pitchFamily="18" charset="0"/>
          </a:endParaRPr>
        </a:p>
      </dgm:t>
    </dgm:pt>
    <dgm:pt modelId="{62FF4DEE-FEBC-4E14-9FC2-4FC8BEF4F5C5}" type="parTrans" cxnId="{43ED68CA-0638-44BE-8265-EF5F7A2B683B}">
      <dgm:prSet/>
      <dgm:spPr/>
      <dgm:t>
        <a:bodyPr/>
        <a:lstStyle/>
        <a:p>
          <a:endParaRPr lang="en-US" sz="2400" b="1">
            <a:solidFill>
              <a:schemeClr val="tx1"/>
            </a:solidFill>
            <a:latin typeface="Times New Roman" panose="02020603050405020304" pitchFamily="18" charset="0"/>
            <a:cs typeface="Times New Roman" panose="02020603050405020304" pitchFamily="18" charset="0"/>
          </a:endParaRPr>
        </a:p>
      </dgm:t>
    </dgm:pt>
    <dgm:pt modelId="{68291D7D-1743-4C95-A500-0CFB9A1E3FC9}" type="sibTrans" cxnId="{43ED68CA-0638-44BE-8265-EF5F7A2B683B}">
      <dgm:prSet/>
      <dgm:spPr/>
      <dgm:t>
        <a:bodyPr/>
        <a:lstStyle/>
        <a:p>
          <a:endParaRPr lang="en-US" sz="2400" b="1">
            <a:solidFill>
              <a:schemeClr val="tx1"/>
            </a:solidFill>
            <a:latin typeface="Times New Roman" panose="02020603050405020304" pitchFamily="18" charset="0"/>
            <a:cs typeface="Times New Roman" panose="02020603050405020304" pitchFamily="18" charset="0"/>
          </a:endParaRPr>
        </a:p>
      </dgm:t>
    </dgm:pt>
    <dgm:pt modelId="{EFC33AE1-FF1C-40E9-9CEA-927580621585}">
      <dgm:prSet custT="1"/>
      <dgm:spPr/>
      <dgm:t>
        <a:bodyPr/>
        <a:lstStyle/>
        <a:p>
          <a:pPr rtl="0"/>
          <a:r>
            <a:rPr lang="en-US" sz="2400" b="1">
              <a:latin typeface="Times New Roman" panose="02020603050405020304" pitchFamily="18" charset="0"/>
              <a:cs typeface="Times New Roman" panose="02020603050405020304" pitchFamily="18" charset="0"/>
            </a:rPr>
            <a:t>Một vài thùng xăng, ô tô méo mó, han gỉ.</a:t>
          </a:r>
          <a:endParaRPr lang="en-BZ" sz="2400" b="1">
            <a:latin typeface="Times New Roman" panose="02020603050405020304" pitchFamily="18" charset="0"/>
            <a:cs typeface="Times New Roman" panose="02020603050405020304" pitchFamily="18" charset="0"/>
          </a:endParaRPr>
        </a:p>
      </dgm:t>
    </dgm:pt>
    <dgm:pt modelId="{F1B57BF8-6026-49D5-A82D-67D5C1FDB6B7}" type="parTrans" cxnId="{FDDBB226-009E-4127-AB1B-DFEAAC2B60BC}">
      <dgm:prSet/>
      <dgm:spPr/>
      <dgm:t>
        <a:bodyPr/>
        <a:lstStyle/>
        <a:p>
          <a:endParaRPr lang="en-US" sz="2400" b="1">
            <a:solidFill>
              <a:schemeClr val="tx1"/>
            </a:solidFill>
            <a:latin typeface="Times New Roman" panose="02020603050405020304" pitchFamily="18" charset="0"/>
            <a:cs typeface="Times New Roman" panose="02020603050405020304" pitchFamily="18" charset="0"/>
          </a:endParaRPr>
        </a:p>
      </dgm:t>
    </dgm:pt>
    <dgm:pt modelId="{356FB94B-8890-48E9-B8E9-68152FD5EFD0}" type="sibTrans" cxnId="{FDDBB226-009E-4127-AB1B-DFEAAC2B60BC}">
      <dgm:prSet/>
      <dgm:spPr/>
      <dgm:t>
        <a:bodyPr/>
        <a:lstStyle/>
        <a:p>
          <a:endParaRPr lang="en-US" sz="2400" b="1">
            <a:solidFill>
              <a:schemeClr val="tx1"/>
            </a:solidFill>
            <a:latin typeface="Times New Roman" panose="02020603050405020304" pitchFamily="18" charset="0"/>
            <a:cs typeface="Times New Roman" panose="02020603050405020304" pitchFamily="18" charset="0"/>
          </a:endParaRPr>
        </a:p>
      </dgm:t>
    </dgm:pt>
    <dgm:pt modelId="{F9D34D17-3113-4B0D-90E7-F8C37B1B1188}">
      <dgm:prSet custT="1"/>
      <dgm:spPr/>
      <dgm:t>
        <a:bodyPr/>
        <a:lstStyle/>
        <a:p>
          <a:pPr rtl="0"/>
          <a:r>
            <a:rPr lang="en-US" sz="2400" b="1" dirty="0" err="1">
              <a:latin typeface="Times New Roman" panose="02020603050405020304" pitchFamily="18" charset="0"/>
              <a:cs typeface="Times New Roman" panose="02020603050405020304" pitchFamily="18" charset="0"/>
            </a:rPr>
            <a:t>Tiếng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máy</a:t>
          </a:r>
          <a:r>
            <a:rPr lang="en-US" sz="2400" b="1" dirty="0">
              <a:latin typeface="Times New Roman" panose="02020603050405020304" pitchFamily="18" charset="0"/>
              <a:cs typeface="Times New Roman" panose="02020603050405020304" pitchFamily="18" charset="0"/>
            </a:rPr>
            <a:t> bay: </a:t>
          </a:r>
          <a:r>
            <a:rPr lang="en-US" sz="2400" b="1" dirty="0" err="1">
              <a:latin typeface="Times New Roman" panose="02020603050405020304" pitchFamily="18" charset="0"/>
              <a:cs typeface="Times New Roman" panose="02020603050405020304" pitchFamily="18" charset="0"/>
            </a:rPr>
            <a:t>trinh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sát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rè</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rè</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phản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lực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gầm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gào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bom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nổ</a:t>
          </a:r>
          <a:r>
            <a:rPr lang="en-US" sz="2400" b="1" dirty="0">
              <a:latin typeface="Times New Roman" panose="02020603050405020304" pitchFamily="18" charset="0"/>
              <a:cs typeface="Times New Roman" panose="02020603050405020304" pitchFamily="18" charset="0"/>
            </a:rPr>
            <a:t>…</a:t>
          </a:r>
          <a:endParaRPr lang="en-BZ" sz="2400" b="1" dirty="0">
            <a:latin typeface="Times New Roman" panose="02020603050405020304" pitchFamily="18" charset="0"/>
            <a:cs typeface="Times New Roman" panose="02020603050405020304" pitchFamily="18" charset="0"/>
          </a:endParaRPr>
        </a:p>
      </dgm:t>
    </dgm:pt>
    <dgm:pt modelId="{6963EB06-25F0-4B00-81F3-289CFC0D15B8}" type="parTrans" cxnId="{F92C41EE-0A13-4F68-B1AE-8521CD751599}">
      <dgm:prSet/>
      <dgm:spPr/>
      <dgm:t>
        <a:bodyPr/>
        <a:lstStyle/>
        <a:p>
          <a:endParaRPr lang="en-US" sz="2400" b="1">
            <a:solidFill>
              <a:schemeClr val="tx1"/>
            </a:solidFill>
            <a:latin typeface="Times New Roman" panose="02020603050405020304" pitchFamily="18" charset="0"/>
            <a:cs typeface="Times New Roman" panose="02020603050405020304" pitchFamily="18" charset="0"/>
          </a:endParaRPr>
        </a:p>
      </dgm:t>
    </dgm:pt>
    <dgm:pt modelId="{22546E15-A212-4BCE-A203-4788BD2C465D}" type="sibTrans" cxnId="{F92C41EE-0A13-4F68-B1AE-8521CD751599}">
      <dgm:prSet/>
      <dgm:spPr/>
      <dgm:t>
        <a:bodyPr/>
        <a:lstStyle/>
        <a:p>
          <a:endParaRPr lang="en-US" sz="2400" b="1">
            <a:solidFill>
              <a:schemeClr val="tx1"/>
            </a:solidFill>
            <a:latin typeface="Times New Roman" panose="02020603050405020304" pitchFamily="18" charset="0"/>
            <a:cs typeface="Times New Roman" panose="02020603050405020304" pitchFamily="18" charset="0"/>
          </a:endParaRPr>
        </a:p>
      </dgm:t>
    </dgm:pt>
    <dgm:pt modelId="{288B2517-9244-4032-BB42-1CD993994F28}">
      <dgm:prSet custT="1"/>
      <dgm:spPr/>
      <dgm:t>
        <a:bodyPr/>
        <a:lstStyle/>
        <a:p>
          <a:pPr rtl="0"/>
          <a:r>
            <a:rPr lang="vi-VN" sz="2200" b="1" i="0" dirty="0">
              <a:latin typeface="Times New Roman" panose="02020603050405020304" pitchFamily="18" charset="0"/>
              <a:cs typeface="Times New Roman" panose="02020603050405020304" pitchFamily="18" charset="0"/>
            </a:rPr>
            <a:t>đất bốc khói, không khí bàng hoàng. Thần kinh căng như chão, tim đập bất chấp cả nhịp điệu, nhiều quả bom chưa nổ. </a:t>
          </a:r>
          <a:endParaRPr lang="en-BZ" sz="2200" b="1" dirty="0">
            <a:latin typeface="Times New Roman" panose="02020603050405020304" pitchFamily="18" charset="0"/>
            <a:cs typeface="Times New Roman" panose="02020603050405020304" pitchFamily="18" charset="0"/>
          </a:endParaRPr>
        </a:p>
      </dgm:t>
    </dgm:pt>
    <dgm:pt modelId="{FAEC8D95-BE30-41CA-A3FB-FD43B4682EA2}" type="parTrans" cxnId="{7348A70B-65D1-4078-9627-A1A23B370D84}">
      <dgm:prSet/>
      <dgm:spPr/>
      <dgm:t>
        <a:bodyPr/>
        <a:lstStyle/>
        <a:p>
          <a:endParaRPr lang="en-BZ" sz="2400">
            <a:latin typeface="Times New Roman" panose="02020603050405020304" pitchFamily="18" charset="0"/>
            <a:cs typeface="Times New Roman" panose="02020603050405020304" pitchFamily="18" charset="0"/>
          </a:endParaRPr>
        </a:p>
      </dgm:t>
    </dgm:pt>
    <dgm:pt modelId="{D37A14A7-E7C0-48A0-B4D7-D547F49734CE}" type="sibTrans" cxnId="{7348A70B-65D1-4078-9627-A1A23B370D84}">
      <dgm:prSet/>
      <dgm:spPr/>
      <dgm:t>
        <a:bodyPr/>
        <a:lstStyle/>
        <a:p>
          <a:endParaRPr lang="en-BZ" sz="2400">
            <a:latin typeface="Times New Roman" panose="02020603050405020304" pitchFamily="18" charset="0"/>
            <a:cs typeface="Times New Roman" panose="02020603050405020304" pitchFamily="18" charset="0"/>
          </a:endParaRPr>
        </a:p>
      </dgm:t>
    </dgm:pt>
    <dgm:pt modelId="{EC57D98C-9A5E-4655-AFF5-7F9450F60B15}" type="pres">
      <dgm:prSet presAssocID="{541B7442-25BE-40EB-8D5E-D892CBB742C3}" presName="Name0" presStyleCnt="0">
        <dgm:presLayoutVars>
          <dgm:dir/>
          <dgm:animLvl val="lvl"/>
          <dgm:resizeHandles val="exact"/>
        </dgm:presLayoutVars>
      </dgm:prSet>
      <dgm:spPr/>
    </dgm:pt>
    <dgm:pt modelId="{B9CB5070-3792-4661-9D68-B6EFEAEAEA42}" type="pres">
      <dgm:prSet presAssocID="{288B2517-9244-4032-BB42-1CD993994F28}" presName="boxAndChildren" presStyleCnt="0"/>
      <dgm:spPr/>
    </dgm:pt>
    <dgm:pt modelId="{F9A72F6E-6081-41DF-9F53-79DF7A20325A}" type="pres">
      <dgm:prSet presAssocID="{288B2517-9244-4032-BB42-1CD993994F28}" presName="parentTextBox" presStyleLbl="node1" presStyleIdx="0" presStyleCnt="6"/>
      <dgm:spPr/>
    </dgm:pt>
    <dgm:pt modelId="{29DAA10E-2F8B-4E76-97F4-5549265B9834}" type="pres">
      <dgm:prSet presAssocID="{22546E15-A212-4BCE-A203-4788BD2C465D}" presName="sp" presStyleCnt="0"/>
      <dgm:spPr/>
    </dgm:pt>
    <dgm:pt modelId="{D4F96A84-040A-4057-8859-452B226559D9}" type="pres">
      <dgm:prSet presAssocID="{F9D34D17-3113-4B0D-90E7-F8C37B1B1188}" presName="arrowAndChildren" presStyleCnt="0"/>
      <dgm:spPr/>
    </dgm:pt>
    <dgm:pt modelId="{7A3B8F51-3ACE-4E3A-9F8C-A9E7DFAA987E}" type="pres">
      <dgm:prSet presAssocID="{F9D34D17-3113-4B0D-90E7-F8C37B1B1188}" presName="parentTextArrow" presStyleLbl="node1" presStyleIdx="1" presStyleCnt="6"/>
      <dgm:spPr/>
    </dgm:pt>
    <dgm:pt modelId="{7A8DBE70-8AF5-4CC2-B5A9-1F4AD8FA779E}" type="pres">
      <dgm:prSet presAssocID="{356FB94B-8890-48E9-B8E9-68152FD5EFD0}" presName="sp" presStyleCnt="0"/>
      <dgm:spPr/>
    </dgm:pt>
    <dgm:pt modelId="{109A9A51-C233-446B-9530-54A191F0F7B3}" type="pres">
      <dgm:prSet presAssocID="{EFC33AE1-FF1C-40E9-9CEA-927580621585}" presName="arrowAndChildren" presStyleCnt="0"/>
      <dgm:spPr/>
    </dgm:pt>
    <dgm:pt modelId="{06A0B06B-1C20-421E-B873-3EDA158DF427}" type="pres">
      <dgm:prSet presAssocID="{EFC33AE1-FF1C-40E9-9CEA-927580621585}" presName="parentTextArrow" presStyleLbl="node1" presStyleIdx="2" presStyleCnt="6"/>
      <dgm:spPr/>
    </dgm:pt>
    <dgm:pt modelId="{15C42AB6-FE3F-4B0C-8A4B-392DB877EE44}" type="pres">
      <dgm:prSet presAssocID="{68291D7D-1743-4C95-A500-0CFB9A1E3FC9}" presName="sp" presStyleCnt="0"/>
      <dgm:spPr/>
    </dgm:pt>
    <dgm:pt modelId="{4A3643F4-1C57-4EFD-A006-BE1B610A2979}" type="pres">
      <dgm:prSet presAssocID="{43A73181-FE67-431B-ABB8-58D0495C7B77}" presName="arrowAndChildren" presStyleCnt="0"/>
      <dgm:spPr/>
    </dgm:pt>
    <dgm:pt modelId="{24D4C3EF-47D7-4874-B33F-11B64B763E37}" type="pres">
      <dgm:prSet presAssocID="{43A73181-FE67-431B-ABB8-58D0495C7B77}" presName="parentTextArrow" presStyleLbl="node1" presStyleIdx="3" presStyleCnt="6"/>
      <dgm:spPr/>
    </dgm:pt>
    <dgm:pt modelId="{42C98B8D-CFE4-4E5F-8DFB-9EE75A85FAE2}" type="pres">
      <dgm:prSet presAssocID="{BD5680AD-8751-4FF9-8B37-520D77633BAC}" presName="sp" presStyleCnt="0"/>
      <dgm:spPr/>
    </dgm:pt>
    <dgm:pt modelId="{178BFEE8-F372-4689-ABB6-18AE72ACC328}" type="pres">
      <dgm:prSet presAssocID="{FBA70F73-1598-444A-BC29-E0C5955AE5A6}" presName="arrowAndChildren" presStyleCnt="0"/>
      <dgm:spPr/>
    </dgm:pt>
    <dgm:pt modelId="{897A09A6-7C22-4B92-AC36-BC29678D6651}" type="pres">
      <dgm:prSet presAssocID="{FBA70F73-1598-444A-BC29-E0C5955AE5A6}" presName="parentTextArrow" presStyleLbl="node1" presStyleIdx="4" presStyleCnt="6"/>
      <dgm:spPr/>
    </dgm:pt>
    <dgm:pt modelId="{B4AFC499-EEE3-40A5-B515-5B68BF2DE389}" type="pres">
      <dgm:prSet presAssocID="{23BF9ABE-506F-4F42-A9F2-69B4F7552206}" presName="sp" presStyleCnt="0"/>
      <dgm:spPr/>
    </dgm:pt>
    <dgm:pt modelId="{EDC20434-19A5-4CE1-954E-F6C0D58A6B7A}" type="pres">
      <dgm:prSet presAssocID="{CAB06CDD-910F-4AE5-BCCB-91D44FC19D36}" presName="arrowAndChildren" presStyleCnt="0"/>
      <dgm:spPr/>
    </dgm:pt>
    <dgm:pt modelId="{D727BB57-450E-4E29-A5EF-6EE6D749B80A}" type="pres">
      <dgm:prSet presAssocID="{CAB06CDD-910F-4AE5-BCCB-91D44FC19D36}" presName="parentTextArrow" presStyleLbl="node1" presStyleIdx="5" presStyleCnt="6" custLinFactNeighborY="-277"/>
      <dgm:spPr/>
    </dgm:pt>
  </dgm:ptLst>
  <dgm:cxnLst>
    <dgm:cxn modelId="{7348A70B-65D1-4078-9627-A1A23B370D84}" srcId="{541B7442-25BE-40EB-8D5E-D892CBB742C3}" destId="{288B2517-9244-4032-BB42-1CD993994F28}" srcOrd="5" destOrd="0" parTransId="{FAEC8D95-BE30-41CA-A3FB-FD43B4682EA2}" sibTransId="{D37A14A7-E7C0-48A0-B4D7-D547F49734CE}"/>
    <dgm:cxn modelId="{765B400D-11BF-4B26-8520-BE1B09F5717A}" type="presOf" srcId="{EFC33AE1-FF1C-40E9-9CEA-927580621585}" destId="{06A0B06B-1C20-421E-B873-3EDA158DF427}" srcOrd="0" destOrd="0" presId="urn:microsoft.com/office/officeart/2005/8/layout/process4"/>
    <dgm:cxn modelId="{FDDBB226-009E-4127-AB1B-DFEAAC2B60BC}" srcId="{541B7442-25BE-40EB-8D5E-D892CBB742C3}" destId="{EFC33AE1-FF1C-40E9-9CEA-927580621585}" srcOrd="3" destOrd="0" parTransId="{F1B57BF8-6026-49D5-A82D-67D5C1FDB6B7}" sibTransId="{356FB94B-8890-48E9-B8E9-68152FD5EFD0}"/>
    <dgm:cxn modelId="{6ACB5229-47C3-4BC8-A3A9-F5B97BD17FD2}" type="presOf" srcId="{CAB06CDD-910F-4AE5-BCCB-91D44FC19D36}" destId="{D727BB57-450E-4E29-A5EF-6EE6D749B80A}" srcOrd="0" destOrd="0" presId="urn:microsoft.com/office/officeart/2005/8/layout/process4"/>
    <dgm:cxn modelId="{75B00F2B-EDB2-4E8F-A3A6-DDFDC354EA06}" type="presOf" srcId="{43A73181-FE67-431B-ABB8-58D0495C7B77}" destId="{24D4C3EF-47D7-4874-B33F-11B64B763E37}" srcOrd="0" destOrd="0" presId="urn:microsoft.com/office/officeart/2005/8/layout/process4"/>
    <dgm:cxn modelId="{1071D53D-FF92-4BD6-B5FC-1C48998CC896}" type="presOf" srcId="{FBA70F73-1598-444A-BC29-E0C5955AE5A6}" destId="{897A09A6-7C22-4B92-AC36-BC29678D6651}" srcOrd="0" destOrd="0" presId="urn:microsoft.com/office/officeart/2005/8/layout/process4"/>
    <dgm:cxn modelId="{D2780667-E62A-4572-9D5F-4A9A4D28B7D1}" type="presOf" srcId="{541B7442-25BE-40EB-8D5E-D892CBB742C3}" destId="{EC57D98C-9A5E-4655-AFF5-7F9450F60B15}" srcOrd="0" destOrd="0" presId="urn:microsoft.com/office/officeart/2005/8/layout/process4"/>
    <dgm:cxn modelId="{09EDF9AE-CD80-4493-B230-7D3DEE56892D}" srcId="{541B7442-25BE-40EB-8D5E-D892CBB742C3}" destId="{FBA70F73-1598-444A-BC29-E0C5955AE5A6}" srcOrd="1" destOrd="0" parTransId="{559D7F93-BABF-4229-8570-5B0028A87D87}" sibTransId="{BD5680AD-8751-4FF9-8B37-520D77633BAC}"/>
    <dgm:cxn modelId="{9096A7B7-C23A-4265-A825-0AB57B14CDF1}" type="presOf" srcId="{288B2517-9244-4032-BB42-1CD993994F28}" destId="{F9A72F6E-6081-41DF-9F53-79DF7A20325A}" srcOrd="0" destOrd="0" presId="urn:microsoft.com/office/officeart/2005/8/layout/process4"/>
    <dgm:cxn modelId="{03BD3DC3-CD12-45A0-BE37-2A96BA851DF8}" srcId="{541B7442-25BE-40EB-8D5E-D892CBB742C3}" destId="{CAB06CDD-910F-4AE5-BCCB-91D44FC19D36}" srcOrd="0" destOrd="0" parTransId="{398DAFFA-940E-492B-9530-6C42F5D5F08C}" sibTransId="{23BF9ABE-506F-4F42-A9F2-69B4F7552206}"/>
    <dgm:cxn modelId="{43ED68CA-0638-44BE-8265-EF5F7A2B683B}" srcId="{541B7442-25BE-40EB-8D5E-D892CBB742C3}" destId="{43A73181-FE67-431B-ABB8-58D0495C7B77}" srcOrd="2" destOrd="0" parTransId="{62FF4DEE-FEBC-4E14-9FC2-4FC8BEF4F5C5}" sibTransId="{68291D7D-1743-4C95-A500-0CFB9A1E3FC9}"/>
    <dgm:cxn modelId="{F92C41EE-0A13-4F68-B1AE-8521CD751599}" srcId="{541B7442-25BE-40EB-8D5E-D892CBB742C3}" destId="{F9D34D17-3113-4B0D-90E7-F8C37B1B1188}" srcOrd="4" destOrd="0" parTransId="{6963EB06-25F0-4B00-81F3-289CFC0D15B8}" sibTransId="{22546E15-A212-4BCE-A203-4788BD2C465D}"/>
    <dgm:cxn modelId="{A0C746F6-FE52-40AE-B8AD-0FFF3FE9EB96}" type="presOf" srcId="{F9D34D17-3113-4B0D-90E7-F8C37B1B1188}" destId="{7A3B8F51-3ACE-4E3A-9F8C-A9E7DFAA987E}" srcOrd="0" destOrd="0" presId="urn:microsoft.com/office/officeart/2005/8/layout/process4"/>
    <dgm:cxn modelId="{42AE26B5-A577-4351-8B4C-945D5E94FD04}" type="presParOf" srcId="{EC57D98C-9A5E-4655-AFF5-7F9450F60B15}" destId="{B9CB5070-3792-4661-9D68-B6EFEAEAEA42}" srcOrd="0" destOrd="0" presId="urn:microsoft.com/office/officeart/2005/8/layout/process4"/>
    <dgm:cxn modelId="{54EF3AE4-A39C-4173-9D8B-2D1DF1B7CB8A}" type="presParOf" srcId="{B9CB5070-3792-4661-9D68-B6EFEAEAEA42}" destId="{F9A72F6E-6081-41DF-9F53-79DF7A20325A}" srcOrd="0" destOrd="0" presId="urn:microsoft.com/office/officeart/2005/8/layout/process4"/>
    <dgm:cxn modelId="{79EF6716-A967-435D-935C-A877E0F802B7}" type="presParOf" srcId="{EC57D98C-9A5E-4655-AFF5-7F9450F60B15}" destId="{29DAA10E-2F8B-4E76-97F4-5549265B9834}" srcOrd="1" destOrd="0" presId="urn:microsoft.com/office/officeart/2005/8/layout/process4"/>
    <dgm:cxn modelId="{26101BD2-0887-4D77-AC4F-1D5974886061}" type="presParOf" srcId="{EC57D98C-9A5E-4655-AFF5-7F9450F60B15}" destId="{D4F96A84-040A-4057-8859-452B226559D9}" srcOrd="2" destOrd="0" presId="urn:microsoft.com/office/officeart/2005/8/layout/process4"/>
    <dgm:cxn modelId="{9292DD62-7C92-469F-85E1-23A48EB2AC33}" type="presParOf" srcId="{D4F96A84-040A-4057-8859-452B226559D9}" destId="{7A3B8F51-3ACE-4E3A-9F8C-A9E7DFAA987E}" srcOrd="0" destOrd="0" presId="urn:microsoft.com/office/officeart/2005/8/layout/process4"/>
    <dgm:cxn modelId="{7CE1A051-6B89-4C0B-9750-E53668424AF0}" type="presParOf" srcId="{EC57D98C-9A5E-4655-AFF5-7F9450F60B15}" destId="{7A8DBE70-8AF5-4CC2-B5A9-1F4AD8FA779E}" srcOrd="3" destOrd="0" presId="urn:microsoft.com/office/officeart/2005/8/layout/process4"/>
    <dgm:cxn modelId="{EBAB1FB4-D945-486A-B421-6296C96BA940}" type="presParOf" srcId="{EC57D98C-9A5E-4655-AFF5-7F9450F60B15}" destId="{109A9A51-C233-446B-9530-54A191F0F7B3}" srcOrd="4" destOrd="0" presId="urn:microsoft.com/office/officeart/2005/8/layout/process4"/>
    <dgm:cxn modelId="{BC2F498A-E441-4B4D-AB57-D6512CDEDAF4}" type="presParOf" srcId="{109A9A51-C233-446B-9530-54A191F0F7B3}" destId="{06A0B06B-1C20-421E-B873-3EDA158DF427}" srcOrd="0" destOrd="0" presId="urn:microsoft.com/office/officeart/2005/8/layout/process4"/>
    <dgm:cxn modelId="{C08557D5-3A7F-4540-BC23-2C708968E87A}" type="presParOf" srcId="{EC57D98C-9A5E-4655-AFF5-7F9450F60B15}" destId="{15C42AB6-FE3F-4B0C-8A4B-392DB877EE44}" srcOrd="5" destOrd="0" presId="urn:microsoft.com/office/officeart/2005/8/layout/process4"/>
    <dgm:cxn modelId="{9DB19708-A790-4EFF-95E7-37452C47C66E}" type="presParOf" srcId="{EC57D98C-9A5E-4655-AFF5-7F9450F60B15}" destId="{4A3643F4-1C57-4EFD-A006-BE1B610A2979}" srcOrd="6" destOrd="0" presId="urn:microsoft.com/office/officeart/2005/8/layout/process4"/>
    <dgm:cxn modelId="{DEBDECBF-E231-4EBE-9BA0-D8F1EF8A6428}" type="presParOf" srcId="{4A3643F4-1C57-4EFD-A006-BE1B610A2979}" destId="{24D4C3EF-47D7-4874-B33F-11B64B763E37}" srcOrd="0" destOrd="0" presId="urn:microsoft.com/office/officeart/2005/8/layout/process4"/>
    <dgm:cxn modelId="{FEAF4483-7B76-414F-AFDE-CDBC36D440A9}" type="presParOf" srcId="{EC57D98C-9A5E-4655-AFF5-7F9450F60B15}" destId="{42C98B8D-CFE4-4E5F-8DFB-9EE75A85FAE2}" srcOrd="7" destOrd="0" presId="urn:microsoft.com/office/officeart/2005/8/layout/process4"/>
    <dgm:cxn modelId="{A6E506BC-3A90-4FA6-8FDC-92C8EB7B0AD5}" type="presParOf" srcId="{EC57D98C-9A5E-4655-AFF5-7F9450F60B15}" destId="{178BFEE8-F372-4689-ABB6-18AE72ACC328}" srcOrd="8" destOrd="0" presId="urn:microsoft.com/office/officeart/2005/8/layout/process4"/>
    <dgm:cxn modelId="{6A09A3ED-5A8E-4D82-AB1C-8045D16F6518}" type="presParOf" srcId="{178BFEE8-F372-4689-ABB6-18AE72ACC328}" destId="{897A09A6-7C22-4B92-AC36-BC29678D6651}" srcOrd="0" destOrd="0" presId="urn:microsoft.com/office/officeart/2005/8/layout/process4"/>
    <dgm:cxn modelId="{5020635F-606D-4F67-85E2-6FDB21A6C77B}" type="presParOf" srcId="{EC57D98C-9A5E-4655-AFF5-7F9450F60B15}" destId="{B4AFC499-EEE3-40A5-B515-5B68BF2DE389}" srcOrd="9" destOrd="0" presId="urn:microsoft.com/office/officeart/2005/8/layout/process4"/>
    <dgm:cxn modelId="{DD5120B5-2777-421A-870B-CC3AA983DB2A}" type="presParOf" srcId="{EC57D98C-9A5E-4655-AFF5-7F9450F60B15}" destId="{EDC20434-19A5-4CE1-954E-F6C0D58A6B7A}" srcOrd="10" destOrd="0" presId="urn:microsoft.com/office/officeart/2005/8/layout/process4"/>
    <dgm:cxn modelId="{730DF67F-A0A7-451F-9748-4ACFAD9D6915}" type="presParOf" srcId="{EDC20434-19A5-4CE1-954E-F6C0D58A6B7A}" destId="{D727BB57-450E-4E29-A5EF-6EE6D749B80A}"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1D4F5FC-3A8B-44D2-814F-722CCEA16DA8}" type="doc">
      <dgm:prSet loTypeId="urn:microsoft.com/office/officeart/2005/8/layout/process2" loCatId="process" qsTypeId="urn:microsoft.com/office/officeart/2005/8/quickstyle/simple1" qsCatId="simple" csTypeId="urn:microsoft.com/office/officeart/2005/8/colors/accent2_3" csCatId="accent2" phldr="1"/>
      <dgm:spPr/>
      <dgm:t>
        <a:bodyPr/>
        <a:lstStyle/>
        <a:p>
          <a:endParaRPr lang="en-BZ"/>
        </a:p>
      </dgm:t>
    </dgm:pt>
    <dgm:pt modelId="{A27B6BAF-7F5B-4CD2-8685-54475168CFC1}">
      <dgm:prSet custT="1"/>
      <dgm:spPr/>
      <dgm:t>
        <a:bodyPr/>
        <a:lstStyle/>
        <a:p>
          <a:r>
            <a:rPr lang="en-US" sz="3200" b="0" dirty="0" err="1">
              <a:solidFill>
                <a:schemeClr val="tx1"/>
              </a:solidFill>
              <a:latin typeface="#9Slide03 Cabin Condensed Mediu" panose="00000606000000000000" pitchFamily="2" charset="0"/>
            </a:rPr>
            <a:t>Chạy</a:t>
          </a:r>
          <a:r>
            <a:rPr lang="en-US" sz="3200" b="0" dirty="0">
              <a:solidFill>
                <a:schemeClr val="tx1"/>
              </a:solidFill>
              <a:latin typeface="#9Slide03 Cabin Condensed Mediu" panose="00000606000000000000" pitchFamily="2" charset="0"/>
            </a:rPr>
            <a:t> </a:t>
          </a:r>
          <a:r>
            <a:rPr lang="en-US" sz="3200" b="0" dirty="0" err="1">
              <a:solidFill>
                <a:schemeClr val="tx1"/>
              </a:solidFill>
              <a:latin typeface="#9Slide03 Cabin Condensed Mediu" panose="00000606000000000000" pitchFamily="2" charset="0"/>
            </a:rPr>
            <a:t>trên</a:t>
          </a:r>
          <a:r>
            <a:rPr lang="en-US" sz="3200" b="0" dirty="0">
              <a:solidFill>
                <a:schemeClr val="tx1"/>
              </a:solidFill>
              <a:latin typeface="#9Slide03 Cabin Condensed Mediu" panose="00000606000000000000" pitchFamily="2" charset="0"/>
            </a:rPr>
            <a:t> </a:t>
          </a:r>
          <a:r>
            <a:rPr lang="en-US" sz="3200" b="0" dirty="0" err="1">
              <a:solidFill>
                <a:schemeClr val="tx1"/>
              </a:solidFill>
              <a:latin typeface="#9Slide03 Cabin Condensed Mediu" panose="00000606000000000000" pitchFamily="2" charset="0"/>
            </a:rPr>
            <a:t>cao</a:t>
          </a:r>
          <a:r>
            <a:rPr lang="en-US" sz="3200" b="0" dirty="0">
              <a:solidFill>
                <a:schemeClr val="tx1"/>
              </a:solidFill>
              <a:latin typeface="#9Slide03 Cabin Condensed Mediu" panose="00000606000000000000" pitchFamily="2" charset="0"/>
            </a:rPr>
            <a:t> </a:t>
          </a:r>
          <a:r>
            <a:rPr lang="en-US" sz="3200" b="0" dirty="0" err="1">
              <a:solidFill>
                <a:schemeClr val="tx1"/>
              </a:solidFill>
              <a:latin typeface="#9Slide03 Cabin Condensed Mediu" panose="00000606000000000000" pitchFamily="2" charset="0"/>
            </a:rPr>
            <a:t>điểm</a:t>
          </a:r>
          <a:r>
            <a:rPr lang="en-US" sz="3200" b="0" dirty="0">
              <a:solidFill>
                <a:schemeClr val="tx1"/>
              </a:solidFill>
              <a:latin typeface="#9Slide03 Cabin Condensed Mediu" panose="00000606000000000000" pitchFamily="2" charset="0"/>
            </a:rPr>
            <a:t> </a:t>
          </a:r>
          <a:r>
            <a:rPr lang="en-US" sz="3200" b="0" dirty="0" err="1">
              <a:solidFill>
                <a:schemeClr val="tx1"/>
              </a:solidFill>
              <a:latin typeface="#9Slide03 Cabin Condensed Mediu" panose="00000606000000000000" pitchFamily="2" charset="0"/>
            </a:rPr>
            <a:t>giữa</a:t>
          </a:r>
          <a:r>
            <a:rPr lang="en-US" sz="3200" b="0" dirty="0">
              <a:solidFill>
                <a:schemeClr val="tx1"/>
              </a:solidFill>
              <a:latin typeface="#9Slide03 Cabin Condensed Mediu" panose="00000606000000000000" pitchFamily="2" charset="0"/>
            </a:rPr>
            <a:t> ban </a:t>
          </a:r>
          <a:r>
            <a:rPr lang="en-US" sz="3200" b="0" dirty="0" err="1">
              <a:solidFill>
                <a:schemeClr val="tx1"/>
              </a:solidFill>
              <a:latin typeface="#9Slide03 Cabin Condensed Mediu" panose="00000606000000000000" pitchFamily="2" charset="0"/>
            </a:rPr>
            <a:t>ngày</a:t>
          </a:r>
          <a:r>
            <a:rPr lang="en-US" sz="3200" b="0" dirty="0">
              <a:solidFill>
                <a:schemeClr val="tx1"/>
              </a:solidFill>
              <a:latin typeface="#9Slide03 Cabin Condensed Mediu" panose="00000606000000000000" pitchFamily="2" charset="0"/>
            </a:rPr>
            <a:t>. Quan </a:t>
          </a:r>
          <a:r>
            <a:rPr lang="en-US" sz="3200" b="0" dirty="0" err="1">
              <a:solidFill>
                <a:schemeClr val="tx1"/>
              </a:solidFill>
              <a:latin typeface="#9Slide03 Cabin Condensed Mediu" panose="00000606000000000000" pitchFamily="2" charset="0"/>
            </a:rPr>
            <a:t>sát</a:t>
          </a:r>
          <a:r>
            <a:rPr lang="en-US" sz="3200" b="0" dirty="0">
              <a:solidFill>
                <a:schemeClr val="tx1"/>
              </a:solidFill>
              <a:latin typeface="#9Slide03 Cabin Condensed Mediu" panose="00000606000000000000" pitchFamily="2" charset="0"/>
            </a:rPr>
            <a:t> </a:t>
          </a:r>
          <a:r>
            <a:rPr lang="en-US" sz="3200" b="0" dirty="0" err="1">
              <a:solidFill>
                <a:schemeClr val="tx1"/>
              </a:solidFill>
              <a:latin typeface="#9Slide03 Cabin Condensed Mediu" panose="00000606000000000000" pitchFamily="2" charset="0"/>
            </a:rPr>
            <a:t>máy</a:t>
          </a:r>
          <a:r>
            <a:rPr lang="en-US" sz="3200" b="0" dirty="0">
              <a:solidFill>
                <a:schemeClr val="tx1"/>
              </a:solidFill>
              <a:latin typeface="#9Slide03 Cabin Condensed Mediu" panose="00000606000000000000" pitchFamily="2" charset="0"/>
            </a:rPr>
            <a:t> bay </a:t>
          </a:r>
          <a:r>
            <a:rPr lang="en-US" sz="3200" b="0" dirty="0" err="1">
              <a:solidFill>
                <a:schemeClr val="tx1"/>
              </a:solidFill>
              <a:latin typeface="#9Slide03 Cabin Condensed Mediu" panose="00000606000000000000" pitchFamily="2" charset="0"/>
            </a:rPr>
            <a:t>Mĩ</a:t>
          </a:r>
          <a:r>
            <a:rPr lang="en-US" sz="3200" b="0" dirty="0">
              <a:solidFill>
                <a:schemeClr val="tx1"/>
              </a:solidFill>
              <a:latin typeface="#9Slide03 Cabin Condensed Mediu" panose="00000606000000000000" pitchFamily="2" charset="0"/>
            </a:rPr>
            <a:t> </a:t>
          </a:r>
          <a:r>
            <a:rPr lang="en-US" sz="3200" b="0" dirty="0" err="1">
              <a:solidFill>
                <a:schemeClr val="tx1"/>
              </a:solidFill>
              <a:latin typeface="#9Slide03 Cabin Condensed Mediu" panose="00000606000000000000" pitchFamily="2" charset="0"/>
            </a:rPr>
            <a:t>thả</a:t>
          </a:r>
          <a:r>
            <a:rPr lang="en-US" sz="3200" b="0" dirty="0">
              <a:solidFill>
                <a:schemeClr val="tx1"/>
              </a:solidFill>
              <a:latin typeface="#9Slide03 Cabin Condensed Mediu" panose="00000606000000000000" pitchFamily="2" charset="0"/>
            </a:rPr>
            <a:t> </a:t>
          </a:r>
          <a:r>
            <a:rPr lang="en-US" sz="3200" b="0" dirty="0" err="1">
              <a:solidFill>
                <a:schemeClr val="tx1"/>
              </a:solidFill>
              <a:latin typeface="#9Slide03 Cabin Condensed Mediu" panose="00000606000000000000" pitchFamily="2" charset="0"/>
            </a:rPr>
            <a:t>bom</a:t>
          </a:r>
          <a:r>
            <a:rPr lang="en-US" sz="3200" b="0" dirty="0">
              <a:solidFill>
                <a:schemeClr val="tx1"/>
              </a:solidFill>
              <a:latin typeface="#9Slide03 Cabin Condensed Mediu" panose="00000606000000000000" pitchFamily="2" charset="0"/>
            </a:rPr>
            <a:t>.</a:t>
          </a:r>
          <a:endParaRPr lang="en-BZ" sz="3200" b="0" dirty="0">
            <a:solidFill>
              <a:schemeClr val="tx1"/>
            </a:solidFill>
            <a:latin typeface="#9Slide03 Cabin Condensed Mediu" panose="00000606000000000000" pitchFamily="2" charset="0"/>
          </a:endParaRPr>
        </a:p>
      </dgm:t>
    </dgm:pt>
    <dgm:pt modelId="{4B4ED138-465C-4F3E-8DFF-D03DD4EF7954}" type="parTrans" cxnId="{C9C6F6CA-5239-4F83-A616-40013E219455}">
      <dgm:prSet/>
      <dgm:spPr/>
      <dgm:t>
        <a:bodyPr/>
        <a:lstStyle/>
        <a:p>
          <a:endParaRPr lang="en-BZ" sz="2400" b="0">
            <a:solidFill>
              <a:schemeClr val="tx1"/>
            </a:solidFill>
            <a:latin typeface="#9Slide03 Cabin Condensed Mediu" panose="00000606000000000000" pitchFamily="2" charset="0"/>
          </a:endParaRPr>
        </a:p>
      </dgm:t>
    </dgm:pt>
    <dgm:pt modelId="{5B180DE9-06EB-40BD-B79F-2BF014509E66}" type="sibTrans" cxnId="{C9C6F6CA-5239-4F83-A616-40013E219455}">
      <dgm:prSet custT="1"/>
      <dgm:spPr/>
      <dgm:t>
        <a:bodyPr/>
        <a:lstStyle/>
        <a:p>
          <a:endParaRPr lang="en-BZ" sz="2400" b="0">
            <a:solidFill>
              <a:schemeClr val="tx1"/>
            </a:solidFill>
            <a:latin typeface="#9Slide03 Cabin Condensed Mediu" panose="00000606000000000000" pitchFamily="2" charset="0"/>
          </a:endParaRPr>
        </a:p>
      </dgm:t>
    </dgm:pt>
    <dgm:pt modelId="{40460077-C4E7-4A92-9A98-275D519E2E62}">
      <dgm:prSet custT="1"/>
      <dgm:spPr/>
      <dgm:t>
        <a:bodyPr/>
        <a:lstStyle/>
        <a:p>
          <a:r>
            <a:rPr lang="en-US" sz="3200" b="0" dirty="0" err="1">
              <a:solidFill>
                <a:schemeClr val="tx1"/>
              </a:solidFill>
              <a:latin typeface="#9Slide03 Cabin Condensed Mediu" panose="00000606000000000000" pitchFamily="2" charset="0"/>
            </a:rPr>
            <a:t>Đo</a:t>
          </a:r>
          <a:r>
            <a:rPr lang="en-US" sz="3200" b="0" dirty="0">
              <a:solidFill>
                <a:schemeClr val="tx1"/>
              </a:solidFill>
              <a:latin typeface="#9Slide03 Cabin Condensed Mediu" panose="00000606000000000000" pitchFamily="2" charset="0"/>
            </a:rPr>
            <a:t> </a:t>
          </a:r>
          <a:r>
            <a:rPr lang="en-US" sz="3200" b="0" dirty="0" err="1">
              <a:solidFill>
                <a:schemeClr val="tx1"/>
              </a:solidFill>
              <a:latin typeface="#9Slide03 Cabin Condensed Mediu" panose="00000606000000000000" pitchFamily="2" charset="0"/>
            </a:rPr>
            <a:t>khối</a:t>
          </a:r>
          <a:r>
            <a:rPr lang="en-US" sz="3200" b="0" dirty="0">
              <a:solidFill>
                <a:schemeClr val="tx1"/>
              </a:solidFill>
              <a:latin typeface="#9Slide03 Cabin Condensed Mediu" panose="00000606000000000000" pitchFamily="2" charset="0"/>
            </a:rPr>
            <a:t> </a:t>
          </a:r>
          <a:r>
            <a:rPr lang="en-US" sz="3200" b="0" dirty="0" err="1">
              <a:solidFill>
                <a:schemeClr val="tx1"/>
              </a:solidFill>
              <a:latin typeface="#9Slide03 Cabin Condensed Mediu" panose="00000606000000000000" pitchFamily="2" charset="0"/>
            </a:rPr>
            <a:t>lượng</a:t>
          </a:r>
          <a:r>
            <a:rPr lang="en-US" sz="3200" b="0" dirty="0">
              <a:solidFill>
                <a:schemeClr val="tx1"/>
              </a:solidFill>
              <a:latin typeface="#9Slide03 Cabin Condensed Mediu" panose="00000606000000000000" pitchFamily="2" charset="0"/>
            </a:rPr>
            <a:t> </a:t>
          </a:r>
          <a:r>
            <a:rPr lang="en-US" sz="3200" b="0" dirty="0" err="1">
              <a:solidFill>
                <a:schemeClr val="tx1"/>
              </a:solidFill>
              <a:latin typeface="#9Slide03 Cabin Condensed Mediu" panose="00000606000000000000" pitchFamily="2" charset="0"/>
            </a:rPr>
            <a:t>đất</a:t>
          </a:r>
          <a:r>
            <a:rPr lang="en-US" sz="3200" b="0" dirty="0">
              <a:solidFill>
                <a:schemeClr val="tx1"/>
              </a:solidFill>
              <a:latin typeface="#9Slide03 Cabin Condensed Mediu" panose="00000606000000000000" pitchFamily="2" charset="0"/>
            </a:rPr>
            <a:t> </a:t>
          </a:r>
          <a:r>
            <a:rPr lang="en-US" sz="3200" b="0" dirty="0" err="1">
              <a:solidFill>
                <a:schemeClr val="tx1"/>
              </a:solidFill>
              <a:latin typeface="#9Slide03 Cabin Condensed Mediu" panose="00000606000000000000" pitchFamily="2" charset="0"/>
            </a:rPr>
            <a:t>đá</a:t>
          </a:r>
          <a:r>
            <a:rPr lang="en-US" sz="3200" b="0" dirty="0">
              <a:solidFill>
                <a:schemeClr val="tx1"/>
              </a:solidFill>
              <a:latin typeface="#9Slide03 Cabin Condensed Mediu" panose="00000606000000000000" pitchFamily="2" charset="0"/>
            </a:rPr>
            <a:t> </a:t>
          </a:r>
          <a:r>
            <a:rPr lang="en-US" sz="3200" b="0" dirty="0" err="1">
              <a:solidFill>
                <a:schemeClr val="tx1"/>
              </a:solidFill>
              <a:latin typeface="#9Slide03 Cabin Condensed Mediu" panose="00000606000000000000" pitchFamily="2" charset="0"/>
            </a:rPr>
            <a:t>lấp</a:t>
          </a:r>
          <a:r>
            <a:rPr lang="en-US" sz="3200" b="0" dirty="0">
              <a:solidFill>
                <a:schemeClr val="tx1"/>
              </a:solidFill>
              <a:latin typeface="#9Slide03 Cabin Condensed Mediu" panose="00000606000000000000" pitchFamily="2" charset="0"/>
            </a:rPr>
            <a:t> </a:t>
          </a:r>
          <a:r>
            <a:rPr lang="en-US" sz="3200" b="0" dirty="0" err="1">
              <a:solidFill>
                <a:schemeClr val="tx1"/>
              </a:solidFill>
              <a:latin typeface="#9Slide03 Cabin Condensed Mediu" panose="00000606000000000000" pitchFamily="2" charset="0"/>
            </a:rPr>
            <a:t>vào</a:t>
          </a:r>
          <a:r>
            <a:rPr lang="en-US" sz="3200" b="0" dirty="0">
              <a:solidFill>
                <a:schemeClr val="tx1"/>
              </a:solidFill>
              <a:latin typeface="#9Slide03 Cabin Condensed Mediu" panose="00000606000000000000" pitchFamily="2" charset="0"/>
            </a:rPr>
            <a:t> </a:t>
          </a:r>
          <a:r>
            <a:rPr lang="en-US" sz="3200" b="0" dirty="0" err="1">
              <a:solidFill>
                <a:schemeClr val="tx1"/>
              </a:solidFill>
              <a:latin typeface="#9Slide03 Cabin Condensed Mediu" panose="00000606000000000000" pitchFamily="2" charset="0"/>
            </a:rPr>
            <a:t>hố</a:t>
          </a:r>
          <a:r>
            <a:rPr lang="en-US" sz="3200" b="0" dirty="0">
              <a:solidFill>
                <a:schemeClr val="tx1"/>
              </a:solidFill>
              <a:latin typeface="#9Slide03 Cabin Condensed Mediu" panose="00000606000000000000" pitchFamily="2" charset="0"/>
            </a:rPr>
            <a:t> </a:t>
          </a:r>
          <a:r>
            <a:rPr lang="en-US" sz="3200" b="0" dirty="0" err="1">
              <a:solidFill>
                <a:schemeClr val="tx1"/>
              </a:solidFill>
              <a:latin typeface="#9Slide03 Cabin Condensed Mediu" panose="00000606000000000000" pitchFamily="2" charset="0"/>
            </a:rPr>
            <a:t>bom</a:t>
          </a:r>
          <a:r>
            <a:rPr lang="en-US" sz="3200" b="0" dirty="0">
              <a:solidFill>
                <a:schemeClr val="tx1"/>
              </a:solidFill>
              <a:latin typeface="#9Slide03 Cabin Condensed Mediu" panose="00000606000000000000" pitchFamily="2" charset="0"/>
            </a:rPr>
            <a:t>.</a:t>
          </a:r>
          <a:endParaRPr lang="en-BZ" sz="3200" b="0" dirty="0">
            <a:solidFill>
              <a:schemeClr val="tx1"/>
            </a:solidFill>
            <a:latin typeface="#9Slide03 Cabin Condensed Mediu" panose="00000606000000000000" pitchFamily="2" charset="0"/>
          </a:endParaRPr>
        </a:p>
      </dgm:t>
    </dgm:pt>
    <dgm:pt modelId="{A1C29292-4AEF-48FE-A0C2-28D24DB4E74D}" type="parTrans" cxnId="{7998751A-FF5B-4025-89FD-05FD30DFE7D4}">
      <dgm:prSet/>
      <dgm:spPr/>
      <dgm:t>
        <a:bodyPr/>
        <a:lstStyle/>
        <a:p>
          <a:endParaRPr lang="en-BZ" sz="2400" b="0">
            <a:solidFill>
              <a:schemeClr val="tx1"/>
            </a:solidFill>
            <a:latin typeface="#9Slide03 Cabin Condensed Mediu" panose="00000606000000000000" pitchFamily="2" charset="0"/>
          </a:endParaRPr>
        </a:p>
      </dgm:t>
    </dgm:pt>
    <dgm:pt modelId="{0C6B393A-DC35-416F-9C2E-FD6E9CFBC588}" type="sibTrans" cxnId="{7998751A-FF5B-4025-89FD-05FD30DFE7D4}">
      <dgm:prSet custT="1"/>
      <dgm:spPr/>
      <dgm:t>
        <a:bodyPr/>
        <a:lstStyle/>
        <a:p>
          <a:endParaRPr lang="en-BZ" sz="2400" b="0">
            <a:solidFill>
              <a:schemeClr val="tx1"/>
            </a:solidFill>
            <a:latin typeface="#9Slide03 Cabin Condensed Mediu" panose="00000606000000000000" pitchFamily="2" charset="0"/>
          </a:endParaRPr>
        </a:p>
      </dgm:t>
    </dgm:pt>
    <dgm:pt modelId="{3D68303A-6D49-491A-9E64-6B9F806B7444}">
      <dgm:prSet custT="1"/>
      <dgm:spPr/>
      <dgm:t>
        <a:bodyPr/>
        <a:lstStyle/>
        <a:p>
          <a:r>
            <a:rPr lang="en-US" sz="3200" b="0" dirty="0" err="1">
              <a:solidFill>
                <a:schemeClr val="tx1"/>
              </a:solidFill>
              <a:latin typeface="#9Slide03 Cabin Condensed Mediu" panose="00000606000000000000" pitchFamily="2" charset="0"/>
            </a:rPr>
            <a:t>Đếm</a:t>
          </a:r>
          <a:r>
            <a:rPr lang="en-US" sz="3200" b="0" dirty="0">
              <a:solidFill>
                <a:schemeClr val="tx1"/>
              </a:solidFill>
              <a:latin typeface="#9Slide03 Cabin Condensed Mediu" panose="00000606000000000000" pitchFamily="2" charset="0"/>
            </a:rPr>
            <a:t> </a:t>
          </a:r>
          <a:r>
            <a:rPr lang="en-US" sz="3200" b="0" dirty="0" err="1">
              <a:solidFill>
                <a:schemeClr val="tx1"/>
              </a:solidFill>
              <a:latin typeface="#9Slide03 Cabin Condensed Mediu" panose="00000606000000000000" pitchFamily="2" charset="0"/>
            </a:rPr>
            <a:t>và</a:t>
          </a:r>
          <a:r>
            <a:rPr lang="en-US" sz="3200" b="0" dirty="0">
              <a:solidFill>
                <a:schemeClr val="tx1"/>
              </a:solidFill>
              <a:latin typeface="#9Slide03 Cabin Condensed Mediu" panose="00000606000000000000" pitchFamily="2" charset="0"/>
            </a:rPr>
            <a:t> </a:t>
          </a:r>
          <a:r>
            <a:rPr lang="en-US" sz="3200" b="0" dirty="0" err="1">
              <a:solidFill>
                <a:schemeClr val="tx1"/>
              </a:solidFill>
              <a:latin typeface="#9Slide03 Cabin Condensed Mediu" panose="00000606000000000000" pitchFamily="2" charset="0"/>
            </a:rPr>
            <a:t>đánh</a:t>
          </a:r>
          <a:r>
            <a:rPr lang="en-US" sz="3200" b="0" dirty="0">
              <a:solidFill>
                <a:schemeClr val="tx1"/>
              </a:solidFill>
              <a:latin typeface="#9Slide03 Cabin Condensed Mediu" panose="00000606000000000000" pitchFamily="2" charset="0"/>
            </a:rPr>
            <a:t> </a:t>
          </a:r>
          <a:r>
            <a:rPr lang="en-US" sz="3200" b="0" dirty="0" err="1">
              <a:solidFill>
                <a:schemeClr val="tx1"/>
              </a:solidFill>
              <a:latin typeface="#9Slide03 Cabin Condensed Mediu" panose="00000606000000000000" pitchFamily="2" charset="0"/>
            </a:rPr>
            <a:t>dấu</a:t>
          </a:r>
          <a:r>
            <a:rPr lang="en-US" sz="3200" b="0" dirty="0">
              <a:solidFill>
                <a:schemeClr val="tx1"/>
              </a:solidFill>
              <a:latin typeface="#9Slide03 Cabin Condensed Mediu" panose="00000606000000000000" pitchFamily="2" charset="0"/>
            </a:rPr>
            <a:t> </a:t>
          </a:r>
          <a:r>
            <a:rPr lang="en-US" sz="3200" b="0" dirty="0" err="1">
              <a:solidFill>
                <a:schemeClr val="tx1"/>
              </a:solidFill>
              <a:latin typeface="#9Slide03 Cabin Condensed Mediu" panose="00000606000000000000" pitchFamily="2" charset="0"/>
            </a:rPr>
            <a:t>vị</a:t>
          </a:r>
          <a:r>
            <a:rPr lang="en-US" sz="3200" b="0" dirty="0">
              <a:solidFill>
                <a:schemeClr val="tx1"/>
              </a:solidFill>
              <a:latin typeface="#9Slide03 Cabin Condensed Mediu" panose="00000606000000000000" pitchFamily="2" charset="0"/>
            </a:rPr>
            <a:t> </a:t>
          </a:r>
          <a:r>
            <a:rPr lang="en-US" sz="3200" b="0" dirty="0" err="1">
              <a:solidFill>
                <a:schemeClr val="tx1"/>
              </a:solidFill>
              <a:latin typeface="#9Slide03 Cabin Condensed Mediu" panose="00000606000000000000" pitchFamily="2" charset="0"/>
            </a:rPr>
            <a:t>trí</a:t>
          </a:r>
          <a:r>
            <a:rPr lang="en-US" sz="3200" b="0" dirty="0">
              <a:solidFill>
                <a:schemeClr val="tx1"/>
              </a:solidFill>
              <a:latin typeface="#9Slide03 Cabin Condensed Mediu" panose="00000606000000000000" pitchFamily="2" charset="0"/>
            </a:rPr>
            <a:t> </a:t>
          </a:r>
          <a:r>
            <a:rPr lang="en-US" sz="3200" b="0" dirty="0" err="1">
              <a:solidFill>
                <a:schemeClr val="tx1"/>
              </a:solidFill>
              <a:latin typeface="#9Slide03 Cabin Condensed Mediu" panose="00000606000000000000" pitchFamily="2" charset="0"/>
            </a:rPr>
            <a:t>những</a:t>
          </a:r>
          <a:r>
            <a:rPr lang="en-US" sz="3200" b="0" dirty="0">
              <a:solidFill>
                <a:schemeClr val="tx1"/>
              </a:solidFill>
              <a:latin typeface="#9Slide03 Cabin Condensed Mediu" panose="00000606000000000000" pitchFamily="2" charset="0"/>
            </a:rPr>
            <a:t> </a:t>
          </a:r>
          <a:r>
            <a:rPr lang="en-US" sz="3200" b="0" dirty="0" err="1">
              <a:solidFill>
                <a:schemeClr val="tx1"/>
              </a:solidFill>
              <a:latin typeface="#9Slide03 Cabin Condensed Mediu" panose="00000606000000000000" pitchFamily="2" charset="0"/>
            </a:rPr>
            <a:t>quả</a:t>
          </a:r>
          <a:r>
            <a:rPr lang="en-US" sz="3200" b="0" dirty="0">
              <a:solidFill>
                <a:schemeClr val="tx1"/>
              </a:solidFill>
              <a:latin typeface="#9Slide03 Cabin Condensed Mediu" panose="00000606000000000000" pitchFamily="2" charset="0"/>
            </a:rPr>
            <a:t> </a:t>
          </a:r>
          <a:r>
            <a:rPr lang="en-US" sz="3200" b="0" dirty="0" err="1">
              <a:solidFill>
                <a:schemeClr val="tx1"/>
              </a:solidFill>
              <a:latin typeface="#9Slide03 Cabin Condensed Mediu" panose="00000606000000000000" pitchFamily="2" charset="0"/>
            </a:rPr>
            <a:t>bom</a:t>
          </a:r>
          <a:r>
            <a:rPr lang="en-US" sz="3200" b="0" dirty="0">
              <a:solidFill>
                <a:schemeClr val="tx1"/>
              </a:solidFill>
              <a:latin typeface="#9Slide03 Cabin Condensed Mediu" panose="00000606000000000000" pitchFamily="2" charset="0"/>
            </a:rPr>
            <a:t> </a:t>
          </a:r>
          <a:r>
            <a:rPr lang="en-US" sz="3200" b="0" dirty="0" err="1">
              <a:solidFill>
                <a:schemeClr val="tx1"/>
              </a:solidFill>
              <a:latin typeface="#9Slide03 Cabin Condensed Mediu" panose="00000606000000000000" pitchFamily="2" charset="0"/>
            </a:rPr>
            <a:t>chưa</a:t>
          </a:r>
          <a:r>
            <a:rPr lang="en-US" sz="3200" b="0" dirty="0">
              <a:solidFill>
                <a:schemeClr val="tx1"/>
              </a:solidFill>
              <a:latin typeface="#9Slide03 Cabin Condensed Mediu" panose="00000606000000000000" pitchFamily="2" charset="0"/>
            </a:rPr>
            <a:t> </a:t>
          </a:r>
          <a:r>
            <a:rPr lang="en-US" sz="3200" b="0" dirty="0" err="1">
              <a:solidFill>
                <a:schemeClr val="tx1"/>
              </a:solidFill>
              <a:latin typeface="#9Slide03 Cabin Condensed Mediu" panose="00000606000000000000" pitchFamily="2" charset="0"/>
            </a:rPr>
            <a:t>nổ</a:t>
          </a:r>
          <a:r>
            <a:rPr lang="en-US" sz="3200" b="0" dirty="0">
              <a:solidFill>
                <a:schemeClr val="tx1"/>
              </a:solidFill>
              <a:latin typeface="#9Slide03 Cabin Condensed Mediu" panose="00000606000000000000" pitchFamily="2" charset="0"/>
            </a:rPr>
            <a:t>, </a:t>
          </a:r>
          <a:r>
            <a:rPr lang="en-US" sz="3200" b="0" dirty="0" err="1">
              <a:solidFill>
                <a:schemeClr val="tx1"/>
              </a:solidFill>
              <a:latin typeface="#9Slide03 Cabin Condensed Mediu" panose="00000606000000000000" pitchFamily="2" charset="0"/>
            </a:rPr>
            <a:t>phá</a:t>
          </a:r>
          <a:r>
            <a:rPr lang="en-US" sz="3200" b="0" dirty="0">
              <a:solidFill>
                <a:schemeClr val="tx1"/>
              </a:solidFill>
              <a:latin typeface="#9Slide03 Cabin Condensed Mediu" panose="00000606000000000000" pitchFamily="2" charset="0"/>
            </a:rPr>
            <a:t> </a:t>
          </a:r>
          <a:r>
            <a:rPr lang="en-US" sz="3200" b="0" dirty="0" err="1">
              <a:solidFill>
                <a:schemeClr val="tx1"/>
              </a:solidFill>
              <a:latin typeface="#9Slide03 Cabin Condensed Mediu" panose="00000606000000000000" pitchFamily="2" charset="0"/>
            </a:rPr>
            <a:t>bom</a:t>
          </a:r>
          <a:endParaRPr lang="en-BZ" sz="3200" b="0" dirty="0">
            <a:solidFill>
              <a:schemeClr val="tx1"/>
            </a:solidFill>
            <a:latin typeface="#9Slide03 Cabin Condensed Mediu" panose="00000606000000000000" pitchFamily="2" charset="0"/>
          </a:endParaRPr>
        </a:p>
      </dgm:t>
    </dgm:pt>
    <dgm:pt modelId="{35850015-0892-4171-AB3D-1BED9581C06E}" type="parTrans" cxnId="{C820BE71-1FBB-4CEE-8C7C-C2FAC9086180}">
      <dgm:prSet/>
      <dgm:spPr/>
      <dgm:t>
        <a:bodyPr/>
        <a:lstStyle/>
        <a:p>
          <a:endParaRPr lang="en-BZ" sz="2400" b="0">
            <a:solidFill>
              <a:schemeClr val="tx1"/>
            </a:solidFill>
            <a:latin typeface="#9Slide03 Cabin Condensed Mediu" panose="00000606000000000000" pitchFamily="2" charset="0"/>
          </a:endParaRPr>
        </a:p>
      </dgm:t>
    </dgm:pt>
    <dgm:pt modelId="{3A01F47F-1154-40AF-BB81-17FDE15F0880}" type="sibTrans" cxnId="{C820BE71-1FBB-4CEE-8C7C-C2FAC9086180}">
      <dgm:prSet/>
      <dgm:spPr/>
      <dgm:t>
        <a:bodyPr/>
        <a:lstStyle/>
        <a:p>
          <a:endParaRPr lang="en-BZ" sz="2400" b="0">
            <a:solidFill>
              <a:schemeClr val="tx1"/>
            </a:solidFill>
            <a:latin typeface="#9Slide03 Cabin Condensed Mediu" panose="00000606000000000000" pitchFamily="2" charset="0"/>
          </a:endParaRPr>
        </a:p>
      </dgm:t>
    </dgm:pt>
    <dgm:pt modelId="{6DAC436D-1EE9-407E-8861-EC835B44A281}">
      <dgm:prSet custT="1"/>
      <dgm:spPr/>
      <dgm:t>
        <a:bodyPr/>
        <a:lstStyle/>
        <a:p>
          <a:r>
            <a:rPr lang="en-BZ" sz="3200" b="0" dirty="0" err="1">
              <a:solidFill>
                <a:schemeClr val="tx1"/>
              </a:solidFill>
              <a:latin typeface="#9Slide03 Cabin Condensed Mediu" panose="00000606000000000000" pitchFamily="2" charset="0"/>
            </a:rPr>
            <a:t>Nhiệm</a:t>
          </a:r>
          <a:r>
            <a:rPr lang="en-BZ" sz="3200" b="0" dirty="0">
              <a:solidFill>
                <a:schemeClr val="tx1"/>
              </a:solidFill>
              <a:latin typeface="#9Slide03 Cabin Condensed Mediu" panose="00000606000000000000" pitchFamily="2" charset="0"/>
            </a:rPr>
            <a:t> </a:t>
          </a:r>
          <a:r>
            <a:rPr lang="en-BZ" sz="3200" b="0" dirty="0" err="1">
              <a:solidFill>
                <a:schemeClr val="tx1"/>
              </a:solidFill>
              <a:latin typeface="#9Slide03 Cabin Condensed Mediu" panose="00000606000000000000" pitchFamily="2" charset="0"/>
            </a:rPr>
            <a:t>vụ</a:t>
          </a:r>
          <a:r>
            <a:rPr lang="en-BZ" sz="3200" b="0" dirty="0">
              <a:solidFill>
                <a:schemeClr val="tx1"/>
              </a:solidFill>
              <a:latin typeface="#9Slide03 Cabin Condensed Mediu" panose="00000606000000000000" pitchFamily="2" charset="0"/>
            </a:rPr>
            <a:t> </a:t>
          </a:r>
          <a:r>
            <a:rPr lang="en-BZ" sz="3200" b="0" dirty="0" err="1">
              <a:solidFill>
                <a:schemeClr val="tx1"/>
              </a:solidFill>
              <a:latin typeface="#9Slide03 Cabin Condensed Mediu" panose="00000606000000000000" pitchFamily="2" charset="0"/>
            </a:rPr>
            <a:t>khó</a:t>
          </a:r>
          <a:r>
            <a:rPr lang="en-BZ" sz="3200" b="0" dirty="0">
              <a:solidFill>
                <a:schemeClr val="tx1"/>
              </a:solidFill>
              <a:latin typeface="#9Slide03 Cabin Condensed Mediu" panose="00000606000000000000" pitchFamily="2" charset="0"/>
            </a:rPr>
            <a:t> </a:t>
          </a:r>
          <a:r>
            <a:rPr lang="en-BZ" sz="3200" b="0" dirty="0" err="1">
              <a:solidFill>
                <a:schemeClr val="tx1"/>
              </a:solidFill>
              <a:latin typeface="#9Slide03 Cabin Condensed Mediu" panose="00000606000000000000" pitchFamily="2" charset="0"/>
            </a:rPr>
            <a:t>khăn</a:t>
          </a:r>
          <a:r>
            <a:rPr lang="en-BZ" sz="3200" b="0" dirty="0">
              <a:solidFill>
                <a:schemeClr val="tx1"/>
              </a:solidFill>
              <a:latin typeface="#9Slide03 Cabin Condensed Mediu" panose="00000606000000000000" pitchFamily="2" charset="0"/>
            </a:rPr>
            <a:t>, </a:t>
          </a:r>
          <a:r>
            <a:rPr lang="en-BZ" sz="3200" b="0" dirty="0" err="1">
              <a:solidFill>
                <a:schemeClr val="tx1"/>
              </a:solidFill>
              <a:latin typeface="#9Slide03 Cabin Condensed Mediu" panose="00000606000000000000" pitchFamily="2" charset="0"/>
            </a:rPr>
            <a:t>nguy</a:t>
          </a:r>
          <a:r>
            <a:rPr lang="en-BZ" sz="3200" b="0" dirty="0">
              <a:solidFill>
                <a:schemeClr val="tx1"/>
              </a:solidFill>
              <a:latin typeface="#9Slide03 Cabin Condensed Mediu" panose="00000606000000000000" pitchFamily="2" charset="0"/>
            </a:rPr>
            <a:t> </a:t>
          </a:r>
          <a:r>
            <a:rPr lang="en-BZ" sz="3200" b="0" dirty="0" err="1">
              <a:solidFill>
                <a:schemeClr val="tx1"/>
              </a:solidFill>
              <a:latin typeface="#9Slide03 Cabin Condensed Mediu" panose="00000606000000000000" pitchFamily="2" charset="0"/>
            </a:rPr>
            <a:t>hiểm</a:t>
          </a:r>
          <a:r>
            <a:rPr lang="en-BZ" sz="3200" b="0" dirty="0">
              <a:solidFill>
                <a:schemeClr val="tx1"/>
              </a:solidFill>
              <a:latin typeface="#9Slide03 Cabin Condensed Mediu" panose="00000606000000000000" pitchFamily="2" charset="0"/>
            </a:rPr>
            <a:t>, </a:t>
          </a:r>
          <a:r>
            <a:rPr lang="en-BZ" sz="3200" b="0" dirty="0" err="1">
              <a:solidFill>
                <a:schemeClr val="tx1"/>
              </a:solidFill>
              <a:latin typeface="#9Slide03 Cabin Condensed Mediu" panose="00000606000000000000" pitchFamily="2" charset="0"/>
            </a:rPr>
            <a:t>cận</a:t>
          </a:r>
          <a:r>
            <a:rPr lang="en-BZ" sz="3200" b="0" dirty="0">
              <a:solidFill>
                <a:schemeClr val="tx1"/>
              </a:solidFill>
              <a:latin typeface="#9Slide03 Cabin Condensed Mediu" panose="00000606000000000000" pitchFamily="2" charset="0"/>
            </a:rPr>
            <a:t> </a:t>
          </a:r>
          <a:r>
            <a:rPr lang="en-BZ" sz="3200" b="0" dirty="0" err="1">
              <a:solidFill>
                <a:schemeClr val="tx1"/>
              </a:solidFill>
              <a:latin typeface="#9Slide03 Cabin Condensed Mediu" panose="00000606000000000000" pitchFamily="2" charset="0"/>
            </a:rPr>
            <a:t>kề</a:t>
          </a:r>
          <a:r>
            <a:rPr lang="en-BZ" sz="3200" b="0" dirty="0">
              <a:solidFill>
                <a:schemeClr val="tx1"/>
              </a:solidFill>
              <a:latin typeface="#9Slide03 Cabin Condensed Mediu" panose="00000606000000000000" pitchFamily="2" charset="0"/>
            </a:rPr>
            <a:t> </a:t>
          </a:r>
          <a:r>
            <a:rPr lang="en-BZ" sz="3200" b="0" dirty="0" err="1">
              <a:solidFill>
                <a:schemeClr val="tx1"/>
              </a:solidFill>
              <a:latin typeface="#9Slide03 Cabin Condensed Mediu" panose="00000606000000000000" pitchFamily="2" charset="0"/>
            </a:rPr>
            <a:t>với</a:t>
          </a:r>
          <a:r>
            <a:rPr lang="en-BZ" sz="3200" b="0" dirty="0">
              <a:solidFill>
                <a:schemeClr val="tx1"/>
              </a:solidFill>
              <a:latin typeface="#9Slide03 Cabin Condensed Mediu" panose="00000606000000000000" pitchFamily="2" charset="0"/>
            </a:rPr>
            <a:t> </a:t>
          </a:r>
          <a:r>
            <a:rPr lang="en-BZ" sz="3200" b="0" dirty="0" err="1">
              <a:solidFill>
                <a:schemeClr val="tx1"/>
              </a:solidFill>
              <a:latin typeface="#9Slide03 Cabin Condensed Mediu" panose="00000606000000000000" pitchFamily="2" charset="0"/>
            </a:rPr>
            <a:t>cái</a:t>
          </a:r>
          <a:r>
            <a:rPr lang="en-BZ" sz="3200" b="0" dirty="0">
              <a:solidFill>
                <a:schemeClr val="tx1"/>
              </a:solidFill>
              <a:latin typeface="#9Slide03 Cabin Condensed Mediu" panose="00000606000000000000" pitchFamily="2" charset="0"/>
            </a:rPr>
            <a:t> </a:t>
          </a:r>
          <a:r>
            <a:rPr lang="en-BZ" sz="3200" b="0" dirty="0" err="1">
              <a:solidFill>
                <a:schemeClr val="tx1"/>
              </a:solidFill>
              <a:latin typeface="#9Slide03 Cabin Condensed Mediu" panose="00000606000000000000" pitchFamily="2" charset="0"/>
            </a:rPr>
            <a:t>chết</a:t>
          </a:r>
          <a:endParaRPr lang="en-BZ" sz="3200" b="0" dirty="0">
            <a:solidFill>
              <a:schemeClr val="tx1"/>
            </a:solidFill>
            <a:latin typeface="#9Slide03 Cabin Condensed Mediu" panose="00000606000000000000" pitchFamily="2" charset="0"/>
          </a:endParaRPr>
        </a:p>
      </dgm:t>
    </dgm:pt>
    <dgm:pt modelId="{76E0A3B4-1820-4DAC-902D-5A60B8FFB49F}" type="parTrans" cxnId="{DD9274FF-D08C-47A4-AF81-2C7B419AC9D0}">
      <dgm:prSet/>
      <dgm:spPr/>
      <dgm:t>
        <a:bodyPr/>
        <a:lstStyle/>
        <a:p>
          <a:endParaRPr lang="en-BZ" b="0">
            <a:latin typeface="#9Slide03 Cabin Condensed Mediu" panose="00000606000000000000" pitchFamily="2" charset="0"/>
          </a:endParaRPr>
        </a:p>
      </dgm:t>
    </dgm:pt>
    <dgm:pt modelId="{7F6FD4EE-8572-4D00-99F8-BDDF38ED7535}" type="sibTrans" cxnId="{DD9274FF-D08C-47A4-AF81-2C7B419AC9D0}">
      <dgm:prSet/>
      <dgm:spPr/>
      <dgm:t>
        <a:bodyPr/>
        <a:lstStyle/>
        <a:p>
          <a:endParaRPr lang="en-BZ" b="0">
            <a:latin typeface="#9Slide03 Cabin Condensed Mediu" panose="00000606000000000000" pitchFamily="2" charset="0"/>
          </a:endParaRPr>
        </a:p>
      </dgm:t>
    </dgm:pt>
    <dgm:pt modelId="{8F2E84C4-F552-4EA8-9816-3D1B08BD0378}" type="pres">
      <dgm:prSet presAssocID="{B1D4F5FC-3A8B-44D2-814F-722CCEA16DA8}" presName="linearFlow" presStyleCnt="0">
        <dgm:presLayoutVars>
          <dgm:resizeHandles val="exact"/>
        </dgm:presLayoutVars>
      </dgm:prSet>
      <dgm:spPr/>
    </dgm:pt>
    <dgm:pt modelId="{55802098-C732-4B85-9084-4918A51D2D18}" type="pres">
      <dgm:prSet presAssocID="{A27B6BAF-7F5B-4CD2-8685-54475168CFC1}" presName="node" presStyleLbl="node1" presStyleIdx="0" presStyleCnt="4" custScaleX="153373">
        <dgm:presLayoutVars>
          <dgm:bulletEnabled val="1"/>
        </dgm:presLayoutVars>
      </dgm:prSet>
      <dgm:spPr/>
    </dgm:pt>
    <dgm:pt modelId="{8838F331-C446-4094-9E5D-945158AEDAC8}" type="pres">
      <dgm:prSet presAssocID="{5B180DE9-06EB-40BD-B79F-2BF014509E66}" presName="sibTrans" presStyleLbl="sibTrans2D1" presStyleIdx="0" presStyleCnt="3"/>
      <dgm:spPr/>
    </dgm:pt>
    <dgm:pt modelId="{A9EF4679-16EA-4FDF-8B73-8F058CAE817B}" type="pres">
      <dgm:prSet presAssocID="{5B180DE9-06EB-40BD-B79F-2BF014509E66}" presName="connectorText" presStyleLbl="sibTrans2D1" presStyleIdx="0" presStyleCnt="3"/>
      <dgm:spPr/>
    </dgm:pt>
    <dgm:pt modelId="{14FF3B6F-0D47-4D0A-B6E8-2F9BED0E34B9}" type="pres">
      <dgm:prSet presAssocID="{40460077-C4E7-4A92-9A98-275D519E2E62}" presName="node" presStyleLbl="node1" presStyleIdx="1" presStyleCnt="4" custScaleX="153373">
        <dgm:presLayoutVars>
          <dgm:bulletEnabled val="1"/>
        </dgm:presLayoutVars>
      </dgm:prSet>
      <dgm:spPr/>
    </dgm:pt>
    <dgm:pt modelId="{CD4150D5-A935-48AF-9E50-E9C11E2A0424}" type="pres">
      <dgm:prSet presAssocID="{0C6B393A-DC35-416F-9C2E-FD6E9CFBC588}" presName="sibTrans" presStyleLbl="sibTrans2D1" presStyleIdx="1" presStyleCnt="3"/>
      <dgm:spPr/>
    </dgm:pt>
    <dgm:pt modelId="{5B0A1F65-F6CF-4070-9FC4-D609E991017E}" type="pres">
      <dgm:prSet presAssocID="{0C6B393A-DC35-416F-9C2E-FD6E9CFBC588}" presName="connectorText" presStyleLbl="sibTrans2D1" presStyleIdx="1" presStyleCnt="3"/>
      <dgm:spPr/>
    </dgm:pt>
    <dgm:pt modelId="{467C1AAA-D014-4D54-AEF5-9F1668C5058A}" type="pres">
      <dgm:prSet presAssocID="{3D68303A-6D49-491A-9E64-6B9F806B7444}" presName="node" presStyleLbl="node1" presStyleIdx="2" presStyleCnt="4" custScaleX="153373">
        <dgm:presLayoutVars>
          <dgm:bulletEnabled val="1"/>
        </dgm:presLayoutVars>
      </dgm:prSet>
      <dgm:spPr/>
    </dgm:pt>
    <dgm:pt modelId="{42F9C3D5-23F0-4AE6-9210-9C0E6A277E32}" type="pres">
      <dgm:prSet presAssocID="{3A01F47F-1154-40AF-BB81-17FDE15F0880}" presName="sibTrans" presStyleLbl="sibTrans2D1" presStyleIdx="2" presStyleCnt="3"/>
      <dgm:spPr/>
    </dgm:pt>
    <dgm:pt modelId="{7B2095A2-345A-4367-B32D-F9A1E4E62692}" type="pres">
      <dgm:prSet presAssocID="{3A01F47F-1154-40AF-BB81-17FDE15F0880}" presName="connectorText" presStyleLbl="sibTrans2D1" presStyleIdx="2" presStyleCnt="3"/>
      <dgm:spPr/>
    </dgm:pt>
    <dgm:pt modelId="{849436D9-67FA-4A20-AC13-14A179FD7024}" type="pres">
      <dgm:prSet presAssocID="{6DAC436D-1EE9-407E-8861-EC835B44A281}" presName="node" presStyleLbl="node1" presStyleIdx="3" presStyleCnt="4" custScaleX="153373">
        <dgm:presLayoutVars>
          <dgm:bulletEnabled val="1"/>
        </dgm:presLayoutVars>
      </dgm:prSet>
      <dgm:spPr/>
    </dgm:pt>
  </dgm:ptLst>
  <dgm:cxnLst>
    <dgm:cxn modelId="{59FFD103-0BE5-4513-B70A-0F8EA2336BBE}" type="presOf" srcId="{6DAC436D-1EE9-407E-8861-EC835B44A281}" destId="{849436D9-67FA-4A20-AC13-14A179FD7024}" srcOrd="0" destOrd="0" presId="urn:microsoft.com/office/officeart/2005/8/layout/process2"/>
    <dgm:cxn modelId="{69484B0A-F96B-4119-8B75-287301B26074}" type="presOf" srcId="{0C6B393A-DC35-416F-9C2E-FD6E9CFBC588}" destId="{5B0A1F65-F6CF-4070-9FC4-D609E991017E}" srcOrd="1" destOrd="0" presId="urn:microsoft.com/office/officeart/2005/8/layout/process2"/>
    <dgm:cxn modelId="{D9374315-AFD1-49B6-B875-639BAB631736}" type="presOf" srcId="{5B180DE9-06EB-40BD-B79F-2BF014509E66}" destId="{8838F331-C446-4094-9E5D-945158AEDAC8}" srcOrd="0" destOrd="0" presId="urn:microsoft.com/office/officeart/2005/8/layout/process2"/>
    <dgm:cxn modelId="{7998751A-FF5B-4025-89FD-05FD30DFE7D4}" srcId="{B1D4F5FC-3A8B-44D2-814F-722CCEA16DA8}" destId="{40460077-C4E7-4A92-9A98-275D519E2E62}" srcOrd="1" destOrd="0" parTransId="{A1C29292-4AEF-48FE-A0C2-28D24DB4E74D}" sibTransId="{0C6B393A-DC35-416F-9C2E-FD6E9CFBC588}"/>
    <dgm:cxn modelId="{F44E2526-6803-40E4-BD48-0B3C6E1BEC7A}" type="presOf" srcId="{5B180DE9-06EB-40BD-B79F-2BF014509E66}" destId="{A9EF4679-16EA-4FDF-8B73-8F058CAE817B}" srcOrd="1" destOrd="0" presId="urn:microsoft.com/office/officeart/2005/8/layout/process2"/>
    <dgm:cxn modelId="{4545A426-4C49-4736-AC6D-DF9C15B58784}" type="presOf" srcId="{40460077-C4E7-4A92-9A98-275D519E2E62}" destId="{14FF3B6F-0D47-4D0A-B6E8-2F9BED0E34B9}" srcOrd="0" destOrd="0" presId="urn:microsoft.com/office/officeart/2005/8/layout/process2"/>
    <dgm:cxn modelId="{433F4A6A-E987-4DB5-ABA4-2FD128152CCA}" type="presOf" srcId="{3A01F47F-1154-40AF-BB81-17FDE15F0880}" destId="{42F9C3D5-23F0-4AE6-9210-9C0E6A277E32}" srcOrd="0" destOrd="0" presId="urn:microsoft.com/office/officeart/2005/8/layout/process2"/>
    <dgm:cxn modelId="{C820BE71-1FBB-4CEE-8C7C-C2FAC9086180}" srcId="{B1D4F5FC-3A8B-44D2-814F-722CCEA16DA8}" destId="{3D68303A-6D49-491A-9E64-6B9F806B7444}" srcOrd="2" destOrd="0" parTransId="{35850015-0892-4171-AB3D-1BED9581C06E}" sibTransId="{3A01F47F-1154-40AF-BB81-17FDE15F0880}"/>
    <dgm:cxn modelId="{6193C77C-3068-4659-85BB-9EDDAF40E84A}" type="presOf" srcId="{0C6B393A-DC35-416F-9C2E-FD6E9CFBC588}" destId="{CD4150D5-A935-48AF-9E50-E9C11E2A0424}" srcOrd="0" destOrd="0" presId="urn:microsoft.com/office/officeart/2005/8/layout/process2"/>
    <dgm:cxn modelId="{1077FAB6-5106-4C0E-9F5E-7F867889D2D2}" type="presOf" srcId="{B1D4F5FC-3A8B-44D2-814F-722CCEA16DA8}" destId="{8F2E84C4-F552-4EA8-9816-3D1B08BD0378}" srcOrd="0" destOrd="0" presId="urn:microsoft.com/office/officeart/2005/8/layout/process2"/>
    <dgm:cxn modelId="{67F819B7-DB4B-4101-A887-DFCC8884F5F7}" type="presOf" srcId="{A27B6BAF-7F5B-4CD2-8685-54475168CFC1}" destId="{55802098-C732-4B85-9084-4918A51D2D18}" srcOrd="0" destOrd="0" presId="urn:microsoft.com/office/officeart/2005/8/layout/process2"/>
    <dgm:cxn modelId="{49D0F8C5-6902-4CA4-AF1A-DE86E18B7210}" type="presOf" srcId="{3D68303A-6D49-491A-9E64-6B9F806B7444}" destId="{467C1AAA-D014-4D54-AEF5-9F1668C5058A}" srcOrd="0" destOrd="0" presId="urn:microsoft.com/office/officeart/2005/8/layout/process2"/>
    <dgm:cxn modelId="{C9C6F6CA-5239-4F83-A616-40013E219455}" srcId="{B1D4F5FC-3A8B-44D2-814F-722CCEA16DA8}" destId="{A27B6BAF-7F5B-4CD2-8685-54475168CFC1}" srcOrd="0" destOrd="0" parTransId="{4B4ED138-465C-4F3E-8DFF-D03DD4EF7954}" sibTransId="{5B180DE9-06EB-40BD-B79F-2BF014509E66}"/>
    <dgm:cxn modelId="{BC6088CD-642E-48D9-9906-12E5698915A3}" type="presOf" srcId="{3A01F47F-1154-40AF-BB81-17FDE15F0880}" destId="{7B2095A2-345A-4367-B32D-F9A1E4E62692}" srcOrd="1" destOrd="0" presId="urn:microsoft.com/office/officeart/2005/8/layout/process2"/>
    <dgm:cxn modelId="{DD9274FF-D08C-47A4-AF81-2C7B419AC9D0}" srcId="{B1D4F5FC-3A8B-44D2-814F-722CCEA16DA8}" destId="{6DAC436D-1EE9-407E-8861-EC835B44A281}" srcOrd="3" destOrd="0" parTransId="{76E0A3B4-1820-4DAC-902D-5A60B8FFB49F}" sibTransId="{7F6FD4EE-8572-4D00-99F8-BDDF38ED7535}"/>
    <dgm:cxn modelId="{200D111A-740C-41A3-A65B-75479139AF4C}" type="presParOf" srcId="{8F2E84C4-F552-4EA8-9816-3D1B08BD0378}" destId="{55802098-C732-4B85-9084-4918A51D2D18}" srcOrd="0" destOrd="0" presId="urn:microsoft.com/office/officeart/2005/8/layout/process2"/>
    <dgm:cxn modelId="{DFEA0719-5EE5-4836-AF55-7E665C998ACC}" type="presParOf" srcId="{8F2E84C4-F552-4EA8-9816-3D1B08BD0378}" destId="{8838F331-C446-4094-9E5D-945158AEDAC8}" srcOrd="1" destOrd="0" presId="urn:microsoft.com/office/officeart/2005/8/layout/process2"/>
    <dgm:cxn modelId="{1FA9CC81-CD19-4EFF-8AB6-6AA9AF098F89}" type="presParOf" srcId="{8838F331-C446-4094-9E5D-945158AEDAC8}" destId="{A9EF4679-16EA-4FDF-8B73-8F058CAE817B}" srcOrd="0" destOrd="0" presId="urn:microsoft.com/office/officeart/2005/8/layout/process2"/>
    <dgm:cxn modelId="{36AA7C38-68C1-4176-B936-25B660893472}" type="presParOf" srcId="{8F2E84C4-F552-4EA8-9816-3D1B08BD0378}" destId="{14FF3B6F-0D47-4D0A-B6E8-2F9BED0E34B9}" srcOrd="2" destOrd="0" presId="urn:microsoft.com/office/officeart/2005/8/layout/process2"/>
    <dgm:cxn modelId="{75DF10FC-7D7D-4BF5-9D9F-E4A2F0D055C2}" type="presParOf" srcId="{8F2E84C4-F552-4EA8-9816-3D1B08BD0378}" destId="{CD4150D5-A935-48AF-9E50-E9C11E2A0424}" srcOrd="3" destOrd="0" presId="urn:microsoft.com/office/officeart/2005/8/layout/process2"/>
    <dgm:cxn modelId="{919A7A76-847C-4277-9C47-C1016AE0993C}" type="presParOf" srcId="{CD4150D5-A935-48AF-9E50-E9C11E2A0424}" destId="{5B0A1F65-F6CF-4070-9FC4-D609E991017E}" srcOrd="0" destOrd="0" presId="urn:microsoft.com/office/officeart/2005/8/layout/process2"/>
    <dgm:cxn modelId="{2A7FF22C-8A89-4812-B1DE-4010DA76444C}" type="presParOf" srcId="{8F2E84C4-F552-4EA8-9816-3D1B08BD0378}" destId="{467C1AAA-D014-4D54-AEF5-9F1668C5058A}" srcOrd="4" destOrd="0" presId="urn:microsoft.com/office/officeart/2005/8/layout/process2"/>
    <dgm:cxn modelId="{39E7F8F9-4599-447C-BF29-68E52A6E63A7}" type="presParOf" srcId="{8F2E84C4-F552-4EA8-9816-3D1B08BD0378}" destId="{42F9C3D5-23F0-4AE6-9210-9C0E6A277E32}" srcOrd="5" destOrd="0" presId="urn:microsoft.com/office/officeart/2005/8/layout/process2"/>
    <dgm:cxn modelId="{6DFFE2BC-B055-48EB-8C9B-54C7428E6884}" type="presParOf" srcId="{42F9C3D5-23F0-4AE6-9210-9C0E6A277E32}" destId="{7B2095A2-345A-4367-B32D-F9A1E4E62692}" srcOrd="0" destOrd="0" presId="urn:microsoft.com/office/officeart/2005/8/layout/process2"/>
    <dgm:cxn modelId="{E2AC5E0F-F150-4335-B085-9E1EFE95C8C0}" type="presParOf" srcId="{8F2E84C4-F552-4EA8-9816-3D1B08BD0378}" destId="{849436D9-67FA-4A20-AC13-14A179FD7024}" srcOrd="6"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CBAEAA5-0298-443D-B41A-05A2DCB5FE8B}" type="doc">
      <dgm:prSet loTypeId="urn:microsoft.com/office/officeart/2005/8/layout/vList3" loCatId="list" qsTypeId="urn:microsoft.com/office/officeart/2005/8/quickstyle/simple1" qsCatId="simple" csTypeId="urn:microsoft.com/office/officeart/2005/8/colors/accent2_4" csCatId="accent2" phldr="1"/>
      <dgm:spPr/>
      <dgm:t>
        <a:bodyPr/>
        <a:lstStyle/>
        <a:p>
          <a:endParaRPr lang="en-US"/>
        </a:p>
      </dgm:t>
    </dgm:pt>
    <dgm:pt modelId="{F23C1C20-5D8C-42FB-A356-CFFD13C1167E}">
      <dgm:prSet phldrT="[Text]" custT="1"/>
      <dgm:spPr/>
      <dgm:t>
        <a:bodyPr/>
        <a:lstStyle/>
        <a:p>
          <a:r>
            <a:rPr lang="en-US" sz="3600" b="1" dirty="0" err="1">
              <a:solidFill>
                <a:schemeClr val="tx1"/>
              </a:solidFill>
              <a:latin typeface="#9Slide03 Cabin Condensed Mediu" panose="00000606000000000000" pitchFamily="2" charset="0"/>
              <a:cs typeface="Calibri" panose="020F0502020204030204" pitchFamily="34" charset="0"/>
            </a:rPr>
            <a:t>Mê</a:t>
          </a:r>
          <a:r>
            <a:rPr lang="en-US" sz="3600" b="1" dirty="0">
              <a:solidFill>
                <a:schemeClr val="tx1"/>
              </a:solidFill>
              <a:latin typeface="#9Slide03 Cabin Condensed Mediu" panose="00000606000000000000" pitchFamily="2" charset="0"/>
              <a:cs typeface="Calibri" panose="020F0502020204030204" pitchFamily="34" charset="0"/>
            </a:rPr>
            <a:t> </a:t>
          </a:r>
          <a:r>
            <a:rPr lang="en-US" sz="3600" b="1" dirty="0" err="1">
              <a:solidFill>
                <a:schemeClr val="tx1"/>
              </a:solidFill>
              <a:latin typeface="#9Slide03 Cabin Condensed Mediu" panose="00000606000000000000" pitchFamily="2" charset="0"/>
              <a:cs typeface="Calibri" panose="020F0502020204030204" pitchFamily="34" charset="0"/>
            </a:rPr>
            <a:t>hát</a:t>
          </a:r>
          <a:r>
            <a:rPr lang="en-US" sz="3600" b="1" dirty="0">
              <a:solidFill>
                <a:schemeClr val="tx1"/>
              </a:solidFill>
              <a:latin typeface="#9Slide03 Cabin Condensed Mediu" panose="00000606000000000000" pitchFamily="2" charset="0"/>
              <a:cs typeface="Calibri" panose="020F0502020204030204" pitchFamily="34" charset="0"/>
            </a:rPr>
            <a:t>, </a:t>
          </a:r>
          <a:r>
            <a:rPr lang="en-US" sz="3600" b="1" dirty="0" err="1">
              <a:solidFill>
                <a:schemeClr val="tx1"/>
              </a:solidFill>
              <a:latin typeface="#9Slide03 Cabin Condensed Mediu" panose="00000606000000000000" pitchFamily="2" charset="0"/>
              <a:cs typeface="Calibri" panose="020F0502020204030204" pitchFamily="34" charset="0"/>
            </a:rPr>
            <a:t>bịa</a:t>
          </a:r>
          <a:r>
            <a:rPr lang="en-US" sz="3600" b="1" dirty="0">
              <a:solidFill>
                <a:schemeClr val="tx1"/>
              </a:solidFill>
              <a:latin typeface="#9Slide03 Cabin Condensed Mediu" panose="00000606000000000000" pitchFamily="2" charset="0"/>
              <a:cs typeface="Calibri" panose="020F0502020204030204" pitchFamily="34" charset="0"/>
            </a:rPr>
            <a:t> </a:t>
          </a:r>
          <a:r>
            <a:rPr lang="en-US" sz="3600" b="1" dirty="0" err="1">
              <a:solidFill>
                <a:schemeClr val="tx1"/>
              </a:solidFill>
              <a:latin typeface="#9Slide03 Cabin Condensed Mediu" panose="00000606000000000000" pitchFamily="2" charset="0"/>
              <a:cs typeface="Calibri" panose="020F0502020204030204" pitchFamily="34" charset="0"/>
            </a:rPr>
            <a:t>ra</a:t>
          </a:r>
          <a:r>
            <a:rPr lang="en-US" sz="3600" b="1" dirty="0">
              <a:solidFill>
                <a:schemeClr val="tx1"/>
              </a:solidFill>
              <a:latin typeface="#9Slide03 Cabin Condensed Mediu" panose="00000606000000000000" pitchFamily="2" charset="0"/>
              <a:cs typeface="Calibri" panose="020F0502020204030204" pitchFamily="34" charset="0"/>
            </a:rPr>
            <a:t> </a:t>
          </a:r>
          <a:r>
            <a:rPr lang="en-US" sz="3600" b="1" dirty="0" err="1">
              <a:solidFill>
                <a:schemeClr val="tx1"/>
              </a:solidFill>
              <a:latin typeface="#9Slide03 Cabin Condensed Mediu" panose="00000606000000000000" pitchFamily="2" charset="0"/>
              <a:cs typeface="Calibri" panose="020F0502020204030204" pitchFamily="34" charset="0"/>
            </a:rPr>
            <a:t>lời</a:t>
          </a:r>
          <a:endParaRPr lang="en-US" sz="3600" b="1" dirty="0">
            <a:solidFill>
              <a:schemeClr val="tx1"/>
            </a:solidFill>
            <a:latin typeface="#9Slide03 Cabin Condensed Mediu" panose="00000606000000000000" pitchFamily="2" charset="0"/>
            <a:cs typeface="Calibri" panose="020F0502020204030204" pitchFamily="34" charset="0"/>
          </a:endParaRPr>
        </a:p>
      </dgm:t>
    </dgm:pt>
    <dgm:pt modelId="{0435A8C6-9F75-4B4D-AC77-77254FF5A7D9}" type="parTrans" cxnId="{B1D5DBCC-F332-422D-86E2-5EE3A33BC3C0}">
      <dgm:prSet/>
      <dgm:spPr/>
      <dgm:t>
        <a:bodyPr/>
        <a:lstStyle/>
        <a:p>
          <a:endParaRPr lang="en-US" sz="2400" b="1">
            <a:solidFill>
              <a:schemeClr val="tx1"/>
            </a:solidFill>
            <a:latin typeface="#9Slide03 Cabin Condensed Mediu" panose="00000606000000000000" pitchFamily="2" charset="0"/>
            <a:cs typeface="Calibri" panose="020F0502020204030204" pitchFamily="34" charset="0"/>
          </a:endParaRPr>
        </a:p>
      </dgm:t>
    </dgm:pt>
    <dgm:pt modelId="{48FA455E-49B7-4C71-8D93-E835EF3C22D0}" type="sibTrans" cxnId="{B1D5DBCC-F332-422D-86E2-5EE3A33BC3C0}">
      <dgm:prSet/>
      <dgm:spPr/>
      <dgm:t>
        <a:bodyPr/>
        <a:lstStyle/>
        <a:p>
          <a:endParaRPr lang="en-US" sz="2400" b="1">
            <a:solidFill>
              <a:schemeClr val="tx1"/>
            </a:solidFill>
            <a:latin typeface="#9Slide03 Cabin Condensed Mediu" panose="00000606000000000000" pitchFamily="2" charset="0"/>
            <a:cs typeface="Calibri" panose="020F0502020204030204" pitchFamily="34" charset="0"/>
          </a:endParaRPr>
        </a:p>
      </dgm:t>
    </dgm:pt>
    <dgm:pt modelId="{97B7E841-E384-4348-AFC3-037A7C81B3A7}">
      <dgm:prSet phldrT="[Text]" custT="1"/>
      <dgm:spPr/>
      <dgm:t>
        <a:bodyPr/>
        <a:lstStyle/>
        <a:p>
          <a:r>
            <a:rPr lang="en-US" sz="3600" b="1" dirty="0" err="1">
              <a:solidFill>
                <a:schemeClr val="tx1"/>
              </a:solidFill>
              <a:latin typeface="#9Slide03 Cabin Condensed Mediu" panose="00000606000000000000" pitchFamily="2" charset="0"/>
              <a:cs typeface="Calibri" panose="020F0502020204030204" pitchFamily="34" charset="0"/>
            </a:rPr>
            <a:t>Thích</a:t>
          </a:r>
          <a:r>
            <a:rPr lang="en-US" sz="3600" b="1" dirty="0">
              <a:solidFill>
                <a:schemeClr val="tx1"/>
              </a:solidFill>
              <a:latin typeface="#9Slide03 Cabin Condensed Mediu" panose="00000606000000000000" pitchFamily="2" charset="0"/>
              <a:cs typeface="Calibri" panose="020F0502020204030204" pitchFamily="34" charset="0"/>
            </a:rPr>
            <a:t> </a:t>
          </a:r>
          <a:r>
            <a:rPr lang="en-US" sz="3600" b="1" dirty="0" err="1">
              <a:solidFill>
                <a:schemeClr val="tx1"/>
              </a:solidFill>
              <a:latin typeface="#9Slide03 Cabin Condensed Mediu" panose="00000606000000000000" pitchFamily="2" charset="0"/>
              <a:cs typeface="Calibri" panose="020F0502020204030204" pitchFamily="34" charset="0"/>
            </a:rPr>
            <a:t>ngắm</a:t>
          </a:r>
          <a:r>
            <a:rPr lang="en-US" sz="3600" b="1" dirty="0">
              <a:solidFill>
                <a:schemeClr val="tx1"/>
              </a:solidFill>
              <a:latin typeface="#9Slide03 Cabin Condensed Mediu" panose="00000606000000000000" pitchFamily="2" charset="0"/>
              <a:cs typeface="Calibri" panose="020F0502020204030204" pitchFamily="34" charset="0"/>
            </a:rPr>
            <a:t> </a:t>
          </a:r>
          <a:r>
            <a:rPr lang="en-US" sz="3600" b="1" dirty="0" err="1">
              <a:solidFill>
                <a:schemeClr val="tx1"/>
              </a:solidFill>
              <a:latin typeface="#9Slide03 Cabin Condensed Mediu" panose="00000606000000000000" pitchFamily="2" charset="0"/>
              <a:cs typeface="Calibri" panose="020F0502020204030204" pitchFamily="34" charset="0"/>
            </a:rPr>
            <a:t>trong</a:t>
          </a:r>
          <a:r>
            <a:rPr lang="en-US" sz="3600" b="1" dirty="0">
              <a:solidFill>
                <a:schemeClr val="tx1"/>
              </a:solidFill>
              <a:latin typeface="#9Slide03 Cabin Condensed Mediu" panose="00000606000000000000" pitchFamily="2" charset="0"/>
              <a:cs typeface="Calibri" panose="020F0502020204030204" pitchFamily="34" charset="0"/>
            </a:rPr>
            <a:t> </a:t>
          </a:r>
          <a:r>
            <a:rPr lang="en-US" sz="3600" b="1" dirty="0" err="1">
              <a:solidFill>
                <a:schemeClr val="tx1"/>
              </a:solidFill>
              <a:latin typeface="#9Slide03 Cabin Condensed Mediu" panose="00000606000000000000" pitchFamily="2" charset="0"/>
              <a:cs typeface="Calibri" panose="020F0502020204030204" pitchFamily="34" charset="0"/>
            </a:rPr>
            <a:t>gương</a:t>
          </a:r>
          <a:endParaRPr lang="en-US" sz="3600" b="1" dirty="0">
            <a:solidFill>
              <a:schemeClr val="tx1"/>
            </a:solidFill>
            <a:latin typeface="#9Slide03 Cabin Condensed Mediu" panose="00000606000000000000" pitchFamily="2" charset="0"/>
            <a:cs typeface="Calibri" panose="020F0502020204030204" pitchFamily="34" charset="0"/>
          </a:endParaRPr>
        </a:p>
      </dgm:t>
    </dgm:pt>
    <dgm:pt modelId="{F73DFD85-85E0-4F91-9477-A4131826F727}" type="parTrans" cxnId="{F23F78F4-CFF2-44AB-A88C-F7753D3C2741}">
      <dgm:prSet/>
      <dgm:spPr/>
      <dgm:t>
        <a:bodyPr/>
        <a:lstStyle/>
        <a:p>
          <a:endParaRPr lang="en-US" sz="2400" b="1">
            <a:solidFill>
              <a:schemeClr val="tx1"/>
            </a:solidFill>
            <a:latin typeface="#9Slide03 Cabin Condensed Mediu" panose="00000606000000000000" pitchFamily="2" charset="0"/>
            <a:cs typeface="Calibri" panose="020F0502020204030204" pitchFamily="34" charset="0"/>
          </a:endParaRPr>
        </a:p>
      </dgm:t>
    </dgm:pt>
    <dgm:pt modelId="{51983F86-C55D-4FC4-905B-25F6417E5286}" type="sibTrans" cxnId="{F23F78F4-CFF2-44AB-A88C-F7753D3C2741}">
      <dgm:prSet/>
      <dgm:spPr/>
      <dgm:t>
        <a:bodyPr/>
        <a:lstStyle/>
        <a:p>
          <a:endParaRPr lang="en-US" sz="2400" b="1">
            <a:solidFill>
              <a:schemeClr val="tx1"/>
            </a:solidFill>
            <a:latin typeface="#9Slide03 Cabin Condensed Mediu" panose="00000606000000000000" pitchFamily="2" charset="0"/>
            <a:cs typeface="Calibri" panose="020F0502020204030204" pitchFamily="34" charset="0"/>
          </a:endParaRPr>
        </a:p>
      </dgm:t>
    </dgm:pt>
    <dgm:pt modelId="{75C0279F-B4DD-40FE-8B50-2DDD1AF5D7D4}">
      <dgm:prSet phldrT="[Text]" custT="1"/>
      <dgm:spPr/>
      <dgm:t>
        <a:bodyPr/>
        <a:lstStyle/>
        <a:p>
          <a:r>
            <a:rPr lang="en-US" sz="3600" b="1" dirty="0" err="1">
              <a:solidFill>
                <a:schemeClr val="tx1"/>
              </a:solidFill>
              <a:latin typeface="#9Slide03 Cabin Condensed Mediu" panose="00000606000000000000" pitchFamily="2" charset="0"/>
              <a:cs typeface="Calibri" panose="020F0502020204030204" pitchFamily="34" charset="0"/>
            </a:rPr>
            <a:t>Thích</a:t>
          </a:r>
          <a:r>
            <a:rPr lang="en-US" sz="3600" b="1" dirty="0">
              <a:solidFill>
                <a:schemeClr val="tx1"/>
              </a:solidFill>
              <a:latin typeface="#9Slide03 Cabin Condensed Mediu" panose="00000606000000000000" pitchFamily="2" charset="0"/>
              <a:cs typeface="Calibri" panose="020F0502020204030204" pitchFamily="34" charset="0"/>
            </a:rPr>
            <a:t> </a:t>
          </a:r>
          <a:r>
            <a:rPr lang="en-US" sz="3600" b="1" dirty="0" err="1">
              <a:solidFill>
                <a:schemeClr val="tx1"/>
              </a:solidFill>
              <a:latin typeface="#9Slide03 Cabin Condensed Mediu" panose="00000606000000000000" pitchFamily="2" charset="0"/>
              <a:cs typeface="Calibri" panose="020F0502020204030204" pitchFamily="34" charset="0"/>
            </a:rPr>
            <a:t>ngồi</a:t>
          </a:r>
          <a:r>
            <a:rPr lang="en-US" sz="3600" b="1" dirty="0">
              <a:solidFill>
                <a:schemeClr val="tx1"/>
              </a:solidFill>
              <a:latin typeface="#9Slide03 Cabin Condensed Mediu" panose="00000606000000000000" pitchFamily="2" charset="0"/>
              <a:cs typeface="Calibri" panose="020F0502020204030204" pitchFamily="34" charset="0"/>
            </a:rPr>
            <a:t> </a:t>
          </a:r>
          <a:r>
            <a:rPr lang="en-US" sz="3600" b="1" dirty="0" err="1">
              <a:solidFill>
                <a:schemeClr val="tx1"/>
              </a:solidFill>
              <a:latin typeface="#9Slide03 Cabin Condensed Mediu" panose="00000606000000000000" pitchFamily="2" charset="0"/>
              <a:cs typeface="Calibri" panose="020F0502020204030204" pitchFamily="34" charset="0"/>
            </a:rPr>
            <a:t>bó</a:t>
          </a:r>
          <a:r>
            <a:rPr lang="en-US" sz="3600" b="1" dirty="0">
              <a:solidFill>
                <a:schemeClr val="tx1"/>
              </a:solidFill>
              <a:latin typeface="#9Slide03 Cabin Condensed Mediu" panose="00000606000000000000" pitchFamily="2" charset="0"/>
              <a:cs typeface="Calibri" panose="020F0502020204030204" pitchFamily="34" charset="0"/>
            </a:rPr>
            <a:t> </a:t>
          </a:r>
          <a:r>
            <a:rPr lang="en-US" sz="3600" b="1" dirty="0" err="1">
              <a:solidFill>
                <a:schemeClr val="tx1"/>
              </a:solidFill>
              <a:latin typeface="#9Slide03 Cabin Condensed Mediu" panose="00000606000000000000" pitchFamily="2" charset="0"/>
              <a:cs typeface="Calibri" panose="020F0502020204030204" pitchFamily="34" charset="0"/>
            </a:rPr>
            <a:t>gối</a:t>
          </a:r>
          <a:r>
            <a:rPr lang="en-US" sz="3600" b="1" dirty="0">
              <a:solidFill>
                <a:schemeClr val="tx1"/>
              </a:solidFill>
              <a:latin typeface="#9Slide03 Cabin Condensed Mediu" panose="00000606000000000000" pitchFamily="2" charset="0"/>
              <a:cs typeface="Calibri" panose="020F0502020204030204" pitchFamily="34" charset="0"/>
            </a:rPr>
            <a:t> </a:t>
          </a:r>
          <a:r>
            <a:rPr lang="en-US" sz="3600" b="1" dirty="0" err="1">
              <a:solidFill>
                <a:schemeClr val="tx1"/>
              </a:solidFill>
              <a:latin typeface="#9Slide03 Cabin Condensed Mediu" panose="00000606000000000000" pitchFamily="2" charset="0"/>
              <a:cs typeface="Calibri" panose="020F0502020204030204" pitchFamily="34" charset="0"/>
            </a:rPr>
            <a:t>mơ</a:t>
          </a:r>
          <a:r>
            <a:rPr lang="en-US" sz="3600" b="1" dirty="0">
              <a:solidFill>
                <a:schemeClr val="tx1"/>
              </a:solidFill>
              <a:latin typeface="#9Slide03 Cabin Condensed Mediu" panose="00000606000000000000" pitchFamily="2" charset="0"/>
              <a:cs typeface="Calibri" panose="020F0502020204030204" pitchFamily="34" charset="0"/>
            </a:rPr>
            <a:t> </a:t>
          </a:r>
          <a:r>
            <a:rPr lang="en-US" sz="3600" b="1" dirty="0" err="1">
              <a:solidFill>
                <a:schemeClr val="tx1"/>
              </a:solidFill>
              <a:latin typeface="#9Slide03 Cabin Condensed Mediu" panose="00000606000000000000" pitchFamily="2" charset="0"/>
              <a:cs typeface="Calibri" panose="020F0502020204030204" pitchFamily="34" charset="0"/>
            </a:rPr>
            <a:t>màng</a:t>
          </a:r>
          <a:endParaRPr lang="en-US" sz="3600" b="1" dirty="0">
            <a:solidFill>
              <a:schemeClr val="tx1"/>
            </a:solidFill>
            <a:latin typeface="#9Slide03 Cabin Condensed Mediu" panose="00000606000000000000" pitchFamily="2" charset="0"/>
            <a:cs typeface="Calibri" panose="020F0502020204030204" pitchFamily="34" charset="0"/>
          </a:endParaRPr>
        </a:p>
      </dgm:t>
    </dgm:pt>
    <dgm:pt modelId="{9C245FD1-EDB5-4918-B565-9795DC7A73F6}" type="parTrans" cxnId="{1D6E2DB4-FE92-4558-97C9-51C526F4322E}">
      <dgm:prSet/>
      <dgm:spPr/>
      <dgm:t>
        <a:bodyPr/>
        <a:lstStyle/>
        <a:p>
          <a:endParaRPr lang="en-US" sz="2400">
            <a:solidFill>
              <a:schemeClr val="tx1"/>
            </a:solidFill>
            <a:latin typeface="#9Slide03 Cabin Condensed Mediu" panose="00000606000000000000" pitchFamily="2" charset="0"/>
          </a:endParaRPr>
        </a:p>
      </dgm:t>
    </dgm:pt>
    <dgm:pt modelId="{7F59498B-469C-4EA6-A762-17049BBFC6C3}" type="sibTrans" cxnId="{1D6E2DB4-FE92-4558-97C9-51C526F4322E}">
      <dgm:prSet/>
      <dgm:spPr/>
      <dgm:t>
        <a:bodyPr/>
        <a:lstStyle/>
        <a:p>
          <a:endParaRPr lang="en-US" sz="2400">
            <a:solidFill>
              <a:schemeClr val="tx1"/>
            </a:solidFill>
            <a:latin typeface="#9Slide03 Cabin Condensed Mediu" panose="00000606000000000000" pitchFamily="2" charset="0"/>
          </a:endParaRPr>
        </a:p>
      </dgm:t>
    </dgm:pt>
    <dgm:pt modelId="{AE94426C-FE9E-4B17-B9BD-FBF43827D9B6}" type="pres">
      <dgm:prSet presAssocID="{3CBAEAA5-0298-443D-B41A-05A2DCB5FE8B}" presName="linearFlow" presStyleCnt="0">
        <dgm:presLayoutVars>
          <dgm:dir/>
          <dgm:resizeHandles val="exact"/>
        </dgm:presLayoutVars>
      </dgm:prSet>
      <dgm:spPr/>
    </dgm:pt>
    <dgm:pt modelId="{412D6462-E16B-4321-83F6-57EF92CC31E9}" type="pres">
      <dgm:prSet presAssocID="{F23C1C20-5D8C-42FB-A356-CFFD13C1167E}" presName="composite" presStyleCnt="0"/>
      <dgm:spPr/>
    </dgm:pt>
    <dgm:pt modelId="{E16B83E9-CAE6-48F0-A324-D02257FB43B4}" type="pres">
      <dgm:prSet presAssocID="{F23C1C20-5D8C-42FB-A356-CFFD13C1167E}"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1DA41592-ABFF-4967-93E0-735A30DBFB3E}" type="pres">
      <dgm:prSet presAssocID="{F23C1C20-5D8C-42FB-A356-CFFD13C1167E}" presName="txShp" presStyleLbl="node1" presStyleIdx="0" presStyleCnt="3">
        <dgm:presLayoutVars>
          <dgm:bulletEnabled val="1"/>
        </dgm:presLayoutVars>
      </dgm:prSet>
      <dgm:spPr/>
    </dgm:pt>
    <dgm:pt modelId="{4310F967-2735-41CE-B9EB-717A126F42B7}" type="pres">
      <dgm:prSet presAssocID="{48FA455E-49B7-4C71-8D93-E835EF3C22D0}" presName="spacing" presStyleCnt="0"/>
      <dgm:spPr/>
    </dgm:pt>
    <dgm:pt modelId="{A40FD93F-A30C-4614-9A76-F5EF27D4855F}" type="pres">
      <dgm:prSet presAssocID="{97B7E841-E384-4348-AFC3-037A7C81B3A7}" presName="composite" presStyleCnt="0"/>
      <dgm:spPr/>
    </dgm:pt>
    <dgm:pt modelId="{74131157-E851-4822-8D8D-277F951FBF83}" type="pres">
      <dgm:prSet presAssocID="{97B7E841-E384-4348-AFC3-037A7C81B3A7}" presName="imgShp"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30000" r="-30000"/>
          </a:stretch>
        </a:blipFill>
      </dgm:spPr>
    </dgm:pt>
    <dgm:pt modelId="{07E6790C-07CF-4F9D-B2B3-4CC3F50BD149}" type="pres">
      <dgm:prSet presAssocID="{97B7E841-E384-4348-AFC3-037A7C81B3A7}" presName="txShp" presStyleLbl="node1" presStyleIdx="1" presStyleCnt="3">
        <dgm:presLayoutVars>
          <dgm:bulletEnabled val="1"/>
        </dgm:presLayoutVars>
      </dgm:prSet>
      <dgm:spPr/>
    </dgm:pt>
    <dgm:pt modelId="{0485400F-DED9-47DD-B0C1-DC0C14BFD421}" type="pres">
      <dgm:prSet presAssocID="{51983F86-C55D-4FC4-905B-25F6417E5286}" presName="spacing" presStyleCnt="0"/>
      <dgm:spPr/>
    </dgm:pt>
    <dgm:pt modelId="{F596A1F7-6A69-44AA-9401-954E498DE7FF}" type="pres">
      <dgm:prSet presAssocID="{75C0279F-B4DD-40FE-8B50-2DDD1AF5D7D4}" presName="composite" presStyleCnt="0"/>
      <dgm:spPr/>
    </dgm:pt>
    <dgm:pt modelId="{21F57D60-5FA7-4158-A4BD-B98A15464848}" type="pres">
      <dgm:prSet presAssocID="{75C0279F-B4DD-40FE-8B50-2DDD1AF5D7D4}" presName="imgShp"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pt>
    <dgm:pt modelId="{CD6FD7DC-84A7-45EB-891B-D55695454591}" type="pres">
      <dgm:prSet presAssocID="{75C0279F-B4DD-40FE-8B50-2DDD1AF5D7D4}" presName="txShp" presStyleLbl="node1" presStyleIdx="2" presStyleCnt="3">
        <dgm:presLayoutVars>
          <dgm:bulletEnabled val="1"/>
        </dgm:presLayoutVars>
      </dgm:prSet>
      <dgm:spPr/>
    </dgm:pt>
  </dgm:ptLst>
  <dgm:cxnLst>
    <dgm:cxn modelId="{823E2C4A-5A49-4B0E-867C-9AED18F084EF}" type="presOf" srcId="{97B7E841-E384-4348-AFC3-037A7C81B3A7}" destId="{07E6790C-07CF-4F9D-B2B3-4CC3F50BD149}" srcOrd="0" destOrd="0" presId="urn:microsoft.com/office/officeart/2005/8/layout/vList3"/>
    <dgm:cxn modelId="{A7F77771-3348-4E43-9D04-82DA5ED52847}" type="presOf" srcId="{3CBAEAA5-0298-443D-B41A-05A2DCB5FE8B}" destId="{AE94426C-FE9E-4B17-B9BD-FBF43827D9B6}" srcOrd="0" destOrd="0" presId="urn:microsoft.com/office/officeart/2005/8/layout/vList3"/>
    <dgm:cxn modelId="{1D6E2DB4-FE92-4558-97C9-51C526F4322E}" srcId="{3CBAEAA5-0298-443D-B41A-05A2DCB5FE8B}" destId="{75C0279F-B4DD-40FE-8B50-2DDD1AF5D7D4}" srcOrd="2" destOrd="0" parTransId="{9C245FD1-EDB5-4918-B565-9795DC7A73F6}" sibTransId="{7F59498B-469C-4EA6-A762-17049BBFC6C3}"/>
    <dgm:cxn modelId="{37244ECB-3AC1-4226-9E95-A8801E22F1F3}" type="presOf" srcId="{F23C1C20-5D8C-42FB-A356-CFFD13C1167E}" destId="{1DA41592-ABFF-4967-93E0-735A30DBFB3E}" srcOrd="0" destOrd="0" presId="urn:microsoft.com/office/officeart/2005/8/layout/vList3"/>
    <dgm:cxn modelId="{B1D5DBCC-F332-422D-86E2-5EE3A33BC3C0}" srcId="{3CBAEAA5-0298-443D-B41A-05A2DCB5FE8B}" destId="{F23C1C20-5D8C-42FB-A356-CFFD13C1167E}" srcOrd="0" destOrd="0" parTransId="{0435A8C6-9F75-4B4D-AC77-77254FF5A7D9}" sibTransId="{48FA455E-49B7-4C71-8D93-E835EF3C22D0}"/>
    <dgm:cxn modelId="{35A32DCD-8BF9-4C2B-994D-0052027FDCC3}" type="presOf" srcId="{75C0279F-B4DD-40FE-8B50-2DDD1AF5D7D4}" destId="{CD6FD7DC-84A7-45EB-891B-D55695454591}" srcOrd="0" destOrd="0" presId="urn:microsoft.com/office/officeart/2005/8/layout/vList3"/>
    <dgm:cxn modelId="{F23F78F4-CFF2-44AB-A88C-F7753D3C2741}" srcId="{3CBAEAA5-0298-443D-B41A-05A2DCB5FE8B}" destId="{97B7E841-E384-4348-AFC3-037A7C81B3A7}" srcOrd="1" destOrd="0" parTransId="{F73DFD85-85E0-4F91-9477-A4131826F727}" sibTransId="{51983F86-C55D-4FC4-905B-25F6417E5286}"/>
    <dgm:cxn modelId="{B1E2DBC5-4E7F-4BB6-BF48-F47EF8D434A5}" type="presParOf" srcId="{AE94426C-FE9E-4B17-B9BD-FBF43827D9B6}" destId="{412D6462-E16B-4321-83F6-57EF92CC31E9}" srcOrd="0" destOrd="0" presId="urn:microsoft.com/office/officeart/2005/8/layout/vList3"/>
    <dgm:cxn modelId="{5DA9C919-9C94-48BD-BB50-A8BB41CDE74D}" type="presParOf" srcId="{412D6462-E16B-4321-83F6-57EF92CC31E9}" destId="{E16B83E9-CAE6-48F0-A324-D02257FB43B4}" srcOrd="0" destOrd="0" presId="urn:microsoft.com/office/officeart/2005/8/layout/vList3"/>
    <dgm:cxn modelId="{2A9B2FE9-1CCD-4CC0-9D3D-20724AAAEE13}" type="presParOf" srcId="{412D6462-E16B-4321-83F6-57EF92CC31E9}" destId="{1DA41592-ABFF-4967-93E0-735A30DBFB3E}" srcOrd="1" destOrd="0" presId="urn:microsoft.com/office/officeart/2005/8/layout/vList3"/>
    <dgm:cxn modelId="{8F218798-8F3E-4376-84F7-0EBFEE25D04B}" type="presParOf" srcId="{AE94426C-FE9E-4B17-B9BD-FBF43827D9B6}" destId="{4310F967-2735-41CE-B9EB-717A126F42B7}" srcOrd="1" destOrd="0" presId="urn:microsoft.com/office/officeart/2005/8/layout/vList3"/>
    <dgm:cxn modelId="{7C530A05-1F26-4092-8FD3-3F8FD95A3287}" type="presParOf" srcId="{AE94426C-FE9E-4B17-B9BD-FBF43827D9B6}" destId="{A40FD93F-A30C-4614-9A76-F5EF27D4855F}" srcOrd="2" destOrd="0" presId="urn:microsoft.com/office/officeart/2005/8/layout/vList3"/>
    <dgm:cxn modelId="{22ED63A9-7C86-45A0-B2B5-8830333C7358}" type="presParOf" srcId="{A40FD93F-A30C-4614-9A76-F5EF27D4855F}" destId="{74131157-E851-4822-8D8D-277F951FBF83}" srcOrd="0" destOrd="0" presId="urn:microsoft.com/office/officeart/2005/8/layout/vList3"/>
    <dgm:cxn modelId="{0AF842C1-2C93-440D-928F-A11A91B7E65A}" type="presParOf" srcId="{A40FD93F-A30C-4614-9A76-F5EF27D4855F}" destId="{07E6790C-07CF-4F9D-B2B3-4CC3F50BD149}" srcOrd="1" destOrd="0" presId="urn:microsoft.com/office/officeart/2005/8/layout/vList3"/>
    <dgm:cxn modelId="{C072BBF3-CD4E-4E9A-9BC0-81E7D78F9145}" type="presParOf" srcId="{AE94426C-FE9E-4B17-B9BD-FBF43827D9B6}" destId="{0485400F-DED9-47DD-B0C1-DC0C14BFD421}" srcOrd="3" destOrd="0" presId="urn:microsoft.com/office/officeart/2005/8/layout/vList3"/>
    <dgm:cxn modelId="{59B9E464-82FF-4E0A-8840-015CAAFF1E0D}" type="presParOf" srcId="{AE94426C-FE9E-4B17-B9BD-FBF43827D9B6}" destId="{F596A1F7-6A69-44AA-9401-954E498DE7FF}" srcOrd="4" destOrd="0" presId="urn:microsoft.com/office/officeart/2005/8/layout/vList3"/>
    <dgm:cxn modelId="{F4E8550E-223A-48ED-BBAA-2F963190A5D5}" type="presParOf" srcId="{F596A1F7-6A69-44AA-9401-954E498DE7FF}" destId="{21F57D60-5FA7-4158-A4BD-B98A15464848}" srcOrd="0" destOrd="0" presId="urn:microsoft.com/office/officeart/2005/8/layout/vList3"/>
    <dgm:cxn modelId="{71421E68-7FB7-4943-A7DB-6A05CB4CB971}" type="presParOf" srcId="{F596A1F7-6A69-44AA-9401-954E498DE7FF}" destId="{CD6FD7DC-84A7-45EB-891B-D55695454591}"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D07B4B2-7B6C-4105-8D95-719DC47782B7}" type="doc">
      <dgm:prSet loTypeId="urn:microsoft.com/office/officeart/2005/8/layout/hierarchy3" loCatId="relationship" qsTypeId="urn:microsoft.com/office/officeart/2005/8/quickstyle/simple1" qsCatId="simple" csTypeId="urn:microsoft.com/office/officeart/2005/8/colors/accent2_1" csCatId="accent2" phldr="1"/>
      <dgm:spPr/>
      <dgm:t>
        <a:bodyPr/>
        <a:lstStyle/>
        <a:p>
          <a:endParaRPr lang="en-US"/>
        </a:p>
      </dgm:t>
    </dgm:pt>
    <dgm:pt modelId="{AD559255-F4FD-4F7F-A649-F13CF1D7C6FE}">
      <dgm:prSet phldrT="[Text]" custT="1"/>
      <dgm:spPr/>
      <dgm:t>
        <a:bodyPr/>
        <a:lstStyle/>
        <a:p>
          <a:r>
            <a:rPr lang="en-US" sz="6600" b="1" dirty="0" err="1">
              <a:latin typeface="Calibri" panose="020F0502020204030204" pitchFamily="34" charset="0"/>
              <a:cs typeface="Calibri" panose="020F0502020204030204" pitchFamily="34" charset="0"/>
            </a:rPr>
            <a:t>Khung</a:t>
          </a:r>
          <a:r>
            <a:rPr lang="en-US" sz="6600" b="1" dirty="0">
              <a:latin typeface="Calibri" panose="020F0502020204030204" pitchFamily="34" charset="0"/>
              <a:cs typeface="Calibri" panose="020F0502020204030204" pitchFamily="34" charset="0"/>
            </a:rPr>
            <a:t> </a:t>
          </a:r>
          <a:r>
            <a:rPr lang="en-US" sz="6600" b="1" dirty="0" err="1">
              <a:latin typeface="Calibri" panose="020F0502020204030204" pitchFamily="34" charset="0"/>
              <a:cs typeface="Calibri" panose="020F0502020204030204" pitchFamily="34" charset="0"/>
            </a:rPr>
            <a:t>cảnh</a:t>
          </a:r>
          <a:endParaRPr lang="en-US" sz="6600" b="1" dirty="0">
            <a:latin typeface="Calibri" panose="020F0502020204030204" pitchFamily="34" charset="0"/>
            <a:cs typeface="Calibri" panose="020F0502020204030204" pitchFamily="34" charset="0"/>
          </a:endParaRPr>
        </a:p>
      </dgm:t>
    </dgm:pt>
    <dgm:pt modelId="{09189ED8-B560-42F7-810F-7F3BED708B81}" type="parTrans" cxnId="{1D666737-85BB-444A-8513-555E8A0B7532}">
      <dgm:prSet/>
      <dgm:spPr/>
      <dgm:t>
        <a:bodyPr/>
        <a:lstStyle/>
        <a:p>
          <a:endParaRPr lang="en-US" sz="2400" b="1">
            <a:latin typeface="Calibri" panose="020F0502020204030204" pitchFamily="34" charset="0"/>
            <a:cs typeface="Calibri" panose="020F0502020204030204" pitchFamily="34" charset="0"/>
          </a:endParaRPr>
        </a:p>
      </dgm:t>
    </dgm:pt>
    <dgm:pt modelId="{5447A65E-7E65-431B-9B08-5F739DF50081}" type="sibTrans" cxnId="{1D666737-85BB-444A-8513-555E8A0B7532}">
      <dgm:prSet/>
      <dgm:spPr/>
      <dgm:t>
        <a:bodyPr/>
        <a:lstStyle/>
        <a:p>
          <a:endParaRPr lang="en-US" sz="2400" b="1">
            <a:latin typeface="Calibri" panose="020F0502020204030204" pitchFamily="34" charset="0"/>
            <a:cs typeface="Calibri" panose="020F0502020204030204" pitchFamily="34" charset="0"/>
          </a:endParaRPr>
        </a:p>
      </dgm:t>
    </dgm:pt>
    <dgm:pt modelId="{AAF2F2D6-DF06-4552-A765-923DB2586FB9}">
      <dgm:prSet phldrT="[Text]" custT="1"/>
      <dgm:spPr/>
      <dgm:t>
        <a:bodyPr/>
        <a:lstStyle/>
        <a:p>
          <a:r>
            <a:rPr lang="vi-VN" sz="2800" b="1" i="0" dirty="0">
              <a:latin typeface="Calibri" panose="020F0502020204030204" pitchFamily="34" charset="0"/>
              <a:cs typeface="Calibri" panose="020F0502020204030204" pitchFamily="34" charset="0"/>
            </a:rPr>
            <a:t>Vắng lặng đến phát s</a:t>
          </a:r>
          <a:r>
            <a:rPr lang="en-BZ" sz="2800" b="1" i="0" dirty="0">
              <a:latin typeface="Calibri" panose="020F0502020204030204" pitchFamily="34" charset="0"/>
              <a:cs typeface="Calibri" panose="020F0502020204030204" pitchFamily="34" charset="0"/>
            </a:rPr>
            <a:t>ợ</a:t>
          </a:r>
          <a:r>
            <a:rPr lang="vi-VN" sz="2800" b="1" i="0" dirty="0">
              <a:latin typeface="Calibri" panose="020F0502020204030204" pitchFamily="34" charset="0"/>
              <a:cs typeface="Calibri" panose="020F0502020204030204" pitchFamily="34" charset="0"/>
            </a:rPr>
            <a:t>. Cây còn lại xơ xác. </a:t>
          </a:r>
          <a:endParaRPr lang="en-US" sz="2800" b="1" dirty="0">
            <a:latin typeface="Calibri" panose="020F0502020204030204" pitchFamily="34" charset="0"/>
            <a:cs typeface="Calibri" panose="020F0502020204030204" pitchFamily="34" charset="0"/>
          </a:endParaRPr>
        </a:p>
      </dgm:t>
    </dgm:pt>
    <dgm:pt modelId="{D964174A-025D-44B8-A0BD-8837F0E3B0B1}" type="parTrans" cxnId="{8E149D16-05C7-4DED-90D2-C71307DF5E73}">
      <dgm:prSet/>
      <dgm:spPr/>
      <dgm:t>
        <a:bodyPr/>
        <a:lstStyle/>
        <a:p>
          <a:endParaRPr lang="en-US" sz="2400" b="1">
            <a:latin typeface="Calibri" panose="020F0502020204030204" pitchFamily="34" charset="0"/>
            <a:cs typeface="Calibri" panose="020F0502020204030204" pitchFamily="34" charset="0"/>
          </a:endParaRPr>
        </a:p>
      </dgm:t>
    </dgm:pt>
    <dgm:pt modelId="{9B3EAC70-77D5-498D-94EC-9157CD31CB0B}" type="sibTrans" cxnId="{8E149D16-05C7-4DED-90D2-C71307DF5E73}">
      <dgm:prSet/>
      <dgm:spPr/>
      <dgm:t>
        <a:bodyPr/>
        <a:lstStyle/>
        <a:p>
          <a:endParaRPr lang="en-US" sz="2400" b="1">
            <a:latin typeface="Calibri" panose="020F0502020204030204" pitchFamily="34" charset="0"/>
            <a:cs typeface="Calibri" panose="020F0502020204030204" pitchFamily="34" charset="0"/>
          </a:endParaRPr>
        </a:p>
      </dgm:t>
    </dgm:pt>
    <dgm:pt modelId="{49535FE7-7EB3-4C1D-BA50-EE164477B6BD}">
      <dgm:prSet phldrT="[Text]" custT="1"/>
      <dgm:spPr/>
      <dgm:t>
        <a:bodyPr/>
        <a:lstStyle/>
        <a:p>
          <a:r>
            <a:rPr lang="en-BZ" sz="2800" b="1" i="0" dirty="0">
              <a:latin typeface="Calibri" panose="020F0502020204030204" pitchFamily="34" charset="0"/>
              <a:cs typeface="Calibri" panose="020F0502020204030204" pitchFamily="34" charset="0"/>
            </a:rPr>
            <a:t>l</a:t>
          </a:r>
          <a:r>
            <a:rPr lang="vi-VN" sz="2800" b="1" i="0" dirty="0">
              <a:latin typeface="Calibri" panose="020F0502020204030204" pitchFamily="34" charset="0"/>
              <a:cs typeface="Calibri" panose="020F0502020204030204" pitchFamily="34" charset="0"/>
            </a:rPr>
            <a:t>ưỡi xẻng chạm vào quả bom</a:t>
          </a:r>
          <a:r>
            <a:rPr lang="en-BZ" sz="2800" b="1" i="0" dirty="0">
              <a:latin typeface="Calibri" panose="020F0502020204030204" pitchFamily="34" charset="0"/>
              <a:cs typeface="Calibri" panose="020F0502020204030204" pitchFamily="34" charset="0"/>
            </a:rPr>
            <a:t>, </a:t>
          </a:r>
          <a:r>
            <a:rPr lang="vi-VN" sz="2800" b="1" i="0" dirty="0">
              <a:latin typeface="Calibri" panose="020F0502020204030204" pitchFamily="34" charset="0"/>
              <a:cs typeface="Calibri" panose="020F0502020204030204" pitchFamily="34" charset="0"/>
            </a:rPr>
            <a:t>tiếng động sắc đến gai người, cứa vào da thịt</a:t>
          </a:r>
          <a:endParaRPr lang="en-US" sz="2800" b="1" dirty="0">
            <a:latin typeface="Calibri" panose="020F0502020204030204" pitchFamily="34" charset="0"/>
            <a:cs typeface="Calibri" panose="020F0502020204030204" pitchFamily="34" charset="0"/>
          </a:endParaRPr>
        </a:p>
      </dgm:t>
    </dgm:pt>
    <dgm:pt modelId="{1495B918-AD53-497F-A9D5-A665A89886A9}" type="parTrans" cxnId="{09256798-9BC4-4E5B-BBF9-133F4A829929}">
      <dgm:prSet/>
      <dgm:spPr/>
      <dgm:t>
        <a:bodyPr/>
        <a:lstStyle/>
        <a:p>
          <a:endParaRPr lang="en-US" sz="2400" b="1">
            <a:latin typeface="Calibri" panose="020F0502020204030204" pitchFamily="34" charset="0"/>
            <a:cs typeface="Calibri" panose="020F0502020204030204" pitchFamily="34" charset="0"/>
          </a:endParaRPr>
        </a:p>
      </dgm:t>
    </dgm:pt>
    <dgm:pt modelId="{71318C2C-651A-415A-96BF-71C070CE9419}" type="sibTrans" cxnId="{09256798-9BC4-4E5B-BBF9-133F4A829929}">
      <dgm:prSet/>
      <dgm:spPr/>
      <dgm:t>
        <a:bodyPr/>
        <a:lstStyle/>
        <a:p>
          <a:endParaRPr lang="en-US" sz="2400" b="1">
            <a:latin typeface="Calibri" panose="020F0502020204030204" pitchFamily="34" charset="0"/>
            <a:cs typeface="Calibri" panose="020F0502020204030204" pitchFamily="34" charset="0"/>
          </a:endParaRPr>
        </a:p>
      </dgm:t>
    </dgm:pt>
    <dgm:pt modelId="{D9BA93FA-276B-4AA7-B035-A2CCA11F93D9}">
      <dgm:prSet phldrT="[Text]" custT="1"/>
      <dgm:spPr/>
      <dgm:t>
        <a:bodyPr/>
        <a:lstStyle/>
        <a:p>
          <a:r>
            <a:rPr lang="en-US" sz="6600" b="1" dirty="0" err="1">
              <a:latin typeface="Calibri" panose="020F0502020204030204" pitchFamily="34" charset="0"/>
              <a:cs typeface="Calibri" panose="020F0502020204030204" pitchFamily="34" charset="0"/>
            </a:rPr>
            <a:t>Tâm</a:t>
          </a:r>
          <a:r>
            <a:rPr lang="en-US" sz="6600" b="1" dirty="0">
              <a:latin typeface="Calibri" panose="020F0502020204030204" pitchFamily="34" charset="0"/>
              <a:cs typeface="Calibri" panose="020F0502020204030204" pitchFamily="34" charset="0"/>
            </a:rPr>
            <a:t> </a:t>
          </a:r>
          <a:r>
            <a:rPr lang="en-US" sz="6600" b="1" dirty="0" err="1">
              <a:latin typeface="Calibri" panose="020F0502020204030204" pitchFamily="34" charset="0"/>
              <a:cs typeface="Calibri" panose="020F0502020204030204" pitchFamily="34" charset="0"/>
            </a:rPr>
            <a:t>trạng</a:t>
          </a:r>
          <a:endParaRPr lang="en-US" sz="6600" b="1" dirty="0">
            <a:latin typeface="Calibri" panose="020F0502020204030204" pitchFamily="34" charset="0"/>
            <a:cs typeface="Calibri" panose="020F0502020204030204" pitchFamily="34" charset="0"/>
          </a:endParaRPr>
        </a:p>
      </dgm:t>
    </dgm:pt>
    <dgm:pt modelId="{75D82E28-94F6-46F2-A4A8-025AABDAEEB6}" type="parTrans" cxnId="{F249504D-6774-4F59-B08B-27D3ED8C36E5}">
      <dgm:prSet/>
      <dgm:spPr/>
      <dgm:t>
        <a:bodyPr/>
        <a:lstStyle/>
        <a:p>
          <a:endParaRPr lang="en-US" sz="2400" b="1">
            <a:latin typeface="Calibri" panose="020F0502020204030204" pitchFamily="34" charset="0"/>
            <a:cs typeface="Calibri" panose="020F0502020204030204" pitchFamily="34" charset="0"/>
          </a:endParaRPr>
        </a:p>
      </dgm:t>
    </dgm:pt>
    <dgm:pt modelId="{C202648E-4EAA-49CF-927A-9A3D9F031D9A}" type="sibTrans" cxnId="{F249504D-6774-4F59-B08B-27D3ED8C36E5}">
      <dgm:prSet/>
      <dgm:spPr/>
      <dgm:t>
        <a:bodyPr/>
        <a:lstStyle/>
        <a:p>
          <a:endParaRPr lang="en-US" sz="2400" b="1">
            <a:latin typeface="Calibri" panose="020F0502020204030204" pitchFamily="34" charset="0"/>
            <a:cs typeface="Calibri" panose="020F0502020204030204" pitchFamily="34" charset="0"/>
          </a:endParaRPr>
        </a:p>
      </dgm:t>
    </dgm:pt>
    <dgm:pt modelId="{04C50536-6826-4CB7-A60D-4AE5FDD97C17}">
      <dgm:prSet phldrT="[Text]" custT="1"/>
      <dgm:spPr/>
      <dgm:t>
        <a:bodyPr/>
        <a:lstStyle/>
        <a:p>
          <a:r>
            <a:rPr lang="en-US" sz="2800" b="1" dirty="0" err="1">
              <a:latin typeface="Calibri" panose="020F0502020204030204" pitchFamily="34" charset="0"/>
              <a:cs typeface="Calibri" panose="020F0502020204030204" pitchFamily="34" charset="0"/>
            </a:rPr>
            <a:t>Tôi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không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sợ</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nữa</a:t>
          </a:r>
          <a:endParaRPr lang="en-US" sz="2800" b="1" dirty="0">
            <a:latin typeface="Calibri" panose="020F0502020204030204" pitchFamily="34" charset="0"/>
            <a:cs typeface="Calibri" panose="020F0502020204030204" pitchFamily="34" charset="0"/>
          </a:endParaRPr>
        </a:p>
      </dgm:t>
    </dgm:pt>
    <dgm:pt modelId="{48EF1640-A5F5-420C-BAAB-FD3E8B51D4EE}" type="parTrans" cxnId="{C33CB248-65DD-443A-AF4F-E73441E7B8C6}">
      <dgm:prSet/>
      <dgm:spPr/>
      <dgm:t>
        <a:bodyPr/>
        <a:lstStyle/>
        <a:p>
          <a:endParaRPr lang="en-US" sz="2400" b="1">
            <a:latin typeface="Calibri" panose="020F0502020204030204" pitchFamily="34" charset="0"/>
            <a:cs typeface="Calibri" panose="020F0502020204030204" pitchFamily="34" charset="0"/>
          </a:endParaRPr>
        </a:p>
      </dgm:t>
    </dgm:pt>
    <dgm:pt modelId="{AE0B7EE9-CFE5-4848-99E9-57E29B83B99C}" type="sibTrans" cxnId="{C33CB248-65DD-443A-AF4F-E73441E7B8C6}">
      <dgm:prSet/>
      <dgm:spPr/>
      <dgm:t>
        <a:bodyPr/>
        <a:lstStyle/>
        <a:p>
          <a:endParaRPr lang="en-US" sz="2400" b="1">
            <a:latin typeface="Calibri" panose="020F0502020204030204" pitchFamily="34" charset="0"/>
            <a:cs typeface="Calibri" panose="020F0502020204030204" pitchFamily="34" charset="0"/>
          </a:endParaRPr>
        </a:p>
      </dgm:t>
    </dgm:pt>
    <dgm:pt modelId="{EB3807A6-1572-4435-9627-E662C61F1BF4}">
      <dgm:prSet phldrT="[Text]" custT="1"/>
      <dgm:spPr/>
      <dgm:t>
        <a:bodyPr/>
        <a:lstStyle/>
        <a:p>
          <a:r>
            <a:rPr lang="en-US" sz="2800" b="1" dirty="0">
              <a:latin typeface="Calibri" panose="020F0502020204030204" pitchFamily="34" charset="0"/>
              <a:cs typeface="Calibri" panose="020F0502020204030204" pitchFamily="34" charset="0"/>
            </a:rPr>
            <a:t>Tim </a:t>
          </a:r>
          <a:r>
            <a:rPr lang="en-US" sz="2800" b="1" dirty="0" err="1">
              <a:latin typeface="Calibri" panose="020F0502020204030204" pitchFamily="34" charset="0"/>
              <a:cs typeface="Calibri" panose="020F0502020204030204" pitchFamily="34" charset="0"/>
            </a:rPr>
            <a:t>tôi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cũng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đập</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không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rõ</a:t>
          </a:r>
          <a:endParaRPr lang="en-US" sz="2800" b="1" dirty="0">
            <a:latin typeface="Calibri" panose="020F0502020204030204" pitchFamily="34" charset="0"/>
            <a:cs typeface="Calibri" panose="020F0502020204030204" pitchFamily="34" charset="0"/>
          </a:endParaRPr>
        </a:p>
      </dgm:t>
    </dgm:pt>
    <dgm:pt modelId="{59595826-D801-4266-8775-57F3386199B5}" type="parTrans" cxnId="{72C2B552-DFD9-43D5-9B3A-CD79EF7E0858}">
      <dgm:prSet/>
      <dgm:spPr/>
      <dgm:t>
        <a:bodyPr/>
        <a:lstStyle/>
        <a:p>
          <a:endParaRPr lang="en-US" sz="2400" b="1">
            <a:latin typeface="Calibri" panose="020F0502020204030204" pitchFamily="34" charset="0"/>
            <a:cs typeface="Calibri" panose="020F0502020204030204" pitchFamily="34" charset="0"/>
          </a:endParaRPr>
        </a:p>
      </dgm:t>
    </dgm:pt>
    <dgm:pt modelId="{C173DE59-4441-4732-A856-1DCD94A4F58C}" type="sibTrans" cxnId="{72C2B552-DFD9-43D5-9B3A-CD79EF7E0858}">
      <dgm:prSet/>
      <dgm:spPr/>
      <dgm:t>
        <a:bodyPr/>
        <a:lstStyle/>
        <a:p>
          <a:endParaRPr lang="en-US" sz="2400" b="1">
            <a:latin typeface="Calibri" panose="020F0502020204030204" pitchFamily="34" charset="0"/>
            <a:cs typeface="Calibri" panose="020F0502020204030204" pitchFamily="34" charset="0"/>
          </a:endParaRPr>
        </a:p>
      </dgm:t>
    </dgm:pt>
    <dgm:pt modelId="{FF102155-95CE-4C42-944E-273CB165049A}">
      <dgm:prSet phldrT="[Text]" custT="1"/>
      <dgm:spPr/>
      <dgm:t>
        <a:bodyPr/>
        <a:lstStyle/>
        <a:p>
          <a:r>
            <a:rPr lang="vi-VN" sz="2800" b="1" i="0" dirty="0">
              <a:latin typeface="Calibri" panose="020F0502020204030204" pitchFamily="34" charset="0"/>
              <a:cs typeface="Calibri" panose="020F0502020204030204" pitchFamily="34" charset="0"/>
            </a:rPr>
            <a:t>Đất nóng. Khói đen vật vờ</a:t>
          </a:r>
          <a:br>
            <a:rPr lang="vi-VN" sz="2800" b="1" dirty="0">
              <a:latin typeface="Calibri" panose="020F0502020204030204" pitchFamily="34" charset="0"/>
              <a:cs typeface="Calibri" panose="020F0502020204030204" pitchFamily="34" charset="0"/>
            </a:rPr>
          </a:br>
          <a:r>
            <a:rPr lang="vi-VN" sz="2800" b="1" i="0" dirty="0">
              <a:latin typeface="Calibri" panose="020F0502020204030204" pitchFamily="34" charset="0"/>
              <a:cs typeface="Calibri" panose="020F0502020204030204" pitchFamily="34" charset="0"/>
            </a:rPr>
            <a:t>từng cụm trong không trung </a:t>
          </a:r>
          <a:endParaRPr lang="en-US" sz="2800" b="1" dirty="0">
            <a:latin typeface="Calibri" panose="020F0502020204030204" pitchFamily="34" charset="0"/>
            <a:cs typeface="Calibri" panose="020F0502020204030204" pitchFamily="34" charset="0"/>
          </a:endParaRPr>
        </a:p>
      </dgm:t>
    </dgm:pt>
    <dgm:pt modelId="{95BB8660-14E7-4AB3-B816-9B0CC00391D8}" type="parTrans" cxnId="{E47DC836-402E-49E1-838E-CBDF7BF26EFF}">
      <dgm:prSet/>
      <dgm:spPr/>
      <dgm:t>
        <a:bodyPr/>
        <a:lstStyle/>
        <a:p>
          <a:endParaRPr lang="en-US" sz="2400" b="1">
            <a:latin typeface="Calibri" panose="020F0502020204030204" pitchFamily="34" charset="0"/>
            <a:cs typeface="Calibri" panose="020F0502020204030204" pitchFamily="34" charset="0"/>
          </a:endParaRPr>
        </a:p>
      </dgm:t>
    </dgm:pt>
    <dgm:pt modelId="{3FA2B0E6-66B4-4DCC-9373-1538725AFEA6}" type="sibTrans" cxnId="{E47DC836-402E-49E1-838E-CBDF7BF26EFF}">
      <dgm:prSet/>
      <dgm:spPr/>
      <dgm:t>
        <a:bodyPr/>
        <a:lstStyle/>
        <a:p>
          <a:endParaRPr lang="en-US" sz="2400" b="1">
            <a:latin typeface="Calibri" panose="020F0502020204030204" pitchFamily="34" charset="0"/>
            <a:cs typeface="Calibri" panose="020F0502020204030204" pitchFamily="34" charset="0"/>
          </a:endParaRPr>
        </a:p>
      </dgm:t>
    </dgm:pt>
    <dgm:pt modelId="{11073795-B825-402F-AACD-F5C38FB7A7DC}">
      <dgm:prSet phldrT="[Text]" custT="1"/>
      <dgm:spPr/>
      <dgm:t>
        <a:bodyPr/>
        <a:lstStyle/>
        <a:p>
          <a:r>
            <a:rPr lang="en-US" sz="2800" b="1" dirty="0" err="1">
              <a:latin typeface="Calibri" panose="020F0502020204030204" pitchFamily="34" charset="0"/>
              <a:cs typeface="Calibri" panose="020F0502020204030204" pitchFamily="34" charset="0"/>
            </a:rPr>
            <a:t>Vỏ</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quả</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bom</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nóng</a:t>
          </a:r>
          <a:r>
            <a:rPr lang="en-US" sz="2800" b="1" dirty="0">
              <a:latin typeface="Calibri" panose="020F0502020204030204" pitchFamily="34" charset="0"/>
              <a:cs typeface="Calibri" panose="020F0502020204030204" pitchFamily="34" charset="0"/>
            </a:rPr>
            <a:t>…</a:t>
          </a:r>
          <a:r>
            <a:rPr lang="en-US" sz="2800" b="1" dirty="0" err="1">
              <a:latin typeface="Calibri" panose="020F0502020204030204" pitchFamily="34" charset="0"/>
              <a:cs typeface="Calibri" panose="020F0502020204030204" pitchFamily="34" charset="0"/>
            </a:rPr>
            <a:t>dấu</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hiệu</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chẳng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lành</a:t>
          </a:r>
          <a:endParaRPr lang="en-US" sz="2800" b="1" dirty="0">
            <a:latin typeface="Calibri" panose="020F0502020204030204" pitchFamily="34" charset="0"/>
            <a:cs typeface="Calibri" panose="020F0502020204030204" pitchFamily="34" charset="0"/>
          </a:endParaRPr>
        </a:p>
      </dgm:t>
    </dgm:pt>
    <dgm:pt modelId="{76C36116-0EC3-4F2D-9766-1FE96EBA3887}" type="parTrans" cxnId="{904994A8-242E-491E-AC96-AD4D8FA22285}">
      <dgm:prSet/>
      <dgm:spPr/>
      <dgm:t>
        <a:bodyPr/>
        <a:lstStyle/>
        <a:p>
          <a:endParaRPr lang="en-US" sz="2400" b="1">
            <a:latin typeface="Calibri" panose="020F0502020204030204" pitchFamily="34" charset="0"/>
            <a:cs typeface="Calibri" panose="020F0502020204030204" pitchFamily="34" charset="0"/>
          </a:endParaRPr>
        </a:p>
      </dgm:t>
    </dgm:pt>
    <dgm:pt modelId="{D57237E6-39F3-420A-8AA1-4FE104CEA17B}" type="sibTrans" cxnId="{904994A8-242E-491E-AC96-AD4D8FA22285}">
      <dgm:prSet/>
      <dgm:spPr/>
      <dgm:t>
        <a:bodyPr/>
        <a:lstStyle/>
        <a:p>
          <a:endParaRPr lang="en-US" sz="2400" b="1">
            <a:latin typeface="Calibri" panose="020F0502020204030204" pitchFamily="34" charset="0"/>
            <a:cs typeface="Calibri" panose="020F0502020204030204" pitchFamily="34" charset="0"/>
          </a:endParaRPr>
        </a:p>
      </dgm:t>
    </dgm:pt>
    <dgm:pt modelId="{F2235251-161F-4C7A-8025-F6726423DF2C}">
      <dgm:prSet phldrT="[Text]" custT="1"/>
      <dgm:spPr/>
      <dgm:t>
        <a:bodyPr/>
        <a:lstStyle/>
        <a:p>
          <a:r>
            <a:rPr lang="en-US" sz="2800" b="1" dirty="0" err="1">
              <a:latin typeface="Calibri" panose="020F0502020204030204" pitchFamily="34" charset="0"/>
              <a:cs typeface="Calibri" panose="020F0502020204030204" pitchFamily="34" charset="0"/>
            </a:rPr>
            <a:t>Tôi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rùng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mình</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thấy</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mình</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làm</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quá</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chậm</a:t>
          </a:r>
          <a:endParaRPr lang="en-US" sz="2800" b="1" dirty="0">
            <a:latin typeface="Calibri" panose="020F0502020204030204" pitchFamily="34" charset="0"/>
            <a:cs typeface="Calibri" panose="020F0502020204030204" pitchFamily="34" charset="0"/>
          </a:endParaRPr>
        </a:p>
      </dgm:t>
    </dgm:pt>
    <dgm:pt modelId="{8F70ACDE-807E-46BF-A9A3-C43451DEF636}" type="parTrans" cxnId="{D8B21F61-B3F1-4B58-8ED8-4C053BD96342}">
      <dgm:prSet/>
      <dgm:spPr/>
      <dgm:t>
        <a:bodyPr/>
        <a:lstStyle/>
        <a:p>
          <a:endParaRPr lang="en-US" sz="2400" b="1">
            <a:latin typeface="Calibri" panose="020F0502020204030204" pitchFamily="34" charset="0"/>
            <a:cs typeface="Calibri" panose="020F0502020204030204" pitchFamily="34" charset="0"/>
          </a:endParaRPr>
        </a:p>
      </dgm:t>
    </dgm:pt>
    <dgm:pt modelId="{0F316360-09D8-47A6-9CC1-F3782720C2F2}" type="sibTrans" cxnId="{D8B21F61-B3F1-4B58-8ED8-4C053BD96342}">
      <dgm:prSet/>
      <dgm:spPr/>
      <dgm:t>
        <a:bodyPr/>
        <a:lstStyle/>
        <a:p>
          <a:endParaRPr lang="en-US" sz="2400" b="1">
            <a:latin typeface="Calibri" panose="020F0502020204030204" pitchFamily="34" charset="0"/>
            <a:cs typeface="Calibri" panose="020F0502020204030204" pitchFamily="34" charset="0"/>
          </a:endParaRPr>
        </a:p>
      </dgm:t>
    </dgm:pt>
    <dgm:pt modelId="{8CFA68AC-58B1-4724-A9A9-9F5E29058A40}">
      <dgm:prSet phldrT="[Text]" custT="1"/>
      <dgm:spPr/>
      <dgm:t>
        <a:bodyPr/>
        <a:lstStyle/>
        <a:p>
          <a:r>
            <a:rPr lang="en-US" sz="2800" b="1" dirty="0" err="1">
              <a:latin typeface="Calibri" panose="020F0502020204030204" pitchFamily="34" charset="0"/>
              <a:cs typeface="Calibri" panose="020F0502020204030204" pitchFamily="34" charset="0"/>
            </a:rPr>
            <a:t>Tôi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sẽ</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không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khom</a:t>
          </a:r>
          <a:endParaRPr lang="en-US" sz="2800" b="1" dirty="0">
            <a:latin typeface="Calibri" panose="020F0502020204030204" pitchFamily="34" charset="0"/>
            <a:cs typeface="Calibri" panose="020F0502020204030204" pitchFamily="34" charset="0"/>
          </a:endParaRPr>
        </a:p>
      </dgm:t>
    </dgm:pt>
    <dgm:pt modelId="{3A2AFEDD-F987-4454-86FF-7779D9C852BD}" type="parTrans" cxnId="{E359A455-428E-43A7-871C-7561F2E49826}">
      <dgm:prSet/>
      <dgm:spPr/>
      <dgm:t>
        <a:bodyPr/>
        <a:lstStyle/>
        <a:p>
          <a:endParaRPr lang="en-US" sz="2400" b="1">
            <a:latin typeface="Calibri" panose="020F0502020204030204" pitchFamily="34" charset="0"/>
            <a:cs typeface="Calibri" panose="020F0502020204030204" pitchFamily="34" charset="0"/>
          </a:endParaRPr>
        </a:p>
      </dgm:t>
    </dgm:pt>
    <dgm:pt modelId="{8089EFA8-F135-46BD-B531-5E3AB44B261B}" type="sibTrans" cxnId="{E359A455-428E-43A7-871C-7561F2E49826}">
      <dgm:prSet/>
      <dgm:spPr/>
      <dgm:t>
        <a:bodyPr/>
        <a:lstStyle/>
        <a:p>
          <a:endParaRPr lang="en-US" sz="2400" b="1">
            <a:latin typeface="Calibri" panose="020F0502020204030204" pitchFamily="34" charset="0"/>
            <a:cs typeface="Calibri" panose="020F0502020204030204" pitchFamily="34" charset="0"/>
          </a:endParaRPr>
        </a:p>
      </dgm:t>
    </dgm:pt>
    <dgm:pt modelId="{0ED56D75-453F-4F83-98D1-40805C0A9614}" type="pres">
      <dgm:prSet presAssocID="{6D07B4B2-7B6C-4105-8D95-719DC47782B7}" presName="diagram" presStyleCnt="0">
        <dgm:presLayoutVars>
          <dgm:chPref val="1"/>
          <dgm:dir/>
          <dgm:animOne val="branch"/>
          <dgm:animLvl val="lvl"/>
          <dgm:resizeHandles/>
        </dgm:presLayoutVars>
      </dgm:prSet>
      <dgm:spPr/>
    </dgm:pt>
    <dgm:pt modelId="{593DE3BA-878D-42D2-9B02-87E68A09799E}" type="pres">
      <dgm:prSet presAssocID="{AD559255-F4FD-4F7F-A649-F13CF1D7C6FE}" presName="root" presStyleCnt="0"/>
      <dgm:spPr/>
    </dgm:pt>
    <dgm:pt modelId="{673EB655-C477-4074-B363-DCC0635EE376}" type="pres">
      <dgm:prSet presAssocID="{AD559255-F4FD-4F7F-A649-F13CF1D7C6FE}" presName="rootComposite" presStyleCnt="0"/>
      <dgm:spPr/>
    </dgm:pt>
    <dgm:pt modelId="{E0182B50-C55E-4A39-84E9-CE6FA22D4F5B}" type="pres">
      <dgm:prSet presAssocID="{AD559255-F4FD-4F7F-A649-F13CF1D7C6FE}" presName="rootText" presStyleLbl="node1" presStyleIdx="0" presStyleCnt="2" custScaleX="307294"/>
      <dgm:spPr/>
    </dgm:pt>
    <dgm:pt modelId="{45D5574D-BFE4-431F-B92A-930D11E02979}" type="pres">
      <dgm:prSet presAssocID="{AD559255-F4FD-4F7F-A649-F13CF1D7C6FE}" presName="rootConnector" presStyleLbl="node1" presStyleIdx="0" presStyleCnt="2"/>
      <dgm:spPr/>
    </dgm:pt>
    <dgm:pt modelId="{4C9BA326-0BA5-4577-9207-72E8A35120FD}" type="pres">
      <dgm:prSet presAssocID="{AD559255-F4FD-4F7F-A649-F13CF1D7C6FE}" presName="childShape" presStyleCnt="0"/>
      <dgm:spPr/>
    </dgm:pt>
    <dgm:pt modelId="{E5202185-B8E7-49EC-B682-D16FA8DEEEBD}" type="pres">
      <dgm:prSet presAssocID="{D964174A-025D-44B8-A0BD-8837F0E3B0B1}" presName="Name13" presStyleLbl="parChTrans1D2" presStyleIdx="0" presStyleCnt="8"/>
      <dgm:spPr/>
    </dgm:pt>
    <dgm:pt modelId="{3595FB34-6109-4450-A02B-65296D26E499}" type="pres">
      <dgm:prSet presAssocID="{AAF2F2D6-DF06-4552-A765-923DB2586FB9}" presName="childText" presStyleLbl="bgAcc1" presStyleIdx="0" presStyleCnt="8" custScaleX="387555">
        <dgm:presLayoutVars>
          <dgm:bulletEnabled val="1"/>
        </dgm:presLayoutVars>
      </dgm:prSet>
      <dgm:spPr/>
    </dgm:pt>
    <dgm:pt modelId="{F0E3523A-26A7-4FEA-9641-9DF1DCA0829E}" type="pres">
      <dgm:prSet presAssocID="{95BB8660-14E7-4AB3-B816-9B0CC00391D8}" presName="Name13" presStyleLbl="parChTrans1D2" presStyleIdx="1" presStyleCnt="8"/>
      <dgm:spPr/>
    </dgm:pt>
    <dgm:pt modelId="{DDBC515C-86D1-4722-9439-BA21A5D5BB5C}" type="pres">
      <dgm:prSet presAssocID="{FF102155-95CE-4C42-944E-273CB165049A}" presName="childText" presStyleLbl="bgAcc1" presStyleIdx="1" presStyleCnt="8" custScaleX="387555">
        <dgm:presLayoutVars>
          <dgm:bulletEnabled val="1"/>
        </dgm:presLayoutVars>
      </dgm:prSet>
      <dgm:spPr/>
    </dgm:pt>
    <dgm:pt modelId="{47771A68-A9CE-4609-A54B-976C2F8810DF}" type="pres">
      <dgm:prSet presAssocID="{1495B918-AD53-497F-A9D5-A665A89886A9}" presName="Name13" presStyleLbl="parChTrans1D2" presStyleIdx="2" presStyleCnt="8"/>
      <dgm:spPr/>
    </dgm:pt>
    <dgm:pt modelId="{C1B6EAE0-E4AD-48E6-AF31-D9FB134D55B6}" type="pres">
      <dgm:prSet presAssocID="{49535FE7-7EB3-4C1D-BA50-EE164477B6BD}" presName="childText" presStyleLbl="bgAcc1" presStyleIdx="2" presStyleCnt="8" custScaleX="387555">
        <dgm:presLayoutVars>
          <dgm:bulletEnabled val="1"/>
        </dgm:presLayoutVars>
      </dgm:prSet>
      <dgm:spPr/>
    </dgm:pt>
    <dgm:pt modelId="{BE29E1D7-8AD9-4A75-BA8C-F8C6398A3F7C}" type="pres">
      <dgm:prSet presAssocID="{76C36116-0EC3-4F2D-9766-1FE96EBA3887}" presName="Name13" presStyleLbl="parChTrans1D2" presStyleIdx="3" presStyleCnt="8" custSzX="597108"/>
      <dgm:spPr/>
    </dgm:pt>
    <dgm:pt modelId="{BD99E0A3-E126-4571-9DB2-4ACE5B1619E2}" type="pres">
      <dgm:prSet presAssocID="{11073795-B825-402F-AACD-F5C38FB7A7DC}" presName="childText" presStyleLbl="bgAcc1" presStyleIdx="3" presStyleCnt="8" custScaleX="387555">
        <dgm:presLayoutVars>
          <dgm:bulletEnabled val="1"/>
        </dgm:presLayoutVars>
      </dgm:prSet>
      <dgm:spPr/>
    </dgm:pt>
    <dgm:pt modelId="{DE11AE9C-CF7D-4FA1-95A1-9BBFAA3D7BA4}" type="pres">
      <dgm:prSet presAssocID="{D9BA93FA-276B-4AA7-B035-A2CCA11F93D9}" presName="root" presStyleCnt="0"/>
      <dgm:spPr/>
    </dgm:pt>
    <dgm:pt modelId="{E3ABD516-2E00-49AF-8F19-9B523EA267E0}" type="pres">
      <dgm:prSet presAssocID="{D9BA93FA-276B-4AA7-B035-A2CCA11F93D9}" presName="rootComposite" presStyleCnt="0"/>
      <dgm:spPr/>
    </dgm:pt>
    <dgm:pt modelId="{D0087A2C-9E53-44F1-AFCD-645836AA8135}" type="pres">
      <dgm:prSet presAssocID="{D9BA93FA-276B-4AA7-B035-A2CCA11F93D9}" presName="rootText" presStyleLbl="node1" presStyleIdx="1" presStyleCnt="2" custScaleX="212542" custLinFactX="16948" custLinFactNeighborX="100000" custLinFactNeighborY="310"/>
      <dgm:spPr/>
    </dgm:pt>
    <dgm:pt modelId="{177CA6E7-E30C-4E42-BEF6-5019DC8F2A23}" type="pres">
      <dgm:prSet presAssocID="{D9BA93FA-276B-4AA7-B035-A2CCA11F93D9}" presName="rootConnector" presStyleLbl="node1" presStyleIdx="1" presStyleCnt="2"/>
      <dgm:spPr/>
    </dgm:pt>
    <dgm:pt modelId="{84F0BEBC-79FA-4AE5-8BD9-4071A3C51F53}" type="pres">
      <dgm:prSet presAssocID="{D9BA93FA-276B-4AA7-B035-A2CCA11F93D9}" presName="childShape" presStyleCnt="0"/>
      <dgm:spPr/>
    </dgm:pt>
    <dgm:pt modelId="{EA81A70B-AC8C-4092-8974-1C4E0BF97C82}" type="pres">
      <dgm:prSet presAssocID="{48EF1640-A5F5-420C-BAAB-FD3E8B51D4EE}" presName="Name13" presStyleLbl="parChTrans1D2" presStyleIdx="4" presStyleCnt="8"/>
      <dgm:spPr/>
    </dgm:pt>
    <dgm:pt modelId="{F91D3458-5487-4D55-AF65-D046ED98A9C9}" type="pres">
      <dgm:prSet presAssocID="{04C50536-6826-4CB7-A60D-4AE5FDD97C17}" presName="childText" presStyleLbl="bgAcc1" presStyleIdx="4" presStyleCnt="8" custScaleX="212542" custLinFactX="46185" custLinFactNeighborX="100000" custLinFactNeighborY="310">
        <dgm:presLayoutVars>
          <dgm:bulletEnabled val="1"/>
        </dgm:presLayoutVars>
      </dgm:prSet>
      <dgm:spPr/>
    </dgm:pt>
    <dgm:pt modelId="{A8D80065-805D-4AF3-A47D-ED8F4419A6A1}" type="pres">
      <dgm:prSet presAssocID="{3A2AFEDD-F987-4454-86FF-7779D9C852BD}" presName="Name13" presStyleLbl="parChTrans1D2" presStyleIdx="5" presStyleCnt="8"/>
      <dgm:spPr/>
    </dgm:pt>
    <dgm:pt modelId="{CD38EF83-BEE4-4B77-905A-6C114DBD7009}" type="pres">
      <dgm:prSet presAssocID="{8CFA68AC-58B1-4724-A9A9-9F5E29058A40}" presName="childText" presStyleLbl="bgAcc1" presStyleIdx="5" presStyleCnt="8" custScaleX="212542" custLinFactX="46185" custLinFactNeighborX="100000" custLinFactNeighborY="310">
        <dgm:presLayoutVars>
          <dgm:bulletEnabled val="1"/>
        </dgm:presLayoutVars>
      </dgm:prSet>
      <dgm:spPr/>
    </dgm:pt>
    <dgm:pt modelId="{BD127D47-173F-4146-A9AC-670D7338D740}" type="pres">
      <dgm:prSet presAssocID="{8F70ACDE-807E-46BF-A9A3-C43451DEF636}" presName="Name13" presStyleLbl="parChTrans1D2" presStyleIdx="6" presStyleCnt="8"/>
      <dgm:spPr/>
    </dgm:pt>
    <dgm:pt modelId="{2F876C1B-2851-493E-9E34-D4C273C2ABCC}" type="pres">
      <dgm:prSet presAssocID="{F2235251-161F-4C7A-8025-F6726423DF2C}" presName="childText" presStyleLbl="bgAcc1" presStyleIdx="6" presStyleCnt="8" custScaleX="212542" custLinFactX="46185" custLinFactNeighborX="100000" custLinFactNeighborY="310">
        <dgm:presLayoutVars>
          <dgm:bulletEnabled val="1"/>
        </dgm:presLayoutVars>
      </dgm:prSet>
      <dgm:spPr/>
    </dgm:pt>
    <dgm:pt modelId="{A3635425-07D9-418E-9F41-EDD6299688DF}" type="pres">
      <dgm:prSet presAssocID="{59595826-D801-4266-8775-57F3386199B5}" presName="Name13" presStyleLbl="parChTrans1D2" presStyleIdx="7" presStyleCnt="8" custSzX="420884"/>
      <dgm:spPr/>
    </dgm:pt>
    <dgm:pt modelId="{9A991CB3-4C3A-4872-8564-A449882D4F6A}" type="pres">
      <dgm:prSet presAssocID="{EB3807A6-1572-4435-9627-E662C61F1BF4}" presName="childText" presStyleLbl="bgAcc1" presStyleIdx="7" presStyleCnt="8" custScaleX="212542" custLinFactX="46813" custLinFactNeighborX="100000" custLinFactNeighborY="-5261">
        <dgm:presLayoutVars>
          <dgm:bulletEnabled val="1"/>
        </dgm:presLayoutVars>
      </dgm:prSet>
      <dgm:spPr/>
    </dgm:pt>
  </dgm:ptLst>
  <dgm:cxnLst>
    <dgm:cxn modelId="{2B623F00-4D2E-4A46-9851-C1086A150CCA}" type="presOf" srcId="{1495B918-AD53-497F-A9D5-A665A89886A9}" destId="{47771A68-A9CE-4609-A54B-976C2F8810DF}" srcOrd="0" destOrd="0" presId="urn:microsoft.com/office/officeart/2005/8/layout/hierarchy3"/>
    <dgm:cxn modelId="{8B827001-3D1C-450C-BA57-72C0794F99DD}" type="presOf" srcId="{8CFA68AC-58B1-4724-A9A9-9F5E29058A40}" destId="{CD38EF83-BEE4-4B77-905A-6C114DBD7009}" srcOrd="0" destOrd="0" presId="urn:microsoft.com/office/officeart/2005/8/layout/hierarchy3"/>
    <dgm:cxn modelId="{6228EF10-D3AC-42DE-A275-EB1B8C692FEC}" type="presOf" srcId="{D9BA93FA-276B-4AA7-B035-A2CCA11F93D9}" destId="{D0087A2C-9E53-44F1-AFCD-645836AA8135}" srcOrd="0" destOrd="0" presId="urn:microsoft.com/office/officeart/2005/8/layout/hierarchy3"/>
    <dgm:cxn modelId="{031B1C14-AC9A-4042-95B2-1DDD3B5BD3F3}" type="presOf" srcId="{95BB8660-14E7-4AB3-B816-9B0CC00391D8}" destId="{F0E3523A-26A7-4FEA-9641-9DF1DCA0829E}" srcOrd="0" destOrd="0" presId="urn:microsoft.com/office/officeart/2005/8/layout/hierarchy3"/>
    <dgm:cxn modelId="{8E149D16-05C7-4DED-90D2-C71307DF5E73}" srcId="{AD559255-F4FD-4F7F-A649-F13CF1D7C6FE}" destId="{AAF2F2D6-DF06-4552-A765-923DB2586FB9}" srcOrd="0" destOrd="0" parTransId="{D964174A-025D-44B8-A0BD-8837F0E3B0B1}" sibTransId="{9B3EAC70-77D5-498D-94EC-9157CD31CB0B}"/>
    <dgm:cxn modelId="{8DD8E92E-D54D-4D5F-9F1C-D6D666A9AD60}" type="presOf" srcId="{D964174A-025D-44B8-A0BD-8837F0E3B0B1}" destId="{E5202185-B8E7-49EC-B682-D16FA8DEEEBD}" srcOrd="0" destOrd="0" presId="urn:microsoft.com/office/officeart/2005/8/layout/hierarchy3"/>
    <dgm:cxn modelId="{E47DC836-402E-49E1-838E-CBDF7BF26EFF}" srcId="{AD559255-F4FD-4F7F-A649-F13CF1D7C6FE}" destId="{FF102155-95CE-4C42-944E-273CB165049A}" srcOrd="1" destOrd="0" parTransId="{95BB8660-14E7-4AB3-B816-9B0CC00391D8}" sibTransId="{3FA2B0E6-66B4-4DCC-9373-1538725AFEA6}"/>
    <dgm:cxn modelId="{1D666737-85BB-444A-8513-555E8A0B7532}" srcId="{6D07B4B2-7B6C-4105-8D95-719DC47782B7}" destId="{AD559255-F4FD-4F7F-A649-F13CF1D7C6FE}" srcOrd="0" destOrd="0" parTransId="{09189ED8-B560-42F7-810F-7F3BED708B81}" sibTransId="{5447A65E-7E65-431B-9B08-5F739DF50081}"/>
    <dgm:cxn modelId="{DBB21F40-BCB5-4A8F-9A1F-0A00CE362DC9}" type="presOf" srcId="{59595826-D801-4266-8775-57F3386199B5}" destId="{A3635425-07D9-418E-9F41-EDD6299688DF}" srcOrd="0" destOrd="0" presId="urn:microsoft.com/office/officeart/2005/8/layout/hierarchy3"/>
    <dgm:cxn modelId="{D8B21F61-B3F1-4B58-8ED8-4C053BD96342}" srcId="{D9BA93FA-276B-4AA7-B035-A2CCA11F93D9}" destId="{F2235251-161F-4C7A-8025-F6726423DF2C}" srcOrd="2" destOrd="0" parTransId="{8F70ACDE-807E-46BF-A9A3-C43451DEF636}" sibTransId="{0F316360-09D8-47A6-9CC1-F3782720C2F2}"/>
    <dgm:cxn modelId="{E7B5EC41-5F11-470A-9787-D35D20056E81}" type="presOf" srcId="{D9BA93FA-276B-4AA7-B035-A2CCA11F93D9}" destId="{177CA6E7-E30C-4E42-BEF6-5019DC8F2A23}" srcOrd="1" destOrd="0" presId="urn:microsoft.com/office/officeart/2005/8/layout/hierarchy3"/>
    <dgm:cxn modelId="{2F70E564-589B-4164-938C-616A6A7C516E}" type="presOf" srcId="{FF102155-95CE-4C42-944E-273CB165049A}" destId="{DDBC515C-86D1-4722-9439-BA21A5D5BB5C}" srcOrd="0" destOrd="0" presId="urn:microsoft.com/office/officeart/2005/8/layout/hierarchy3"/>
    <dgm:cxn modelId="{133EAD67-ED8B-44F1-8B87-D744C83A1538}" type="presOf" srcId="{3A2AFEDD-F987-4454-86FF-7779D9C852BD}" destId="{A8D80065-805D-4AF3-A47D-ED8F4419A6A1}" srcOrd="0" destOrd="0" presId="urn:microsoft.com/office/officeart/2005/8/layout/hierarchy3"/>
    <dgm:cxn modelId="{C33CB248-65DD-443A-AF4F-E73441E7B8C6}" srcId="{D9BA93FA-276B-4AA7-B035-A2CCA11F93D9}" destId="{04C50536-6826-4CB7-A60D-4AE5FDD97C17}" srcOrd="0" destOrd="0" parTransId="{48EF1640-A5F5-420C-BAAB-FD3E8B51D4EE}" sibTransId="{AE0B7EE9-CFE5-4848-99E9-57E29B83B99C}"/>
    <dgm:cxn modelId="{3F69E169-7B7A-4A2D-B5EB-4345D624ACC8}" type="presOf" srcId="{04C50536-6826-4CB7-A60D-4AE5FDD97C17}" destId="{F91D3458-5487-4D55-AF65-D046ED98A9C9}" srcOrd="0" destOrd="0" presId="urn:microsoft.com/office/officeart/2005/8/layout/hierarchy3"/>
    <dgm:cxn modelId="{F249504D-6774-4F59-B08B-27D3ED8C36E5}" srcId="{6D07B4B2-7B6C-4105-8D95-719DC47782B7}" destId="{D9BA93FA-276B-4AA7-B035-A2CCA11F93D9}" srcOrd="1" destOrd="0" parTransId="{75D82E28-94F6-46F2-A4A8-025AABDAEEB6}" sibTransId="{C202648E-4EAA-49CF-927A-9A3D9F031D9A}"/>
    <dgm:cxn modelId="{72C2B552-DFD9-43D5-9B3A-CD79EF7E0858}" srcId="{D9BA93FA-276B-4AA7-B035-A2CCA11F93D9}" destId="{EB3807A6-1572-4435-9627-E662C61F1BF4}" srcOrd="3" destOrd="0" parTransId="{59595826-D801-4266-8775-57F3386199B5}" sibTransId="{C173DE59-4441-4732-A856-1DCD94A4F58C}"/>
    <dgm:cxn modelId="{E359A455-428E-43A7-871C-7561F2E49826}" srcId="{D9BA93FA-276B-4AA7-B035-A2CCA11F93D9}" destId="{8CFA68AC-58B1-4724-A9A9-9F5E29058A40}" srcOrd="1" destOrd="0" parTransId="{3A2AFEDD-F987-4454-86FF-7779D9C852BD}" sibTransId="{8089EFA8-F135-46BD-B531-5E3AB44B261B}"/>
    <dgm:cxn modelId="{2844677A-72A3-4FE6-A776-7B9D2A868C97}" type="presOf" srcId="{6D07B4B2-7B6C-4105-8D95-719DC47782B7}" destId="{0ED56D75-453F-4F83-98D1-40805C0A9614}" srcOrd="0" destOrd="0" presId="urn:microsoft.com/office/officeart/2005/8/layout/hierarchy3"/>
    <dgm:cxn modelId="{9BCCD783-B43D-4D4E-AB16-A8EA5DCD2572}" type="presOf" srcId="{76C36116-0EC3-4F2D-9766-1FE96EBA3887}" destId="{BE29E1D7-8AD9-4A75-BA8C-F8C6398A3F7C}" srcOrd="0" destOrd="0" presId="urn:microsoft.com/office/officeart/2005/8/layout/hierarchy3"/>
    <dgm:cxn modelId="{09256798-9BC4-4E5B-BBF9-133F4A829929}" srcId="{AD559255-F4FD-4F7F-A649-F13CF1D7C6FE}" destId="{49535FE7-7EB3-4C1D-BA50-EE164477B6BD}" srcOrd="2" destOrd="0" parTransId="{1495B918-AD53-497F-A9D5-A665A89886A9}" sibTransId="{71318C2C-651A-415A-96BF-71C070CE9419}"/>
    <dgm:cxn modelId="{383078A1-72ED-4380-8BF1-B8C1271AA8E0}" type="presOf" srcId="{AD559255-F4FD-4F7F-A649-F13CF1D7C6FE}" destId="{45D5574D-BFE4-431F-B92A-930D11E02979}" srcOrd="1" destOrd="0" presId="urn:microsoft.com/office/officeart/2005/8/layout/hierarchy3"/>
    <dgm:cxn modelId="{904994A8-242E-491E-AC96-AD4D8FA22285}" srcId="{AD559255-F4FD-4F7F-A649-F13CF1D7C6FE}" destId="{11073795-B825-402F-AACD-F5C38FB7A7DC}" srcOrd="3" destOrd="0" parTransId="{76C36116-0EC3-4F2D-9766-1FE96EBA3887}" sibTransId="{D57237E6-39F3-420A-8AA1-4FE104CEA17B}"/>
    <dgm:cxn modelId="{634D12B6-EB03-4E60-8E80-28019C9A3DB8}" type="presOf" srcId="{48EF1640-A5F5-420C-BAAB-FD3E8B51D4EE}" destId="{EA81A70B-AC8C-4092-8974-1C4E0BF97C82}" srcOrd="0" destOrd="0" presId="urn:microsoft.com/office/officeart/2005/8/layout/hierarchy3"/>
    <dgm:cxn modelId="{E03A31C3-0621-41D1-9D23-D6F4BEB4F013}" type="presOf" srcId="{AAF2F2D6-DF06-4552-A765-923DB2586FB9}" destId="{3595FB34-6109-4450-A02B-65296D26E499}" srcOrd="0" destOrd="0" presId="urn:microsoft.com/office/officeart/2005/8/layout/hierarchy3"/>
    <dgm:cxn modelId="{EFDD2CC7-1D84-4208-9CF4-5867CC2B7137}" type="presOf" srcId="{AD559255-F4FD-4F7F-A649-F13CF1D7C6FE}" destId="{E0182B50-C55E-4A39-84E9-CE6FA22D4F5B}" srcOrd="0" destOrd="0" presId="urn:microsoft.com/office/officeart/2005/8/layout/hierarchy3"/>
    <dgm:cxn modelId="{D0E21FD7-1B97-4BF5-9963-ADCB9F8456F4}" type="presOf" srcId="{8F70ACDE-807E-46BF-A9A3-C43451DEF636}" destId="{BD127D47-173F-4146-A9AC-670D7338D740}" srcOrd="0" destOrd="0" presId="urn:microsoft.com/office/officeart/2005/8/layout/hierarchy3"/>
    <dgm:cxn modelId="{26B435E4-EF03-4E1E-87A3-2245AA9D9B1B}" type="presOf" srcId="{EB3807A6-1572-4435-9627-E662C61F1BF4}" destId="{9A991CB3-4C3A-4872-8564-A449882D4F6A}" srcOrd="0" destOrd="0" presId="urn:microsoft.com/office/officeart/2005/8/layout/hierarchy3"/>
    <dgm:cxn modelId="{28268DE9-1CFC-47AA-BB8D-4B68DE2C1A91}" type="presOf" srcId="{11073795-B825-402F-AACD-F5C38FB7A7DC}" destId="{BD99E0A3-E126-4571-9DB2-4ACE5B1619E2}" srcOrd="0" destOrd="0" presId="urn:microsoft.com/office/officeart/2005/8/layout/hierarchy3"/>
    <dgm:cxn modelId="{05AEA9F1-BAFE-437C-BC50-14E7365C4638}" type="presOf" srcId="{49535FE7-7EB3-4C1D-BA50-EE164477B6BD}" destId="{C1B6EAE0-E4AD-48E6-AF31-D9FB134D55B6}" srcOrd="0" destOrd="0" presId="urn:microsoft.com/office/officeart/2005/8/layout/hierarchy3"/>
    <dgm:cxn modelId="{91F10AFA-D5FC-4E7F-9104-876466B634F2}" type="presOf" srcId="{F2235251-161F-4C7A-8025-F6726423DF2C}" destId="{2F876C1B-2851-493E-9E34-D4C273C2ABCC}" srcOrd="0" destOrd="0" presId="urn:microsoft.com/office/officeart/2005/8/layout/hierarchy3"/>
    <dgm:cxn modelId="{A8ED6AF9-4E2F-4FFC-9742-F22E3B418D2F}" type="presParOf" srcId="{0ED56D75-453F-4F83-98D1-40805C0A9614}" destId="{593DE3BA-878D-42D2-9B02-87E68A09799E}" srcOrd="0" destOrd="0" presId="urn:microsoft.com/office/officeart/2005/8/layout/hierarchy3"/>
    <dgm:cxn modelId="{BFB8C423-88CF-466A-AA94-5500084499A4}" type="presParOf" srcId="{593DE3BA-878D-42D2-9B02-87E68A09799E}" destId="{673EB655-C477-4074-B363-DCC0635EE376}" srcOrd="0" destOrd="0" presId="urn:microsoft.com/office/officeart/2005/8/layout/hierarchy3"/>
    <dgm:cxn modelId="{ED888850-6E84-4BE1-A4AF-BD5D4BD57DBA}" type="presParOf" srcId="{673EB655-C477-4074-B363-DCC0635EE376}" destId="{E0182B50-C55E-4A39-84E9-CE6FA22D4F5B}" srcOrd="0" destOrd="0" presId="urn:microsoft.com/office/officeart/2005/8/layout/hierarchy3"/>
    <dgm:cxn modelId="{0A2985A4-C0DF-496E-A7D2-6878BD71E612}" type="presParOf" srcId="{673EB655-C477-4074-B363-DCC0635EE376}" destId="{45D5574D-BFE4-431F-B92A-930D11E02979}" srcOrd="1" destOrd="0" presId="urn:microsoft.com/office/officeart/2005/8/layout/hierarchy3"/>
    <dgm:cxn modelId="{CCCD2E60-89BF-4D85-BC07-E202BB032070}" type="presParOf" srcId="{593DE3BA-878D-42D2-9B02-87E68A09799E}" destId="{4C9BA326-0BA5-4577-9207-72E8A35120FD}" srcOrd="1" destOrd="0" presId="urn:microsoft.com/office/officeart/2005/8/layout/hierarchy3"/>
    <dgm:cxn modelId="{0436F032-4E07-4FF4-989E-A93A81C56DBA}" type="presParOf" srcId="{4C9BA326-0BA5-4577-9207-72E8A35120FD}" destId="{E5202185-B8E7-49EC-B682-D16FA8DEEEBD}" srcOrd="0" destOrd="0" presId="urn:microsoft.com/office/officeart/2005/8/layout/hierarchy3"/>
    <dgm:cxn modelId="{24354EAC-F97C-408A-AB4E-8F3840343713}" type="presParOf" srcId="{4C9BA326-0BA5-4577-9207-72E8A35120FD}" destId="{3595FB34-6109-4450-A02B-65296D26E499}" srcOrd="1" destOrd="0" presId="urn:microsoft.com/office/officeart/2005/8/layout/hierarchy3"/>
    <dgm:cxn modelId="{6173D192-777A-4440-8ECF-E3AA5DD743A0}" type="presParOf" srcId="{4C9BA326-0BA5-4577-9207-72E8A35120FD}" destId="{F0E3523A-26A7-4FEA-9641-9DF1DCA0829E}" srcOrd="2" destOrd="0" presId="urn:microsoft.com/office/officeart/2005/8/layout/hierarchy3"/>
    <dgm:cxn modelId="{0B6B7889-8FDE-4E5A-BD18-3B49E2DEC44A}" type="presParOf" srcId="{4C9BA326-0BA5-4577-9207-72E8A35120FD}" destId="{DDBC515C-86D1-4722-9439-BA21A5D5BB5C}" srcOrd="3" destOrd="0" presId="urn:microsoft.com/office/officeart/2005/8/layout/hierarchy3"/>
    <dgm:cxn modelId="{3D81681D-5F54-474A-B852-4681E215057F}" type="presParOf" srcId="{4C9BA326-0BA5-4577-9207-72E8A35120FD}" destId="{47771A68-A9CE-4609-A54B-976C2F8810DF}" srcOrd="4" destOrd="0" presId="urn:microsoft.com/office/officeart/2005/8/layout/hierarchy3"/>
    <dgm:cxn modelId="{BFF7130A-54BF-4CE2-AB2A-E820C4A9474A}" type="presParOf" srcId="{4C9BA326-0BA5-4577-9207-72E8A35120FD}" destId="{C1B6EAE0-E4AD-48E6-AF31-D9FB134D55B6}" srcOrd="5" destOrd="0" presId="urn:microsoft.com/office/officeart/2005/8/layout/hierarchy3"/>
    <dgm:cxn modelId="{6776CE6D-B0BA-4197-85CA-2FC89F47F73C}" type="presParOf" srcId="{4C9BA326-0BA5-4577-9207-72E8A35120FD}" destId="{BE29E1D7-8AD9-4A75-BA8C-F8C6398A3F7C}" srcOrd="6" destOrd="0" presId="urn:microsoft.com/office/officeart/2005/8/layout/hierarchy3"/>
    <dgm:cxn modelId="{CA7EFBEE-3E34-44AE-BB9F-DFDC9E3B18FE}" type="presParOf" srcId="{4C9BA326-0BA5-4577-9207-72E8A35120FD}" destId="{BD99E0A3-E126-4571-9DB2-4ACE5B1619E2}" srcOrd="7" destOrd="0" presId="urn:microsoft.com/office/officeart/2005/8/layout/hierarchy3"/>
    <dgm:cxn modelId="{C05F2596-B977-4981-9443-3E18477C5DC3}" type="presParOf" srcId="{0ED56D75-453F-4F83-98D1-40805C0A9614}" destId="{DE11AE9C-CF7D-4FA1-95A1-9BBFAA3D7BA4}" srcOrd="1" destOrd="0" presId="urn:microsoft.com/office/officeart/2005/8/layout/hierarchy3"/>
    <dgm:cxn modelId="{978A5E76-4D33-4607-8341-91F0CA052AE8}" type="presParOf" srcId="{DE11AE9C-CF7D-4FA1-95A1-9BBFAA3D7BA4}" destId="{E3ABD516-2E00-49AF-8F19-9B523EA267E0}" srcOrd="0" destOrd="0" presId="urn:microsoft.com/office/officeart/2005/8/layout/hierarchy3"/>
    <dgm:cxn modelId="{E5E4BE93-0114-4355-876C-5E948CAF982C}" type="presParOf" srcId="{E3ABD516-2E00-49AF-8F19-9B523EA267E0}" destId="{D0087A2C-9E53-44F1-AFCD-645836AA8135}" srcOrd="0" destOrd="0" presId="urn:microsoft.com/office/officeart/2005/8/layout/hierarchy3"/>
    <dgm:cxn modelId="{62AD8446-A459-4C52-8709-37D3995730CE}" type="presParOf" srcId="{E3ABD516-2E00-49AF-8F19-9B523EA267E0}" destId="{177CA6E7-E30C-4E42-BEF6-5019DC8F2A23}" srcOrd="1" destOrd="0" presId="urn:microsoft.com/office/officeart/2005/8/layout/hierarchy3"/>
    <dgm:cxn modelId="{65C61FDE-9684-4A06-972B-57FDB6944537}" type="presParOf" srcId="{DE11AE9C-CF7D-4FA1-95A1-9BBFAA3D7BA4}" destId="{84F0BEBC-79FA-4AE5-8BD9-4071A3C51F53}" srcOrd="1" destOrd="0" presId="urn:microsoft.com/office/officeart/2005/8/layout/hierarchy3"/>
    <dgm:cxn modelId="{8DE9B0C6-2B1C-4C92-81FB-5D62BFC51897}" type="presParOf" srcId="{84F0BEBC-79FA-4AE5-8BD9-4071A3C51F53}" destId="{EA81A70B-AC8C-4092-8974-1C4E0BF97C82}" srcOrd="0" destOrd="0" presId="urn:microsoft.com/office/officeart/2005/8/layout/hierarchy3"/>
    <dgm:cxn modelId="{E4416B30-158D-412C-BF83-2CF408B85FBF}" type="presParOf" srcId="{84F0BEBC-79FA-4AE5-8BD9-4071A3C51F53}" destId="{F91D3458-5487-4D55-AF65-D046ED98A9C9}" srcOrd="1" destOrd="0" presId="urn:microsoft.com/office/officeart/2005/8/layout/hierarchy3"/>
    <dgm:cxn modelId="{0CDEB4A2-1E73-4ADE-8D64-2AC7B0252A92}" type="presParOf" srcId="{84F0BEBC-79FA-4AE5-8BD9-4071A3C51F53}" destId="{A8D80065-805D-4AF3-A47D-ED8F4419A6A1}" srcOrd="2" destOrd="0" presId="urn:microsoft.com/office/officeart/2005/8/layout/hierarchy3"/>
    <dgm:cxn modelId="{D8FDDBD4-544B-4CE0-8234-690E959D8BEC}" type="presParOf" srcId="{84F0BEBC-79FA-4AE5-8BD9-4071A3C51F53}" destId="{CD38EF83-BEE4-4B77-905A-6C114DBD7009}" srcOrd="3" destOrd="0" presId="urn:microsoft.com/office/officeart/2005/8/layout/hierarchy3"/>
    <dgm:cxn modelId="{F2F3ED08-9E55-4D8F-B188-814C5F880728}" type="presParOf" srcId="{84F0BEBC-79FA-4AE5-8BD9-4071A3C51F53}" destId="{BD127D47-173F-4146-A9AC-670D7338D740}" srcOrd="4" destOrd="0" presId="urn:microsoft.com/office/officeart/2005/8/layout/hierarchy3"/>
    <dgm:cxn modelId="{C5167CC0-F553-4955-90DE-3EA0EFD35EB3}" type="presParOf" srcId="{84F0BEBC-79FA-4AE5-8BD9-4071A3C51F53}" destId="{2F876C1B-2851-493E-9E34-D4C273C2ABCC}" srcOrd="5" destOrd="0" presId="urn:microsoft.com/office/officeart/2005/8/layout/hierarchy3"/>
    <dgm:cxn modelId="{2C327FF3-4BF6-4BEC-A39C-F7FE13B6A53D}" type="presParOf" srcId="{84F0BEBC-79FA-4AE5-8BD9-4071A3C51F53}" destId="{A3635425-07D9-418E-9F41-EDD6299688DF}" srcOrd="6" destOrd="0" presId="urn:microsoft.com/office/officeart/2005/8/layout/hierarchy3"/>
    <dgm:cxn modelId="{B88C0FE9-20E1-45F0-B2C0-63D7B2053196}" type="presParOf" srcId="{84F0BEBC-79FA-4AE5-8BD9-4071A3C51F53}" destId="{9A991CB3-4C3A-4872-8564-A449882D4F6A}" srcOrd="7"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83075DF-FFFA-4EBF-A1D0-DE16970AEFCD}" type="doc">
      <dgm:prSet loTypeId="urn:microsoft.com/office/officeart/2005/8/layout/vList2" loCatId="list" qsTypeId="urn:microsoft.com/office/officeart/2005/8/quickstyle/simple1" qsCatId="simple" csTypeId="urn:microsoft.com/office/officeart/2005/8/colors/accent0_3" csCatId="mainScheme"/>
      <dgm:spPr/>
      <dgm:t>
        <a:bodyPr/>
        <a:lstStyle/>
        <a:p>
          <a:endParaRPr lang="en-BZ"/>
        </a:p>
      </dgm:t>
    </dgm:pt>
    <dgm:pt modelId="{9F31E656-85DC-466B-A423-D638A71637F6}">
      <dgm:prSet/>
      <dgm:spPr/>
      <dgm:t>
        <a:bodyPr/>
        <a:lstStyle/>
        <a:p>
          <a:r>
            <a:rPr lang="en-US">
              <a:latin typeface="#9Slide03 Cabin Condensed Mediu" panose="00000606000000000000" pitchFamily="2" charset="0"/>
            </a:rPr>
            <a:t>Thoáng hồi hộp, lo lắng, căng thẳng</a:t>
          </a:r>
          <a:endParaRPr lang="en-BZ">
            <a:latin typeface="#9Slide03 Cabin Condensed Mediu" panose="00000606000000000000" pitchFamily="2" charset="0"/>
          </a:endParaRPr>
        </a:p>
      </dgm:t>
    </dgm:pt>
    <dgm:pt modelId="{CC5DA4A2-4766-4E30-A3FD-AA7647CE43CA}" type="parTrans" cxnId="{80814C76-A16C-425F-90CD-960395E1DDF8}">
      <dgm:prSet/>
      <dgm:spPr/>
      <dgm:t>
        <a:bodyPr/>
        <a:lstStyle/>
        <a:p>
          <a:endParaRPr lang="en-BZ"/>
        </a:p>
      </dgm:t>
    </dgm:pt>
    <dgm:pt modelId="{C7C22EAB-9B8B-42C9-9DD2-A1CB4382645A}" type="sibTrans" cxnId="{80814C76-A16C-425F-90CD-960395E1DDF8}">
      <dgm:prSet/>
      <dgm:spPr/>
      <dgm:t>
        <a:bodyPr/>
        <a:lstStyle/>
        <a:p>
          <a:endParaRPr lang="en-BZ"/>
        </a:p>
      </dgm:t>
    </dgm:pt>
    <dgm:pt modelId="{BD935838-16A9-4CD9-82D1-0FE5BCBE789C}">
      <dgm:prSet/>
      <dgm:spPr/>
      <dgm:t>
        <a:bodyPr/>
        <a:lstStyle/>
        <a:p>
          <a:r>
            <a:rPr lang="en-US"/>
            <a:t>Dũng cảm, kiên c</a:t>
          </a:r>
          <a:r>
            <a:rPr lang="vi-VN"/>
            <a:t>ư</a:t>
          </a:r>
          <a:r>
            <a:rPr lang="en-BZ"/>
            <a:t>ờng, khéo léo</a:t>
          </a:r>
        </a:p>
      </dgm:t>
    </dgm:pt>
    <dgm:pt modelId="{640CE957-640E-4FA2-910C-159F60F3B6DA}" type="parTrans" cxnId="{73BBE25B-65EB-435C-B929-805EDF748B98}">
      <dgm:prSet/>
      <dgm:spPr/>
      <dgm:t>
        <a:bodyPr/>
        <a:lstStyle/>
        <a:p>
          <a:endParaRPr lang="en-BZ"/>
        </a:p>
      </dgm:t>
    </dgm:pt>
    <dgm:pt modelId="{DE175BB8-C428-4CB3-9F5A-CD6941049571}" type="sibTrans" cxnId="{73BBE25B-65EB-435C-B929-805EDF748B98}">
      <dgm:prSet/>
      <dgm:spPr/>
      <dgm:t>
        <a:bodyPr/>
        <a:lstStyle/>
        <a:p>
          <a:endParaRPr lang="en-BZ"/>
        </a:p>
      </dgm:t>
    </dgm:pt>
    <dgm:pt modelId="{7A6D3169-BCA8-452C-AAFA-1C44815912EB}">
      <dgm:prSet/>
      <dgm:spPr/>
      <dgm:t>
        <a:bodyPr/>
        <a:lstStyle/>
        <a:p>
          <a:r>
            <a:rPr lang="en-BZ"/>
            <a:t>Biến tình yêu đồng đội và đất n</a:t>
          </a:r>
          <a:r>
            <a:rPr lang="vi-VN"/>
            <a:t>ư</a:t>
          </a:r>
          <a:r>
            <a:rPr lang="en-BZ"/>
            <a:t>ớc thành sức mạnh</a:t>
          </a:r>
        </a:p>
      </dgm:t>
    </dgm:pt>
    <dgm:pt modelId="{7DA90ACF-CB4F-4A39-95C2-2322DDECE7A9}" type="parTrans" cxnId="{CFF1CD3F-B805-4397-BE2C-A074C485169B}">
      <dgm:prSet/>
      <dgm:spPr/>
      <dgm:t>
        <a:bodyPr/>
        <a:lstStyle/>
        <a:p>
          <a:endParaRPr lang="en-BZ"/>
        </a:p>
      </dgm:t>
    </dgm:pt>
    <dgm:pt modelId="{F89C54F5-EE40-4A80-B3D7-D3DC759AA1BC}" type="sibTrans" cxnId="{CFF1CD3F-B805-4397-BE2C-A074C485169B}">
      <dgm:prSet/>
      <dgm:spPr/>
      <dgm:t>
        <a:bodyPr/>
        <a:lstStyle/>
        <a:p>
          <a:endParaRPr lang="en-BZ"/>
        </a:p>
      </dgm:t>
    </dgm:pt>
    <dgm:pt modelId="{4CD92878-09D1-4B83-976F-029833EF4B69}" type="pres">
      <dgm:prSet presAssocID="{D83075DF-FFFA-4EBF-A1D0-DE16970AEFCD}" presName="linear" presStyleCnt="0">
        <dgm:presLayoutVars>
          <dgm:animLvl val="lvl"/>
          <dgm:resizeHandles val="exact"/>
        </dgm:presLayoutVars>
      </dgm:prSet>
      <dgm:spPr/>
    </dgm:pt>
    <dgm:pt modelId="{8F49517E-00EE-498E-B942-F976B68B2ED9}" type="pres">
      <dgm:prSet presAssocID="{9F31E656-85DC-466B-A423-D638A71637F6}" presName="parentText" presStyleLbl="node1" presStyleIdx="0" presStyleCnt="3">
        <dgm:presLayoutVars>
          <dgm:chMax val="0"/>
          <dgm:bulletEnabled val="1"/>
        </dgm:presLayoutVars>
      </dgm:prSet>
      <dgm:spPr/>
    </dgm:pt>
    <dgm:pt modelId="{6CDE7467-FB11-4C1E-B704-7909474D1DD6}" type="pres">
      <dgm:prSet presAssocID="{C7C22EAB-9B8B-42C9-9DD2-A1CB4382645A}" presName="spacer" presStyleCnt="0"/>
      <dgm:spPr/>
    </dgm:pt>
    <dgm:pt modelId="{51F3455D-3566-4DC9-8475-117BD868C208}" type="pres">
      <dgm:prSet presAssocID="{BD935838-16A9-4CD9-82D1-0FE5BCBE789C}" presName="parentText" presStyleLbl="node1" presStyleIdx="1" presStyleCnt="3">
        <dgm:presLayoutVars>
          <dgm:chMax val="0"/>
          <dgm:bulletEnabled val="1"/>
        </dgm:presLayoutVars>
      </dgm:prSet>
      <dgm:spPr/>
    </dgm:pt>
    <dgm:pt modelId="{3974123A-F0AA-441F-863C-E9C0D829E2B6}" type="pres">
      <dgm:prSet presAssocID="{DE175BB8-C428-4CB3-9F5A-CD6941049571}" presName="spacer" presStyleCnt="0"/>
      <dgm:spPr/>
    </dgm:pt>
    <dgm:pt modelId="{2334E664-775F-450D-9B18-BFCDF090F7AB}" type="pres">
      <dgm:prSet presAssocID="{7A6D3169-BCA8-452C-AAFA-1C44815912EB}" presName="parentText" presStyleLbl="node1" presStyleIdx="2" presStyleCnt="3">
        <dgm:presLayoutVars>
          <dgm:chMax val="0"/>
          <dgm:bulletEnabled val="1"/>
        </dgm:presLayoutVars>
      </dgm:prSet>
      <dgm:spPr/>
    </dgm:pt>
  </dgm:ptLst>
  <dgm:cxnLst>
    <dgm:cxn modelId="{9535F726-8F3E-4A61-B9EB-33D622546986}" type="presOf" srcId="{BD935838-16A9-4CD9-82D1-0FE5BCBE789C}" destId="{51F3455D-3566-4DC9-8475-117BD868C208}" srcOrd="0" destOrd="0" presId="urn:microsoft.com/office/officeart/2005/8/layout/vList2"/>
    <dgm:cxn modelId="{CFF1CD3F-B805-4397-BE2C-A074C485169B}" srcId="{D83075DF-FFFA-4EBF-A1D0-DE16970AEFCD}" destId="{7A6D3169-BCA8-452C-AAFA-1C44815912EB}" srcOrd="2" destOrd="0" parTransId="{7DA90ACF-CB4F-4A39-95C2-2322DDECE7A9}" sibTransId="{F89C54F5-EE40-4A80-B3D7-D3DC759AA1BC}"/>
    <dgm:cxn modelId="{73BBE25B-65EB-435C-B929-805EDF748B98}" srcId="{D83075DF-FFFA-4EBF-A1D0-DE16970AEFCD}" destId="{BD935838-16A9-4CD9-82D1-0FE5BCBE789C}" srcOrd="1" destOrd="0" parTransId="{640CE957-640E-4FA2-910C-159F60F3B6DA}" sibTransId="{DE175BB8-C428-4CB3-9F5A-CD6941049571}"/>
    <dgm:cxn modelId="{80814C76-A16C-425F-90CD-960395E1DDF8}" srcId="{D83075DF-FFFA-4EBF-A1D0-DE16970AEFCD}" destId="{9F31E656-85DC-466B-A423-D638A71637F6}" srcOrd="0" destOrd="0" parTransId="{CC5DA4A2-4766-4E30-A3FD-AA7647CE43CA}" sibTransId="{C7C22EAB-9B8B-42C9-9DD2-A1CB4382645A}"/>
    <dgm:cxn modelId="{DC6ABBAE-5E38-45ED-AAEC-96DD3D4C3B0B}" type="presOf" srcId="{D83075DF-FFFA-4EBF-A1D0-DE16970AEFCD}" destId="{4CD92878-09D1-4B83-976F-029833EF4B69}" srcOrd="0" destOrd="0" presId="urn:microsoft.com/office/officeart/2005/8/layout/vList2"/>
    <dgm:cxn modelId="{8CFDF5F0-F44F-4E45-A37A-6DF00BBE8F7D}" type="presOf" srcId="{9F31E656-85DC-466B-A423-D638A71637F6}" destId="{8F49517E-00EE-498E-B942-F976B68B2ED9}" srcOrd="0" destOrd="0" presId="urn:microsoft.com/office/officeart/2005/8/layout/vList2"/>
    <dgm:cxn modelId="{45438BFC-0AD4-4350-8EBA-B1B4F78506EA}" type="presOf" srcId="{7A6D3169-BCA8-452C-AAFA-1C44815912EB}" destId="{2334E664-775F-450D-9B18-BFCDF090F7AB}" srcOrd="0" destOrd="0" presId="urn:microsoft.com/office/officeart/2005/8/layout/vList2"/>
    <dgm:cxn modelId="{1955AC72-3122-440F-845E-CD4D3901F8C6}" type="presParOf" srcId="{4CD92878-09D1-4B83-976F-029833EF4B69}" destId="{8F49517E-00EE-498E-B942-F976B68B2ED9}" srcOrd="0" destOrd="0" presId="urn:microsoft.com/office/officeart/2005/8/layout/vList2"/>
    <dgm:cxn modelId="{3AC52C0A-3067-4F55-8F04-558BD1E4242C}" type="presParOf" srcId="{4CD92878-09D1-4B83-976F-029833EF4B69}" destId="{6CDE7467-FB11-4C1E-B704-7909474D1DD6}" srcOrd="1" destOrd="0" presId="urn:microsoft.com/office/officeart/2005/8/layout/vList2"/>
    <dgm:cxn modelId="{90EDBE81-736A-413F-8C1D-1437F361D3F7}" type="presParOf" srcId="{4CD92878-09D1-4B83-976F-029833EF4B69}" destId="{51F3455D-3566-4DC9-8475-117BD868C208}" srcOrd="2" destOrd="0" presId="urn:microsoft.com/office/officeart/2005/8/layout/vList2"/>
    <dgm:cxn modelId="{5CA05051-5809-452A-A624-3118E21A0A9A}" type="presParOf" srcId="{4CD92878-09D1-4B83-976F-029833EF4B69}" destId="{3974123A-F0AA-441F-863C-E9C0D829E2B6}" srcOrd="3" destOrd="0" presId="urn:microsoft.com/office/officeart/2005/8/layout/vList2"/>
    <dgm:cxn modelId="{03E39A3B-57D5-459C-8E84-8F603C9FA198}" type="presParOf" srcId="{4CD92878-09D1-4B83-976F-029833EF4B69}" destId="{2334E664-775F-450D-9B18-BFCDF090F7AB}"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BAA0A9-B03A-4683-B0F7-EAD32E376D3C}">
      <dsp:nvSpPr>
        <dsp:cNvPr id="0" name=""/>
        <dsp:cNvSpPr/>
      </dsp:nvSpPr>
      <dsp:spPr>
        <a:xfrm>
          <a:off x="336281" y="0"/>
          <a:ext cx="4348130" cy="6072976"/>
        </a:xfrm>
        <a:prstGeom prst="triangl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4100FC-FE84-425A-AB8C-5AB2AB92C440}">
      <dsp:nvSpPr>
        <dsp:cNvPr id="0" name=""/>
        <dsp:cNvSpPr/>
      </dsp:nvSpPr>
      <dsp:spPr>
        <a:xfrm>
          <a:off x="2131559" y="624916"/>
          <a:ext cx="6328843" cy="1502216"/>
        </a:xfrm>
        <a:prstGeom prst="round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1" kern="1200" dirty="0" err="1">
              <a:latin typeface="Calibri" panose="020F0502020204030204" pitchFamily="34" charset="0"/>
              <a:cs typeface="Calibri" panose="020F0502020204030204" pitchFamily="34" charset="0"/>
            </a:rPr>
            <a:t>Từ</a:t>
          </a:r>
          <a:r>
            <a:rPr lang="en-US" sz="2800" b="1" kern="1200" dirty="0">
              <a:latin typeface="Calibri" panose="020F0502020204030204" pitchFamily="34" charset="0"/>
              <a:cs typeface="Calibri" panose="020F0502020204030204" pitchFamily="34" charset="0"/>
            </a:rPr>
            <a:t> </a:t>
          </a:r>
          <a:r>
            <a:rPr lang="en-US" sz="2800" b="1" kern="1200" dirty="0" err="1">
              <a:latin typeface="Calibri" panose="020F0502020204030204" pitchFamily="34" charset="0"/>
              <a:cs typeface="Calibri" panose="020F0502020204030204" pitchFamily="34" charset="0"/>
            </a:rPr>
            <a:t>đầu</a:t>
          </a:r>
          <a:r>
            <a:rPr lang="en-US" sz="2800" b="1" i="1" kern="1200" dirty="0">
              <a:latin typeface="Calibri" panose="020F0502020204030204" pitchFamily="34" charset="0"/>
              <a:cs typeface="Calibri" panose="020F0502020204030204" pitchFamily="34" charset="0"/>
              <a:sym typeface="Wingdings" panose="05000000000000000000" pitchFamily="2" charset="2"/>
            </a:rPr>
            <a:t> </a:t>
          </a:r>
          <a:r>
            <a:rPr lang="en-US" sz="2800" b="1" i="1" kern="1200" dirty="0">
              <a:latin typeface="Calibri" panose="020F0502020204030204" pitchFamily="34" charset="0"/>
              <a:cs typeface="Calibri" panose="020F0502020204030204" pitchFamily="34" charset="0"/>
            </a:rPr>
            <a:t>“...</a:t>
          </a:r>
          <a:r>
            <a:rPr lang="en-US" sz="2800" b="1" i="1" kern="1200" dirty="0" err="1">
              <a:latin typeface="Calibri" panose="020F0502020204030204" pitchFamily="34" charset="0"/>
              <a:cs typeface="Calibri" panose="020F0502020204030204" pitchFamily="34" charset="0"/>
            </a:rPr>
            <a:t>ngôi</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sao</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trên</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mũ</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Hoàn</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cảnh</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sống</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và</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làm</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việc</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của</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tổ</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trinh</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sát</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mặt</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đường</a:t>
          </a:r>
          <a:r>
            <a:rPr lang="en-US" sz="2800" b="1" i="1" kern="1200" dirty="0">
              <a:latin typeface="Calibri" panose="020F0502020204030204" pitchFamily="34" charset="0"/>
              <a:cs typeface="Calibri" panose="020F0502020204030204" pitchFamily="34" charset="0"/>
            </a:rPr>
            <a:t>.</a:t>
          </a:r>
          <a:endParaRPr lang="en-BZ" sz="2800" kern="1200" dirty="0">
            <a:latin typeface="Calibri" panose="020F0502020204030204" pitchFamily="34" charset="0"/>
            <a:cs typeface="Calibri" panose="020F0502020204030204" pitchFamily="34" charset="0"/>
          </a:endParaRPr>
        </a:p>
      </dsp:txBody>
      <dsp:txXfrm>
        <a:off x="2204891" y="698248"/>
        <a:ext cx="6182179" cy="1355552"/>
      </dsp:txXfrm>
    </dsp:sp>
    <dsp:sp modelId="{FE6FDC82-E3B1-45F3-9764-F6AF0CEB7751}">
      <dsp:nvSpPr>
        <dsp:cNvPr id="0" name=""/>
        <dsp:cNvSpPr/>
      </dsp:nvSpPr>
      <dsp:spPr>
        <a:xfrm>
          <a:off x="2131559" y="2243819"/>
          <a:ext cx="6328843" cy="1502216"/>
        </a:xfrm>
        <a:prstGeom prst="round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1" kern="1200" dirty="0" err="1">
              <a:latin typeface="Calibri" panose="020F0502020204030204" pitchFamily="34" charset="0"/>
              <a:cs typeface="Calibri" panose="020F0502020204030204" pitchFamily="34" charset="0"/>
            </a:rPr>
            <a:t>Tiếp</a:t>
          </a:r>
          <a:r>
            <a:rPr lang="en-US" sz="2800" b="1" kern="1200" dirty="0">
              <a:latin typeface="Calibri" panose="020F0502020204030204" pitchFamily="34" charset="0"/>
              <a:cs typeface="Calibri" panose="020F0502020204030204" pitchFamily="34" charset="0"/>
            </a:rPr>
            <a:t> </a:t>
          </a:r>
          <a:r>
            <a:rPr lang="en-US" sz="2800" b="1" kern="1200" dirty="0" err="1">
              <a:latin typeface="Calibri" panose="020F0502020204030204" pitchFamily="34" charset="0"/>
              <a:cs typeface="Calibri" panose="020F0502020204030204" pitchFamily="34" charset="0"/>
            </a:rPr>
            <a:t>theo</a:t>
          </a:r>
          <a:r>
            <a:rPr lang="en-US" sz="2800" b="1" kern="1200" dirty="0">
              <a:latin typeface="Calibri" panose="020F0502020204030204" pitchFamily="34" charset="0"/>
              <a:cs typeface="Calibri" panose="020F0502020204030204" pitchFamily="34" charset="0"/>
            </a:rPr>
            <a:t> </a:t>
          </a:r>
          <a:r>
            <a:rPr lang="en-US" sz="2800" b="1" i="1" kern="1200" dirty="0">
              <a:latin typeface="Calibri" panose="020F0502020204030204" pitchFamily="34" charset="0"/>
              <a:cs typeface="Calibri" panose="020F0502020204030204" pitchFamily="34" charset="0"/>
              <a:sym typeface="Wingdings" panose="05000000000000000000" pitchFamily="2" charset="2"/>
            </a:rPr>
            <a:t></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tự</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bịa</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ra</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nữa</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Một</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lần</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phá</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bom</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Nho</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bị</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thương</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cả</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tổ</a:t>
          </a:r>
          <a:r>
            <a:rPr lang="en-US" sz="2800" b="1" i="1" kern="1200" dirty="0">
              <a:latin typeface="Calibri" panose="020F0502020204030204" pitchFamily="34" charset="0"/>
              <a:cs typeface="Calibri" panose="020F0502020204030204" pitchFamily="34" charset="0"/>
            </a:rPr>
            <a:t> lo </a:t>
          </a:r>
          <a:r>
            <a:rPr lang="en-US" sz="2800" b="1" i="1" kern="1200" dirty="0" err="1">
              <a:latin typeface="Calibri" panose="020F0502020204030204" pitchFamily="34" charset="0"/>
              <a:cs typeface="Calibri" panose="020F0502020204030204" pitchFamily="34" charset="0"/>
            </a:rPr>
            <a:t>lắng</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chăm</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sóc</a:t>
          </a:r>
          <a:r>
            <a:rPr lang="en-US" sz="2800" b="1" i="1" kern="1200" dirty="0">
              <a:latin typeface="Calibri" panose="020F0502020204030204" pitchFamily="34" charset="0"/>
              <a:cs typeface="Calibri" panose="020F0502020204030204" pitchFamily="34" charset="0"/>
            </a:rPr>
            <a:t>.</a:t>
          </a:r>
          <a:endParaRPr lang="en-BZ" sz="2800" kern="1200" dirty="0">
            <a:latin typeface="Calibri" panose="020F0502020204030204" pitchFamily="34" charset="0"/>
            <a:cs typeface="Calibri" panose="020F0502020204030204" pitchFamily="34" charset="0"/>
          </a:endParaRPr>
        </a:p>
      </dsp:txBody>
      <dsp:txXfrm>
        <a:off x="2204891" y="2317151"/>
        <a:ext cx="6182179" cy="1355552"/>
      </dsp:txXfrm>
    </dsp:sp>
    <dsp:sp modelId="{E2BCFDEF-4AAF-4E66-9AA5-58CACC9CEC7E}">
      <dsp:nvSpPr>
        <dsp:cNvPr id="0" name=""/>
        <dsp:cNvSpPr/>
      </dsp:nvSpPr>
      <dsp:spPr>
        <a:xfrm>
          <a:off x="2131559" y="3862721"/>
          <a:ext cx="6328843" cy="1502216"/>
        </a:xfrm>
        <a:prstGeom prst="round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1" kern="1200" dirty="0" err="1">
              <a:latin typeface="Calibri" panose="020F0502020204030204" pitchFamily="34" charset="0"/>
              <a:cs typeface="Calibri" panose="020F0502020204030204" pitchFamily="34" charset="0"/>
            </a:rPr>
            <a:t>Đoạn</a:t>
          </a:r>
          <a:r>
            <a:rPr lang="en-US" sz="2800" b="1" kern="1200" dirty="0">
              <a:latin typeface="Calibri" panose="020F0502020204030204" pitchFamily="34" charset="0"/>
              <a:cs typeface="Calibri" panose="020F0502020204030204" pitchFamily="34" charset="0"/>
            </a:rPr>
            <a:t> </a:t>
          </a:r>
          <a:r>
            <a:rPr lang="en-US" sz="2800" b="1" kern="1200" dirty="0" err="1">
              <a:latin typeface="Calibri" panose="020F0502020204030204" pitchFamily="34" charset="0"/>
              <a:cs typeface="Calibri" panose="020F0502020204030204" pitchFamily="34" charset="0"/>
            </a:rPr>
            <a:t>còn</a:t>
          </a:r>
          <a:r>
            <a:rPr lang="en-US" sz="2800" b="1" kern="1200" dirty="0">
              <a:latin typeface="Calibri" panose="020F0502020204030204" pitchFamily="34" charset="0"/>
              <a:cs typeface="Calibri" panose="020F0502020204030204" pitchFamily="34" charset="0"/>
            </a:rPr>
            <a:t> </a:t>
          </a:r>
          <a:r>
            <a:rPr lang="en-US" sz="2800" b="1" kern="1200" dirty="0" err="1">
              <a:latin typeface="Calibri" panose="020F0502020204030204" pitchFamily="34" charset="0"/>
              <a:cs typeface="Calibri" panose="020F0502020204030204" pitchFamily="34" charset="0"/>
            </a:rPr>
            <a:t>lại</a:t>
          </a:r>
          <a:r>
            <a:rPr lang="en-US" sz="2800" b="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Sau</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phút</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hiểm</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nguy</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niềm</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vui</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của</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cả</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tổ</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với</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cơn</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mưa</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bất</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chợt</a:t>
          </a:r>
          <a:r>
            <a:rPr lang="en-US" sz="2800" b="1" i="1" kern="1200" dirty="0">
              <a:latin typeface="Calibri" panose="020F0502020204030204" pitchFamily="34" charset="0"/>
              <a:cs typeface="Calibri" panose="020F0502020204030204" pitchFamily="34" charset="0"/>
            </a:rPr>
            <a:t>.</a:t>
          </a:r>
          <a:endParaRPr lang="en-BZ" sz="2800" kern="1200" dirty="0">
            <a:latin typeface="Calibri" panose="020F0502020204030204" pitchFamily="34" charset="0"/>
            <a:cs typeface="Calibri" panose="020F0502020204030204" pitchFamily="34" charset="0"/>
          </a:endParaRPr>
        </a:p>
      </dsp:txBody>
      <dsp:txXfrm>
        <a:off x="2204891" y="3936053"/>
        <a:ext cx="6182179" cy="13555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A72F6E-6081-41DF-9F53-79DF7A20325A}">
      <dsp:nvSpPr>
        <dsp:cNvPr id="0" name=""/>
        <dsp:cNvSpPr/>
      </dsp:nvSpPr>
      <dsp:spPr>
        <a:xfrm>
          <a:off x="0" y="5656732"/>
          <a:ext cx="6096001" cy="742443"/>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rtl="0">
            <a:lnSpc>
              <a:spcPct val="90000"/>
            </a:lnSpc>
            <a:spcBef>
              <a:spcPct val="0"/>
            </a:spcBef>
            <a:spcAft>
              <a:spcPct val="35000"/>
            </a:spcAft>
            <a:buNone/>
          </a:pPr>
          <a:r>
            <a:rPr lang="vi-VN" sz="2200" b="1" i="0" kern="1200" dirty="0">
              <a:latin typeface="Times New Roman" panose="02020603050405020304" pitchFamily="18" charset="0"/>
              <a:cs typeface="Times New Roman" panose="02020603050405020304" pitchFamily="18" charset="0"/>
            </a:rPr>
            <a:t>đất bốc khói, không khí bàng hoàng. Thần kinh căng như chão, tim đập bất chấp cả nhịp điệu, nhiều quả bom chưa nổ. </a:t>
          </a:r>
          <a:endParaRPr lang="en-BZ" sz="2200" b="1" kern="1200" dirty="0">
            <a:latin typeface="Times New Roman" panose="02020603050405020304" pitchFamily="18" charset="0"/>
            <a:cs typeface="Times New Roman" panose="02020603050405020304" pitchFamily="18" charset="0"/>
          </a:endParaRPr>
        </a:p>
      </dsp:txBody>
      <dsp:txXfrm>
        <a:off x="0" y="5656732"/>
        <a:ext cx="6096001" cy="742443"/>
      </dsp:txXfrm>
    </dsp:sp>
    <dsp:sp modelId="{7A3B8F51-3ACE-4E3A-9F8C-A9E7DFAA987E}">
      <dsp:nvSpPr>
        <dsp:cNvPr id="0" name=""/>
        <dsp:cNvSpPr/>
      </dsp:nvSpPr>
      <dsp:spPr>
        <a:xfrm rot="10800000">
          <a:off x="0" y="4525991"/>
          <a:ext cx="6096001" cy="1141877"/>
        </a:xfrm>
        <a:prstGeom prst="upArrowCallou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rtl="0">
            <a:lnSpc>
              <a:spcPct val="90000"/>
            </a:lnSpc>
            <a:spcBef>
              <a:spcPct val="0"/>
            </a:spcBef>
            <a:spcAft>
              <a:spcPct val="35000"/>
            </a:spcAft>
            <a:buNone/>
          </a:pPr>
          <a:r>
            <a:rPr lang="en-US" sz="2400" b="1" kern="1200" dirty="0" err="1">
              <a:latin typeface="Times New Roman" panose="02020603050405020304" pitchFamily="18" charset="0"/>
              <a:cs typeface="Times New Roman" panose="02020603050405020304" pitchFamily="18" charset="0"/>
            </a:rPr>
            <a:t>Tiếng</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máy</a:t>
          </a:r>
          <a:r>
            <a:rPr lang="en-US" sz="2400" b="1" kern="1200" dirty="0">
              <a:latin typeface="Times New Roman" panose="02020603050405020304" pitchFamily="18" charset="0"/>
              <a:cs typeface="Times New Roman" panose="02020603050405020304" pitchFamily="18" charset="0"/>
            </a:rPr>
            <a:t> bay: </a:t>
          </a:r>
          <a:r>
            <a:rPr lang="en-US" sz="2400" b="1" kern="1200" dirty="0" err="1">
              <a:latin typeface="Times New Roman" panose="02020603050405020304" pitchFamily="18" charset="0"/>
              <a:cs typeface="Times New Roman" panose="02020603050405020304" pitchFamily="18" charset="0"/>
            </a:rPr>
            <a:t>trinh</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sát</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rè</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rè</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phản</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lực</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gầm</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gào</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bom</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nổ</a:t>
          </a:r>
          <a:r>
            <a:rPr lang="en-US" sz="2400" b="1" kern="1200" dirty="0">
              <a:latin typeface="Times New Roman" panose="02020603050405020304" pitchFamily="18" charset="0"/>
              <a:cs typeface="Times New Roman" panose="02020603050405020304" pitchFamily="18" charset="0"/>
            </a:rPr>
            <a:t>…</a:t>
          </a:r>
          <a:endParaRPr lang="en-BZ" sz="2400" b="1" kern="1200" dirty="0">
            <a:latin typeface="Times New Roman" panose="02020603050405020304" pitchFamily="18" charset="0"/>
            <a:cs typeface="Times New Roman" panose="02020603050405020304" pitchFamily="18" charset="0"/>
          </a:endParaRPr>
        </a:p>
      </dsp:txBody>
      <dsp:txXfrm rot="10800000">
        <a:off x="0" y="4525991"/>
        <a:ext cx="6096001" cy="741957"/>
      </dsp:txXfrm>
    </dsp:sp>
    <dsp:sp modelId="{06A0B06B-1C20-421E-B873-3EDA158DF427}">
      <dsp:nvSpPr>
        <dsp:cNvPr id="0" name=""/>
        <dsp:cNvSpPr/>
      </dsp:nvSpPr>
      <dsp:spPr>
        <a:xfrm rot="10800000">
          <a:off x="0" y="3395250"/>
          <a:ext cx="6096001" cy="1141877"/>
        </a:xfrm>
        <a:prstGeom prst="upArrowCallou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rtl="0">
            <a:lnSpc>
              <a:spcPct val="90000"/>
            </a:lnSpc>
            <a:spcBef>
              <a:spcPct val="0"/>
            </a:spcBef>
            <a:spcAft>
              <a:spcPct val="35000"/>
            </a:spcAft>
            <a:buNone/>
          </a:pPr>
          <a:r>
            <a:rPr lang="en-US" sz="2400" b="1" kern="1200">
              <a:latin typeface="Times New Roman" panose="02020603050405020304" pitchFamily="18" charset="0"/>
              <a:cs typeface="Times New Roman" panose="02020603050405020304" pitchFamily="18" charset="0"/>
            </a:rPr>
            <a:t>Một vài thùng xăng, ô tô méo mó, han gỉ.</a:t>
          </a:r>
          <a:endParaRPr lang="en-BZ" sz="2400" b="1" kern="1200">
            <a:latin typeface="Times New Roman" panose="02020603050405020304" pitchFamily="18" charset="0"/>
            <a:cs typeface="Times New Roman" panose="02020603050405020304" pitchFamily="18" charset="0"/>
          </a:endParaRPr>
        </a:p>
      </dsp:txBody>
      <dsp:txXfrm rot="10800000">
        <a:off x="0" y="3395250"/>
        <a:ext cx="6096001" cy="741957"/>
      </dsp:txXfrm>
    </dsp:sp>
    <dsp:sp modelId="{24D4C3EF-47D7-4874-B33F-11B64B763E37}">
      <dsp:nvSpPr>
        <dsp:cNvPr id="0" name=""/>
        <dsp:cNvSpPr/>
      </dsp:nvSpPr>
      <dsp:spPr>
        <a:xfrm rot="10800000">
          <a:off x="0" y="2264510"/>
          <a:ext cx="6096001" cy="1141877"/>
        </a:xfrm>
        <a:prstGeom prst="upArrowCallou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rtl="0">
            <a:lnSpc>
              <a:spcPct val="90000"/>
            </a:lnSpc>
            <a:spcBef>
              <a:spcPct val="0"/>
            </a:spcBef>
            <a:spcAft>
              <a:spcPct val="35000"/>
            </a:spcAft>
            <a:buNone/>
          </a:pPr>
          <a:r>
            <a:rPr lang="en-US" sz="2400" b="1" kern="1200" dirty="0">
              <a:latin typeface="Times New Roman" panose="02020603050405020304" pitchFamily="18" charset="0"/>
              <a:cs typeface="Times New Roman" panose="02020603050405020304" pitchFamily="18" charset="0"/>
            </a:rPr>
            <a:t>Hai </a:t>
          </a:r>
          <a:r>
            <a:rPr lang="en-US" sz="2400" b="1" kern="1200" dirty="0" err="1">
              <a:latin typeface="Times New Roman" panose="02020603050405020304" pitchFamily="18" charset="0"/>
              <a:cs typeface="Times New Roman" panose="02020603050405020304" pitchFamily="18" charset="0"/>
            </a:rPr>
            <a:t>bên</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đường</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không</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có</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lá</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xanh</a:t>
          </a:r>
          <a:r>
            <a:rPr lang="en-US" sz="2400" b="1" kern="1200" dirty="0">
              <a:latin typeface="Times New Roman" panose="02020603050405020304" pitchFamily="18" charset="0"/>
              <a:cs typeface="Times New Roman" panose="02020603050405020304" pitchFamily="18" charset="0"/>
            </a:rPr>
            <a:t> - </a:t>
          </a:r>
          <a:r>
            <a:rPr lang="en-US" sz="2400" b="1" kern="1200" dirty="0" err="1">
              <a:latin typeface="Times New Roman" panose="02020603050405020304" pitchFamily="18" charset="0"/>
              <a:cs typeface="Times New Roman" panose="02020603050405020304" pitchFamily="18" charset="0"/>
            </a:rPr>
            <a:t>những</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thân</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cây</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bị</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tước</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khô</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cháy</a:t>
          </a:r>
          <a:r>
            <a:rPr lang="en-US" sz="2400" b="1" kern="1200" dirty="0">
              <a:latin typeface="Times New Roman" panose="02020603050405020304" pitchFamily="18" charset="0"/>
              <a:cs typeface="Times New Roman" panose="02020603050405020304" pitchFamily="18" charset="0"/>
            </a:rPr>
            <a:t>…</a:t>
          </a:r>
          <a:endParaRPr lang="en-BZ" sz="2400" b="1" kern="1200" dirty="0">
            <a:latin typeface="Times New Roman" panose="02020603050405020304" pitchFamily="18" charset="0"/>
            <a:cs typeface="Times New Roman" panose="02020603050405020304" pitchFamily="18" charset="0"/>
          </a:endParaRPr>
        </a:p>
      </dsp:txBody>
      <dsp:txXfrm rot="10800000">
        <a:off x="0" y="2264510"/>
        <a:ext cx="6096001" cy="741957"/>
      </dsp:txXfrm>
    </dsp:sp>
    <dsp:sp modelId="{897A09A6-7C22-4B92-AC36-BC29678D6651}">
      <dsp:nvSpPr>
        <dsp:cNvPr id="0" name=""/>
        <dsp:cNvSpPr/>
      </dsp:nvSpPr>
      <dsp:spPr>
        <a:xfrm rot="10800000">
          <a:off x="0" y="1133769"/>
          <a:ext cx="6096001" cy="1141877"/>
        </a:xfrm>
        <a:prstGeom prst="upArrowCallou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rtl="0">
            <a:lnSpc>
              <a:spcPct val="90000"/>
            </a:lnSpc>
            <a:spcBef>
              <a:spcPct val="0"/>
            </a:spcBef>
            <a:spcAft>
              <a:spcPct val="35000"/>
            </a:spcAft>
            <a:buNone/>
          </a:pPr>
          <a:r>
            <a:rPr lang="en-US" sz="2400" b="1" kern="1200" dirty="0">
              <a:latin typeface="Times New Roman" panose="02020603050405020304" pitchFamily="18" charset="0"/>
              <a:cs typeface="Times New Roman" panose="02020603050405020304" pitchFamily="18" charset="0"/>
            </a:rPr>
            <a:t>Con </a:t>
          </a:r>
          <a:r>
            <a:rPr lang="en-US" sz="2400" b="1" kern="1200" dirty="0" err="1">
              <a:latin typeface="Times New Roman" panose="02020603050405020304" pitchFamily="18" charset="0"/>
              <a:cs typeface="Times New Roman" panose="02020603050405020304" pitchFamily="18" charset="0"/>
            </a:rPr>
            <a:t>đường</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bị</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đánh</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lở</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loét</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màu</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đất</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đỏ</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trắng</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lẫn</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lộn</a:t>
          </a:r>
          <a:endParaRPr lang="en-BZ" sz="2400" b="1" kern="1200" dirty="0">
            <a:latin typeface="Times New Roman" panose="02020603050405020304" pitchFamily="18" charset="0"/>
            <a:cs typeface="Times New Roman" panose="02020603050405020304" pitchFamily="18" charset="0"/>
          </a:endParaRPr>
        </a:p>
      </dsp:txBody>
      <dsp:txXfrm rot="10800000">
        <a:off x="0" y="1133769"/>
        <a:ext cx="6096001" cy="741957"/>
      </dsp:txXfrm>
    </dsp:sp>
    <dsp:sp modelId="{D727BB57-450E-4E29-A5EF-6EE6D749B80A}">
      <dsp:nvSpPr>
        <dsp:cNvPr id="0" name=""/>
        <dsp:cNvSpPr/>
      </dsp:nvSpPr>
      <dsp:spPr>
        <a:xfrm rot="10800000">
          <a:off x="0" y="0"/>
          <a:ext cx="6096001" cy="1141877"/>
        </a:xfrm>
        <a:prstGeom prst="upArrowCallou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rtl="0">
            <a:lnSpc>
              <a:spcPct val="90000"/>
            </a:lnSpc>
            <a:spcBef>
              <a:spcPct val="0"/>
            </a:spcBef>
            <a:spcAft>
              <a:spcPct val="35000"/>
            </a:spcAft>
            <a:buNone/>
          </a:pPr>
          <a:r>
            <a:rPr lang="en-US" sz="2400" b="1" kern="1200" dirty="0">
              <a:latin typeface="Times New Roman" panose="02020603050405020304" pitchFamily="18" charset="0"/>
              <a:cs typeface="Times New Roman" panose="02020603050405020304" pitchFamily="18" charset="0"/>
            </a:rPr>
            <a:t>Ở </a:t>
          </a:r>
          <a:r>
            <a:rPr lang="en-US" sz="2400" b="1" kern="1200" dirty="0" err="1">
              <a:latin typeface="Times New Roman" panose="02020603050405020304" pitchFamily="18" charset="0"/>
              <a:cs typeface="Times New Roman" panose="02020603050405020304" pitchFamily="18" charset="0"/>
            </a:rPr>
            <a:t>trong</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một</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cái</a:t>
          </a:r>
          <a:r>
            <a:rPr lang="en-US" sz="2400" b="1" kern="1200" dirty="0">
              <a:latin typeface="Times New Roman" panose="02020603050405020304" pitchFamily="18" charset="0"/>
              <a:cs typeface="Times New Roman" panose="02020603050405020304" pitchFamily="18" charset="0"/>
            </a:rPr>
            <a:t> hang </a:t>
          </a:r>
          <a:r>
            <a:rPr lang="en-US" sz="2400" b="1" kern="1200" dirty="0" err="1">
              <a:latin typeface="Times New Roman" panose="02020603050405020304" pitchFamily="18" charset="0"/>
              <a:cs typeface="Times New Roman" panose="02020603050405020304" pitchFamily="18" charset="0"/>
            </a:rPr>
            <a:t>dưới</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chân</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cao</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điểm</a:t>
          </a:r>
          <a:r>
            <a:rPr lang="en-US" sz="2400" b="1" kern="1200" dirty="0">
              <a:latin typeface="Times New Roman" panose="02020603050405020304" pitchFamily="18" charset="0"/>
              <a:cs typeface="Times New Roman" panose="02020603050405020304" pitchFamily="18" charset="0"/>
            </a:rPr>
            <a:t>.</a:t>
          </a:r>
          <a:endParaRPr lang="en-BZ" sz="2400" b="1" kern="1200" dirty="0">
            <a:latin typeface="Times New Roman" panose="02020603050405020304" pitchFamily="18" charset="0"/>
            <a:cs typeface="Times New Roman" panose="02020603050405020304" pitchFamily="18" charset="0"/>
          </a:endParaRPr>
        </a:p>
      </dsp:txBody>
      <dsp:txXfrm rot="10800000">
        <a:off x="0" y="0"/>
        <a:ext cx="6096001" cy="7419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802098-C732-4B85-9084-4918A51D2D18}">
      <dsp:nvSpPr>
        <dsp:cNvPr id="0" name=""/>
        <dsp:cNvSpPr/>
      </dsp:nvSpPr>
      <dsp:spPr>
        <a:xfrm>
          <a:off x="2" y="5491"/>
          <a:ext cx="6263633" cy="1020980"/>
        </a:xfrm>
        <a:prstGeom prst="roundRect">
          <a:avLst>
            <a:gd name="adj" fmla="val 10000"/>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0" kern="1200" dirty="0" err="1">
              <a:solidFill>
                <a:schemeClr val="tx1"/>
              </a:solidFill>
              <a:latin typeface="#9Slide03 Cabin Condensed Mediu" panose="00000606000000000000" pitchFamily="2" charset="0"/>
            </a:rPr>
            <a:t>Chạy</a:t>
          </a:r>
          <a:r>
            <a:rPr lang="en-US" sz="3200" b="0" kern="1200" dirty="0">
              <a:solidFill>
                <a:schemeClr val="tx1"/>
              </a:solidFill>
              <a:latin typeface="#9Slide03 Cabin Condensed Mediu" panose="00000606000000000000" pitchFamily="2" charset="0"/>
            </a:rPr>
            <a:t> </a:t>
          </a:r>
          <a:r>
            <a:rPr lang="en-US" sz="3200" b="0" kern="1200" dirty="0" err="1">
              <a:solidFill>
                <a:schemeClr val="tx1"/>
              </a:solidFill>
              <a:latin typeface="#9Slide03 Cabin Condensed Mediu" panose="00000606000000000000" pitchFamily="2" charset="0"/>
            </a:rPr>
            <a:t>trên</a:t>
          </a:r>
          <a:r>
            <a:rPr lang="en-US" sz="3200" b="0" kern="1200" dirty="0">
              <a:solidFill>
                <a:schemeClr val="tx1"/>
              </a:solidFill>
              <a:latin typeface="#9Slide03 Cabin Condensed Mediu" panose="00000606000000000000" pitchFamily="2" charset="0"/>
            </a:rPr>
            <a:t> </a:t>
          </a:r>
          <a:r>
            <a:rPr lang="en-US" sz="3200" b="0" kern="1200" dirty="0" err="1">
              <a:solidFill>
                <a:schemeClr val="tx1"/>
              </a:solidFill>
              <a:latin typeface="#9Slide03 Cabin Condensed Mediu" panose="00000606000000000000" pitchFamily="2" charset="0"/>
            </a:rPr>
            <a:t>cao</a:t>
          </a:r>
          <a:r>
            <a:rPr lang="en-US" sz="3200" b="0" kern="1200" dirty="0">
              <a:solidFill>
                <a:schemeClr val="tx1"/>
              </a:solidFill>
              <a:latin typeface="#9Slide03 Cabin Condensed Mediu" panose="00000606000000000000" pitchFamily="2" charset="0"/>
            </a:rPr>
            <a:t> </a:t>
          </a:r>
          <a:r>
            <a:rPr lang="en-US" sz="3200" b="0" kern="1200" dirty="0" err="1">
              <a:solidFill>
                <a:schemeClr val="tx1"/>
              </a:solidFill>
              <a:latin typeface="#9Slide03 Cabin Condensed Mediu" panose="00000606000000000000" pitchFamily="2" charset="0"/>
            </a:rPr>
            <a:t>điểm</a:t>
          </a:r>
          <a:r>
            <a:rPr lang="en-US" sz="3200" b="0" kern="1200" dirty="0">
              <a:solidFill>
                <a:schemeClr val="tx1"/>
              </a:solidFill>
              <a:latin typeface="#9Slide03 Cabin Condensed Mediu" panose="00000606000000000000" pitchFamily="2" charset="0"/>
            </a:rPr>
            <a:t> </a:t>
          </a:r>
          <a:r>
            <a:rPr lang="en-US" sz="3200" b="0" kern="1200" dirty="0" err="1">
              <a:solidFill>
                <a:schemeClr val="tx1"/>
              </a:solidFill>
              <a:latin typeface="#9Slide03 Cabin Condensed Mediu" panose="00000606000000000000" pitchFamily="2" charset="0"/>
            </a:rPr>
            <a:t>giữa</a:t>
          </a:r>
          <a:r>
            <a:rPr lang="en-US" sz="3200" b="0" kern="1200" dirty="0">
              <a:solidFill>
                <a:schemeClr val="tx1"/>
              </a:solidFill>
              <a:latin typeface="#9Slide03 Cabin Condensed Mediu" panose="00000606000000000000" pitchFamily="2" charset="0"/>
            </a:rPr>
            <a:t> ban </a:t>
          </a:r>
          <a:r>
            <a:rPr lang="en-US" sz="3200" b="0" kern="1200" dirty="0" err="1">
              <a:solidFill>
                <a:schemeClr val="tx1"/>
              </a:solidFill>
              <a:latin typeface="#9Slide03 Cabin Condensed Mediu" panose="00000606000000000000" pitchFamily="2" charset="0"/>
            </a:rPr>
            <a:t>ngày</a:t>
          </a:r>
          <a:r>
            <a:rPr lang="en-US" sz="3200" b="0" kern="1200" dirty="0">
              <a:solidFill>
                <a:schemeClr val="tx1"/>
              </a:solidFill>
              <a:latin typeface="#9Slide03 Cabin Condensed Mediu" panose="00000606000000000000" pitchFamily="2" charset="0"/>
            </a:rPr>
            <a:t>. Quan </a:t>
          </a:r>
          <a:r>
            <a:rPr lang="en-US" sz="3200" b="0" kern="1200" dirty="0" err="1">
              <a:solidFill>
                <a:schemeClr val="tx1"/>
              </a:solidFill>
              <a:latin typeface="#9Slide03 Cabin Condensed Mediu" panose="00000606000000000000" pitchFamily="2" charset="0"/>
            </a:rPr>
            <a:t>sát</a:t>
          </a:r>
          <a:r>
            <a:rPr lang="en-US" sz="3200" b="0" kern="1200" dirty="0">
              <a:solidFill>
                <a:schemeClr val="tx1"/>
              </a:solidFill>
              <a:latin typeface="#9Slide03 Cabin Condensed Mediu" panose="00000606000000000000" pitchFamily="2" charset="0"/>
            </a:rPr>
            <a:t> </a:t>
          </a:r>
          <a:r>
            <a:rPr lang="en-US" sz="3200" b="0" kern="1200" dirty="0" err="1">
              <a:solidFill>
                <a:schemeClr val="tx1"/>
              </a:solidFill>
              <a:latin typeface="#9Slide03 Cabin Condensed Mediu" panose="00000606000000000000" pitchFamily="2" charset="0"/>
            </a:rPr>
            <a:t>máy</a:t>
          </a:r>
          <a:r>
            <a:rPr lang="en-US" sz="3200" b="0" kern="1200" dirty="0">
              <a:solidFill>
                <a:schemeClr val="tx1"/>
              </a:solidFill>
              <a:latin typeface="#9Slide03 Cabin Condensed Mediu" panose="00000606000000000000" pitchFamily="2" charset="0"/>
            </a:rPr>
            <a:t> bay </a:t>
          </a:r>
          <a:r>
            <a:rPr lang="en-US" sz="3200" b="0" kern="1200" dirty="0" err="1">
              <a:solidFill>
                <a:schemeClr val="tx1"/>
              </a:solidFill>
              <a:latin typeface="#9Slide03 Cabin Condensed Mediu" panose="00000606000000000000" pitchFamily="2" charset="0"/>
            </a:rPr>
            <a:t>Mĩ</a:t>
          </a:r>
          <a:r>
            <a:rPr lang="en-US" sz="3200" b="0" kern="1200" dirty="0">
              <a:solidFill>
                <a:schemeClr val="tx1"/>
              </a:solidFill>
              <a:latin typeface="#9Slide03 Cabin Condensed Mediu" panose="00000606000000000000" pitchFamily="2" charset="0"/>
            </a:rPr>
            <a:t> </a:t>
          </a:r>
          <a:r>
            <a:rPr lang="en-US" sz="3200" b="0" kern="1200" dirty="0" err="1">
              <a:solidFill>
                <a:schemeClr val="tx1"/>
              </a:solidFill>
              <a:latin typeface="#9Slide03 Cabin Condensed Mediu" panose="00000606000000000000" pitchFamily="2" charset="0"/>
            </a:rPr>
            <a:t>thả</a:t>
          </a:r>
          <a:r>
            <a:rPr lang="en-US" sz="3200" b="0" kern="1200" dirty="0">
              <a:solidFill>
                <a:schemeClr val="tx1"/>
              </a:solidFill>
              <a:latin typeface="#9Slide03 Cabin Condensed Mediu" panose="00000606000000000000" pitchFamily="2" charset="0"/>
            </a:rPr>
            <a:t> </a:t>
          </a:r>
          <a:r>
            <a:rPr lang="en-US" sz="3200" b="0" kern="1200" dirty="0" err="1">
              <a:solidFill>
                <a:schemeClr val="tx1"/>
              </a:solidFill>
              <a:latin typeface="#9Slide03 Cabin Condensed Mediu" panose="00000606000000000000" pitchFamily="2" charset="0"/>
            </a:rPr>
            <a:t>bom</a:t>
          </a:r>
          <a:r>
            <a:rPr lang="en-US" sz="3200" b="0" kern="1200" dirty="0">
              <a:solidFill>
                <a:schemeClr val="tx1"/>
              </a:solidFill>
              <a:latin typeface="#9Slide03 Cabin Condensed Mediu" panose="00000606000000000000" pitchFamily="2" charset="0"/>
            </a:rPr>
            <a:t>.</a:t>
          </a:r>
          <a:endParaRPr lang="en-BZ" sz="3200" b="0" kern="1200" dirty="0">
            <a:solidFill>
              <a:schemeClr val="tx1"/>
            </a:solidFill>
            <a:latin typeface="#9Slide03 Cabin Condensed Mediu" panose="00000606000000000000" pitchFamily="2" charset="0"/>
          </a:endParaRPr>
        </a:p>
      </dsp:txBody>
      <dsp:txXfrm>
        <a:off x="29905" y="35394"/>
        <a:ext cx="6203827" cy="961174"/>
      </dsp:txXfrm>
    </dsp:sp>
    <dsp:sp modelId="{8838F331-C446-4094-9E5D-945158AEDAC8}">
      <dsp:nvSpPr>
        <dsp:cNvPr id="0" name=""/>
        <dsp:cNvSpPr/>
      </dsp:nvSpPr>
      <dsp:spPr>
        <a:xfrm rot="5400000">
          <a:off x="2940385" y="1051996"/>
          <a:ext cx="382867" cy="459441"/>
        </a:xfrm>
        <a:prstGeom prst="rightArrow">
          <a:avLst>
            <a:gd name="adj1" fmla="val 60000"/>
            <a:gd name="adj2" fmla="val 50000"/>
          </a:avLst>
        </a:prstGeom>
        <a:solidFill>
          <a:schemeClr val="accent2">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BZ" sz="2400" b="0" kern="1200">
            <a:solidFill>
              <a:schemeClr val="tx1"/>
            </a:solidFill>
            <a:latin typeface="#9Slide03 Cabin Condensed Mediu" panose="00000606000000000000" pitchFamily="2" charset="0"/>
          </a:endParaRPr>
        </a:p>
      </dsp:txBody>
      <dsp:txXfrm rot="-5400000">
        <a:off x="2993986" y="1090283"/>
        <a:ext cx="275665" cy="268007"/>
      </dsp:txXfrm>
    </dsp:sp>
    <dsp:sp modelId="{14FF3B6F-0D47-4D0A-B6E8-2F9BED0E34B9}">
      <dsp:nvSpPr>
        <dsp:cNvPr id="0" name=""/>
        <dsp:cNvSpPr/>
      </dsp:nvSpPr>
      <dsp:spPr>
        <a:xfrm>
          <a:off x="2" y="1536962"/>
          <a:ext cx="6263633" cy="1020980"/>
        </a:xfrm>
        <a:prstGeom prst="roundRect">
          <a:avLst>
            <a:gd name="adj" fmla="val 10000"/>
          </a:avLst>
        </a:prstGeom>
        <a:solidFill>
          <a:schemeClr val="accent2">
            <a:shade val="80000"/>
            <a:hueOff val="-160472"/>
            <a:satOff val="3389"/>
            <a:lumOff val="902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0" kern="1200" dirty="0" err="1">
              <a:solidFill>
                <a:schemeClr val="tx1"/>
              </a:solidFill>
              <a:latin typeface="#9Slide03 Cabin Condensed Mediu" panose="00000606000000000000" pitchFamily="2" charset="0"/>
            </a:rPr>
            <a:t>Đo</a:t>
          </a:r>
          <a:r>
            <a:rPr lang="en-US" sz="3200" b="0" kern="1200" dirty="0">
              <a:solidFill>
                <a:schemeClr val="tx1"/>
              </a:solidFill>
              <a:latin typeface="#9Slide03 Cabin Condensed Mediu" panose="00000606000000000000" pitchFamily="2" charset="0"/>
            </a:rPr>
            <a:t> </a:t>
          </a:r>
          <a:r>
            <a:rPr lang="en-US" sz="3200" b="0" kern="1200" dirty="0" err="1">
              <a:solidFill>
                <a:schemeClr val="tx1"/>
              </a:solidFill>
              <a:latin typeface="#9Slide03 Cabin Condensed Mediu" panose="00000606000000000000" pitchFamily="2" charset="0"/>
            </a:rPr>
            <a:t>khối</a:t>
          </a:r>
          <a:r>
            <a:rPr lang="en-US" sz="3200" b="0" kern="1200" dirty="0">
              <a:solidFill>
                <a:schemeClr val="tx1"/>
              </a:solidFill>
              <a:latin typeface="#9Slide03 Cabin Condensed Mediu" panose="00000606000000000000" pitchFamily="2" charset="0"/>
            </a:rPr>
            <a:t> </a:t>
          </a:r>
          <a:r>
            <a:rPr lang="en-US" sz="3200" b="0" kern="1200" dirty="0" err="1">
              <a:solidFill>
                <a:schemeClr val="tx1"/>
              </a:solidFill>
              <a:latin typeface="#9Slide03 Cabin Condensed Mediu" panose="00000606000000000000" pitchFamily="2" charset="0"/>
            </a:rPr>
            <a:t>lượng</a:t>
          </a:r>
          <a:r>
            <a:rPr lang="en-US" sz="3200" b="0" kern="1200" dirty="0">
              <a:solidFill>
                <a:schemeClr val="tx1"/>
              </a:solidFill>
              <a:latin typeface="#9Slide03 Cabin Condensed Mediu" panose="00000606000000000000" pitchFamily="2" charset="0"/>
            </a:rPr>
            <a:t> </a:t>
          </a:r>
          <a:r>
            <a:rPr lang="en-US" sz="3200" b="0" kern="1200" dirty="0" err="1">
              <a:solidFill>
                <a:schemeClr val="tx1"/>
              </a:solidFill>
              <a:latin typeface="#9Slide03 Cabin Condensed Mediu" panose="00000606000000000000" pitchFamily="2" charset="0"/>
            </a:rPr>
            <a:t>đất</a:t>
          </a:r>
          <a:r>
            <a:rPr lang="en-US" sz="3200" b="0" kern="1200" dirty="0">
              <a:solidFill>
                <a:schemeClr val="tx1"/>
              </a:solidFill>
              <a:latin typeface="#9Slide03 Cabin Condensed Mediu" panose="00000606000000000000" pitchFamily="2" charset="0"/>
            </a:rPr>
            <a:t> </a:t>
          </a:r>
          <a:r>
            <a:rPr lang="en-US" sz="3200" b="0" kern="1200" dirty="0" err="1">
              <a:solidFill>
                <a:schemeClr val="tx1"/>
              </a:solidFill>
              <a:latin typeface="#9Slide03 Cabin Condensed Mediu" panose="00000606000000000000" pitchFamily="2" charset="0"/>
            </a:rPr>
            <a:t>đá</a:t>
          </a:r>
          <a:r>
            <a:rPr lang="en-US" sz="3200" b="0" kern="1200" dirty="0">
              <a:solidFill>
                <a:schemeClr val="tx1"/>
              </a:solidFill>
              <a:latin typeface="#9Slide03 Cabin Condensed Mediu" panose="00000606000000000000" pitchFamily="2" charset="0"/>
            </a:rPr>
            <a:t> </a:t>
          </a:r>
          <a:r>
            <a:rPr lang="en-US" sz="3200" b="0" kern="1200" dirty="0" err="1">
              <a:solidFill>
                <a:schemeClr val="tx1"/>
              </a:solidFill>
              <a:latin typeface="#9Slide03 Cabin Condensed Mediu" panose="00000606000000000000" pitchFamily="2" charset="0"/>
            </a:rPr>
            <a:t>lấp</a:t>
          </a:r>
          <a:r>
            <a:rPr lang="en-US" sz="3200" b="0" kern="1200" dirty="0">
              <a:solidFill>
                <a:schemeClr val="tx1"/>
              </a:solidFill>
              <a:latin typeface="#9Slide03 Cabin Condensed Mediu" panose="00000606000000000000" pitchFamily="2" charset="0"/>
            </a:rPr>
            <a:t> </a:t>
          </a:r>
          <a:r>
            <a:rPr lang="en-US" sz="3200" b="0" kern="1200" dirty="0" err="1">
              <a:solidFill>
                <a:schemeClr val="tx1"/>
              </a:solidFill>
              <a:latin typeface="#9Slide03 Cabin Condensed Mediu" panose="00000606000000000000" pitchFamily="2" charset="0"/>
            </a:rPr>
            <a:t>vào</a:t>
          </a:r>
          <a:r>
            <a:rPr lang="en-US" sz="3200" b="0" kern="1200" dirty="0">
              <a:solidFill>
                <a:schemeClr val="tx1"/>
              </a:solidFill>
              <a:latin typeface="#9Slide03 Cabin Condensed Mediu" panose="00000606000000000000" pitchFamily="2" charset="0"/>
            </a:rPr>
            <a:t> </a:t>
          </a:r>
          <a:r>
            <a:rPr lang="en-US" sz="3200" b="0" kern="1200" dirty="0" err="1">
              <a:solidFill>
                <a:schemeClr val="tx1"/>
              </a:solidFill>
              <a:latin typeface="#9Slide03 Cabin Condensed Mediu" panose="00000606000000000000" pitchFamily="2" charset="0"/>
            </a:rPr>
            <a:t>hố</a:t>
          </a:r>
          <a:r>
            <a:rPr lang="en-US" sz="3200" b="0" kern="1200" dirty="0">
              <a:solidFill>
                <a:schemeClr val="tx1"/>
              </a:solidFill>
              <a:latin typeface="#9Slide03 Cabin Condensed Mediu" panose="00000606000000000000" pitchFamily="2" charset="0"/>
            </a:rPr>
            <a:t> </a:t>
          </a:r>
          <a:r>
            <a:rPr lang="en-US" sz="3200" b="0" kern="1200" dirty="0" err="1">
              <a:solidFill>
                <a:schemeClr val="tx1"/>
              </a:solidFill>
              <a:latin typeface="#9Slide03 Cabin Condensed Mediu" panose="00000606000000000000" pitchFamily="2" charset="0"/>
            </a:rPr>
            <a:t>bom</a:t>
          </a:r>
          <a:r>
            <a:rPr lang="en-US" sz="3200" b="0" kern="1200" dirty="0">
              <a:solidFill>
                <a:schemeClr val="tx1"/>
              </a:solidFill>
              <a:latin typeface="#9Slide03 Cabin Condensed Mediu" panose="00000606000000000000" pitchFamily="2" charset="0"/>
            </a:rPr>
            <a:t>.</a:t>
          </a:r>
          <a:endParaRPr lang="en-BZ" sz="3200" b="0" kern="1200" dirty="0">
            <a:solidFill>
              <a:schemeClr val="tx1"/>
            </a:solidFill>
            <a:latin typeface="#9Slide03 Cabin Condensed Mediu" panose="00000606000000000000" pitchFamily="2" charset="0"/>
          </a:endParaRPr>
        </a:p>
      </dsp:txBody>
      <dsp:txXfrm>
        <a:off x="29905" y="1566865"/>
        <a:ext cx="6203827" cy="961174"/>
      </dsp:txXfrm>
    </dsp:sp>
    <dsp:sp modelId="{CD4150D5-A935-48AF-9E50-E9C11E2A0424}">
      <dsp:nvSpPr>
        <dsp:cNvPr id="0" name=""/>
        <dsp:cNvSpPr/>
      </dsp:nvSpPr>
      <dsp:spPr>
        <a:xfrm rot="5400000">
          <a:off x="2940385" y="2583467"/>
          <a:ext cx="382867" cy="459441"/>
        </a:xfrm>
        <a:prstGeom prst="rightArrow">
          <a:avLst>
            <a:gd name="adj1" fmla="val 60000"/>
            <a:gd name="adj2" fmla="val 50000"/>
          </a:avLst>
        </a:prstGeom>
        <a:solidFill>
          <a:schemeClr val="accent2">
            <a:shade val="90000"/>
            <a:hueOff val="-240726"/>
            <a:satOff val="1208"/>
            <a:lumOff val="1213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BZ" sz="2400" b="0" kern="1200">
            <a:solidFill>
              <a:schemeClr val="tx1"/>
            </a:solidFill>
            <a:latin typeface="#9Slide03 Cabin Condensed Mediu" panose="00000606000000000000" pitchFamily="2" charset="0"/>
          </a:endParaRPr>
        </a:p>
      </dsp:txBody>
      <dsp:txXfrm rot="-5400000">
        <a:off x="2993986" y="2621754"/>
        <a:ext cx="275665" cy="268007"/>
      </dsp:txXfrm>
    </dsp:sp>
    <dsp:sp modelId="{467C1AAA-D014-4D54-AEF5-9F1668C5058A}">
      <dsp:nvSpPr>
        <dsp:cNvPr id="0" name=""/>
        <dsp:cNvSpPr/>
      </dsp:nvSpPr>
      <dsp:spPr>
        <a:xfrm>
          <a:off x="2" y="3068433"/>
          <a:ext cx="6263633" cy="1020980"/>
        </a:xfrm>
        <a:prstGeom prst="roundRect">
          <a:avLst>
            <a:gd name="adj" fmla="val 10000"/>
          </a:avLst>
        </a:prstGeom>
        <a:solidFill>
          <a:schemeClr val="accent2">
            <a:shade val="80000"/>
            <a:hueOff val="-320943"/>
            <a:satOff val="6777"/>
            <a:lumOff val="180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0" kern="1200" dirty="0" err="1">
              <a:solidFill>
                <a:schemeClr val="tx1"/>
              </a:solidFill>
              <a:latin typeface="#9Slide03 Cabin Condensed Mediu" panose="00000606000000000000" pitchFamily="2" charset="0"/>
            </a:rPr>
            <a:t>Đếm</a:t>
          </a:r>
          <a:r>
            <a:rPr lang="en-US" sz="3200" b="0" kern="1200" dirty="0">
              <a:solidFill>
                <a:schemeClr val="tx1"/>
              </a:solidFill>
              <a:latin typeface="#9Slide03 Cabin Condensed Mediu" panose="00000606000000000000" pitchFamily="2" charset="0"/>
            </a:rPr>
            <a:t> </a:t>
          </a:r>
          <a:r>
            <a:rPr lang="en-US" sz="3200" b="0" kern="1200" dirty="0" err="1">
              <a:solidFill>
                <a:schemeClr val="tx1"/>
              </a:solidFill>
              <a:latin typeface="#9Slide03 Cabin Condensed Mediu" panose="00000606000000000000" pitchFamily="2" charset="0"/>
            </a:rPr>
            <a:t>và</a:t>
          </a:r>
          <a:r>
            <a:rPr lang="en-US" sz="3200" b="0" kern="1200" dirty="0">
              <a:solidFill>
                <a:schemeClr val="tx1"/>
              </a:solidFill>
              <a:latin typeface="#9Slide03 Cabin Condensed Mediu" panose="00000606000000000000" pitchFamily="2" charset="0"/>
            </a:rPr>
            <a:t> </a:t>
          </a:r>
          <a:r>
            <a:rPr lang="en-US" sz="3200" b="0" kern="1200" dirty="0" err="1">
              <a:solidFill>
                <a:schemeClr val="tx1"/>
              </a:solidFill>
              <a:latin typeface="#9Slide03 Cabin Condensed Mediu" panose="00000606000000000000" pitchFamily="2" charset="0"/>
            </a:rPr>
            <a:t>đánh</a:t>
          </a:r>
          <a:r>
            <a:rPr lang="en-US" sz="3200" b="0" kern="1200" dirty="0">
              <a:solidFill>
                <a:schemeClr val="tx1"/>
              </a:solidFill>
              <a:latin typeface="#9Slide03 Cabin Condensed Mediu" panose="00000606000000000000" pitchFamily="2" charset="0"/>
            </a:rPr>
            <a:t> </a:t>
          </a:r>
          <a:r>
            <a:rPr lang="en-US" sz="3200" b="0" kern="1200" dirty="0" err="1">
              <a:solidFill>
                <a:schemeClr val="tx1"/>
              </a:solidFill>
              <a:latin typeface="#9Slide03 Cabin Condensed Mediu" panose="00000606000000000000" pitchFamily="2" charset="0"/>
            </a:rPr>
            <a:t>dấu</a:t>
          </a:r>
          <a:r>
            <a:rPr lang="en-US" sz="3200" b="0" kern="1200" dirty="0">
              <a:solidFill>
                <a:schemeClr val="tx1"/>
              </a:solidFill>
              <a:latin typeface="#9Slide03 Cabin Condensed Mediu" panose="00000606000000000000" pitchFamily="2" charset="0"/>
            </a:rPr>
            <a:t> </a:t>
          </a:r>
          <a:r>
            <a:rPr lang="en-US" sz="3200" b="0" kern="1200" dirty="0" err="1">
              <a:solidFill>
                <a:schemeClr val="tx1"/>
              </a:solidFill>
              <a:latin typeface="#9Slide03 Cabin Condensed Mediu" panose="00000606000000000000" pitchFamily="2" charset="0"/>
            </a:rPr>
            <a:t>vị</a:t>
          </a:r>
          <a:r>
            <a:rPr lang="en-US" sz="3200" b="0" kern="1200" dirty="0">
              <a:solidFill>
                <a:schemeClr val="tx1"/>
              </a:solidFill>
              <a:latin typeface="#9Slide03 Cabin Condensed Mediu" panose="00000606000000000000" pitchFamily="2" charset="0"/>
            </a:rPr>
            <a:t> </a:t>
          </a:r>
          <a:r>
            <a:rPr lang="en-US" sz="3200" b="0" kern="1200" dirty="0" err="1">
              <a:solidFill>
                <a:schemeClr val="tx1"/>
              </a:solidFill>
              <a:latin typeface="#9Slide03 Cabin Condensed Mediu" panose="00000606000000000000" pitchFamily="2" charset="0"/>
            </a:rPr>
            <a:t>trí</a:t>
          </a:r>
          <a:r>
            <a:rPr lang="en-US" sz="3200" b="0" kern="1200" dirty="0">
              <a:solidFill>
                <a:schemeClr val="tx1"/>
              </a:solidFill>
              <a:latin typeface="#9Slide03 Cabin Condensed Mediu" panose="00000606000000000000" pitchFamily="2" charset="0"/>
            </a:rPr>
            <a:t> </a:t>
          </a:r>
          <a:r>
            <a:rPr lang="en-US" sz="3200" b="0" kern="1200" dirty="0" err="1">
              <a:solidFill>
                <a:schemeClr val="tx1"/>
              </a:solidFill>
              <a:latin typeface="#9Slide03 Cabin Condensed Mediu" panose="00000606000000000000" pitchFamily="2" charset="0"/>
            </a:rPr>
            <a:t>những</a:t>
          </a:r>
          <a:r>
            <a:rPr lang="en-US" sz="3200" b="0" kern="1200" dirty="0">
              <a:solidFill>
                <a:schemeClr val="tx1"/>
              </a:solidFill>
              <a:latin typeface="#9Slide03 Cabin Condensed Mediu" panose="00000606000000000000" pitchFamily="2" charset="0"/>
            </a:rPr>
            <a:t> </a:t>
          </a:r>
          <a:r>
            <a:rPr lang="en-US" sz="3200" b="0" kern="1200" dirty="0" err="1">
              <a:solidFill>
                <a:schemeClr val="tx1"/>
              </a:solidFill>
              <a:latin typeface="#9Slide03 Cabin Condensed Mediu" panose="00000606000000000000" pitchFamily="2" charset="0"/>
            </a:rPr>
            <a:t>quả</a:t>
          </a:r>
          <a:r>
            <a:rPr lang="en-US" sz="3200" b="0" kern="1200" dirty="0">
              <a:solidFill>
                <a:schemeClr val="tx1"/>
              </a:solidFill>
              <a:latin typeface="#9Slide03 Cabin Condensed Mediu" panose="00000606000000000000" pitchFamily="2" charset="0"/>
            </a:rPr>
            <a:t> </a:t>
          </a:r>
          <a:r>
            <a:rPr lang="en-US" sz="3200" b="0" kern="1200" dirty="0" err="1">
              <a:solidFill>
                <a:schemeClr val="tx1"/>
              </a:solidFill>
              <a:latin typeface="#9Slide03 Cabin Condensed Mediu" panose="00000606000000000000" pitchFamily="2" charset="0"/>
            </a:rPr>
            <a:t>bom</a:t>
          </a:r>
          <a:r>
            <a:rPr lang="en-US" sz="3200" b="0" kern="1200" dirty="0">
              <a:solidFill>
                <a:schemeClr val="tx1"/>
              </a:solidFill>
              <a:latin typeface="#9Slide03 Cabin Condensed Mediu" panose="00000606000000000000" pitchFamily="2" charset="0"/>
            </a:rPr>
            <a:t> </a:t>
          </a:r>
          <a:r>
            <a:rPr lang="en-US" sz="3200" b="0" kern="1200" dirty="0" err="1">
              <a:solidFill>
                <a:schemeClr val="tx1"/>
              </a:solidFill>
              <a:latin typeface="#9Slide03 Cabin Condensed Mediu" panose="00000606000000000000" pitchFamily="2" charset="0"/>
            </a:rPr>
            <a:t>chưa</a:t>
          </a:r>
          <a:r>
            <a:rPr lang="en-US" sz="3200" b="0" kern="1200" dirty="0">
              <a:solidFill>
                <a:schemeClr val="tx1"/>
              </a:solidFill>
              <a:latin typeface="#9Slide03 Cabin Condensed Mediu" panose="00000606000000000000" pitchFamily="2" charset="0"/>
            </a:rPr>
            <a:t> </a:t>
          </a:r>
          <a:r>
            <a:rPr lang="en-US" sz="3200" b="0" kern="1200" dirty="0" err="1">
              <a:solidFill>
                <a:schemeClr val="tx1"/>
              </a:solidFill>
              <a:latin typeface="#9Slide03 Cabin Condensed Mediu" panose="00000606000000000000" pitchFamily="2" charset="0"/>
            </a:rPr>
            <a:t>nổ</a:t>
          </a:r>
          <a:r>
            <a:rPr lang="en-US" sz="3200" b="0" kern="1200" dirty="0">
              <a:solidFill>
                <a:schemeClr val="tx1"/>
              </a:solidFill>
              <a:latin typeface="#9Slide03 Cabin Condensed Mediu" panose="00000606000000000000" pitchFamily="2" charset="0"/>
            </a:rPr>
            <a:t>, </a:t>
          </a:r>
          <a:r>
            <a:rPr lang="en-US" sz="3200" b="0" kern="1200" dirty="0" err="1">
              <a:solidFill>
                <a:schemeClr val="tx1"/>
              </a:solidFill>
              <a:latin typeface="#9Slide03 Cabin Condensed Mediu" panose="00000606000000000000" pitchFamily="2" charset="0"/>
            </a:rPr>
            <a:t>phá</a:t>
          </a:r>
          <a:r>
            <a:rPr lang="en-US" sz="3200" b="0" kern="1200" dirty="0">
              <a:solidFill>
                <a:schemeClr val="tx1"/>
              </a:solidFill>
              <a:latin typeface="#9Slide03 Cabin Condensed Mediu" panose="00000606000000000000" pitchFamily="2" charset="0"/>
            </a:rPr>
            <a:t> </a:t>
          </a:r>
          <a:r>
            <a:rPr lang="en-US" sz="3200" b="0" kern="1200" dirty="0" err="1">
              <a:solidFill>
                <a:schemeClr val="tx1"/>
              </a:solidFill>
              <a:latin typeface="#9Slide03 Cabin Condensed Mediu" panose="00000606000000000000" pitchFamily="2" charset="0"/>
            </a:rPr>
            <a:t>bom</a:t>
          </a:r>
          <a:endParaRPr lang="en-BZ" sz="3200" b="0" kern="1200" dirty="0">
            <a:solidFill>
              <a:schemeClr val="tx1"/>
            </a:solidFill>
            <a:latin typeface="#9Slide03 Cabin Condensed Mediu" panose="00000606000000000000" pitchFamily="2" charset="0"/>
          </a:endParaRPr>
        </a:p>
      </dsp:txBody>
      <dsp:txXfrm>
        <a:off x="29905" y="3098336"/>
        <a:ext cx="6203827" cy="961174"/>
      </dsp:txXfrm>
    </dsp:sp>
    <dsp:sp modelId="{42F9C3D5-23F0-4AE6-9210-9C0E6A277E32}">
      <dsp:nvSpPr>
        <dsp:cNvPr id="0" name=""/>
        <dsp:cNvSpPr/>
      </dsp:nvSpPr>
      <dsp:spPr>
        <a:xfrm rot="5400000">
          <a:off x="2940385" y="4114938"/>
          <a:ext cx="382867" cy="459441"/>
        </a:xfrm>
        <a:prstGeom prst="rightArrow">
          <a:avLst>
            <a:gd name="adj1" fmla="val 60000"/>
            <a:gd name="adj2" fmla="val 50000"/>
          </a:avLst>
        </a:prstGeom>
        <a:solidFill>
          <a:schemeClr val="accent2">
            <a:shade val="90000"/>
            <a:hueOff val="-481452"/>
            <a:satOff val="2416"/>
            <a:lumOff val="2425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BZ" sz="1600" b="0" kern="1200">
            <a:solidFill>
              <a:schemeClr val="tx1"/>
            </a:solidFill>
            <a:latin typeface="#9Slide03 Cabin Condensed Mediu" panose="00000606000000000000" pitchFamily="2" charset="0"/>
          </a:endParaRPr>
        </a:p>
      </dsp:txBody>
      <dsp:txXfrm rot="-5400000">
        <a:off x="2993986" y="4153225"/>
        <a:ext cx="275665" cy="268007"/>
      </dsp:txXfrm>
    </dsp:sp>
    <dsp:sp modelId="{849436D9-67FA-4A20-AC13-14A179FD7024}">
      <dsp:nvSpPr>
        <dsp:cNvPr id="0" name=""/>
        <dsp:cNvSpPr/>
      </dsp:nvSpPr>
      <dsp:spPr>
        <a:xfrm>
          <a:off x="2" y="4599903"/>
          <a:ext cx="6263633" cy="1020980"/>
        </a:xfrm>
        <a:prstGeom prst="roundRect">
          <a:avLst>
            <a:gd name="adj" fmla="val 10000"/>
          </a:avLst>
        </a:prstGeom>
        <a:solidFill>
          <a:schemeClr val="accent2">
            <a:shade val="80000"/>
            <a:hueOff val="-481415"/>
            <a:satOff val="10166"/>
            <a:lumOff val="270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BZ" sz="3200" b="0" kern="1200" dirty="0" err="1">
              <a:solidFill>
                <a:schemeClr val="tx1"/>
              </a:solidFill>
              <a:latin typeface="#9Slide03 Cabin Condensed Mediu" panose="00000606000000000000" pitchFamily="2" charset="0"/>
            </a:rPr>
            <a:t>Nhiệm</a:t>
          </a:r>
          <a:r>
            <a:rPr lang="en-BZ" sz="3200" b="0" kern="1200" dirty="0">
              <a:solidFill>
                <a:schemeClr val="tx1"/>
              </a:solidFill>
              <a:latin typeface="#9Slide03 Cabin Condensed Mediu" panose="00000606000000000000" pitchFamily="2" charset="0"/>
            </a:rPr>
            <a:t> </a:t>
          </a:r>
          <a:r>
            <a:rPr lang="en-BZ" sz="3200" b="0" kern="1200" dirty="0" err="1">
              <a:solidFill>
                <a:schemeClr val="tx1"/>
              </a:solidFill>
              <a:latin typeface="#9Slide03 Cabin Condensed Mediu" panose="00000606000000000000" pitchFamily="2" charset="0"/>
            </a:rPr>
            <a:t>vụ</a:t>
          </a:r>
          <a:r>
            <a:rPr lang="en-BZ" sz="3200" b="0" kern="1200" dirty="0">
              <a:solidFill>
                <a:schemeClr val="tx1"/>
              </a:solidFill>
              <a:latin typeface="#9Slide03 Cabin Condensed Mediu" panose="00000606000000000000" pitchFamily="2" charset="0"/>
            </a:rPr>
            <a:t> </a:t>
          </a:r>
          <a:r>
            <a:rPr lang="en-BZ" sz="3200" b="0" kern="1200" dirty="0" err="1">
              <a:solidFill>
                <a:schemeClr val="tx1"/>
              </a:solidFill>
              <a:latin typeface="#9Slide03 Cabin Condensed Mediu" panose="00000606000000000000" pitchFamily="2" charset="0"/>
            </a:rPr>
            <a:t>khó</a:t>
          </a:r>
          <a:r>
            <a:rPr lang="en-BZ" sz="3200" b="0" kern="1200" dirty="0">
              <a:solidFill>
                <a:schemeClr val="tx1"/>
              </a:solidFill>
              <a:latin typeface="#9Slide03 Cabin Condensed Mediu" panose="00000606000000000000" pitchFamily="2" charset="0"/>
            </a:rPr>
            <a:t> </a:t>
          </a:r>
          <a:r>
            <a:rPr lang="en-BZ" sz="3200" b="0" kern="1200" dirty="0" err="1">
              <a:solidFill>
                <a:schemeClr val="tx1"/>
              </a:solidFill>
              <a:latin typeface="#9Slide03 Cabin Condensed Mediu" panose="00000606000000000000" pitchFamily="2" charset="0"/>
            </a:rPr>
            <a:t>khăn</a:t>
          </a:r>
          <a:r>
            <a:rPr lang="en-BZ" sz="3200" b="0" kern="1200" dirty="0">
              <a:solidFill>
                <a:schemeClr val="tx1"/>
              </a:solidFill>
              <a:latin typeface="#9Slide03 Cabin Condensed Mediu" panose="00000606000000000000" pitchFamily="2" charset="0"/>
            </a:rPr>
            <a:t>, </a:t>
          </a:r>
          <a:r>
            <a:rPr lang="en-BZ" sz="3200" b="0" kern="1200" dirty="0" err="1">
              <a:solidFill>
                <a:schemeClr val="tx1"/>
              </a:solidFill>
              <a:latin typeface="#9Slide03 Cabin Condensed Mediu" panose="00000606000000000000" pitchFamily="2" charset="0"/>
            </a:rPr>
            <a:t>nguy</a:t>
          </a:r>
          <a:r>
            <a:rPr lang="en-BZ" sz="3200" b="0" kern="1200" dirty="0">
              <a:solidFill>
                <a:schemeClr val="tx1"/>
              </a:solidFill>
              <a:latin typeface="#9Slide03 Cabin Condensed Mediu" panose="00000606000000000000" pitchFamily="2" charset="0"/>
            </a:rPr>
            <a:t> </a:t>
          </a:r>
          <a:r>
            <a:rPr lang="en-BZ" sz="3200" b="0" kern="1200" dirty="0" err="1">
              <a:solidFill>
                <a:schemeClr val="tx1"/>
              </a:solidFill>
              <a:latin typeface="#9Slide03 Cabin Condensed Mediu" panose="00000606000000000000" pitchFamily="2" charset="0"/>
            </a:rPr>
            <a:t>hiểm</a:t>
          </a:r>
          <a:r>
            <a:rPr lang="en-BZ" sz="3200" b="0" kern="1200" dirty="0">
              <a:solidFill>
                <a:schemeClr val="tx1"/>
              </a:solidFill>
              <a:latin typeface="#9Slide03 Cabin Condensed Mediu" panose="00000606000000000000" pitchFamily="2" charset="0"/>
            </a:rPr>
            <a:t>, </a:t>
          </a:r>
          <a:r>
            <a:rPr lang="en-BZ" sz="3200" b="0" kern="1200" dirty="0" err="1">
              <a:solidFill>
                <a:schemeClr val="tx1"/>
              </a:solidFill>
              <a:latin typeface="#9Slide03 Cabin Condensed Mediu" panose="00000606000000000000" pitchFamily="2" charset="0"/>
            </a:rPr>
            <a:t>cận</a:t>
          </a:r>
          <a:r>
            <a:rPr lang="en-BZ" sz="3200" b="0" kern="1200" dirty="0">
              <a:solidFill>
                <a:schemeClr val="tx1"/>
              </a:solidFill>
              <a:latin typeface="#9Slide03 Cabin Condensed Mediu" panose="00000606000000000000" pitchFamily="2" charset="0"/>
            </a:rPr>
            <a:t> </a:t>
          </a:r>
          <a:r>
            <a:rPr lang="en-BZ" sz="3200" b="0" kern="1200" dirty="0" err="1">
              <a:solidFill>
                <a:schemeClr val="tx1"/>
              </a:solidFill>
              <a:latin typeface="#9Slide03 Cabin Condensed Mediu" panose="00000606000000000000" pitchFamily="2" charset="0"/>
            </a:rPr>
            <a:t>kề</a:t>
          </a:r>
          <a:r>
            <a:rPr lang="en-BZ" sz="3200" b="0" kern="1200" dirty="0">
              <a:solidFill>
                <a:schemeClr val="tx1"/>
              </a:solidFill>
              <a:latin typeface="#9Slide03 Cabin Condensed Mediu" panose="00000606000000000000" pitchFamily="2" charset="0"/>
            </a:rPr>
            <a:t> </a:t>
          </a:r>
          <a:r>
            <a:rPr lang="en-BZ" sz="3200" b="0" kern="1200" dirty="0" err="1">
              <a:solidFill>
                <a:schemeClr val="tx1"/>
              </a:solidFill>
              <a:latin typeface="#9Slide03 Cabin Condensed Mediu" panose="00000606000000000000" pitchFamily="2" charset="0"/>
            </a:rPr>
            <a:t>với</a:t>
          </a:r>
          <a:r>
            <a:rPr lang="en-BZ" sz="3200" b="0" kern="1200" dirty="0">
              <a:solidFill>
                <a:schemeClr val="tx1"/>
              </a:solidFill>
              <a:latin typeface="#9Slide03 Cabin Condensed Mediu" panose="00000606000000000000" pitchFamily="2" charset="0"/>
            </a:rPr>
            <a:t> </a:t>
          </a:r>
          <a:r>
            <a:rPr lang="en-BZ" sz="3200" b="0" kern="1200" dirty="0" err="1">
              <a:solidFill>
                <a:schemeClr val="tx1"/>
              </a:solidFill>
              <a:latin typeface="#9Slide03 Cabin Condensed Mediu" panose="00000606000000000000" pitchFamily="2" charset="0"/>
            </a:rPr>
            <a:t>cái</a:t>
          </a:r>
          <a:r>
            <a:rPr lang="en-BZ" sz="3200" b="0" kern="1200" dirty="0">
              <a:solidFill>
                <a:schemeClr val="tx1"/>
              </a:solidFill>
              <a:latin typeface="#9Slide03 Cabin Condensed Mediu" panose="00000606000000000000" pitchFamily="2" charset="0"/>
            </a:rPr>
            <a:t> </a:t>
          </a:r>
          <a:r>
            <a:rPr lang="en-BZ" sz="3200" b="0" kern="1200" dirty="0" err="1">
              <a:solidFill>
                <a:schemeClr val="tx1"/>
              </a:solidFill>
              <a:latin typeface="#9Slide03 Cabin Condensed Mediu" panose="00000606000000000000" pitchFamily="2" charset="0"/>
            </a:rPr>
            <a:t>chết</a:t>
          </a:r>
          <a:endParaRPr lang="en-BZ" sz="3200" b="0" kern="1200" dirty="0">
            <a:solidFill>
              <a:schemeClr val="tx1"/>
            </a:solidFill>
            <a:latin typeface="#9Slide03 Cabin Condensed Mediu" panose="00000606000000000000" pitchFamily="2" charset="0"/>
          </a:endParaRPr>
        </a:p>
      </dsp:txBody>
      <dsp:txXfrm>
        <a:off x="29905" y="4629806"/>
        <a:ext cx="6203827" cy="96117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A41592-ABFF-4967-93E0-735A30DBFB3E}">
      <dsp:nvSpPr>
        <dsp:cNvPr id="0" name=""/>
        <dsp:cNvSpPr/>
      </dsp:nvSpPr>
      <dsp:spPr>
        <a:xfrm rot="10800000">
          <a:off x="2281758" y="1575"/>
          <a:ext cx="7450870" cy="1620139"/>
        </a:xfrm>
        <a:prstGeom prst="homePlate">
          <a:avLst/>
        </a:prstGeom>
        <a:solidFill>
          <a:schemeClr val="accent2">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4437" tIns="137160" rIns="256032" bIns="137160" numCol="1" spcCol="1270" anchor="ctr" anchorCtr="0">
          <a:noAutofit/>
        </a:bodyPr>
        <a:lstStyle/>
        <a:p>
          <a:pPr marL="0" lvl="0" indent="0" algn="ctr" defTabSz="1600200">
            <a:lnSpc>
              <a:spcPct val="90000"/>
            </a:lnSpc>
            <a:spcBef>
              <a:spcPct val="0"/>
            </a:spcBef>
            <a:spcAft>
              <a:spcPct val="35000"/>
            </a:spcAft>
            <a:buNone/>
          </a:pPr>
          <a:r>
            <a:rPr lang="en-US" sz="3600" b="1" kern="1200" dirty="0" err="1">
              <a:solidFill>
                <a:schemeClr val="tx1"/>
              </a:solidFill>
              <a:latin typeface="#9Slide03 Cabin Condensed Mediu" panose="00000606000000000000" pitchFamily="2" charset="0"/>
              <a:cs typeface="Calibri" panose="020F0502020204030204" pitchFamily="34" charset="0"/>
            </a:rPr>
            <a:t>Mê</a:t>
          </a:r>
          <a:r>
            <a:rPr lang="en-US" sz="3600" b="1" kern="1200" dirty="0">
              <a:solidFill>
                <a:schemeClr val="tx1"/>
              </a:solidFill>
              <a:latin typeface="#9Slide03 Cabin Condensed Mediu" panose="00000606000000000000" pitchFamily="2" charset="0"/>
              <a:cs typeface="Calibri" panose="020F0502020204030204" pitchFamily="34" charset="0"/>
            </a:rPr>
            <a:t> </a:t>
          </a:r>
          <a:r>
            <a:rPr lang="en-US" sz="3600" b="1" kern="1200" dirty="0" err="1">
              <a:solidFill>
                <a:schemeClr val="tx1"/>
              </a:solidFill>
              <a:latin typeface="#9Slide03 Cabin Condensed Mediu" panose="00000606000000000000" pitchFamily="2" charset="0"/>
              <a:cs typeface="Calibri" panose="020F0502020204030204" pitchFamily="34" charset="0"/>
            </a:rPr>
            <a:t>hát</a:t>
          </a:r>
          <a:r>
            <a:rPr lang="en-US" sz="3600" b="1" kern="1200" dirty="0">
              <a:solidFill>
                <a:schemeClr val="tx1"/>
              </a:solidFill>
              <a:latin typeface="#9Slide03 Cabin Condensed Mediu" panose="00000606000000000000" pitchFamily="2" charset="0"/>
              <a:cs typeface="Calibri" panose="020F0502020204030204" pitchFamily="34" charset="0"/>
            </a:rPr>
            <a:t>, </a:t>
          </a:r>
          <a:r>
            <a:rPr lang="en-US" sz="3600" b="1" kern="1200" dirty="0" err="1">
              <a:solidFill>
                <a:schemeClr val="tx1"/>
              </a:solidFill>
              <a:latin typeface="#9Slide03 Cabin Condensed Mediu" panose="00000606000000000000" pitchFamily="2" charset="0"/>
              <a:cs typeface="Calibri" panose="020F0502020204030204" pitchFamily="34" charset="0"/>
            </a:rPr>
            <a:t>bịa</a:t>
          </a:r>
          <a:r>
            <a:rPr lang="en-US" sz="3600" b="1" kern="1200" dirty="0">
              <a:solidFill>
                <a:schemeClr val="tx1"/>
              </a:solidFill>
              <a:latin typeface="#9Slide03 Cabin Condensed Mediu" panose="00000606000000000000" pitchFamily="2" charset="0"/>
              <a:cs typeface="Calibri" panose="020F0502020204030204" pitchFamily="34" charset="0"/>
            </a:rPr>
            <a:t> </a:t>
          </a:r>
          <a:r>
            <a:rPr lang="en-US" sz="3600" b="1" kern="1200" dirty="0" err="1">
              <a:solidFill>
                <a:schemeClr val="tx1"/>
              </a:solidFill>
              <a:latin typeface="#9Slide03 Cabin Condensed Mediu" panose="00000606000000000000" pitchFamily="2" charset="0"/>
              <a:cs typeface="Calibri" panose="020F0502020204030204" pitchFamily="34" charset="0"/>
            </a:rPr>
            <a:t>ra</a:t>
          </a:r>
          <a:r>
            <a:rPr lang="en-US" sz="3600" b="1" kern="1200" dirty="0">
              <a:solidFill>
                <a:schemeClr val="tx1"/>
              </a:solidFill>
              <a:latin typeface="#9Slide03 Cabin Condensed Mediu" panose="00000606000000000000" pitchFamily="2" charset="0"/>
              <a:cs typeface="Calibri" panose="020F0502020204030204" pitchFamily="34" charset="0"/>
            </a:rPr>
            <a:t> </a:t>
          </a:r>
          <a:r>
            <a:rPr lang="en-US" sz="3600" b="1" kern="1200" dirty="0" err="1">
              <a:solidFill>
                <a:schemeClr val="tx1"/>
              </a:solidFill>
              <a:latin typeface="#9Slide03 Cabin Condensed Mediu" panose="00000606000000000000" pitchFamily="2" charset="0"/>
              <a:cs typeface="Calibri" panose="020F0502020204030204" pitchFamily="34" charset="0"/>
            </a:rPr>
            <a:t>lời</a:t>
          </a:r>
          <a:endParaRPr lang="en-US" sz="3600" b="1" kern="1200" dirty="0">
            <a:solidFill>
              <a:schemeClr val="tx1"/>
            </a:solidFill>
            <a:latin typeface="#9Slide03 Cabin Condensed Mediu" panose="00000606000000000000" pitchFamily="2" charset="0"/>
            <a:cs typeface="Calibri" panose="020F0502020204030204" pitchFamily="34" charset="0"/>
          </a:endParaRPr>
        </a:p>
      </dsp:txBody>
      <dsp:txXfrm rot="10800000">
        <a:off x="2686793" y="1575"/>
        <a:ext cx="7045835" cy="1620139"/>
      </dsp:txXfrm>
    </dsp:sp>
    <dsp:sp modelId="{E16B83E9-CAE6-48F0-A324-D02257FB43B4}">
      <dsp:nvSpPr>
        <dsp:cNvPr id="0" name=""/>
        <dsp:cNvSpPr/>
      </dsp:nvSpPr>
      <dsp:spPr>
        <a:xfrm>
          <a:off x="1471688" y="1575"/>
          <a:ext cx="1620139" cy="1620139"/>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7E6790C-07CF-4F9D-B2B3-4CC3F50BD149}">
      <dsp:nvSpPr>
        <dsp:cNvPr id="0" name=""/>
        <dsp:cNvSpPr/>
      </dsp:nvSpPr>
      <dsp:spPr>
        <a:xfrm rot="10800000">
          <a:off x="2281758" y="2105339"/>
          <a:ext cx="7450870" cy="1620139"/>
        </a:xfrm>
        <a:prstGeom prst="homePlate">
          <a:avLst/>
        </a:prstGeom>
        <a:solidFill>
          <a:schemeClr val="accent2">
            <a:shade val="50000"/>
            <a:hueOff val="-394115"/>
            <a:satOff val="5189"/>
            <a:lumOff val="310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4437" tIns="137160" rIns="256032" bIns="137160" numCol="1" spcCol="1270" anchor="ctr" anchorCtr="0">
          <a:noAutofit/>
        </a:bodyPr>
        <a:lstStyle/>
        <a:p>
          <a:pPr marL="0" lvl="0" indent="0" algn="ctr" defTabSz="1600200">
            <a:lnSpc>
              <a:spcPct val="90000"/>
            </a:lnSpc>
            <a:spcBef>
              <a:spcPct val="0"/>
            </a:spcBef>
            <a:spcAft>
              <a:spcPct val="35000"/>
            </a:spcAft>
            <a:buNone/>
          </a:pPr>
          <a:r>
            <a:rPr lang="en-US" sz="3600" b="1" kern="1200" dirty="0" err="1">
              <a:solidFill>
                <a:schemeClr val="tx1"/>
              </a:solidFill>
              <a:latin typeface="#9Slide03 Cabin Condensed Mediu" panose="00000606000000000000" pitchFamily="2" charset="0"/>
              <a:cs typeface="Calibri" panose="020F0502020204030204" pitchFamily="34" charset="0"/>
            </a:rPr>
            <a:t>Thích</a:t>
          </a:r>
          <a:r>
            <a:rPr lang="en-US" sz="3600" b="1" kern="1200" dirty="0">
              <a:solidFill>
                <a:schemeClr val="tx1"/>
              </a:solidFill>
              <a:latin typeface="#9Slide03 Cabin Condensed Mediu" panose="00000606000000000000" pitchFamily="2" charset="0"/>
              <a:cs typeface="Calibri" panose="020F0502020204030204" pitchFamily="34" charset="0"/>
            </a:rPr>
            <a:t> </a:t>
          </a:r>
          <a:r>
            <a:rPr lang="en-US" sz="3600" b="1" kern="1200" dirty="0" err="1">
              <a:solidFill>
                <a:schemeClr val="tx1"/>
              </a:solidFill>
              <a:latin typeface="#9Slide03 Cabin Condensed Mediu" panose="00000606000000000000" pitchFamily="2" charset="0"/>
              <a:cs typeface="Calibri" panose="020F0502020204030204" pitchFamily="34" charset="0"/>
            </a:rPr>
            <a:t>ngắm</a:t>
          </a:r>
          <a:r>
            <a:rPr lang="en-US" sz="3600" b="1" kern="1200" dirty="0">
              <a:solidFill>
                <a:schemeClr val="tx1"/>
              </a:solidFill>
              <a:latin typeface="#9Slide03 Cabin Condensed Mediu" panose="00000606000000000000" pitchFamily="2" charset="0"/>
              <a:cs typeface="Calibri" panose="020F0502020204030204" pitchFamily="34" charset="0"/>
            </a:rPr>
            <a:t> </a:t>
          </a:r>
          <a:r>
            <a:rPr lang="en-US" sz="3600" b="1" kern="1200" dirty="0" err="1">
              <a:solidFill>
                <a:schemeClr val="tx1"/>
              </a:solidFill>
              <a:latin typeface="#9Slide03 Cabin Condensed Mediu" panose="00000606000000000000" pitchFamily="2" charset="0"/>
              <a:cs typeface="Calibri" panose="020F0502020204030204" pitchFamily="34" charset="0"/>
            </a:rPr>
            <a:t>trong</a:t>
          </a:r>
          <a:r>
            <a:rPr lang="en-US" sz="3600" b="1" kern="1200" dirty="0">
              <a:solidFill>
                <a:schemeClr val="tx1"/>
              </a:solidFill>
              <a:latin typeface="#9Slide03 Cabin Condensed Mediu" panose="00000606000000000000" pitchFamily="2" charset="0"/>
              <a:cs typeface="Calibri" panose="020F0502020204030204" pitchFamily="34" charset="0"/>
            </a:rPr>
            <a:t> </a:t>
          </a:r>
          <a:r>
            <a:rPr lang="en-US" sz="3600" b="1" kern="1200" dirty="0" err="1">
              <a:solidFill>
                <a:schemeClr val="tx1"/>
              </a:solidFill>
              <a:latin typeface="#9Slide03 Cabin Condensed Mediu" panose="00000606000000000000" pitchFamily="2" charset="0"/>
              <a:cs typeface="Calibri" panose="020F0502020204030204" pitchFamily="34" charset="0"/>
            </a:rPr>
            <a:t>gương</a:t>
          </a:r>
          <a:endParaRPr lang="en-US" sz="3600" b="1" kern="1200" dirty="0">
            <a:solidFill>
              <a:schemeClr val="tx1"/>
            </a:solidFill>
            <a:latin typeface="#9Slide03 Cabin Condensed Mediu" panose="00000606000000000000" pitchFamily="2" charset="0"/>
            <a:cs typeface="Calibri" panose="020F0502020204030204" pitchFamily="34" charset="0"/>
          </a:endParaRPr>
        </a:p>
      </dsp:txBody>
      <dsp:txXfrm rot="10800000">
        <a:off x="2686793" y="2105339"/>
        <a:ext cx="7045835" cy="1620139"/>
      </dsp:txXfrm>
    </dsp:sp>
    <dsp:sp modelId="{74131157-E851-4822-8D8D-277F951FBF83}">
      <dsp:nvSpPr>
        <dsp:cNvPr id="0" name=""/>
        <dsp:cNvSpPr/>
      </dsp:nvSpPr>
      <dsp:spPr>
        <a:xfrm>
          <a:off x="1471688" y="2105339"/>
          <a:ext cx="1620139" cy="1620139"/>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30000" r="-3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D6FD7DC-84A7-45EB-891B-D55695454591}">
      <dsp:nvSpPr>
        <dsp:cNvPr id="0" name=""/>
        <dsp:cNvSpPr/>
      </dsp:nvSpPr>
      <dsp:spPr>
        <a:xfrm rot="10800000">
          <a:off x="2281758" y="4209102"/>
          <a:ext cx="7450870" cy="1620139"/>
        </a:xfrm>
        <a:prstGeom prst="homePlate">
          <a:avLst/>
        </a:prstGeom>
        <a:solidFill>
          <a:schemeClr val="accent2">
            <a:shade val="50000"/>
            <a:hueOff val="-394115"/>
            <a:satOff val="5189"/>
            <a:lumOff val="310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4437" tIns="137160" rIns="256032" bIns="137160" numCol="1" spcCol="1270" anchor="ctr" anchorCtr="0">
          <a:noAutofit/>
        </a:bodyPr>
        <a:lstStyle/>
        <a:p>
          <a:pPr marL="0" lvl="0" indent="0" algn="ctr" defTabSz="1600200">
            <a:lnSpc>
              <a:spcPct val="90000"/>
            </a:lnSpc>
            <a:spcBef>
              <a:spcPct val="0"/>
            </a:spcBef>
            <a:spcAft>
              <a:spcPct val="35000"/>
            </a:spcAft>
            <a:buNone/>
          </a:pPr>
          <a:r>
            <a:rPr lang="en-US" sz="3600" b="1" kern="1200" dirty="0" err="1">
              <a:solidFill>
                <a:schemeClr val="tx1"/>
              </a:solidFill>
              <a:latin typeface="#9Slide03 Cabin Condensed Mediu" panose="00000606000000000000" pitchFamily="2" charset="0"/>
              <a:cs typeface="Calibri" panose="020F0502020204030204" pitchFamily="34" charset="0"/>
            </a:rPr>
            <a:t>Thích</a:t>
          </a:r>
          <a:r>
            <a:rPr lang="en-US" sz="3600" b="1" kern="1200" dirty="0">
              <a:solidFill>
                <a:schemeClr val="tx1"/>
              </a:solidFill>
              <a:latin typeface="#9Slide03 Cabin Condensed Mediu" panose="00000606000000000000" pitchFamily="2" charset="0"/>
              <a:cs typeface="Calibri" panose="020F0502020204030204" pitchFamily="34" charset="0"/>
            </a:rPr>
            <a:t> </a:t>
          </a:r>
          <a:r>
            <a:rPr lang="en-US" sz="3600" b="1" kern="1200" dirty="0" err="1">
              <a:solidFill>
                <a:schemeClr val="tx1"/>
              </a:solidFill>
              <a:latin typeface="#9Slide03 Cabin Condensed Mediu" panose="00000606000000000000" pitchFamily="2" charset="0"/>
              <a:cs typeface="Calibri" panose="020F0502020204030204" pitchFamily="34" charset="0"/>
            </a:rPr>
            <a:t>ngồi</a:t>
          </a:r>
          <a:r>
            <a:rPr lang="en-US" sz="3600" b="1" kern="1200" dirty="0">
              <a:solidFill>
                <a:schemeClr val="tx1"/>
              </a:solidFill>
              <a:latin typeface="#9Slide03 Cabin Condensed Mediu" panose="00000606000000000000" pitchFamily="2" charset="0"/>
              <a:cs typeface="Calibri" panose="020F0502020204030204" pitchFamily="34" charset="0"/>
            </a:rPr>
            <a:t> </a:t>
          </a:r>
          <a:r>
            <a:rPr lang="en-US" sz="3600" b="1" kern="1200" dirty="0" err="1">
              <a:solidFill>
                <a:schemeClr val="tx1"/>
              </a:solidFill>
              <a:latin typeface="#9Slide03 Cabin Condensed Mediu" panose="00000606000000000000" pitchFamily="2" charset="0"/>
              <a:cs typeface="Calibri" panose="020F0502020204030204" pitchFamily="34" charset="0"/>
            </a:rPr>
            <a:t>bó</a:t>
          </a:r>
          <a:r>
            <a:rPr lang="en-US" sz="3600" b="1" kern="1200" dirty="0">
              <a:solidFill>
                <a:schemeClr val="tx1"/>
              </a:solidFill>
              <a:latin typeface="#9Slide03 Cabin Condensed Mediu" panose="00000606000000000000" pitchFamily="2" charset="0"/>
              <a:cs typeface="Calibri" panose="020F0502020204030204" pitchFamily="34" charset="0"/>
            </a:rPr>
            <a:t> </a:t>
          </a:r>
          <a:r>
            <a:rPr lang="en-US" sz="3600" b="1" kern="1200" dirty="0" err="1">
              <a:solidFill>
                <a:schemeClr val="tx1"/>
              </a:solidFill>
              <a:latin typeface="#9Slide03 Cabin Condensed Mediu" panose="00000606000000000000" pitchFamily="2" charset="0"/>
              <a:cs typeface="Calibri" panose="020F0502020204030204" pitchFamily="34" charset="0"/>
            </a:rPr>
            <a:t>gối</a:t>
          </a:r>
          <a:r>
            <a:rPr lang="en-US" sz="3600" b="1" kern="1200" dirty="0">
              <a:solidFill>
                <a:schemeClr val="tx1"/>
              </a:solidFill>
              <a:latin typeface="#9Slide03 Cabin Condensed Mediu" panose="00000606000000000000" pitchFamily="2" charset="0"/>
              <a:cs typeface="Calibri" panose="020F0502020204030204" pitchFamily="34" charset="0"/>
            </a:rPr>
            <a:t> </a:t>
          </a:r>
          <a:r>
            <a:rPr lang="en-US" sz="3600" b="1" kern="1200" dirty="0" err="1">
              <a:solidFill>
                <a:schemeClr val="tx1"/>
              </a:solidFill>
              <a:latin typeface="#9Slide03 Cabin Condensed Mediu" panose="00000606000000000000" pitchFamily="2" charset="0"/>
              <a:cs typeface="Calibri" panose="020F0502020204030204" pitchFamily="34" charset="0"/>
            </a:rPr>
            <a:t>mơ</a:t>
          </a:r>
          <a:r>
            <a:rPr lang="en-US" sz="3600" b="1" kern="1200" dirty="0">
              <a:solidFill>
                <a:schemeClr val="tx1"/>
              </a:solidFill>
              <a:latin typeface="#9Slide03 Cabin Condensed Mediu" panose="00000606000000000000" pitchFamily="2" charset="0"/>
              <a:cs typeface="Calibri" panose="020F0502020204030204" pitchFamily="34" charset="0"/>
            </a:rPr>
            <a:t> </a:t>
          </a:r>
          <a:r>
            <a:rPr lang="en-US" sz="3600" b="1" kern="1200" dirty="0" err="1">
              <a:solidFill>
                <a:schemeClr val="tx1"/>
              </a:solidFill>
              <a:latin typeface="#9Slide03 Cabin Condensed Mediu" panose="00000606000000000000" pitchFamily="2" charset="0"/>
              <a:cs typeface="Calibri" panose="020F0502020204030204" pitchFamily="34" charset="0"/>
            </a:rPr>
            <a:t>màng</a:t>
          </a:r>
          <a:endParaRPr lang="en-US" sz="3600" b="1" kern="1200" dirty="0">
            <a:solidFill>
              <a:schemeClr val="tx1"/>
            </a:solidFill>
            <a:latin typeface="#9Slide03 Cabin Condensed Mediu" panose="00000606000000000000" pitchFamily="2" charset="0"/>
            <a:cs typeface="Calibri" panose="020F0502020204030204" pitchFamily="34" charset="0"/>
          </a:endParaRPr>
        </a:p>
      </dsp:txBody>
      <dsp:txXfrm rot="10800000">
        <a:off x="2686793" y="4209102"/>
        <a:ext cx="7045835" cy="1620139"/>
      </dsp:txXfrm>
    </dsp:sp>
    <dsp:sp modelId="{21F57D60-5FA7-4158-A4BD-B98A15464848}">
      <dsp:nvSpPr>
        <dsp:cNvPr id="0" name=""/>
        <dsp:cNvSpPr/>
      </dsp:nvSpPr>
      <dsp:spPr>
        <a:xfrm>
          <a:off x="1471688" y="4209102"/>
          <a:ext cx="1620139" cy="1620139"/>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182B50-C55E-4A39-84E9-CE6FA22D4F5B}">
      <dsp:nvSpPr>
        <dsp:cNvPr id="0" name=""/>
        <dsp:cNvSpPr/>
      </dsp:nvSpPr>
      <dsp:spPr>
        <a:xfrm>
          <a:off x="172707" y="1736"/>
          <a:ext cx="5972641" cy="971812"/>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83820" rIns="125730" bIns="83820" numCol="1" spcCol="1270" anchor="ctr" anchorCtr="0">
          <a:noAutofit/>
        </a:bodyPr>
        <a:lstStyle/>
        <a:p>
          <a:pPr marL="0" lvl="0" indent="0" algn="ctr" defTabSz="2933700">
            <a:lnSpc>
              <a:spcPct val="90000"/>
            </a:lnSpc>
            <a:spcBef>
              <a:spcPct val="0"/>
            </a:spcBef>
            <a:spcAft>
              <a:spcPct val="35000"/>
            </a:spcAft>
            <a:buNone/>
          </a:pPr>
          <a:r>
            <a:rPr lang="en-US" sz="6600" b="1" kern="1200" dirty="0" err="1">
              <a:latin typeface="Calibri" panose="020F0502020204030204" pitchFamily="34" charset="0"/>
              <a:cs typeface="Calibri" panose="020F0502020204030204" pitchFamily="34" charset="0"/>
            </a:rPr>
            <a:t>Khung</a:t>
          </a:r>
          <a:r>
            <a:rPr lang="en-US" sz="6600" b="1" kern="1200" dirty="0">
              <a:latin typeface="Calibri" panose="020F0502020204030204" pitchFamily="34" charset="0"/>
              <a:cs typeface="Calibri" panose="020F0502020204030204" pitchFamily="34" charset="0"/>
            </a:rPr>
            <a:t> </a:t>
          </a:r>
          <a:r>
            <a:rPr lang="en-US" sz="6600" b="1" kern="1200" dirty="0" err="1">
              <a:latin typeface="Calibri" panose="020F0502020204030204" pitchFamily="34" charset="0"/>
              <a:cs typeface="Calibri" panose="020F0502020204030204" pitchFamily="34" charset="0"/>
            </a:rPr>
            <a:t>cảnh</a:t>
          </a:r>
          <a:endParaRPr lang="en-US" sz="6600" b="1" kern="1200" dirty="0">
            <a:latin typeface="Calibri" panose="020F0502020204030204" pitchFamily="34" charset="0"/>
            <a:cs typeface="Calibri" panose="020F0502020204030204" pitchFamily="34" charset="0"/>
          </a:endParaRPr>
        </a:p>
      </dsp:txBody>
      <dsp:txXfrm>
        <a:off x="201170" y="30199"/>
        <a:ext cx="5915715" cy="914886"/>
      </dsp:txXfrm>
    </dsp:sp>
    <dsp:sp modelId="{E5202185-B8E7-49EC-B682-D16FA8DEEEBD}">
      <dsp:nvSpPr>
        <dsp:cNvPr id="0" name=""/>
        <dsp:cNvSpPr/>
      </dsp:nvSpPr>
      <dsp:spPr>
        <a:xfrm>
          <a:off x="769972" y="973548"/>
          <a:ext cx="597264" cy="728859"/>
        </a:xfrm>
        <a:custGeom>
          <a:avLst/>
          <a:gdLst/>
          <a:ahLst/>
          <a:cxnLst/>
          <a:rect l="0" t="0" r="0" b="0"/>
          <a:pathLst>
            <a:path>
              <a:moveTo>
                <a:pt x="0" y="0"/>
              </a:moveTo>
              <a:lnTo>
                <a:pt x="0" y="728859"/>
              </a:lnTo>
              <a:lnTo>
                <a:pt x="597264" y="728859"/>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595FB34-6109-4450-A02B-65296D26E499}">
      <dsp:nvSpPr>
        <dsp:cNvPr id="0" name=""/>
        <dsp:cNvSpPr/>
      </dsp:nvSpPr>
      <dsp:spPr>
        <a:xfrm>
          <a:off x="1367236" y="1216501"/>
          <a:ext cx="6026091" cy="971812"/>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vi-VN" sz="2800" b="1" i="0" kern="1200" dirty="0">
              <a:latin typeface="Calibri" panose="020F0502020204030204" pitchFamily="34" charset="0"/>
              <a:cs typeface="Calibri" panose="020F0502020204030204" pitchFamily="34" charset="0"/>
            </a:rPr>
            <a:t>Vắng lặng đến phát s</a:t>
          </a:r>
          <a:r>
            <a:rPr lang="en-BZ" sz="2800" b="1" i="0" kern="1200" dirty="0">
              <a:latin typeface="Calibri" panose="020F0502020204030204" pitchFamily="34" charset="0"/>
              <a:cs typeface="Calibri" panose="020F0502020204030204" pitchFamily="34" charset="0"/>
            </a:rPr>
            <a:t>ợ</a:t>
          </a:r>
          <a:r>
            <a:rPr lang="vi-VN" sz="2800" b="1" i="0" kern="1200" dirty="0">
              <a:latin typeface="Calibri" panose="020F0502020204030204" pitchFamily="34" charset="0"/>
              <a:cs typeface="Calibri" panose="020F0502020204030204" pitchFamily="34" charset="0"/>
            </a:rPr>
            <a:t>. Cây còn lại xơ xác. </a:t>
          </a:r>
          <a:endParaRPr lang="en-US" sz="2800" b="1" kern="1200" dirty="0">
            <a:latin typeface="Calibri" panose="020F0502020204030204" pitchFamily="34" charset="0"/>
            <a:cs typeface="Calibri" panose="020F0502020204030204" pitchFamily="34" charset="0"/>
          </a:endParaRPr>
        </a:p>
      </dsp:txBody>
      <dsp:txXfrm>
        <a:off x="1395699" y="1244964"/>
        <a:ext cx="5969165" cy="914886"/>
      </dsp:txXfrm>
    </dsp:sp>
    <dsp:sp modelId="{F0E3523A-26A7-4FEA-9641-9DF1DCA0829E}">
      <dsp:nvSpPr>
        <dsp:cNvPr id="0" name=""/>
        <dsp:cNvSpPr/>
      </dsp:nvSpPr>
      <dsp:spPr>
        <a:xfrm>
          <a:off x="769972" y="973548"/>
          <a:ext cx="597264" cy="1943624"/>
        </a:xfrm>
        <a:custGeom>
          <a:avLst/>
          <a:gdLst/>
          <a:ahLst/>
          <a:cxnLst/>
          <a:rect l="0" t="0" r="0" b="0"/>
          <a:pathLst>
            <a:path>
              <a:moveTo>
                <a:pt x="0" y="0"/>
              </a:moveTo>
              <a:lnTo>
                <a:pt x="0" y="1943624"/>
              </a:lnTo>
              <a:lnTo>
                <a:pt x="597264" y="1943624"/>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DBC515C-86D1-4722-9439-BA21A5D5BB5C}">
      <dsp:nvSpPr>
        <dsp:cNvPr id="0" name=""/>
        <dsp:cNvSpPr/>
      </dsp:nvSpPr>
      <dsp:spPr>
        <a:xfrm>
          <a:off x="1367236" y="2431267"/>
          <a:ext cx="6026091" cy="971812"/>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vi-VN" sz="2800" b="1" i="0" kern="1200" dirty="0">
              <a:latin typeface="Calibri" panose="020F0502020204030204" pitchFamily="34" charset="0"/>
              <a:cs typeface="Calibri" panose="020F0502020204030204" pitchFamily="34" charset="0"/>
            </a:rPr>
            <a:t>Đất nóng. Khói đen vật vờ</a:t>
          </a:r>
          <a:br>
            <a:rPr lang="vi-VN" sz="2800" b="1" kern="1200" dirty="0">
              <a:latin typeface="Calibri" panose="020F0502020204030204" pitchFamily="34" charset="0"/>
              <a:cs typeface="Calibri" panose="020F0502020204030204" pitchFamily="34" charset="0"/>
            </a:rPr>
          </a:br>
          <a:r>
            <a:rPr lang="vi-VN" sz="2800" b="1" i="0" kern="1200" dirty="0">
              <a:latin typeface="Calibri" panose="020F0502020204030204" pitchFamily="34" charset="0"/>
              <a:cs typeface="Calibri" panose="020F0502020204030204" pitchFamily="34" charset="0"/>
            </a:rPr>
            <a:t>từng cụm trong không trung </a:t>
          </a:r>
          <a:endParaRPr lang="en-US" sz="2800" b="1" kern="1200" dirty="0">
            <a:latin typeface="Calibri" panose="020F0502020204030204" pitchFamily="34" charset="0"/>
            <a:cs typeface="Calibri" panose="020F0502020204030204" pitchFamily="34" charset="0"/>
          </a:endParaRPr>
        </a:p>
      </dsp:txBody>
      <dsp:txXfrm>
        <a:off x="1395699" y="2459730"/>
        <a:ext cx="5969165" cy="914886"/>
      </dsp:txXfrm>
    </dsp:sp>
    <dsp:sp modelId="{47771A68-A9CE-4609-A54B-976C2F8810DF}">
      <dsp:nvSpPr>
        <dsp:cNvPr id="0" name=""/>
        <dsp:cNvSpPr/>
      </dsp:nvSpPr>
      <dsp:spPr>
        <a:xfrm>
          <a:off x="769972" y="973548"/>
          <a:ext cx="597264" cy="3158390"/>
        </a:xfrm>
        <a:custGeom>
          <a:avLst/>
          <a:gdLst/>
          <a:ahLst/>
          <a:cxnLst/>
          <a:rect l="0" t="0" r="0" b="0"/>
          <a:pathLst>
            <a:path>
              <a:moveTo>
                <a:pt x="0" y="0"/>
              </a:moveTo>
              <a:lnTo>
                <a:pt x="0" y="3158390"/>
              </a:lnTo>
              <a:lnTo>
                <a:pt x="597264" y="3158390"/>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1B6EAE0-E4AD-48E6-AF31-D9FB134D55B6}">
      <dsp:nvSpPr>
        <dsp:cNvPr id="0" name=""/>
        <dsp:cNvSpPr/>
      </dsp:nvSpPr>
      <dsp:spPr>
        <a:xfrm>
          <a:off x="1367236" y="3646032"/>
          <a:ext cx="6026091" cy="971812"/>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BZ" sz="2800" b="1" i="0" kern="1200" dirty="0">
              <a:latin typeface="Calibri" panose="020F0502020204030204" pitchFamily="34" charset="0"/>
              <a:cs typeface="Calibri" panose="020F0502020204030204" pitchFamily="34" charset="0"/>
            </a:rPr>
            <a:t>l</a:t>
          </a:r>
          <a:r>
            <a:rPr lang="vi-VN" sz="2800" b="1" i="0" kern="1200" dirty="0">
              <a:latin typeface="Calibri" panose="020F0502020204030204" pitchFamily="34" charset="0"/>
              <a:cs typeface="Calibri" panose="020F0502020204030204" pitchFamily="34" charset="0"/>
            </a:rPr>
            <a:t>ưỡi xẻng chạm vào quả bom</a:t>
          </a:r>
          <a:r>
            <a:rPr lang="en-BZ" sz="2800" b="1" i="0" kern="1200" dirty="0">
              <a:latin typeface="Calibri" panose="020F0502020204030204" pitchFamily="34" charset="0"/>
              <a:cs typeface="Calibri" panose="020F0502020204030204" pitchFamily="34" charset="0"/>
            </a:rPr>
            <a:t>, </a:t>
          </a:r>
          <a:r>
            <a:rPr lang="vi-VN" sz="2800" b="1" i="0" kern="1200" dirty="0">
              <a:latin typeface="Calibri" panose="020F0502020204030204" pitchFamily="34" charset="0"/>
              <a:cs typeface="Calibri" panose="020F0502020204030204" pitchFamily="34" charset="0"/>
            </a:rPr>
            <a:t>tiếng động sắc đến gai người, cứa vào da thịt</a:t>
          </a:r>
          <a:endParaRPr lang="en-US" sz="2800" b="1" kern="1200" dirty="0">
            <a:latin typeface="Calibri" panose="020F0502020204030204" pitchFamily="34" charset="0"/>
            <a:cs typeface="Calibri" panose="020F0502020204030204" pitchFamily="34" charset="0"/>
          </a:endParaRPr>
        </a:p>
      </dsp:txBody>
      <dsp:txXfrm>
        <a:off x="1395699" y="3674495"/>
        <a:ext cx="5969165" cy="914886"/>
      </dsp:txXfrm>
    </dsp:sp>
    <dsp:sp modelId="{BE29E1D7-8AD9-4A75-BA8C-F8C6398A3F7C}">
      <dsp:nvSpPr>
        <dsp:cNvPr id="0" name=""/>
        <dsp:cNvSpPr/>
      </dsp:nvSpPr>
      <dsp:spPr>
        <a:xfrm>
          <a:off x="769972" y="973548"/>
          <a:ext cx="597264" cy="4373155"/>
        </a:xfrm>
        <a:custGeom>
          <a:avLst/>
          <a:gdLst/>
          <a:ahLst/>
          <a:cxnLst/>
          <a:rect l="0" t="0" r="0" b="0"/>
          <a:pathLst>
            <a:path>
              <a:moveTo>
                <a:pt x="0" y="0"/>
              </a:moveTo>
              <a:lnTo>
                <a:pt x="0" y="4373155"/>
              </a:lnTo>
              <a:lnTo>
                <a:pt x="597264" y="4373155"/>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D99E0A3-E126-4571-9DB2-4ACE5B1619E2}">
      <dsp:nvSpPr>
        <dsp:cNvPr id="0" name=""/>
        <dsp:cNvSpPr/>
      </dsp:nvSpPr>
      <dsp:spPr>
        <a:xfrm>
          <a:off x="1367236" y="4860798"/>
          <a:ext cx="6026091" cy="971812"/>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err="1">
              <a:latin typeface="Calibri" panose="020F0502020204030204" pitchFamily="34" charset="0"/>
              <a:cs typeface="Calibri" panose="020F0502020204030204" pitchFamily="34" charset="0"/>
            </a:rPr>
            <a:t>Vỏ</a:t>
          </a:r>
          <a:r>
            <a:rPr lang="en-US" sz="2800" b="1" kern="1200" dirty="0">
              <a:latin typeface="Calibri" panose="020F0502020204030204" pitchFamily="34" charset="0"/>
              <a:cs typeface="Calibri" panose="020F0502020204030204" pitchFamily="34" charset="0"/>
            </a:rPr>
            <a:t> </a:t>
          </a:r>
          <a:r>
            <a:rPr lang="en-US" sz="2800" b="1" kern="1200" dirty="0" err="1">
              <a:latin typeface="Calibri" panose="020F0502020204030204" pitchFamily="34" charset="0"/>
              <a:cs typeface="Calibri" panose="020F0502020204030204" pitchFamily="34" charset="0"/>
            </a:rPr>
            <a:t>quả</a:t>
          </a:r>
          <a:r>
            <a:rPr lang="en-US" sz="2800" b="1" kern="1200" dirty="0">
              <a:latin typeface="Calibri" panose="020F0502020204030204" pitchFamily="34" charset="0"/>
              <a:cs typeface="Calibri" panose="020F0502020204030204" pitchFamily="34" charset="0"/>
            </a:rPr>
            <a:t> </a:t>
          </a:r>
          <a:r>
            <a:rPr lang="en-US" sz="2800" b="1" kern="1200" dirty="0" err="1">
              <a:latin typeface="Calibri" panose="020F0502020204030204" pitchFamily="34" charset="0"/>
              <a:cs typeface="Calibri" panose="020F0502020204030204" pitchFamily="34" charset="0"/>
            </a:rPr>
            <a:t>bom</a:t>
          </a:r>
          <a:r>
            <a:rPr lang="en-US" sz="2800" b="1" kern="1200" dirty="0">
              <a:latin typeface="Calibri" panose="020F0502020204030204" pitchFamily="34" charset="0"/>
              <a:cs typeface="Calibri" panose="020F0502020204030204" pitchFamily="34" charset="0"/>
            </a:rPr>
            <a:t> </a:t>
          </a:r>
          <a:r>
            <a:rPr lang="en-US" sz="2800" b="1" kern="1200" dirty="0" err="1">
              <a:latin typeface="Calibri" panose="020F0502020204030204" pitchFamily="34" charset="0"/>
              <a:cs typeface="Calibri" panose="020F0502020204030204" pitchFamily="34" charset="0"/>
            </a:rPr>
            <a:t>nóng</a:t>
          </a:r>
          <a:r>
            <a:rPr lang="en-US" sz="2800" b="1" kern="1200" dirty="0">
              <a:latin typeface="Calibri" panose="020F0502020204030204" pitchFamily="34" charset="0"/>
              <a:cs typeface="Calibri" panose="020F0502020204030204" pitchFamily="34" charset="0"/>
            </a:rPr>
            <a:t>…</a:t>
          </a:r>
          <a:r>
            <a:rPr lang="en-US" sz="2800" b="1" kern="1200" dirty="0" err="1">
              <a:latin typeface="Calibri" panose="020F0502020204030204" pitchFamily="34" charset="0"/>
              <a:cs typeface="Calibri" panose="020F0502020204030204" pitchFamily="34" charset="0"/>
            </a:rPr>
            <a:t>dấu</a:t>
          </a:r>
          <a:r>
            <a:rPr lang="en-US" sz="2800" b="1" kern="1200" dirty="0">
              <a:latin typeface="Calibri" panose="020F0502020204030204" pitchFamily="34" charset="0"/>
              <a:cs typeface="Calibri" panose="020F0502020204030204" pitchFamily="34" charset="0"/>
            </a:rPr>
            <a:t> </a:t>
          </a:r>
          <a:r>
            <a:rPr lang="en-US" sz="2800" b="1" kern="1200" dirty="0" err="1">
              <a:latin typeface="Calibri" panose="020F0502020204030204" pitchFamily="34" charset="0"/>
              <a:cs typeface="Calibri" panose="020F0502020204030204" pitchFamily="34" charset="0"/>
            </a:rPr>
            <a:t>hiệu</a:t>
          </a:r>
          <a:r>
            <a:rPr lang="en-US" sz="2800" b="1" kern="1200" dirty="0">
              <a:latin typeface="Calibri" panose="020F0502020204030204" pitchFamily="34" charset="0"/>
              <a:cs typeface="Calibri" panose="020F0502020204030204" pitchFamily="34" charset="0"/>
            </a:rPr>
            <a:t> </a:t>
          </a:r>
          <a:r>
            <a:rPr lang="en-US" sz="2800" b="1" kern="1200" dirty="0" err="1">
              <a:latin typeface="Calibri" panose="020F0502020204030204" pitchFamily="34" charset="0"/>
              <a:cs typeface="Calibri" panose="020F0502020204030204" pitchFamily="34" charset="0"/>
            </a:rPr>
            <a:t>chẳng</a:t>
          </a:r>
          <a:r>
            <a:rPr lang="en-US" sz="2800" b="1" kern="1200" dirty="0">
              <a:latin typeface="Calibri" panose="020F0502020204030204" pitchFamily="34" charset="0"/>
              <a:cs typeface="Calibri" panose="020F0502020204030204" pitchFamily="34" charset="0"/>
            </a:rPr>
            <a:t> </a:t>
          </a:r>
          <a:r>
            <a:rPr lang="en-US" sz="2800" b="1" kern="1200" dirty="0" err="1">
              <a:latin typeface="Calibri" panose="020F0502020204030204" pitchFamily="34" charset="0"/>
              <a:cs typeface="Calibri" panose="020F0502020204030204" pitchFamily="34" charset="0"/>
            </a:rPr>
            <a:t>lành</a:t>
          </a:r>
          <a:endParaRPr lang="en-US" sz="2800" b="1" kern="1200" dirty="0">
            <a:latin typeface="Calibri" panose="020F0502020204030204" pitchFamily="34" charset="0"/>
            <a:cs typeface="Calibri" panose="020F0502020204030204" pitchFamily="34" charset="0"/>
          </a:endParaRPr>
        </a:p>
      </dsp:txBody>
      <dsp:txXfrm>
        <a:off x="1395699" y="4889261"/>
        <a:ext cx="5969165" cy="914886"/>
      </dsp:txXfrm>
    </dsp:sp>
    <dsp:sp modelId="{D0087A2C-9E53-44F1-AFCD-645836AA8135}">
      <dsp:nvSpPr>
        <dsp:cNvPr id="0" name=""/>
        <dsp:cNvSpPr/>
      </dsp:nvSpPr>
      <dsp:spPr>
        <a:xfrm>
          <a:off x="7225738" y="4749"/>
          <a:ext cx="4131018" cy="971812"/>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83820" rIns="125730" bIns="83820" numCol="1" spcCol="1270" anchor="ctr" anchorCtr="0">
          <a:noAutofit/>
        </a:bodyPr>
        <a:lstStyle/>
        <a:p>
          <a:pPr marL="0" lvl="0" indent="0" algn="ctr" defTabSz="2933700">
            <a:lnSpc>
              <a:spcPct val="90000"/>
            </a:lnSpc>
            <a:spcBef>
              <a:spcPct val="0"/>
            </a:spcBef>
            <a:spcAft>
              <a:spcPct val="35000"/>
            </a:spcAft>
            <a:buNone/>
          </a:pPr>
          <a:r>
            <a:rPr lang="en-US" sz="6600" b="1" kern="1200" dirty="0" err="1">
              <a:latin typeface="Calibri" panose="020F0502020204030204" pitchFamily="34" charset="0"/>
              <a:cs typeface="Calibri" panose="020F0502020204030204" pitchFamily="34" charset="0"/>
            </a:rPr>
            <a:t>Tâm</a:t>
          </a:r>
          <a:r>
            <a:rPr lang="en-US" sz="6600" b="1" kern="1200" dirty="0">
              <a:latin typeface="Calibri" panose="020F0502020204030204" pitchFamily="34" charset="0"/>
              <a:cs typeface="Calibri" panose="020F0502020204030204" pitchFamily="34" charset="0"/>
            </a:rPr>
            <a:t> </a:t>
          </a:r>
          <a:r>
            <a:rPr lang="en-US" sz="6600" b="1" kern="1200" dirty="0" err="1">
              <a:latin typeface="Calibri" panose="020F0502020204030204" pitchFamily="34" charset="0"/>
              <a:cs typeface="Calibri" panose="020F0502020204030204" pitchFamily="34" charset="0"/>
            </a:rPr>
            <a:t>trạng</a:t>
          </a:r>
          <a:endParaRPr lang="en-US" sz="6600" b="1" kern="1200" dirty="0">
            <a:latin typeface="Calibri" panose="020F0502020204030204" pitchFamily="34" charset="0"/>
            <a:cs typeface="Calibri" panose="020F0502020204030204" pitchFamily="34" charset="0"/>
          </a:endParaRPr>
        </a:p>
      </dsp:txBody>
      <dsp:txXfrm>
        <a:off x="7254201" y="33212"/>
        <a:ext cx="4074092" cy="914886"/>
      </dsp:txXfrm>
    </dsp:sp>
    <dsp:sp modelId="{EA81A70B-AC8C-4092-8974-1C4E0BF97C82}">
      <dsp:nvSpPr>
        <dsp:cNvPr id="0" name=""/>
        <dsp:cNvSpPr/>
      </dsp:nvSpPr>
      <dsp:spPr>
        <a:xfrm>
          <a:off x="7638840" y="976561"/>
          <a:ext cx="413101" cy="728859"/>
        </a:xfrm>
        <a:custGeom>
          <a:avLst/>
          <a:gdLst/>
          <a:ahLst/>
          <a:cxnLst/>
          <a:rect l="0" t="0" r="0" b="0"/>
          <a:pathLst>
            <a:path>
              <a:moveTo>
                <a:pt x="0" y="0"/>
              </a:moveTo>
              <a:lnTo>
                <a:pt x="0" y="728859"/>
              </a:lnTo>
              <a:lnTo>
                <a:pt x="413101" y="728859"/>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91D3458-5487-4D55-AF65-D046ED98A9C9}">
      <dsp:nvSpPr>
        <dsp:cNvPr id="0" name=""/>
        <dsp:cNvSpPr/>
      </dsp:nvSpPr>
      <dsp:spPr>
        <a:xfrm>
          <a:off x="8051941" y="1219514"/>
          <a:ext cx="3304815" cy="971812"/>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err="1">
              <a:latin typeface="Calibri" panose="020F0502020204030204" pitchFamily="34" charset="0"/>
              <a:cs typeface="Calibri" panose="020F0502020204030204" pitchFamily="34" charset="0"/>
            </a:rPr>
            <a:t>Tôi</a:t>
          </a:r>
          <a:r>
            <a:rPr lang="en-US" sz="2800" b="1" kern="1200" dirty="0">
              <a:latin typeface="Calibri" panose="020F0502020204030204" pitchFamily="34" charset="0"/>
              <a:cs typeface="Calibri" panose="020F0502020204030204" pitchFamily="34" charset="0"/>
            </a:rPr>
            <a:t> </a:t>
          </a:r>
          <a:r>
            <a:rPr lang="en-US" sz="2800" b="1" kern="1200" dirty="0" err="1">
              <a:latin typeface="Calibri" panose="020F0502020204030204" pitchFamily="34" charset="0"/>
              <a:cs typeface="Calibri" panose="020F0502020204030204" pitchFamily="34" charset="0"/>
            </a:rPr>
            <a:t>không</a:t>
          </a:r>
          <a:r>
            <a:rPr lang="en-US" sz="2800" b="1" kern="1200" dirty="0">
              <a:latin typeface="Calibri" panose="020F0502020204030204" pitchFamily="34" charset="0"/>
              <a:cs typeface="Calibri" panose="020F0502020204030204" pitchFamily="34" charset="0"/>
            </a:rPr>
            <a:t> </a:t>
          </a:r>
          <a:r>
            <a:rPr lang="en-US" sz="2800" b="1" kern="1200" dirty="0" err="1">
              <a:latin typeface="Calibri" panose="020F0502020204030204" pitchFamily="34" charset="0"/>
              <a:cs typeface="Calibri" panose="020F0502020204030204" pitchFamily="34" charset="0"/>
            </a:rPr>
            <a:t>sợ</a:t>
          </a:r>
          <a:r>
            <a:rPr lang="en-US" sz="2800" b="1" kern="1200" dirty="0">
              <a:latin typeface="Calibri" panose="020F0502020204030204" pitchFamily="34" charset="0"/>
              <a:cs typeface="Calibri" panose="020F0502020204030204" pitchFamily="34" charset="0"/>
            </a:rPr>
            <a:t> </a:t>
          </a:r>
          <a:r>
            <a:rPr lang="en-US" sz="2800" b="1" kern="1200" dirty="0" err="1">
              <a:latin typeface="Calibri" panose="020F0502020204030204" pitchFamily="34" charset="0"/>
              <a:cs typeface="Calibri" panose="020F0502020204030204" pitchFamily="34" charset="0"/>
            </a:rPr>
            <a:t>nữa</a:t>
          </a:r>
          <a:endParaRPr lang="en-US" sz="2800" b="1" kern="1200" dirty="0">
            <a:latin typeface="Calibri" panose="020F0502020204030204" pitchFamily="34" charset="0"/>
            <a:cs typeface="Calibri" panose="020F0502020204030204" pitchFamily="34" charset="0"/>
          </a:endParaRPr>
        </a:p>
      </dsp:txBody>
      <dsp:txXfrm>
        <a:off x="8080404" y="1247977"/>
        <a:ext cx="3247889" cy="914886"/>
      </dsp:txXfrm>
    </dsp:sp>
    <dsp:sp modelId="{A8D80065-805D-4AF3-A47D-ED8F4419A6A1}">
      <dsp:nvSpPr>
        <dsp:cNvPr id="0" name=""/>
        <dsp:cNvSpPr/>
      </dsp:nvSpPr>
      <dsp:spPr>
        <a:xfrm>
          <a:off x="7638840" y="976561"/>
          <a:ext cx="413101" cy="1943624"/>
        </a:xfrm>
        <a:custGeom>
          <a:avLst/>
          <a:gdLst/>
          <a:ahLst/>
          <a:cxnLst/>
          <a:rect l="0" t="0" r="0" b="0"/>
          <a:pathLst>
            <a:path>
              <a:moveTo>
                <a:pt x="0" y="0"/>
              </a:moveTo>
              <a:lnTo>
                <a:pt x="0" y="1943624"/>
              </a:lnTo>
              <a:lnTo>
                <a:pt x="413101" y="1943624"/>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D38EF83-BEE4-4B77-905A-6C114DBD7009}">
      <dsp:nvSpPr>
        <dsp:cNvPr id="0" name=""/>
        <dsp:cNvSpPr/>
      </dsp:nvSpPr>
      <dsp:spPr>
        <a:xfrm>
          <a:off x="8051941" y="2434279"/>
          <a:ext cx="3304815" cy="971812"/>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err="1">
              <a:latin typeface="Calibri" panose="020F0502020204030204" pitchFamily="34" charset="0"/>
              <a:cs typeface="Calibri" panose="020F0502020204030204" pitchFamily="34" charset="0"/>
            </a:rPr>
            <a:t>Tôi</a:t>
          </a:r>
          <a:r>
            <a:rPr lang="en-US" sz="2800" b="1" kern="1200" dirty="0">
              <a:latin typeface="Calibri" panose="020F0502020204030204" pitchFamily="34" charset="0"/>
              <a:cs typeface="Calibri" panose="020F0502020204030204" pitchFamily="34" charset="0"/>
            </a:rPr>
            <a:t> </a:t>
          </a:r>
          <a:r>
            <a:rPr lang="en-US" sz="2800" b="1" kern="1200" dirty="0" err="1">
              <a:latin typeface="Calibri" panose="020F0502020204030204" pitchFamily="34" charset="0"/>
              <a:cs typeface="Calibri" panose="020F0502020204030204" pitchFamily="34" charset="0"/>
            </a:rPr>
            <a:t>sẽ</a:t>
          </a:r>
          <a:r>
            <a:rPr lang="en-US" sz="2800" b="1" kern="1200" dirty="0">
              <a:latin typeface="Calibri" panose="020F0502020204030204" pitchFamily="34" charset="0"/>
              <a:cs typeface="Calibri" panose="020F0502020204030204" pitchFamily="34" charset="0"/>
            </a:rPr>
            <a:t> </a:t>
          </a:r>
          <a:r>
            <a:rPr lang="en-US" sz="2800" b="1" kern="1200" dirty="0" err="1">
              <a:latin typeface="Calibri" panose="020F0502020204030204" pitchFamily="34" charset="0"/>
              <a:cs typeface="Calibri" panose="020F0502020204030204" pitchFamily="34" charset="0"/>
            </a:rPr>
            <a:t>không</a:t>
          </a:r>
          <a:r>
            <a:rPr lang="en-US" sz="2800" b="1" kern="1200" dirty="0">
              <a:latin typeface="Calibri" panose="020F0502020204030204" pitchFamily="34" charset="0"/>
              <a:cs typeface="Calibri" panose="020F0502020204030204" pitchFamily="34" charset="0"/>
            </a:rPr>
            <a:t> </a:t>
          </a:r>
          <a:r>
            <a:rPr lang="en-US" sz="2800" b="1" kern="1200" dirty="0" err="1">
              <a:latin typeface="Calibri" panose="020F0502020204030204" pitchFamily="34" charset="0"/>
              <a:cs typeface="Calibri" panose="020F0502020204030204" pitchFamily="34" charset="0"/>
            </a:rPr>
            <a:t>đi</a:t>
          </a:r>
          <a:r>
            <a:rPr lang="en-US" sz="2800" b="1" kern="1200" dirty="0">
              <a:latin typeface="Calibri" panose="020F0502020204030204" pitchFamily="34" charset="0"/>
              <a:cs typeface="Calibri" panose="020F0502020204030204" pitchFamily="34" charset="0"/>
            </a:rPr>
            <a:t> </a:t>
          </a:r>
          <a:r>
            <a:rPr lang="en-US" sz="2800" b="1" kern="1200" dirty="0" err="1">
              <a:latin typeface="Calibri" panose="020F0502020204030204" pitchFamily="34" charset="0"/>
              <a:cs typeface="Calibri" panose="020F0502020204030204" pitchFamily="34" charset="0"/>
            </a:rPr>
            <a:t>khom</a:t>
          </a:r>
          <a:endParaRPr lang="en-US" sz="2800" b="1" kern="1200" dirty="0">
            <a:latin typeface="Calibri" panose="020F0502020204030204" pitchFamily="34" charset="0"/>
            <a:cs typeface="Calibri" panose="020F0502020204030204" pitchFamily="34" charset="0"/>
          </a:endParaRPr>
        </a:p>
      </dsp:txBody>
      <dsp:txXfrm>
        <a:off x="8080404" y="2462742"/>
        <a:ext cx="3247889" cy="914886"/>
      </dsp:txXfrm>
    </dsp:sp>
    <dsp:sp modelId="{BD127D47-173F-4146-A9AC-670D7338D740}">
      <dsp:nvSpPr>
        <dsp:cNvPr id="0" name=""/>
        <dsp:cNvSpPr/>
      </dsp:nvSpPr>
      <dsp:spPr>
        <a:xfrm>
          <a:off x="7638840" y="976561"/>
          <a:ext cx="413101" cy="3158390"/>
        </a:xfrm>
        <a:custGeom>
          <a:avLst/>
          <a:gdLst/>
          <a:ahLst/>
          <a:cxnLst/>
          <a:rect l="0" t="0" r="0" b="0"/>
          <a:pathLst>
            <a:path>
              <a:moveTo>
                <a:pt x="0" y="0"/>
              </a:moveTo>
              <a:lnTo>
                <a:pt x="0" y="3158390"/>
              </a:lnTo>
              <a:lnTo>
                <a:pt x="413101" y="3158390"/>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F876C1B-2851-493E-9E34-D4C273C2ABCC}">
      <dsp:nvSpPr>
        <dsp:cNvPr id="0" name=""/>
        <dsp:cNvSpPr/>
      </dsp:nvSpPr>
      <dsp:spPr>
        <a:xfrm>
          <a:off x="8051941" y="3649045"/>
          <a:ext cx="3304815" cy="971812"/>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err="1">
              <a:latin typeface="Calibri" panose="020F0502020204030204" pitchFamily="34" charset="0"/>
              <a:cs typeface="Calibri" panose="020F0502020204030204" pitchFamily="34" charset="0"/>
            </a:rPr>
            <a:t>Tôi</a:t>
          </a:r>
          <a:r>
            <a:rPr lang="en-US" sz="2800" b="1" kern="1200" dirty="0">
              <a:latin typeface="Calibri" panose="020F0502020204030204" pitchFamily="34" charset="0"/>
              <a:cs typeface="Calibri" panose="020F0502020204030204" pitchFamily="34" charset="0"/>
            </a:rPr>
            <a:t> </a:t>
          </a:r>
          <a:r>
            <a:rPr lang="en-US" sz="2800" b="1" kern="1200" dirty="0" err="1">
              <a:latin typeface="Calibri" panose="020F0502020204030204" pitchFamily="34" charset="0"/>
              <a:cs typeface="Calibri" panose="020F0502020204030204" pitchFamily="34" charset="0"/>
            </a:rPr>
            <a:t>rùng</a:t>
          </a:r>
          <a:r>
            <a:rPr lang="en-US" sz="2800" b="1" kern="1200" dirty="0">
              <a:latin typeface="Calibri" panose="020F0502020204030204" pitchFamily="34" charset="0"/>
              <a:cs typeface="Calibri" panose="020F0502020204030204" pitchFamily="34" charset="0"/>
            </a:rPr>
            <a:t> </a:t>
          </a:r>
          <a:r>
            <a:rPr lang="en-US" sz="2800" b="1" kern="1200" dirty="0" err="1">
              <a:latin typeface="Calibri" panose="020F0502020204030204" pitchFamily="34" charset="0"/>
              <a:cs typeface="Calibri" panose="020F0502020204030204" pitchFamily="34" charset="0"/>
            </a:rPr>
            <a:t>mình</a:t>
          </a:r>
          <a:r>
            <a:rPr lang="en-US" sz="2800" b="1" kern="1200" dirty="0">
              <a:latin typeface="Calibri" panose="020F0502020204030204" pitchFamily="34" charset="0"/>
              <a:cs typeface="Calibri" panose="020F0502020204030204" pitchFamily="34" charset="0"/>
            </a:rPr>
            <a:t>, </a:t>
          </a:r>
          <a:r>
            <a:rPr lang="en-US" sz="2800" b="1" kern="1200" dirty="0" err="1">
              <a:latin typeface="Calibri" panose="020F0502020204030204" pitchFamily="34" charset="0"/>
              <a:cs typeface="Calibri" panose="020F0502020204030204" pitchFamily="34" charset="0"/>
            </a:rPr>
            <a:t>thấy</a:t>
          </a:r>
          <a:r>
            <a:rPr lang="en-US" sz="2800" b="1" kern="1200" dirty="0">
              <a:latin typeface="Calibri" panose="020F0502020204030204" pitchFamily="34" charset="0"/>
              <a:cs typeface="Calibri" panose="020F0502020204030204" pitchFamily="34" charset="0"/>
            </a:rPr>
            <a:t> </a:t>
          </a:r>
          <a:r>
            <a:rPr lang="en-US" sz="2800" b="1" kern="1200" dirty="0" err="1">
              <a:latin typeface="Calibri" panose="020F0502020204030204" pitchFamily="34" charset="0"/>
              <a:cs typeface="Calibri" panose="020F0502020204030204" pitchFamily="34" charset="0"/>
            </a:rPr>
            <a:t>mình</a:t>
          </a:r>
          <a:r>
            <a:rPr lang="en-US" sz="2800" b="1" kern="1200" dirty="0">
              <a:latin typeface="Calibri" panose="020F0502020204030204" pitchFamily="34" charset="0"/>
              <a:cs typeface="Calibri" panose="020F0502020204030204" pitchFamily="34" charset="0"/>
            </a:rPr>
            <a:t> </a:t>
          </a:r>
          <a:r>
            <a:rPr lang="en-US" sz="2800" b="1" kern="1200" dirty="0" err="1">
              <a:latin typeface="Calibri" panose="020F0502020204030204" pitchFamily="34" charset="0"/>
              <a:cs typeface="Calibri" panose="020F0502020204030204" pitchFamily="34" charset="0"/>
            </a:rPr>
            <a:t>làm</a:t>
          </a:r>
          <a:r>
            <a:rPr lang="en-US" sz="2800" b="1" kern="1200" dirty="0">
              <a:latin typeface="Calibri" panose="020F0502020204030204" pitchFamily="34" charset="0"/>
              <a:cs typeface="Calibri" panose="020F0502020204030204" pitchFamily="34" charset="0"/>
            </a:rPr>
            <a:t> </a:t>
          </a:r>
          <a:r>
            <a:rPr lang="en-US" sz="2800" b="1" kern="1200" dirty="0" err="1">
              <a:latin typeface="Calibri" panose="020F0502020204030204" pitchFamily="34" charset="0"/>
              <a:cs typeface="Calibri" panose="020F0502020204030204" pitchFamily="34" charset="0"/>
            </a:rPr>
            <a:t>quá</a:t>
          </a:r>
          <a:r>
            <a:rPr lang="en-US" sz="2800" b="1" kern="1200" dirty="0">
              <a:latin typeface="Calibri" panose="020F0502020204030204" pitchFamily="34" charset="0"/>
              <a:cs typeface="Calibri" panose="020F0502020204030204" pitchFamily="34" charset="0"/>
            </a:rPr>
            <a:t> </a:t>
          </a:r>
          <a:r>
            <a:rPr lang="en-US" sz="2800" b="1" kern="1200" dirty="0" err="1">
              <a:latin typeface="Calibri" panose="020F0502020204030204" pitchFamily="34" charset="0"/>
              <a:cs typeface="Calibri" panose="020F0502020204030204" pitchFamily="34" charset="0"/>
            </a:rPr>
            <a:t>chậm</a:t>
          </a:r>
          <a:endParaRPr lang="en-US" sz="2800" b="1" kern="1200" dirty="0">
            <a:latin typeface="Calibri" panose="020F0502020204030204" pitchFamily="34" charset="0"/>
            <a:cs typeface="Calibri" panose="020F0502020204030204" pitchFamily="34" charset="0"/>
          </a:endParaRPr>
        </a:p>
      </dsp:txBody>
      <dsp:txXfrm>
        <a:off x="8080404" y="3677508"/>
        <a:ext cx="3247889" cy="914886"/>
      </dsp:txXfrm>
    </dsp:sp>
    <dsp:sp modelId="{A3635425-07D9-418E-9F41-EDD6299688DF}">
      <dsp:nvSpPr>
        <dsp:cNvPr id="0" name=""/>
        <dsp:cNvSpPr/>
      </dsp:nvSpPr>
      <dsp:spPr>
        <a:xfrm>
          <a:off x="7638840" y="976561"/>
          <a:ext cx="413101" cy="4319015"/>
        </a:xfrm>
        <a:custGeom>
          <a:avLst/>
          <a:gdLst/>
          <a:ahLst/>
          <a:cxnLst/>
          <a:rect l="0" t="0" r="0" b="0"/>
          <a:pathLst>
            <a:path>
              <a:moveTo>
                <a:pt x="0" y="0"/>
              </a:moveTo>
              <a:lnTo>
                <a:pt x="0" y="4319015"/>
              </a:lnTo>
              <a:lnTo>
                <a:pt x="413101" y="4319015"/>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A991CB3-4C3A-4872-8564-A449882D4F6A}">
      <dsp:nvSpPr>
        <dsp:cNvPr id="0" name=""/>
        <dsp:cNvSpPr/>
      </dsp:nvSpPr>
      <dsp:spPr>
        <a:xfrm>
          <a:off x="8051941" y="4809671"/>
          <a:ext cx="3304815" cy="971812"/>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Calibri" panose="020F0502020204030204" pitchFamily="34" charset="0"/>
              <a:cs typeface="Calibri" panose="020F0502020204030204" pitchFamily="34" charset="0"/>
            </a:rPr>
            <a:t>Tim </a:t>
          </a:r>
          <a:r>
            <a:rPr lang="en-US" sz="2800" b="1" kern="1200" dirty="0" err="1">
              <a:latin typeface="Calibri" panose="020F0502020204030204" pitchFamily="34" charset="0"/>
              <a:cs typeface="Calibri" panose="020F0502020204030204" pitchFamily="34" charset="0"/>
            </a:rPr>
            <a:t>tôi</a:t>
          </a:r>
          <a:r>
            <a:rPr lang="en-US" sz="2800" b="1" kern="1200" dirty="0">
              <a:latin typeface="Calibri" panose="020F0502020204030204" pitchFamily="34" charset="0"/>
              <a:cs typeface="Calibri" panose="020F0502020204030204" pitchFamily="34" charset="0"/>
            </a:rPr>
            <a:t> </a:t>
          </a:r>
          <a:r>
            <a:rPr lang="en-US" sz="2800" b="1" kern="1200" dirty="0" err="1">
              <a:latin typeface="Calibri" panose="020F0502020204030204" pitchFamily="34" charset="0"/>
              <a:cs typeface="Calibri" panose="020F0502020204030204" pitchFamily="34" charset="0"/>
            </a:rPr>
            <a:t>cũng</a:t>
          </a:r>
          <a:r>
            <a:rPr lang="en-US" sz="2800" b="1" kern="1200" dirty="0">
              <a:latin typeface="Calibri" panose="020F0502020204030204" pitchFamily="34" charset="0"/>
              <a:cs typeface="Calibri" panose="020F0502020204030204" pitchFamily="34" charset="0"/>
            </a:rPr>
            <a:t> </a:t>
          </a:r>
          <a:r>
            <a:rPr lang="en-US" sz="2800" b="1" kern="1200" dirty="0" err="1">
              <a:latin typeface="Calibri" panose="020F0502020204030204" pitchFamily="34" charset="0"/>
              <a:cs typeface="Calibri" panose="020F0502020204030204" pitchFamily="34" charset="0"/>
            </a:rPr>
            <a:t>đập</a:t>
          </a:r>
          <a:r>
            <a:rPr lang="en-US" sz="2800" b="1" kern="1200" dirty="0">
              <a:latin typeface="Calibri" panose="020F0502020204030204" pitchFamily="34" charset="0"/>
              <a:cs typeface="Calibri" panose="020F0502020204030204" pitchFamily="34" charset="0"/>
            </a:rPr>
            <a:t> </a:t>
          </a:r>
          <a:r>
            <a:rPr lang="en-US" sz="2800" b="1" kern="1200" dirty="0" err="1">
              <a:latin typeface="Calibri" panose="020F0502020204030204" pitchFamily="34" charset="0"/>
              <a:cs typeface="Calibri" panose="020F0502020204030204" pitchFamily="34" charset="0"/>
            </a:rPr>
            <a:t>không</a:t>
          </a:r>
          <a:r>
            <a:rPr lang="en-US" sz="2800" b="1" kern="1200" dirty="0">
              <a:latin typeface="Calibri" panose="020F0502020204030204" pitchFamily="34" charset="0"/>
              <a:cs typeface="Calibri" panose="020F0502020204030204" pitchFamily="34" charset="0"/>
            </a:rPr>
            <a:t> </a:t>
          </a:r>
          <a:r>
            <a:rPr lang="en-US" sz="2800" b="1" kern="1200" dirty="0" err="1">
              <a:latin typeface="Calibri" panose="020F0502020204030204" pitchFamily="34" charset="0"/>
              <a:cs typeface="Calibri" panose="020F0502020204030204" pitchFamily="34" charset="0"/>
            </a:rPr>
            <a:t>rõ</a:t>
          </a:r>
          <a:endParaRPr lang="en-US" sz="2800" b="1" kern="1200" dirty="0">
            <a:latin typeface="Calibri" panose="020F0502020204030204" pitchFamily="34" charset="0"/>
            <a:cs typeface="Calibri" panose="020F0502020204030204" pitchFamily="34" charset="0"/>
          </a:endParaRPr>
        </a:p>
      </dsp:txBody>
      <dsp:txXfrm>
        <a:off x="8080404" y="4838134"/>
        <a:ext cx="3247889" cy="91488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49517E-00EE-498E-B942-F976B68B2ED9}">
      <dsp:nvSpPr>
        <dsp:cNvPr id="0" name=""/>
        <dsp:cNvSpPr/>
      </dsp:nvSpPr>
      <dsp:spPr>
        <a:xfrm>
          <a:off x="0" y="124317"/>
          <a:ext cx="4277834" cy="132327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latin typeface="#9Slide03 Cabin Condensed Mediu" panose="00000606000000000000" pitchFamily="2" charset="0"/>
            </a:rPr>
            <a:t>Thoáng hồi hộp, lo lắng, căng thẳng</a:t>
          </a:r>
          <a:endParaRPr lang="en-BZ" sz="2900" kern="1200">
            <a:latin typeface="#9Slide03 Cabin Condensed Mediu" panose="00000606000000000000" pitchFamily="2" charset="0"/>
          </a:endParaRPr>
        </a:p>
      </dsp:txBody>
      <dsp:txXfrm>
        <a:off x="64597" y="188914"/>
        <a:ext cx="4148640" cy="1194076"/>
      </dsp:txXfrm>
    </dsp:sp>
    <dsp:sp modelId="{51F3455D-3566-4DC9-8475-117BD868C208}">
      <dsp:nvSpPr>
        <dsp:cNvPr id="0" name=""/>
        <dsp:cNvSpPr/>
      </dsp:nvSpPr>
      <dsp:spPr>
        <a:xfrm>
          <a:off x="0" y="1531107"/>
          <a:ext cx="4277834" cy="132327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Dũng cảm, kiên c</a:t>
          </a:r>
          <a:r>
            <a:rPr lang="vi-VN" sz="2900" kern="1200"/>
            <a:t>ư</a:t>
          </a:r>
          <a:r>
            <a:rPr lang="en-BZ" sz="2900" kern="1200"/>
            <a:t>ờng, khéo léo</a:t>
          </a:r>
        </a:p>
      </dsp:txBody>
      <dsp:txXfrm>
        <a:off x="64597" y="1595704"/>
        <a:ext cx="4148640" cy="1194076"/>
      </dsp:txXfrm>
    </dsp:sp>
    <dsp:sp modelId="{2334E664-775F-450D-9B18-BFCDF090F7AB}">
      <dsp:nvSpPr>
        <dsp:cNvPr id="0" name=""/>
        <dsp:cNvSpPr/>
      </dsp:nvSpPr>
      <dsp:spPr>
        <a:xfrm>
          <a:off x="0" y="2937897"/>
          <a:ext cx="4277834" cy="132327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BZ" sz="2900" kern="1200"/>
            <a:t>Biến tình yêu đồng đội và đất n</a:t>
          </a:r>
          <a:r>
            <a:rPr lang="vi-VN" sz="2900" kern="1200"/>
            <a:t>ư</a:t>
          </a:r>
          <a:r>
            <a:rPr lang="en-BZ" sz="2900" kern="1200"/>
            <a:t>ớc thành sức mạnh</a:t>
          </a:r>
        </a:p>
      </dsp:txBody>
      <dsp:txXfrm>
        <a:off x="64597" y="3002494"/>
        <a:ext cx="4148640" cy="1194076"/>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DB7646E-8811-423A-9C42-2CBFADA00A96}" type="datetimeFigureOut">
              <a:rPr lang="en-US" smtClean="0"/>
              <a:t>23/4/2022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4360E59-1627-4404-ACC5-51C744AB0F27}" type="slidenum">
              <a:rPr lang="en-US" smtClean="0"/>
              <a:t>‹#›</a:t>
            </a:fld>
            <a:endParaRPr lang="en-US"/>
          </a:p>
        </p:txBody>
      </p:sp>
    </p:spTree>
    <p:extLst>
      <p:ext uri="{BB962C8B-B14F-4D97-AF65-F5344CB8AC3E}">
        <p14:creationId xmlns:p14="http://schemas.microsoft.com/office/powerpoint/2010/main" val="5162254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solidFill>
                  <a:schemeClr val="tx1"/>
                </a:solidFill>
              </a:defRPr>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solidFill>
                  <a:schemeClr val="tx1"/>
                </a:solidFill>
              </a:defRPr>
            </a:lvl1pPr>
          </a:lstStyle>
          <a:p>
            <a:fld id="{D677E230-58DD-43ED-96A1-552DDAB53532}" type="datetimeFigureOut">
              <a:rPr lang="en-US" smtClean="0"/>
              <a:pPr/>
              <a:t>23/4/2022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solidFill>
                  <a:schemeClr val="tx1"/>
                </a:solidFill>
              </a:defRPr>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solidFill>
                  <a:schemeClr val="tx1"/>
                </a:solidFill>
              </a:defRPr>
            </a:lvl1pPr>
          </a:lstStyle>
          <a:p>
            <a:fld id="{841221E5-7225-48EB-A4EE-420E7BFCF705}" type="slidenum">
              <a:rPr lang="en-US" smtClean="0"/>
              <a:pPr/>
              <a:t>‹#›</a:t>
            </a:fld>
            <a:endParaRPr lang="en-US"/>
          </a:p>
        </p:txBody>
      </p:sp>
    </p:spTree>
    <p:extLst>
      <p:ext uri="{BB962C8B-B14F-4D97-AF65-F5344CB8AC3E}">
        <p14:creationId xmlns:p14="http://schemas.microsoft.com/office/powerpoint/2010/main" val="1556669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200" kern="1200">
        <a:solidFill>
          <a:schemeClr val="tx2"/>
        </a:solidFill>
        <a:latin typeface="+mn-lt"/>
        <a:ea typeface="+mn-ea"/>
        <a:cs typeface="+mn-cs"/>
      </a:defRPr>
    </a:lvl2pPr>
    <a:lvl3pPr marL="914400" algn="l" defTabSz="914400" rtl="0" eaLnBrk="1" latinLnBrk="0" hangingPunct="1">
      <a:defRPr sz="1200" kern="1200">
        <a:solidFill>
          <a:schemeClr val="tx2"/>
        </a:solidFill>
        <a:latin typeface="+mn-lt"/>
        <a:ea typeface="+mn-ea"/>
        <a:cs typeface="+mn-cs"/>
      </a:defRPr>
    </a:lvl3pPr>
    <a:lvl4pPr marL="1371600" algn="l" defTabSz="914400" rtl="0" eaLnBrk="1" latinLnBrk="0" hangingPunct="1">
      <a:defRPr sz="1200" kern="1200">
        <a:solidFill>
          <a:schemeClr val="tx2"/>
        </a:solidFill>
        <a:latin typeface="+mn-lt"/>
        <a:ea typeface="+mn-ea"/>
        <a:cs typeface="+mn-cs"/>
      </a:defRPr>
    </a:lvl4pPr>
    <a:lvl5pPr marL="1828800" algn="l" defTabSz="914400" rtl="0" eaLnBrk="1" latinLnBrk="0" hangingPunct="1">
      <a:defRPr sz="1200" kern="1200">
        <a:solidFill>
          <a:schemeClr val="tx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vi.wikipedia.org/wiki/1941" TargetMode="External"/><Relationship Id="rId2" Type="http://schemas.openxmlformats.org/officeDocument/2006/relationships/slide" Target="../slides/slide52.xml"/><Relationship Id="rId1" Type="http://schemas.openxmlformats.org/officeDocument/2006/relationships/notesMaster" Target="../notesMasters/notesMaster1.xml"/><Relationship Id="rId4" Type="http://schemas.openxmlformats.org/officeDocument/2006/relationships/hyperlink" Target="https://vi.wikipedia.org/wiki/H%E1%BB%93_Ch%C3%AD_Minh"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vi.wikipedia.org/wiki/1941" TargetMode="External"/><Relationship Id="rId2" Type="http://schemas.openxmlformats.org/officeDocument/2006/relationships/slide" Target="../slides/slide56.xml"/><Relationship Id="rId1" Type="http://schemas.openxmlformats.org/officeDocument/2006/relationships/notesMaster" Target="../notesMasters/notesMaster1.xml"/><Relationship Id="rId4" Type="http://schemas.openxmlformats.org/officeDocument/2006/relationships/hyperlink" Target="https://vi.wikipedia.org/wiki/H%E1%BB%93_Ch%C3%AD_Minh"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i="0" kern="1200">
                <a:solidFill>
                  <a:schemeClr val="tx1"/>
                </a:solidFill>
                <a:effectLst/>
                <a:latin typeface="+mn-lt"/>
                <a:ea typeface="+mn-ea"/>
                <a:cs typeface="+mn-cs"/>
              </a:rPr>
              <a:t>ĐIỀU LỆ ĐẢNG CỘNG SẢN VIỆT NAM</a:t>
            </a:r>
            <a:endParaRPr lang="en-US" sz="1200" b="0" i="0" kern="1200">
              <a:solidFill>
                <a:schemeClr val="tx1"/>
              </a:solidFill>
              <a:effectLst/>
              <a:latin typeface="+mn-lt"/>
              <a:ea typeface="+mn-ea"/>
              <a:cs typeface="+mn-cs"/>
            </a:endParaRPr>
          </a:p>
          <a:p>
            <a:r>
              <a:rPr lang="en-US" sz="1200" b="0" i="1" kern="1200">
                <a:solidFill>
                  <a:schemeClr val="tx1"/>
                </a:solidFill>
                <a:effectLst/>
                <a:latin typeface="+mn-lt"/>
                <a:ea typeface="+mn-ea"/>
                <a:cs typeface="+mn-cs"/>
              </a:rPr>
              <a:t>(Đại hội đại biểu toàn quốc lần thứ XI của Đảng thông qua ngày 19 tháng 01 năm 2011)</a:t>
            </a:r>
            <a:r>
              <a:rPr lang="en-US" sz="1200" b="0" i="0" kern="1200">
                <a:solidFill>
                  <a:schemeClr val="tx1"/>
                </a:solidFill>
                <a:effectLst/>
                <a:latin typeface="+mn-lt"/>
                <a:ea typeface="+mn-ea"/>
                <a:cs typeface="+mn-cs"/>
              </a:rPr>
              <a:t>.</a:t>
            </a:r>
            <a:r>
              <a:rPr lang="en-US" sz="1200" b="0" i="0" kern="1200" baseline="0">
                <a:solidFill>
                  <a:schemeClr val="tx1"/>
                </a:solidFill>
                <a:effectLst/>
                <a:latin typeface="+mn-lt"/>
                <a:ea typeface="+mn-ea"/>
                <a:cs typeface="+mn-cs"/>
              </a:rPr>
              <a:t> Điều lệ gồm 12 chương và 48 điều.</a:t>
            </a:r>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074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 Ngày 17-6-1929, Đông Dương Cộng sản Đảng được thành lập ở Bắc Kỳ.</a:t>
            </a:r>
          </a:p>
          <a:p>
            <a:r>
              <a:rPr lang="vi-VN" sz="1200" b="0" i="0" kern="1200">
                <a:solidFill>
                  <a:schemeClr val="tx1"/>
                </a:solidFill>
                <a:effectLst/>
                <a:latin typeface="+mn-lt"/>
                <a:ea typeface="+mn-ea"/>
                <a:cs typeface="+mn-cs"/>
              </a:rPr>
              <a:t>- Mùa Thu năm 1929</a:t>
            </a:r>
            <a:r>
              <a:rPr lang="vi-VN" sz="1200" b="0" i="1" u="none" strike="noStrike" kern="1200">
                <a:solidFill>
                  <a:schemeClr val="tx1"/>
                </a:solidFill>
                <a:effectLst/>
                <a:latin typeface="+mn-lt"/>
                <a:ea typeface="+mn-ea"/>
                <a:cs typeface="+mn-cs"/>
              </a:rPr>
              <a:t>, </a:t>
            </a:r>
            <a:r>
              <a:rPr lang="vi-VN" sz="1200" b="0" i="0" kern="1200">
                <a:solidFill>
                  <a:schemeClr val="tx1"/>
                </a:solidFill>
                <a:effectLst/>
                <a:latin typeface="+mn-lt"/>
                <a:ea typeface="+mn-ea"/>
                <a:cs typeface="+mn-cs"/>
              </a:rPr>
              <a:t>An Nam Cộng sản Đảng được thành lập ở Nam Kỳ.</a:t>
            </a:r>
          </a:p>
          <a:p>
            <a:r>
              <a:rPr lang="vi-VN" sz="1200" b="0" i="0" kern="1200">
                <a:solidFill>
                  <a:schemeClr val="tx1"/>
                </a:solidFill>
                <a:effectLst/>
                <a:latin typeface="+mn-lt"/>
                <a:ea typeface="+mn-ea"/>
                <a:cs typeface="+mn-cs"/>
              </a:rPr>
              <a:t>- Ngày l-l-1930, Đông Dương Cộng sản Liên đoàn được thành lập ở Trung Kỳ.</a:t>
            </a:r>
          </a:p>
          <a:p>
            <a:r>
              <a:rPr lang="vi-VN" sz="1200" b="0" i="0" kern="1200">
                <a:solidFill>
                  <a:schemeClr val="tx1"/>
                </a:solidFill>
                <a:effectLst/>
                <a:latin typeface="+mn-lt"/>
                <a:ea typeface="+mn-ea"/>
                <a:cs typeface="+mn-cs"/>
              </a:rPr>
              <a:t>Từ ngày 6-l đến ngày 7-2-1930, Hội nghị hợp nhất ba tổ chức cộng sản họp tại bán đảo Cửu Long (Hương Cảng, Trung Quốc) dưới sự chủ trì của đồng chí Nguyễn Ái Quốc. Hội nghị nhất trí thành lập một đảng thống nhất, lấy tên là Đảng Cộng sản Việt Nam; thông qua </a:t>
            </a:r>
            <a:r>
              <a:rPr lang="vi-VN" sz="1200" b="0" i="1" u="none" strike="noStrike" kern="1200">
                <a:solidFill>
                  <a:schemeClr val="tx1"/>
                </a:solidFill>
                <a:effectLst/>
                <a:latin typeface="+mn-lt"/>
                <a:ea typeface="+mn-ea"/>
                <a:cs typeface="+mn-cs"/>
              </a:rPr>
              <a:t>Chánh cương vắn tắt, Sách lược vắn tắt, Chương trình tóm tắt, Điều lệ vắn tắt của Đảng.</a:t>
            </a:r>
            <a:endParaRPr lang="en-US" sz="1200" b="0" i="1" u="none" strike="noStrike"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Mạc Tư Khoa là tên gọi theo Hán Việt của Mát-xcơ-va hay tiếng Anh là Moscow. Mạc Tư Khoa trước đây là thủ đô của liên bang Xô Viết. Sau khi liên bang Xô Viết tan rã vào năm 1991, thì ngày nay Mạc Tư Khoa hay Mát-xcơ-va là thủ đô của Liên bang Nga.</a:t>
            </a:r>
            <a:endParaRPr lang="en-US" sz="1200" b="0" i="0"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Ngày 8 tháng 2 năm </a:t>
            </a:r>
            <a:r>
              <a:rPr lang="vi-VN" sz="1200" b="0" i="0" u="none" strike="noStrike" kern="1200">
                <a:solidFill>
                  <a:schemeClr val="tx1"/>
                </a:solidFill>
                <a:effectLst/>
                <a:latin typeface="+mn-lt"/>
                <a:ea typeface="+mn-ea"/>
                <a:cs typeface="+mn-cs"/>
                <a:hlinkClick r:id="rId3" tooltip="1941"/>
              </a:rPr>
              <a:t>1941</a:t>
            </a:r>
            <a:r>
              <a:rPr lang="vi-VN" sz="1200" b="0" i="0" kern="1200">
                <a:solidFill>
                  <a:schemeClr val="tx1"/>
                </a:solidFill>
                <a:effectLst/>
                <a:latin typeface="+mn-lt"/>
                <a:ea typeface="+mn-ea"/>
                <a:cs typeface="+mn-cs"/>
              </a:rPr>
              <a:t>, khi về nước, </a:t>
            </a:r>
            <a:r>
              <a:rPr lang="vi-VN" sz="1200" b="0" i="0" u="none" strike="noStrike" kern="1200">
                <a:solidFill>
                  <a:schemeClr val="tx1"/>
                </a:solidFill>
                <a:effectLst/>
                <a:latin typeface="+mn-lt"/>
                <a:ea typeface="+mn-ea"/>
                <a:cs typeface="+mn-cs"/>
                <a:hlinkClick r:id="rId4" tooltip="Hồ Chí Minh"/>
              </a:rPr>
              <a:t>Hồ Chí Minh</a:t>
            </a:r>
            <a:r>
              <a:rPr lang="vi-VN" sz="1200" b="0" i="0" kern="1200">
                <a:solidFill>
                  <a:schemeClr val="tx1"/>
                </a:solidFill>
                <a:effectLst/>
                <a:latin typeface="+mn-lt"/>
                <a:ea typeface="+mn-ea"/>
                <a:cs typeface="+mn-cs"/>
              </a:rPr>
              <a:t> đã sống và làm việc trong hang Cốc Bó và đặt tên dòng suối trước cửa hang là "suối Lênin" và ngọn núi có hang này là "núi Các Mác".</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329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i="0" kern="1200">
                <a:solidFill>
                  <a:schemeClr val="tx1"/>
                </a:solidFill>
                <a:effectLst/>
                <a:latin typeface="+mn-lt"/>
                <a:ea typeface="+mn-ea"/>
                <a:cs typeface="+mn-cs"/>
              </a:rPr>
              <a:t>ĐIỀU LỆ ĐẢNG CỘNG SẢN VIỆT NAM</a:t>
            </a:r>
            <a:endParaRPr lang="en-US" sz="1200" b="0" i="0" kern="1200">
              <a:solidFill>
                <a:schemeClr val="tx1"/>
              </a:solidFill>
              <a:effectLst/>
              <a:latin typeface="+mn-lt"/>
              <a:ea typeface="+mn-ea"/>
              <a:cs typeface="+mn-cs"/>
            </a:endParaRPr>
          </a:p>
          <a:p>
            <a:r>
              <a:rPr lang="en-US" sz="1200" b="0" i="1" kern="1200">
                <a:solidFill>
                  <a:schemeClr val="tx1"/>
                </a:solidFill>
                <a:effectLst/>
                <a:latin typeface="+mn-lt"/>
                <a:ea typeface="+mn-ea"/>
                <a:cs typeface="+mn-cs"/>
              </a:rPr>
              <a:t>(Đại hội đại biểu toàn quốc lần thứ XI của Đảng thông qua ngày 19 tháng 01 năm 2011)</a:t>
            </a:r>
            <a:r>
              <a:rPr lang="en-US" sz="1200" b="0" i="0" kern="1200">
                <a:solidFill>
                  <a:schemeClr val="tx1"/>
                </a:solidFill>
                <a:effectLst/>
                <a:latin typeface="+mn-lt"/>
                <a:ea typeface="+mn-ea"/>
                <a:cs typeface="+mn-cs"/>
              </a:rPr>
              <a:t>.</a:t>
            </a:r>
            <a:r>
              <a:rPr lang="en-US" sz="1200" b="0" i="0" kern="1200" baseline="0">
                <a:solidFill>
                  <a:schemeClr val="tx1"/>
                </a:solidFill>
                <a:effectLst/>
                <a:latin typeface="+mn-lt"/>
                <a:ea typeface="+mn-ea"/>
                <a:cs typeface="+mn-cs"/>
              </a:rPr>
              <a:t> Điều lệ gồm 12 chương và 48 điều.</a:t>
            </a:r>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074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 Ngày 17-6-1929, Đông Dương Cộng sản Đảng được thành lập ở Bắc Kỳ.</a:t>
            </a:r>
          </a:p>
          <a:p>
            <a:r>
              <a:rPr lang="vi-VN" sz="1200" b="0" i="0" kern="1200">
                <a:solidFill>
                  <a:schemeClr val="tx1"/>
                </a:solidFill>
                <a:effectLst/>
                <a:latin typeface="+mn-lt"/>
                <a:ea typeface="+mn-ea"/>
                <a:cs typeface="+mn-cs"/>
              </a:rPr>
              <a:t>- Mùa Thu năm 1929</a:t>
            </a:r>
            <a:r>
              <a:rPr lang="vi-VN" sz="1200" b="0" i="1" u="none" strike="noStrike" kern="1200">
                <a:solidFill>
                  <a:schemeClr val="tx1"/>
                </a:solidFill>
                <a:effectLst/>
                <a:latin typeface="+mn-lt"/>
                <a:ea typeface="+mn-ea"/>
                <a:cs typeface="+mn-cs"/>
              </a:rPr>
              <a:t>, </a:t>
            </a:r>
            <a:r>
              <a:rPr lang="vi-VN" sz="1200" b="0" i="0" kern="1200">
                <a:solidFill>
                  <a:schemeClr val="tx1"/>
                </a:solidFill>
                <a:effectLst/>
                <a:latin typeface="+mn-lt"/>
                <a:ea typeface="+mn-ea"/>
                <a:cs typeface="+mn-cs"/>
              </a:rPr>
              <a:t>An Nam Cộng sản Đảng được thành lập ở Nam Kỳ.</a:t>
            </a:r>
          </a:p>
          <a:p>
            <a:r>
              <a:rPr lang="vi-VN" sz="1200" b="0" i="0" kern="1200">
                <a:solidFill>
                  <a:schemeClr val="tx1"/>
                </a:solidFill>
                <a:effectLst/>
                <a:latin typeface="+mn-lt"/>
                <a:ea typeface="+mn-ea"/>
                <a:cs typeface="+mn-cs"/>
              </a:rPr>
              <a:t>- Ngày l-l-1930, Đông Dương Cộng sản Liên đoàn được thành lập ở Trung Kỳ.</a:t>
            </a:r>
          </a:p>
          <a:p>
            <a:r>
              <a:rPr lang="vi-VN" sz="1200" b="0" i="0" kern="1200">
                <a:solidFill>
                  <a:schemeClr val="tx1"/>
                </a:solidFill>
                <a:effectLst/>
                <a:latin typeface="+mn-lt"/>
                <a:ea typeface="+mn-ea"/>
                <a:cs typeface="+mn-cs"/>
              </a:rPr>
              <a:t>Từ ngày 6-l đến ngày 7-2-1930, Hội nghị hợp nhất ba tổ chức cộng sản họp tại bán đảo Cửu Long (Hương Cảng, Trung Quốc) dưới sự chủ trì của đồng chí Nguyễn Ái Quốc. Hội nghị nhất trí thành lập một đảng thống nhất, lấy tên là Đảng Cộng sản Việt Nam; thông qua </a:t>
            </a:r>
            <a:r>
              <a:rPr lang="vi-VN" sz="1200" b="0" i="1" u="none" strike="noStrike" kern="1200">
                <a:solidFill>
                  <a:schemeClr val="tx1"/>
                </a:solidFill>
                <a:effectLst/>
                <a:latin typeface="+mn-lt"/>
                <a:ea typeface="+mn-ea"/>
                <a:cs typeface="+mn-cs"/>
              </a:rPr>
              <a:t>Chánh cương vắn tắt, Sách lược vắn tắt, Chương trình tóm tắt, Điều lệ vắn tắt của Đảng.</a:t>
            </a:r>
            <a:endParaRPr lang="en-US" sz="1200" b="0" i="1" u="none" strike="noStrike"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Mạc Tư Khoa là tên gọi theo Hán Việt của Mát-xcơ-va hay tiếng Anh là Moscow. Mạc Tư Khoa trước đây là thủ đô của liên bang Xô Viết. Sau khi liên bang Xô Viết tan rã vào năm 1991, thì ngày nay Mạc Tư Khoa hay Mát-xcơ-va là thủ đô của Liên bang Nga.</a:t>
            </a:r>
            <a:endParaRPr lang="en-US" sz="1200" b="0" i="0"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Ngày 8 tháng 2 năm </a:t>
            </a:r>
            <a:r>
              <a:rPr lang="vi-VN" sz="1200" b="0" i="0" u="none" strike="noStrike" kern="1200">
                <a:solidFill>
                  <a:schemeClr val="tx1"/>
                </a:solidFill>
                <a:effectLst/>
                <a:latin typeface="+mn-lt"/>
                <a:ea typeface="+mn-ea"/>
                <a:cs typeface="+mn-cs"/>
                <a:hlinkClick r:id="rId3" tooltip="1941"/>
              </a:rPr>
              <a:t>1941</a:t>
            </a:r>
            <a:r>
              <a:rPr lang="vi-VN" sz="1200" b="0" i="0" kern="1200">
                <a:solidFill>
                  <a:schemeClr val="tx1"/>
                </a:solidFill>
                <a:effectLst/>
                <a:latin typeface="+mn-lt"/>
                <a:ea typeface="+mn-ea"/>
                <a:cs typeface="+mn-cs"/>
              </a:rPr>
              <a:t>, khi về nước, </a:t>
            </a:r>
            <a:r>
              <a:rPr lang="vi-VN" sz="1200" b="0" i="0" u="none" strike="noStrike" kern="1200">
                <a:solidFill>
                  <a:schemeClr val="tx1"/>
                </a:solidFill>
                <a:effectLst/>
                <a:latin typeface="+mn-lt"/>
                <a:ea typeface="+mn-ea"/>
                <a:cs typeface="+mn-cs"/>
                <a:hlinkClick r:id="rId4" tooltip="Hồ Chí Minh"/>
              </a:rPr>
              <a:t>Hồ Chí Minh</a:t>
            </a:r>
            <a:r>
              <a:rPr lang="vi-VN" sz="1200" b="0" i="0" kern="1200">
                <a:solidFill>
                  <a:schemeClr val="tx1"/>
                </a:solidFill>
                <a:effectLst/>
                <a:latin typeface="+mn-lt"/>
                <a:ea typeface="+mn-ea"/>
                <a:cs typeface="+mn-cs"/>
              </a:rPr>
              <a:t> đã sống và làm việc trong hang Cốc Bó và đặt tên dòng suối trước cửa hang là "suối Lênin" và ngọn núi có hang này là "núi Các Mác".</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329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799"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AC87100-A6B2-43DE-8265-A7E5DEB4E57F}" type="datetimeFigureOut">
              <a:rPr lang="en-US" smtClean="0"/>
              <a:pPr/>
              <a:t>23/4/2022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41E0E-0F2F-4A46-BFEC-80478DF491B9}" type="slidenum">
              <a:rPr lang="en-US" smtClean="0"/>
              <a:pPr/>
              <a:t>‹#›</a:t>
            </a:fld>
            <a:endParaRPr lang="en-US"/>
          </a:p>
        </p:txBody>
      </p:sp>
    </p:spTree>
    <p:extLst>
      <p:ext uri="{BB962C8B-B14F-4D97-AF65-F5344CB8AC3E}">
        <p14:creationId xmlns:p14="http://schemas.microsoft.com/office/powerpoint/2010/main" val="2009318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C87100-A6B2-43DE-8265-A7E5DEB4E57F}" type="datetimeFigureOut">
              <a:rPr lang="en-US" smtClean="0"/>
              <a:pPr/>
              <a:t>23/4/2022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41E0E-0F2F-4A46-BFEC-80478DF491B9}" type="slidenum">
              <a:rPr lang="en-US" smtClean="0"/>
              <a:pPr/>
              <a:t>‹#›</a:t>
            </a:fld>
            <a:endParaRPr lang="en-US"/>
          </a:p>
        </p:txBody>
      </p:sp>
    </p:spTree>
    <p:extLst>
      <p:ext uri="{BB962C8B-B14F-4D97-AF65-F5344CB8AC3E}">
        <p14:creationId xmlns:p14="http://schemas.microsoft.com/office/powerpoint/2010/main" val="11330952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C87100-A6B2-43DE-8265-A7E5DEB4E57F}" type="datetimeFigureOut">
              <a:rPr lang="en-US" smtClean="0"/>
              <a:pPr/>
              <a:t>23/4/2022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41E0E-0F2F-4A46-BFEC-80478DF491B9}" type="slidenum">
              <a:rPr lang="en-US" smtClean="0"/>
              <a:pPr/>
              <a:t>‹#›</a:t>
            </a:fld>
            <a:endParaRPr lang="en-US"/>
          </a:p>
        </p:txBody>
      </p:sp>
    </p:spTree>
    <p:extLst>
      <p:ext uri="{BB962C8B-B14F-4D97-AF65-F5344CB8AC3E}">
        <p14:creationId xmlns:p14="http://schemas.microsoft.com/office/powerpoint/2010/main" val="2206447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A4F0574-43A3-46A0-8870-1B2305CBE5B3}" type="datetime1">
              <a:rPr lang="en-US" smtClean="0"/>
              <a:pPr/>
              <a:t>23/4/2022</a:t>
            </a:fld>
            <a:endParaRPr lang="en-US" dirty="0"/>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7DC1BBB0-96F0-4077-A278-0F3FB5C104D3}" type="slidenum">
              <a:rPr lang="en-US" smtClean="0"/>
              <a:pPr/>
              <a:t>‹#›</a:t>
            </a:fld>
            <a:endParaRPr lang="en-US"/>
          </a:p>
        </p:txBody>
      </p:sp>
    </p:spTree>
    <p:extLst>
      <p:ext uri="{BB962C8B-B14F-4D97-AF65-F5344CB8AC3E}">
        <p14:creationId xmlns:p14="http://schemas.microsoft.com/office/powerpoint/2010/main" val="3721685612"/>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4F0574-43A3-46A0-8870-1B2305CBE5B3}" type="datetime1">
              <a:rPr lang="en-US" smtClean="0"/>
              <a:pPr/>
              <a:t>23/4/2022</a:t>
            </a:fld>
            <a:endParaRPr lang="en-US" dirty="0"/>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7DC1BBB0-96F0-4077-A278-0F3FB5C104D3}" type="slidenum">
              <a:rPr lang="en-US" smtClean="0"/>
              <a:pPr/>
              <a:t>‹#›</a:t>
            </a:fld>
            <a:endParaRPr lang="en-US"/>
          </a:p>
        </p:txBody>
      </p:sp>
    </p:spTree>
    <p:extLst>
      <p:ext uri="{BB962C8B-B14F-4D97-AF65-F5344CB8AC3E}">
        <p14:creationId xmlns:p14="http://schemas.microsoft.com/office/powerpoint/2010/main" val="700225745"/>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4F0574-43A3-46A0-8870-1B2305CBE5B3}" type="datetime1">
              <a:rPr lang="en-US" smtClean="0"/>
              <a:pPr/>
              <a:t>23/4/2022</a:t>
            </a:fld>
            <a:endParaRPr lang="en-US" dirty="0"/>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7DC1BBB0-96F0-4077-A278-0F3FB5C104D3}" type="slidenum">
              <a:rPr lang="en-US" smtClean="0"/>
              <a:pPr/>
              <a:t>‹#›</a:t>
            </a:fld>
            <a:endParaRPr lang="en-US"/>
          </a:p>
        </p:txBody>
      </p:sp>
    </p:spTree>
    <p:extLst>
      <p:ext uri="{BB962C8B-B14F-4D97-AF65-F5344CB8AC3E}">
        <p14:creationId xmlns:p14="http://schemas.microsoft.com/office/powerpoint/2010/main" val="4095378607"/>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A4F0574-43A3-46A0-8870-1B2305CBE5B3}" type="datetime1">
              <a:rPr lang="en-US" smtClean="0"/>
              <a:pPr/>
              <a:t>23/4/2022</a:t>
            </a:fld>
            <a:endParaRPr lang="en-US" dirty="0"/>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p>
            <a:fld id="{7DC1BBB0-96F0-4077-A278-0F3FB5C104D3}" type="slidenum">
              <a:rPr lang="en-US" smtClean="0"/>
              <a:pPr/>
              <a:t>‹#›</a:t>
            </a:fld>
            <a:endParaRPr lang="en-US"/>
          </a:p>
        </p:txBody>
      </p:sp>
    </p:spTree>
    <p:extLst>
      <p:ext uri="{BB962C8B-B14F-4D97-AF65-F5344CB8AC3E}">
        <p14:creationId xmlns:p14="http://schemas.microsoft.com/office/powerpoint/2010/main" val="3317566682"/>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A4F0574-43A3-46A0-8870-1B2305CBE5B3}" type="datetime1">
              <a:rPr lang="en-US" smtClean="0"/>
              <a:pPr/>
              <a:t>23/4/2022</a:t>
            </a:fld>
            <a:endParaRPr lang="en-US" dirty="0"/>
          </a:p>
        </p:txBody>
      </p:sp>
      <p:sp>
        <p:nvSpPr>
          <p:cNvPr id="8" name="Footer Placeholder 7"/>
          <p:cNvSpPr>
            <a:spLocks noGrp="1"/>
          </p:cNvSpPr>
          <p:nvPr>
            <p:ph type="ftr" sz="quarter" idx="11"/>
          </p:nvPr>
        </p:nvSpPr>
        <p:spPr/>
        <p:txBody>
          <a:bodyPr/>
          <a:lstStyle/>
          <a:p>
            <a:r>
              <a:rPr lang="en-US"/>
              <a:t>Add a footer</a:t>
            </a:r>
            <a:endParaRPr lang="en-US" dirty="0"/>
          </a:p>
        </p:txBody>
      </p:sp>
      <p:sp>
        <p:nvSpPr>
          <p:cNvPr id="9" name="Slide Number Placeholder 8"/>
          <p:cNvSpPr>
            <a:spLocks noGrp="1"/>
          </p:cNvSpPr>
          <p:nvPr>
            <p:ph type="sldNum" sz="quarter" idx="12"/>
          </p:nvPr>
        </p:nvSpPr>
        <p:spPr/>
        <p:txBody>
          <a:bodyPr/>
          <a:lstStyle/>
          <a:p>
            <a:fld id="{7DC1BBB0-96F0-4077-A278-0F3FB5C104D3}" type="slidenum">
              <a:rPr lang="en-US" smtClean="0"/>
              <a:pPr/>
              <a:t>‹#›</a:t>
            </a:fld>
            <a:endParaRPr lang="en-US"/>
          </a:p>
        </p:txBody>
      </p:sp>
    </p:spTree>
    <p:extLst>
      <p:ext uri="{BB962C8B-B14F-4D97-AF65-F5344CB8AC3E}">
        <p14:creationId xmlns:p14="http://schemas.microsoft.com/office/powerpoint/2010/main" val="3296550050"/>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A4F0574-43A3-46A0-8870-1B2305CBE5B3}" type="datetime1">
              <a:rPr lang="en-US" smtClean="0"/>
              <a:pPr/>
              <a:t>23/4/2022</a:t>
            </a:fld>
            <a:endParaRPr lang="en-US" dirty="0"/>
          </a:p>
        </p:txBody>
      </p:sp>
      <p:sp>
        <p:nvSpPr>
          <p:cNvPr id="4" name="Footer Placeholder 3"/>
          <p:cNvSpPr>
            <a:spLocks noGrp="1"/>
          </p:cNvSpPr>
          <p:nvPr>
            <p:ph type="ftr" sz="quarter" idx="11"/>
          </p:nvPr>
        </p:nvSpPr>
        <p:spPr/>
        <p:txBody>
          <a:bodyPr/>
          <a:lstStyle/>
          <a:p>
            <a:r>
              <a:rPr lang="en-US"/>
              <a:t>Add a footer</a:t>
            </a:r>
            <a:endParaRPr lang="en-US" dirty="0"/>
          </a:p>
        </p:txBody>
      </p:sp>
      <p:sp>
        <p:nvSpPr>
          <p:cNvPr id="5" name="Slide Number Placeholder 4"/>
          <p:cNvSpPr>
            <a:spLocks noGrp="1"/>
          </p:cNvSpPr>
          <p:nvPr>
            <p:ph type="sldNum" sz="quarter" idx="12"/>
          </p:nvPr>
        </p:nvSpPr>
        <p:spPr/>
        <p:txBody>
          <a:bodyPr/>
          <a:lstStyle/>
          <a:p>
            <a:fld id="{7DC1BBB0-96F0-4077-A278-0F3FB5C104D3}" type="slidenum">
              <a:rPr lang="en-US" smtClean="0"/>
              <a:pPr/>
              <a:t>‹#›</a:t>
            </a:fld>
            <a:endParaRPr lang="en-US"/>
          </a:p>
        </p:txBody>
      </p:sp>
    </p:spTree>
    <p:extLst>
      <p:ext uri="{BB962C8B-B14F-4D97-AF65-F5344CB8AC3E}">
        <p14:creationId xmlns:p14="http://schemas.microsoft.com/office/powerpoint/2010/main" val="2218719027"/>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4F0574-43A3-46A0-8870-1B2305CBE5B3}" type="datetime1">
              <a:rPr lang="en-US" smtClean="0"/>
              <a:pPr/>
              <a:t>23/4/2022</a:t>
            </a:fld>
            <a:endParaRPr lang="en-US" dirty="0"/>
          </a:p>
        </p:txBody>
      </p:sp>
      <p:sp>
        <p:nvSpPr>
          <p:cNvPr id="3" name="Footer Placeholder 2"/>
          <p:cNvSpPr>
            <a:spLocks noGrp="1"/>
          </p:cNvSpPr>
          <p:nvPr>
            <p:ph type="ftr" sz="quarter" idx="11"/>
          </p:nvPr>
        </p:nvSpPr>
        <p:spPr/>
        <p:txBody>
          <a:bodyPr/>
          <a:lstStyle/>
          <a:p>
            <a:r>
              <a:rPr lang="en-US"/>
              <a:t>Add a footer</a:t>
            </a:r>
            <a:endParaRPr lang="en-US" dirty="0"/>
          </a:p>
        </p:txBody>
      </p:sp>
      <p:sp>
        <p:nvSpPr>
          <p:cNvPr id="4" name="Slide Number Placeholder 3"/>
          <p:cNvSpPr>
            <a:spLocks noGrp="1"/>
          </p:cNvSpPr>
          <p:nvPr>
            <p:ph type="sldNum" sz="quarter" idx="12"/>
          </p:nvPr>
        </p:nvSpPr>
        <p:spPr/>
        <p:txBody>
          <a:bodyPr/>
          <a:lstStyle/>
          <a:p>
            <a:fld id="{7DC1BBB0-96F0-4077-A278-0F3FB5C104D3}" type="slidenum">
              <a:rPr lang="en-US" smtClean="0"/>
              <a:pPr/>
              <a:t>‹#›</a:t>
            </a:fld>
            <a:endParaRPr lang="en-US"/>
          </a:p>
        </p:txBody>
      </p:sp>
    </p:spTree>
    <p:extLst>
      <p:ext uri="{BB962C8B-B14F-4D97-AF65-F5344CB8AC3E}">
        <p14:creationId xmlns:p14="http://schemas.microsoft.com/office/powerpoint/2010/main" val="3512551822"/>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4F0574-43A3-46A0-8870-1B2305CBE5B3}" type="datetime1">
              <a:rPr lang="en-US" smtClean="0"/>
              <a:pPr/>
              <a:t>23/4/2022</a:t>
            </a:fld>
            <a:endParaRPr lang="en-US" dirty="0"/>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p>
            <a:fld id="{7DC1BBB0-96F0-4077-A278-0F3FB5C104D3}" type="slidenum">
              <a:rPr lang="en-US" smtClean="0"/>
              <a:pPr/>
              <a:t>‹#›</a:t>
            </a:fld>
            <a:endParaRPr lang="en-US"/>
          </a:p>
        </p:txBody>
      </p:sp>
    </p:spTree>
    <p:extLst>
      <p:ext uri="{BB962C8B-B14F-4D97-AF65-F5344CB8AC3E}">
        <p14:creationId xmlns:p14="http://schemas.microsoft.com/office/powerpoint/2010/main" val="1410579044"/>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C87100-A6B2-43DE-8265-A7E5DEB4E57F}" type="datetimeFigureOut">
              <a:rPr lang="en-US" smtClean="0"/>
              <a:pPr/>
              <a:t>23/4/2022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41E0E-0F2F-4A46-BFEC-80478DF491B9}" type="slidenum">
              <a:rPr lang="en-US" smtClean="0"/>
              <a:pPr/>
              <a:t>‹#›</a:t>
            </a:fld>
            <a:endParaRPr lang="en-US"/>
          </a:p>
        </p:txBody>
      </p:sp>
    </p:spTree>
    <p:extLst>
      <p:ext uri="{BB962C8B-B14F-4D97-AF65-F5344CB8AC3E}">
        <p14:creationId xmlns:p14="http://schemas.microsoft.com/office/powerpoint/2010/main" val="4075528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4F0574-43A3-46A0-8870-1B2305CBE5B3}" type="datetime1">
              <a:rPr lang="en-US" smtClean="0"/>
              <a:pPr/>
              <a:t>23/4/2022</a:t>
            </a:fld>
            <a:endParaRPr lang="en-US" dirty="0"/>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p>
            <a:fld id="{7DC1BBB0-96F0-4077-A278-0F3FB5C104D3}" type="slidenum">
              <a:rPr lang="en-US" smtClean="0"/>
              <a:pPr/>
              <a:t>‹#›</a:t>
            </a:fld>
            <a:endParaRPr lang="en-US"/>
          </a:p>
        </p:txBody>
      </p:sp>
    </p:spTree>
    <p:extLst>
      <p:ext uri="{BB962C8B-B14F-4D97-AF65-F5344CB8AC3E}">
        <p14:creationId xmlns:p14="http://schemas.microsoft.com/office/powerpoint/2010/main" val="3275415370"/>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4F0574-43A3-46A0-8870-1B2305CBE5B3}" type="datetime1">
              <a:rPr lang="en-US" smtClean="0"/>
              <a:pPr/>
              <a:t>23/4/2022</a:t>
            </a:fld>
            <a:endParaRPr lang="en-US" dirty="0"/>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7DC1BBB0-96F0-4077-A278-0F3FB5C104D3}" type="slidenum">
              <a:rPr lang="en-US" smtClean="0"/>
              <a:pPr/>
              <a:t>‹#›</a:t>
            </a:fld>
            <a:endParaRPr lang="en-US"/>
          </a:p>
        </p:txBody>
      </p:sp>
    </p:spTree>
    <p:extLst>
      <p:ext uri="{BB962C8B-B14F-4D97-AF65-F5344CB8AC3E}">
        <p14:creationId xmlns:p14="http://schemas.microsoft.com/office/powerpoint/2010/main" val="342563807"/>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4F0574-43A3-46A0-8870-1B2305CBE5B3}" type="datetime1">
              <a:rPr lang="en-US" smtClean="0"/>
              <a:pPr/>
              <a:t>23/4/2022</a:t>
            </a:fld>
            <a:endParaRPr lang="en-US" dirty="0"/>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7DC1BBB0-96F0-4077-A278-0F3FB5C104D3}" type="slidenum">
              <a:rPr lang="en-US" smtClean="0"/>
              <a:pPr/>
              <a:t>‹#›</a:t>
            </a:fld>
            <a:endParaRPr lang="en-US"/>
          </a:p>
        </p:txBody>
      </p:sp>
    </p:spTree>
    <p:extLst>
      <p:ext uri="{BB962C8B-B14F-4D97-AF65-F5344CB8AC3E}">
        <p14:creationId xmlns:p14="http://schemas.microsoft.com/office/powerpoint/2010/main" val="3891356045"/>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799"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C87100-A6B2-43DE-8265-A7E5DEB4E57F}" type="datetimeFigureOut">
              <a:rPr lang="en-US" smtClean="0"/>
              <a:pPr/>
              <a:t>23/4/2022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41E0E-0F2F-4A46-BFEC-80478DF491B9}" type="slidenum">
              <a:rPr lang="en-US" smtClean="0"/>
              <a:pPr/>
              <a:t>‹#›</a:t>
            </a:fld>
            <a:endParaRPr lang="en-US"/>
          </a:p>
        </p:txBody>
      </p:sp>
    </p:spTree>
    <p:extLst>
      <p:ext uri="{BB962C8B-B14F-4D97-AF65-F5344CB8AC3E}">
        <p14:creationId xmlns:p14="http://schemas.microsoft.com/office/powerpoint/2010/main" val="2401397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AC87100-A6B2-43DE-8265-A7E5DEB4E57F}" type="datetimeFigureOut">
              <a:rPr lang="en-US" smtClean="0"/>
              <a:pPr/>
              <a:t>23/4/2022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C41E0E-0F2F-4A46-BFEC-80478DF491B9}" type="slidenum">
              <a:rPr lang="en-US" smtClean="0"/>
              <a:pPr/>
              <a:t>‹#›</a:t>
            </a:fld>
            <a:endParaRPr lang="en-US"/>
          </a:p>
        </p:txBody>
      </p:sp>
    </p:spTree>
    <p:extLst>
      <p:ext uri="{BB962C8B-B14F-4D97-AF65-F5344CB8AC3E}">
        <p14:creationId xmlns:p14="http://schemas.microsoft.com/office/powerpoint/2010/main" val="3164470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799"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799"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AC87100-A6B2-43DE-8265-A7E5DEB4E57F}" type="datetimeFigureOut">
              <a:rPr lang="en-US" smtClean="0"/>
              <a:pPr/>
              <a:t>23/4/2022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C41E0E-0F2F-4A46-BFEC-80478DF491B9}" type="slidenum">
              <a:rPr lang="en-US" smtClean="0"/>
              <a:pPr/>
              <a:t>‹#›</a:t>
            </a:fld>
            <a:endParaRPr lang="en-US"/>
          </a:p>
        </p:txBody>
      </p:sp>
    </p:spTree>
    <p:extLst>
      <p:ext uri="{BB962C8B-B14F-4D97-AF65-F5344CB8AC3E}">
        <p14:creationId xmlns:p14="http://schemas.microsoft.com/office/powerpoint/2010/main" val="3859935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AC87100-A6B2-43DE-8265-A7E5DEB4E57F}" type="datetimeFigureOut">
              <a:rPr lang="en-US" smtClean="0"/>
              <a:pPr/>
              <a:t>23/4/2022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C41E0E-0F2F-4A46-BFEC-80478DF491B9}" type="slidenum">
              <a:rPr lang="en-US" smtClean="0"/>
              <a:pPr/>
              <a:t>‹#›</a:t>
            </a:fld>
            <a:endParaRPr lang="en-US"/>
          </a:p>
        </p:txBody>
      </p:sp>
    </p:spTree>
    <p:extLst>
      <p:ext uri="{BB962C8B-B14F-4D97-AF65-F5344CB8AC3E}">
        <p14:creationId xmlns:p14="http://schemas.microsoft.com/office/powerpoint/2010/main" val="39253909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C87100-A6B2-43DE-8265-A7E5DEB4E57F}" type="datetimeFigureOut">
              <a:rPr lang="en-US" smtClean="0"/>
              <a:pPr/>
              <a:t>23/4/2022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C41E0E-0F2F-4A46-BFEC-80478DF491B9}" type="slidenum">
              <a:rPr lang="en-US" smtClean="0"/>
              <a:pPr/>
              <a:t>‹#›</a:t>
            </a:fld>
            <a:endParaRPr lang="en-US"/>
          </a:p>
        </p:txBody>
      </p:sp>
    </p:spTree>
    <p:extLst>
      <p:ext uri="{BB962C8B-B14F-4D97-AF65-F5344CB8AC3E}">
        <p14:creationId xmlns:p14="http://schemas.microsoft.com/office/powerpoint/2010/main" val="4166376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799"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AC87100-A6B2-43DE-8265-A7E5DEB4E57F}" type="datetimeFigureOut">
              <a:rPr lang="en-US" smtClean="0"/>
              <a:pPr/>
              <a:t>23/4/2022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C41E0E-0F2F-4A46-BFEC-80478DF491B9}" type="slidenum">
              <a:rPr lang="en-US" smtClean="0"/>
              <a:pPr/>
              <a:t>‹#›</a:t>
            </a:fld>
            <a:endParaRPr lang="en-US"/>
          </a:p>
        </p:txBody>
      </p:sp>
    </p:spTree>
    <p:extLst>
      <p:ext uri="{BB962C8B-B14F-4D97-AF65-F5344CB8AC3E}">
        <p14:creationId xmlns:p14="http://schemas.microsoft.com/office/powerpoint/2010/main" val="1830059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799"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799"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AC87100-A6B2-43DE-8265-A7E5DEB4E57F}" type="datetimeFigureOut">
              <a:rPr lang="en-US" smtClean="0"/>
              <a:pPr/>
              <a:t>23/4/2022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C41E0E-0F2F-4A46-BFEC-80478DF491B9}" type="slidenum">
              <a:rPr lang="en-US" smtClean="0"/>
              <a:pPr/>
              <a:t>‹#›</a:t>
            </a:fld>
            <a:endParaRPr lang="en-US"/>
          </a:p>
        </p:txBody>
      </p:sp>
    </p:spTree>
    <p:extLst>
      <p:ext uri="{BB962C8B-B14F-4D97-AF65-F5344CB8AC3E}">
        <p14:creationId xmlns:p14="http://schemas.microsoft.com/office/powerpoint/2010/main" val="39004003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1"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1"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C87100-A6B2-43DE-8265-A7E5DEB4E57F}" type="datetimeFigureOut">
              <a:rPr lang="en-US" smtClean="0"/>
              <a:pPr/>
              <a:t>23/4/2022</a:t>
            </a:fld>
            <a:endParaRPr lang="en-US"/>
          </a:p>
        </p:txBody>
      </p:sp>
      <p:sp>
        <p:nvSpPr>
          <p:cNvPr id="5" name="Footer Placeholder 4"/>
          <p:cNvSpPr>
            <a:spLocks noGrp="1"/>
          </p:cNvSpPr>
          <p:nvPr>
            <p:ph type="ftr" sz="quarter" idx="3"/>
          </p:nvPr>
        </p:nvSpPr>
        <p:spPr>
          <a:xfrm>
            <a:off x="4165601"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C41E0E-0F2F-4A46-BFEC-80478DF491B9}" type="slidenum">
              <a:rPr lang="en-US" smtClean="0"/>
              <a:pPr/>
              <a:t>‹#›</a:t>
            </a:fld>
            <a:endParaRPr lang="en-US"/>
          </a:p>
        </p:txBody>
      </p:sp>
    </p:spTree>
    <p:extLst>
      <p:ext uri="{BB962C8B-B14F-4D97-AF65-F5344CB8AC3E}">
        <p14:creationId xmlns:p14="http://schemas.microsoft.com/office/powerpoint/2010/main" val="334543037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99"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99"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799"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4F0574-43A3-46A0-8870-1B2305CBE5B3}" type="datetime1">
              <a:rPr lang="en-US" smtClean="0"/>
              <a:pPr/>
              <a:t>23/4/2022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Add a footer</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C1BBB0-96F0-4077-A278-0F3FB5C104D3}" type="slidenum">
              <a:rPr lang="en-US" smtClean="0"/>
              <a:pPr/>
              <a:t>‹#›</a:t>
            </a:fld>
            <a:endParaRPr lang="en-US"/>
          </a:p>
        </p:txBody>
      </p:sp>
    </p:spTree>
    <p:extLst>
      <p:ext uri="{BB962C8B-B14F-4D97-AF65-F5344CB8AC3E}">
        <p14:creationId xmlns:p14="http://schemas.microsoft.com/office/powerpoint/2010/main" val="217275795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1007"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3.png"/><Relationship Id="rId11" Type="http://schemas.openxmlformats.org/officeDocument/2006/relationships/comments" Target="../comments/comment1.xml"/><Relationship Id="rId5" Type="http://schemas.microsoft.com/office/2007/relationships/hdphoto" Target="../media/hdphoto2.wdp"/><Relationship Id="rId10" Type="http://schemas.openxmlformats.org/officeDocument/2006/relationships/image" Target="../media/image5.png"/><Relationship Id="rId4" Type="http://schemas.openxmlformats.org/officeDocument/2006/relationships/image" Target="../media/image2.png"/><Relationship Id="rId9" Type="http://schemas.microsoft.com/office/2007/relationships/hdphoto" Target="../media/hdphoto4.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8.png"/><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image" Target="../media/image6.jpeg"/><Relationship Id="rId1" Type="http://schemas.openxmlformats.org/officeDocument/2006/relationships/slideLayout" Target="../slideLayouts/slideLayout12.xml"/><Relationship Id="rId5" Type="http://schemas.openxmlformats.org/officeDocument/2006/relationships/image" Target="../media/image8.jp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4.png"/><Relationship Id="rId7" Type="http://schemas.openxmlformats.org/officeDocument/2006/relationships/diagramColors" Target="../diagrams/colors3.xml"/><Relationship Id="rId2" Type="http://schemas.openxmlformats.org/officeDocument/2006/relationships/image" Target="../media/image33.png"/><Relationship Id="rId1" Type="http://schemas.openxmlformats.org/officeDocument/2006/relationships/slideLayout" Target="../slideLayouts/slideLayout1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8.png"/><Relationship Id="rId1" Type="http://schemas.openxmlformats.org/officeDocument/2006/relationships/slideLayout" Target="../slideLayouts/slideLayout18.xml"/><Relationship Id="rId5" Type="http://schemas.openxmlformats.org/officeDocument/2006/relationships/image" Target="../media/image40.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8.xml"/><Relationship Id="rId4" Type="http://schemas.microsoft.com/office/2007/relationships/hdphoto" Target="../media/hdphoto8.wdp"/></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51.jpg"/><Relationship Id="rId2" Type="http://schemas.openxmlformats.org/officeDocument/2006/relationships/diagramData" Target="../diagrams/data6.xml"/><Relationship Id="rId1" Type="http://schemas.openxmlformats.org/officeDocument/2006/relationships/slideLayout" Target="../slideLayouts/slideLayout1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8" Type="http://schemas.openxmlformats.org/officeDocument/2006/relationships/image" Target="../media/image59.jpg"/><Relationship Id="rId3" Type="http://schemas.openxmlformats.org/officeDocument/2006/relationships/slideLayout" Target="../slideLayouts/slideLayout18.xml"/><Relationship Id="rId7" Type="http://schemas.openxmlformats.org/officeDocument/2006/relationships/image" Target="../media/image58.JP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7.jpg"/><Relationship Id="rId5" Type="http://schemas.openxmlformats.org/officeDocument/2006/relationships/image" Target="../media/image56.jpg"/><Relationship Id="rId4" Type="http://schemas.openxmlformats.org/officeDocument/2006/relationships/image" Target="../media/image55.png"/></Relationships>
</file>

<file path=ppt/slides/_rels/slide4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8.png"/><Relationship Id="rId1" Type="http://schemas.openxmlformats.org/officeDocument/2006/relationships/slideLayout" Target="../slideLayouts/slideLayout18.xml"/><Relationship Id="rId5" Type="http://schemas.openxmlformats.org/officeDocument/2006/relationships/image" Target="../media/image61.png"/><Relationship Id="rId4" Type="http://schemas.openxmlformats.org/officeDocument/2006/relationships/image" Target="../media/image39.png"/></Relationships>
</file>

<file path=ppt/slides/_rels/slide4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18.xml"/><Relationship Id="rId5" Type="http://schemas.openxmlformats.org/officeDocument/2006/relationships/image" Target="../media/image65.jpg"/><Relationship Id="rId4" Type="http://schemas.openxmlformats.org/officeDocument/2006/relationships/image" Target="../media/image64.jpg"/></Relationships>
</file>

<file path=ppt/slides/_rels/slide4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2.jpg"/><Relationship Id="rId1" Type="http://schemas.openxmlformats.org/officeDocument/2006/relationships/slideLayout" Target="../slideLayouts/slideLayout18.xml"/><Relationship Id="rId5" Type="http://schemas.openxmlformats.org/officeDocument/2006/relationships/image" Target="../media/image63.jpg"/><Relationship Id="rId4" Type="http://schemas.openxmlformats.org/officeDocument/2006/relationships/image" Target="../media/image64.jpg"/></Relationships>
</file>

<file path=ppt/slides/_rels/slide49.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69.emf"/><Relationship Id="rId18" Type="http://schemas.microsoft.com/office/2007/relationships/hdphoto" Target="../media/hdphoto9.wdp"/><Relationship Id="rId3" Type="http://schemas.openxmlformats.org/officeDocument/2006/relationships/audio" Target="../media/media3.wav"/><Relationship Id="rId7" Type="http://schemas.openxmlformats.org/officeDocument/2006/relationships/audio" Target="../media/audio2.wav"/><Relationship Id="rId12" Type="http://schemas.openxmlformats.org/officeDocument/2006/relationships/image" Target="../media/image68.png"/><Relationship Id="rId17" Type="http://schemas.openxmlformats.org/officeDocument/2006/relationships/image" Target="../media/image73.png"/><Relationship Id="rId2" Type="http://schemas.microsoft.com/office/2007/relationships/media" Target="../media/media3.wav"/><Relationship Id="rId16" Type="http://schemas.openxmlformats.org/officeDocument/2006/relationships/image" Target="../media/image72.png"/><Relationship Id="rId1" Type="http://schemas.openxmlformats.org/officeDocument/2006/relationships/tags" Target="../tags/tag1.xml"/><Relationship Id="rId6" Type="http://schemas.openxmlformats.org/officeDocument/2006/relationships/slideLayout" Target="../slideLayouts/slideLayout7.xml"/><Relationship Id="rId11" Type="http://schemas.openxmlformats.org/officeDocument/2006/relationships/image" Target="../media/image67.png"/><Relationship Id="rId5" Type="http://schemas.openxmlformats.org/officeDocument/2006/relationships/audio" Target="../media/media4.wav"/><Relationship Id="rId15" Type="http://schemas.openxmlformats.org/officeDocument/2006/relationships/image" Target="../media/image71.png"/><Relationship Id="rId10" Type="http://schemas.openxmlformats.org/officeDocument/2006/relationships/image" Target="../media/image66.jpeg"/><Relationship Id="rId4" Type="http://schemas.microsoft.com/office/2007/relationships/media" Target="../media/media4.wav"/><Relationship Id="rId9" Type="http://schemas.openxmlformats.org/officeDocument/2006/relationships/audio" Target="../media/audio4.wav"/><Relationship Id="rId14" Type="http://schemas.openxmlformats.org/officeDocument/2006/relationships/image" Target="../media/image70.jpeg"/></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68.png"/><Relationship Id="rId18" Type="http://schemas.openxmlformats.org/officeDocument/2006/relationships/image" Target="../media/image72.png"/><Relationship Id="rId3" Type="http://schemas.openxmlformats.org/officeDocument/2006/relationships/audio" Target="../media/media3.wav"/><Relationship Id="rId7" Type="http://schemas.openxmlformats.org/officeDocument/2006/relationships/notesSlide" Target="../notesSlides/notesSlide1.xml"/><Relationship Id="rId12" Type="http://schemas.openxmlformats.org/officeDocument/2006/relationships/image" Target="../media/image67.png"/><Relationship Id="rId17" Type="http://schemas.openxmlformats.org/officeDocument/2006/relationships/image" Target="../media/image71.png"/><Relationship Id="rId2" Type="http://schemas.microsoft.com/office/2007/relationships/media" Target="../media/media3.wav"/><Relationship Id="rId16" Type="http://schemas.openxmlformats.org/officeDocument/2006/relationships/image" Target="../media/image70.jpeg"/><Relationship Id="rId1" Type="http://schemas.openxmlformats.org/officeDocument/2006/relationships/tags" Target="../tags/tag2.xml"/><Relationship Id="rId6" Type="http://schemas.openxmlformats.org/officeDocument/2006/relationships/slideLayout" Target="../slideLayouts/slideLayout7.xml"/><Relationship Id="rId11" Type="http://schemas.openxmlformats.org/officeDocument/2006/relationships/image" Target="../media/image66.jpeg"/><Relationship Id="rId5" Type="http://schemas.openxmlformats.org/officeDocument/2006/relationships/audio" Target="../media/media4.wav"/><Relationship Id="rId15" Type="http://schemas.openxmlformats.org/officeDocument/2006/relationships/image" Target="../media/image69.emf"/><Relationship Id="rId10" Type="http://schemas.openxmlformats.org/officeDocument/2006/relationships/audio" Target="../media/audio4.wav"/><Relationship Id="rId19" Type="http://schemas.openxmlformats.org/officeDocument/2006/relationships/image" Target="../media/image74.png"/><Relationship Id="rId4" Type="http://schemas.microsoft.com/office/2007/relationships/media" Target="../media/media4.wav"/><Relationship Id="rId9" Type="http://schemas.openxmlformats.org/officeDocument/2006/relationships/audio" Target="../media/audio3.wav"/><Relationship Id="rId14" Type="http://schemas.openxmlformats.org/officeDocument/2006/relationships/slide" Target="slide55.xml"/></Relationships>
</file>

<file path=ppt/slides/_rels/slide51.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69.emf"/><Relationship Id="rId18" Type="http://schemas.openxmlformats.org/officeDocument/2006/relationships/image" Target="../media/image75.png"/><Relationship Id="rId3" Type="http://schemas.openxmlformats.org/officeDocument/2006/relationships/audio" Target="../media/media3.wav"/><Relationship Id="rId7" Type="http://schemas.openxmlformats.org/officeDocument/2006/relationships/audio" Target="../media/audio2.wav"/><Relationship Id="rId12" Type="http://schemas.openxmlformats.org/officeDocument/2006/relationships/image" Target="../media/image68.png"/><Relationship Id="rId17" Type="http://schemas.openxmlformats.org/officeDocument/2006/relationships/slide" Target="slide52.xml"/><Relationship Id="rId2" Type="http://schemas.microsoft.com/office/2007/relationships/media" Target="../media/media3.wav"/><Relationship Id="rId16" Type="http://schemas.openxmlformats.org/officeDocument/2006/relationships/image" Target="../media/image72.png"/><Relationship Id="rId1" Type="http://schemas.openxmlformats.org/officeDocument/2006/relationships/tags" Target="../tags/tag3.xml"/><Relationship Id="rId6" Type="http://schemas.openxmlformats.org/officeDocument/2006/relationships/slideLayout" Target="../slideLayouts/slideLayout7.xml"/><Relationship Id="rId11" Type="http://schemas.openxmlformats.org/officeDocument/2006/relationships/image" Target="../media/image67.png"/><Relationship Id="rId5" Type="http://schemas.openxmlformats.org/officeDocument/2006/relationships/audio" Target="../media/media4.wav"/><Relationship Id="rId15" Type="http://schemas.openxmlformats.org/officeDocument/2006/relationships/image" Target="../media/image71.png"/><Relationship Id="rId10" Type="http://schemas.openxmlformats.org/officeDocument/2006/relationships/image" Target="../media/image66.jpeg"/><Relationship Id="rId4" Type="http://schemas.microsoft.com/office/2007/relationships/media" Target="../media/media4.wav"/><Relationship Id="rId9" Type="http://schemas.openxmlformats.org/officeDocument/2006/relationships/audio" Target="../media/audio4.wav"/><Relationship Id="rId14" Type="http://schemas.openxmlformats.org/officeDocument/2006/relationships/image" Target="../media/image70.jpeg"/></Relationships>
</file>

<file path=ppt/slides/_rels/slide52.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68.png"/><Relationship Id="rId18" Type="http://schemas.openxmlformats.org/officeDocument/2006/relationships/image" Target="../media/image76.png"/><Relationship Id="rId3" Type="http://schemas.openxmlformats.org/officeDocument/2006/relationships/audio" Target="../media/media3.wav"/><Relationship Id="rId7" Type="http://schemas.openxmlformats.org/officeDocument/2006/relationships/notesSlide" Target="../notesSlides/notesSlide2.xml"/><Relationship Id="rId12" Type="http://schemas.openxmlformats.org/officeDocument/2006/relationships/image" Target="../media/image67.png"/><Relationship Id="rId17" Type="http://schemas.openxmlformats.org/officeDocument/2006/relationships/image" Target="../media/image72.png"/><Relationship Id="rId2" Type="http://schemas.microsoft.com/office/2007/relationships/media" Target="../media/media3.wav"/><Relationship Id="rId16" Type="http://schemas.openxmlformats.org/officeDocument/2006/relationships/image" Target="../media/image71.png"/><Relationship Id="rId1" Type="http://schemas.openxmlformats.org/officeDocument/2006/relationships/tags" Target="../tags/tag4.xml"/><Relationship Id="rId6" Type="http://schemas.openxmlformats.org/officeDocument/2006/relationships/slideLayout" Target="../slideLayouts/slideLayout7.xml"/><Relationship Id="rId11" Type="http://schemas.openxmlformats.org/officeDocument/2006/relationships/image" Target="../media/image66.jpeg"/><Relationship Id="rId5" Type="http://schemas.openxmlformats.org/officeDocument/2006/relationships/audio" Target="../media/media4.wav"/><Relationship Id="rId15" Type="http://schemas.openxmlformats.org/officeDocument/2006/relationships/image" Target="../media/image70.jpeg"/><Relationship Id="rId10" Type="http://schemas.openxmlformats.org/officeDocument/2006/relationships/audio" Target="../media/audio4.wav"/><Relationship Id="rId4" Type="http://schemas.microsoft.com/office/2007/relationships/media" Target="../media/media4.wav"/><Relationship Id="rId9" Type="http://schemas.openxmlformats.org/officeDocument/2006/relationships/audio" Target="../media/audio3.wav"/><Relationship Id="rId14" Type="http://schemas.openxmlformats.org/officeDocument/2006/relationships/image" Target="../media/image69.emf"/></Relationships>
</file>

<file path=ppt/slides/_rels/slide53.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slide" Target="slide52.xml"/><Relationship Id="rId3" Type="http://schemas.openxmlformats.org/officeDocument/2006/relationships/audio" Target="../media/media3.wav"/><Relationship Id="rId7" Type="http://schemas.openxmlformats.org/officeDocument/2006/relationships/audio" Target="../media/audio2.wav"/><Relationship Id="rId12" Type="http://schemas.openxmlformats.org/officeDocument/2006/relationships/image" Target="../media/image68.png"/><Relationship Id="rId17" Type="http://schemas.openxmlformats.org/officeDocument/2006/relationships/image" Target="../media/image72.png"/><Relationship Id="rId2" Type="http://schemas.microsoft.com/office/2007/relationships/media" Target="../media/media3.wav"/><Relationship Id="rId16" Type="http://schemas.openxmlformats.org/officeDocument/2006/relationships/image" Target="../media/image71.png"/><Relationship Id="rId1" Type="http://schemas.openxmlformats.org/officeDocument/2006/relationships/tags" Target="../tags/tag5.xml"/><Relationship Id="rId6" Type="http://schemas.openxmlformats.org/officeDocument/2006/relationships/slideLayout" Target="../slideLayouts/slideLayout7.xml"/><Relationship Id="rId11" Type="http://schemas.openxmlformats.org/officeDocument/2006/relationships/image" Target="../media/image67.png"/><Relationship Id="rId5" Type="http://schemas.openxmlformats.org/officeDocument/2006/relationships/audio" Target="../media/media4.wav"/><Relationship Id="rId15" Type="http://schemas.openxmlformats.org/officeDocument/2006/relationships/image" Target="../media/image70.jpeg"/><Relationship Id="rId10" Type="http://schemas.openxmlformats.org/officeDocument/2006/relationships/image" Target="../media/image66.jpeg"/><Relationship Id="rId4" Type="http://schemas.microsoft.com/office/2007/relationships/media" Target="../media/media4.wav"/><Relationship Id="rId9" Type="http://schemas.openxmlformats.org/officeDocument/2006/relationships/audio" Target="../media/audio4.wav"/><Relationship Id="rId14" Type="http://schemas.openxmlformats.org/officeDocument/2006/relationships/image" Target="../media/image69.emf"/></Relationships>
</file>

<file path=ppt/slides/_rels/slide54.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slide" Target="slide52.xml"/><Relationship Id="rId3" Type="http://schemas.openxmlformats.org/officeDocument/2006/relationships/audio" Target="../media/media3.wav"/><Relationship Id="rId7" Type="http://schemas.openxmlformats.org/officeDocument/2006/relationships/audio" Target="../media/audio2.wav"/><Relationship Id="rId12" Type="http://schemas.openxmlformats.org/officeDocument/2006/relationships/image" Target="../media/image68.png"/><Relationship Id="rId17" Type="http://schemas.openxmlformats.org/officeDocument/2006/relationships/image" Target="../media/image72.png"/><Relationship Id="rId2" Type="http://schemas.microsoft.com/office/2007/relationships/media" Target="../media/media3.wav"/><Relationship Id="rId16" Type="http://schemas.openxmlformats.org/officeDocument/2006/relationships/image" Target="../media/image71.png"/><Relationship Id="rId1" Type="http://schemas.openxmlformats.org/officeDocument/2006/relationships/tags" Target="../tags/tag6.xml"/><Relationship Id="rId6" Type="http://schemas.openxmlformats.org/officeDocument/2006/relationships/slideLayout" Target="../slideLayouts/slideLayout7.xml"/><Relationship Id="rId11" Type="http://schemas.openxmlformats.org/officeDocument/2006/relationships/image" Target="../media/image67.png"/><Relationship Id="rId5" Type="http://schemas.openxmlformats.org/officeDocument/2006/relationships/audio" Target="../media/media4.wav"/><Relationship Id="rId15" Type="http://schemas.openxmlformats.org/officeDocument/2006/relationships/image" Target="../media/image70.jpeg"/><Relationship Id="rId10" Type="http://schemas.openxmlformats.org/officeDocument/2006/relationships/image" Target="../media/image66.jpeg"/><Relationship Id="rId4" Type="http://schemas.microsoft.com/office/2007/relationships/media" Target="../media/media4.wav"/><Relationship Id="rId9" Type="http://schemas.openxmlformats.org/officeDocument/2006/relationships/audio" Target="../media/audio4.wav"/><Relationship Id="rId14" Type="http://schemas.openxmlformats.org/officeDocument/2006/relationships/image" Target="../media/image69.emf"/></Relationships>
</file>

<file path=ppt/slides/_rels/slide55.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68.png"/><Relationship Id="rId3" Type="http://schemas.openxmlformats.org/officeDocument/2006/relationships/audio" Target="../media/media3.wav"/><Relationship Id="rId7" Type="http://schemas.openxmlformats.org/officeDocument/2006/relationships/notesSlide" Target="../notesSlides/notesSlide3.xml"/><Relationship Id="rId12" Type="http://schemas.openxmlformats.org/officeDocument/2006/relationships/image" Target="../media/image67.png"/><Relationship Id="rId17" Type="http://schemas.openxmlformats.org/officeDocument/2006/relationships/image" Target="../media/image72.png"/><Relationship Id="rId2" Type="http://schemas.microsoft.com/office/2007/relationships/media" Target="../media/media3.wav"/><Relationship Id="rId16" Type="http://schemas.openxmlformats.org/officeDocument/2006/relationships/image" Target="../media/image71.png"/><Relationship Id="rId1" Type="http://schemas.openxmlformats.org/officeDocument/2006/relationships/tags" Target="../tags/tag7.xml"/><Relationship Id="rId6" Type="http://schemas.openxmlformats.org/officeDocument/2006/relationships/slideLayout" Target="../slideLayouts/slideLayout7.xml"/><Relationship Id="rId11" Type="http://schemas.openxmlformats.org/officeDocument/2006/relationships/image" Target="../media/image66.jpeg"/><Relationship Id="rId5" Type="http://schemas.openxmlformats.org/officeDocument/2006/relationships/audio" Target="../media/media4.wav"/><Relationship Id="rId15" Type="http://schemas.openxmlformats.org/officeDocument/2006/relationships/image" Target="../media/image70.jpeg"/><Relationship Id="rId10" Type="http://schemas.openxmlformats.org/officeDocument/2006/relationships/audio" Target="../media/audio4.wav"/><Relationship Id="rId4" Type="http://schemas.microsoft.com/office/2007/relationships/media" Target="../media/media4.wav"/><Relationship Id="rId9" Type="http://schemas.openxmlformats.org/officeDocument/2006/relationships/audio" Target="../media/audio3.wav"/><Relationship Id="rId14" Type="http://schemas.openxmlformats.org/officeDocument/2006/relationships/image" Target="../media/image69.emf"/></Relationships>
</file>

<file path=ppt/slides/_rels/slide56.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68.png"/><Relationship Id="rId3" Type="http://schemas.openxmlformats.org/officeDocument/2006/relationships/audio" Target="../media/media3.wav"/><Relationship Id="rId7" Type="http://schemas.openxmlformats.org/officeDocument/2006/relationships/notesSlide" Target="../notesSlides/notesSlide4.xml"/><Relationship Id="rId12" Type="http://schemas.openxmlformats.org/officeDocument/2006/relationships/image" Target="../media/image67.png"/><Relationship Id="rId17" Type="http://schemas.openxmlformats.org/officeDocument/2006/relationships/image" Target="../media/image72.png"/><Relationship Id="rId2" Type="http://schemas.microsoft.com/office/2007/relationships/media" Target="../media/media3.wav"/><Relationship Id="rId16" Type="http://schemas.openxmlformats.org/officeDocument/2006/relationships/image" Target="../media/image71.png"/><Relationship Id="rId1" Type="http://schemas.openxmlformats.org/officeDocument/2006/relationships/tags" Target="../tags/tag8.xml"/><Relationship Id="rId6" Type="http://schemas.openxmlformats.org/officeDocument/2006/relationships/slideLayout" Target="../slideLayouts/slideLayout7.xml"/><Relationship Id="rId11" Type="http://schemas.openxmlformats.org/officeDocument/2006/relationships/image" Target="../media/image66.jpeg"/><Relationship Id="rId5" Type="http://schemas.openxmlformats.org/officeDocument/2006/relationships/audio" Target="../media/media4.wav"/><Relationship Id="rId15" Type="http://schemas.openxmlformats.org/officeDocument/2006/relationships/image" Target="../media/image70.jpeg"/><Relationship Id="rId10" Type="http://schemas.openxmlformats.org/officeDocument/2006/relationships/audio" Target="../media/audio4.wav"/><Relationship Id="rId4" Type="http://schemas.microsoft.com/office/2007/relationships/media" Target="../media/media4.wav"/><Relationship Id="rId9" Type="http://schemas.openxmlformats.org/officeDocument/2006/relationships/audio" Target="../media/audio3.wav"/><Relationship Id="rId14" Type="http://schemas.openxmlformats.org/officeDocument/2006/relationships/image" Target="../media/image69.emf"/></Relationships>
</file>

<file path=ppt/slides/_rels/slide57.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69.emf"/><Relationship Id="rId3" Type="http://schemas.openxmlformats.org/officeDocument/2006/relationships/audio" Target="../media/media3.wav"/><Relationship Id="rId7" Type="http://schemas.openxmlformats.org/officeDocument/2006/relationships/audio" Target="../media/audio2.wav"/><Relationship Id="rId12" Type="http://schemas.openxmlformats.org/officeDocument/2006/relationships/image" Target="../media/image68.png"/><Relationship Id="rId2" Type="http://schemas.microsoft.com/office/2007/relationships/media" Target="../media/media3.wav"/><Relationship Id="rId16" Type="http://schemas.openxmlformats.org/officeDocument/2006/relationships/image" Target="../media/image72.png"/><Relationship Id="rId1" Type="http://schemas.openxmlformats.org/officeDocument/2006/relationships/tags" Target="../tags/tag9.xml"/><Relationship Id="rId6" Type="http://schemas.openxmlformats.org/officeDocument/2006/relationships/slideLayout" Target="../slideLayouts/slideLayout7.xml"/><Relationship Id="rId11" Type="http://schemas.openxmlformats.org/officeDocument/2006/relationships/image" Target="../media/image67.png"/><Relationship Id="rId5" Type="http://schemas.openxmlformats.org/officeDocument/2006/relationships/audio" Target="../media/media4.wav"/><Relationship Id="rId15" Type="http://schemas.openxmlformats.org/officeDocument/2006/relationships/image" Target="../media/image71.png"/><Relationship Id="rId10" Type="http://schemas.openxmlformats.org/officeDocument/2006/relationships/image" Target="../media/image66.jpeg"/><Relationship Id="rId4" Type="http://schemas.microsoft.com/office/2007/relationships/media" Target="../media/media4.wav"/><Relationship Id="rId9" Type="http://schemas.openxmlformats.org/officeDocument/2006/relationships/audio" Target="../media/audio4.wav"/><Relationship Id="rId14" Type="http://schemas.openxmlformats.org/officeDocument/2006/relationships/image" Target="../media/image70.jpeg"/></Relationships>
</file>

<file path=ppt/slides/_rels/slide58.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69.emf"/><Relationship Id="rId3" Type="http://schemas.openxmlformats.org/officeDocument/2006/relationships/audio" Target="../media/media3.wav"/><Relationship Id="rId7" Type="http://schemas.openxmlformats.org/officeDocument/2006/relationships/audio" Target="../media/audio2.wav"/><Relationship Id="rId12" Type="http://schemas.openxmlformats.org/officeDocument/2006/relationships/image" Target="../media/image68.png"/><Relationship Id="rId2" Type="http://schemas.microsoft.com/office/2007/relationships/media" Target="../media/media3.wav"/><Relationship Id="rId16" Type="http://schemas.openxmlformats.org/officeDocument/2006/relationships/image" Target="../media/image72.png"/><Relationship Id="rId1" Type="http://schemas.openxmlformats.org/officeDocument/2006/relationships/tags" Target="../tags/tag10.xml"/><Relationship Id="rId6" Type="http://schemas.openxmlformats.org/officeDocument/2006/relationships/slideLayout" Target="../slideLayouts/slideLayout7.xml"/><Relationship Id="rId11" Type="http://schemas.openxmlformats.org/officeDocument/2006/relationships/image" Target="../media/image67.png"/><Relationship Id="rId5" Type="http://schemas.openxmlformats.org/officeDocument/2006/relationships/audio" Target="../media/media4.wav"/><Relationship Id="rId15" Type="http://schemas.openxmlformats.org/officeDocument/2006/relationships/image" Target="../media/image71.png"/><Relationship Id="rId10" Type="http://schemas.openxmlformats.org/officeDocument/2006/relationships/image" Target="../media/image66.jpeg"/><Relationship Id="rId4" Type="http://schemas.microsoft.com/office/2007/relationships/media" Target="../media/media4.wav"/><Relationship Id="rId9" Type="http://schemas.openxmlformats.org/officeDocument/2006/relationships/audio" Target="../media/audio4.wav"/><Relationship Id="rId14" Type="http://schemas.openxmlformats.org/officeDocument/2006/relationships/image" Target="../media/image70.jpeg"/></Relationships>
</file>

<file path=ppt/slides/_rels/slide59.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3" Type="http://schemas.openxmlformats.org/officeDocument/2006/relationships/image" Target="../media/image78.png"/><Relationship Id="rId7" Type="http://schemas.openxmlformats.org/officeDocument/2006/relationships/image" Target="../media/image82.png"/><Relationship Id="rId12" Type="http://schemas.openxmlformats.org/officeDocument/2006/relationships/image" Target="../media/image87.png"/><Relationship Id="rId17" Type="http://schemas.openxmlformats.org/officeDocument/2006/relationships/image" Target="../media/image60.jpeg"/><Relationship Id="rId2" Type="http://schemas.openxmlformats.org/officeDocument/2006/relationships/image" Target="../media/image77.png"/><Relationship Id="rId16" Type="http://schemas.openxmlformats.org/officeDocument/2006/relationships/image" Target="../media/image91.jpeg"/><Relationship Id="rId1" Type="http://schemas.openxmlformats.org/officeDocument/2006/relationships/slideLayout" Target="../slideLayouts/slideLayout7.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5" Type="http://schemas.openxmlformats.org/officeDocument/2006/relationships/image" Target="../media/image9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 Id="rId14" Type="http://schemas.openxmlformats.org/officeDocument/2006/relationships/image" Target="../media/image89.png"/></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18.xml"/><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7.png"/><Relationship Id="rId1" Type="http://schemas.openxmlformats.org/officeDocument/2006/relationships/slideLayout" Target="../slideLayouts/slideLayout18.xml"/><Relationship Id="rId5" Type="http://schemas.openxmlformats.org/officeDocument/2006/relationships/image" Target="../media/image19.jp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ibi vá» cÃ¡c anh hÃ¹ng Viá»t Nam">
            <a:extLst>
              <a:ext uri="{FF2B5EF4-FFF2-40B4-BE49-F238E27FC236}">
                <a16:creationId xmlns:a16="http://schemas.microsoft.com/office/drawing/2014/main" id="{A710281C-8FF4-4C9E-9CD3-C7C3137BFDC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61" b="89844" l="2604" r="89844">
                        <a14:foregroundMark x1="7031" y1="24414" x2="9375" y2="37500"/>
                        <a14:foregroundMark x1="2604" y1="53125" x2="11458" y2="54883"/>
                        <a14:foregroundMark x1="29669" y1="17773" x2="30469" y2="17773"/>
                        <a14:foregroundMark x1="28385" y1="17773" x2="28659" y2="17773"/>
                        <a14:foregroundMark x1="31510" y1="16016" x2="31510" y2="15820"/>
                        <a14:foregroundMark x1="30990" y1="18945" x2="32292" y2="18555"/>
                        <a14:foregroundMark x1="38542" y1="33008" x2="41667" y2="33203"/>
                        <a14:backgroundMark x1="30315" y1="19934" x2="29688" y2="19531"/>
                        <a14:backgroundMark x1="31510" y1="20703" x2="31033" y2="20396"/>
                        <a14:backgroundMark x1="31771" y1="22266" x2="30990" y2="20313"/>
                        <a14:backgroundMark x1="32292" y1="20117" x2="34115" y2="21094"/>
                        <a14:backgroundMark x1="10156" y1="40625" x2="9635" y2="41016"/>
                        <a14:backgroundMark x1="35677" y1="47656" x2="36719" y2="50391"/>
                        <a14:backgroundMark x1="37500" y1="41797" x2="37240" y2="42383"/>
                        <a14:backgroundMark x1="41927" y1="36133" x2="40104" y2="35938"/>
                        <a14:backgroundMark x1="33073" y1="26758" x2="32552" y2="23828"/>
                        <a14:backgroundMark x1="13542" y1="53125" x2="13021" y2="52734"/>
                        <a14:backgroundMark x1="66927" y1="47656" x2="65885" y2="46680"/>
                      </a14:backgroundRemoval>
                    </a14:imgEffect>
                  </a14:imgLayer>
                </a14:imgProps>
              </a:ext>
              <a:ext uri="{28A0092B-C50C-407E-A947-70E740481C1C}">
                <a14:useLocalDpi xmlns:a14="http://schemas.microsoft.com/office/drawing/2010/main" val="0"/>
              </a:ext>
            </a:extLst>
          </a:blip>
          <a:srcRect/>
          <a:stretch>
            <a:fillRect/>
          </a:stretch>
        </p:blipFill>
        <p:spPr bwMode="auto">
          <a:xfrm>
            <a:off x="238186" y="3679961"/>
            <a:ext cx="3658553" cy="48780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ibi vá» cÃ¡c anh hÃ¹ng Viá»t Nam">
            <a:extLst>
              <a:ext uri="{FF2B5EF4-FFF2-40B4-BE49-F238E27FC236}">
                <a16:creationId xmlns:a16="http://schemas.microsoft.com/office/drawing/2014/main" id="{E7B0941D-8199-474C-AF3A-B4C14D22549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61" b="96875" l="9896" r="89844">
                        <a14:foregroundMark x1="56250" y1="90625" x2="65625" y2="95703"/>
                        <a14:foregroundMark x1="46615" y1="96875" x2="47135" y2="96875"/>
                        <a14:foregroundMark x1="79427" y1="80078" x2="79167" y2="79102"/>
                        <a14:foregroundMark x1="55729" y1="84766" x2="53906" y2="86133"/>
                        <a14:foregroundMark x1="74740" y1="84961" x2="73698" y2="85156"/>
                        <a14:backgroundMark x1="64063" y1="84766" x2="62500" y2="82422"/>
                      </a14:backgroundRemoval>
                    </a14:imgEffect>
                  </a14:imgLayer>
                </a14:imgProps>
              </a:ext>
              <a:ext uri="{28A0092B-C50C-407E-A947-70E740481C1C}">
                <a14:useLocalDpi xmlns:a14="http://schemas.microsoft.com/office/drawing/2010/main" val="0"/>
              </a:ext>
            </a:extLst>
          </a:blip>
          <a:srcRect/>
          <a:stretch>
            <a:fillRect/>
          </a:stretch>
        </p:blipFill>
        <p:spPr bwMode="auto">
          <a:xfrm>
            <a:off x="8839914" y="-1347444"/>
            <a:ext cx="3658553" cy="48780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87470CF5-5FD0-43A9-98C8-2C1318F6FEB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5500" l="10000" r="90000">
                        <a14:foregroundMark x1="58333" y1="93125" x2="58333" y2="93125"/>
                        <a14:foregroundMark x1="73833" y1="95500" x2="73833" y2="95500"/>
                      </a14:backgroundRemoval>
                    </a14:imgEffect>
                  </a14:imgLayer>
                </a14:imgProps>
              </a:ext>
              <a:ext uri="{28A0092B-C50C-407E-A947-70E740481C1C}">
                <a14:useLocalDpi xmlns:a14="http://schemas.microsoft.com/office/drawing/2010/main" val="0"/>
              </a:ext>
            </a:extLst>
          </a:blip>
          <a:srcRect/>
          <a:stretch>
            <a:fillRect/>
          </a:stretch>
        </p:blipFill>
        <p:spPr bwMode="auto">
          <a:xfrm>
            <a:off x="-838429" y="-842427"/>
            <a:ext cx="3506113" cy="467481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ED593C51-3613-4078-AD3F-32CF885DC114}"/>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6450" l="10000" r="90000">
                        <a14:foregroundMark x1="43000" y1="75000" x2="49133" y2="91050"/>
                        <a14:foregroundMark x1="35467" y1="87550" x2="35333" y2="86600"/>
                        <a14:foregroundMark x1="47333" y1="95350" x2="47000" y2="96450"/>
                        <a14:foregroundMark x1="32600" y1="73000" x2="33867" y2="73950"/>
                        <a14:foregroundMark x1="35333" y1="79200" x2="35333" y2="75950"/>
                        <a14:foregroundMark x1="31333" y1="71500" x2="32600" y2="72750"/>
                        <a14:foregroundMark x1="54667" y1="65300" x2="54000" y2="63700"/>
                        <a14:foregroundMark x1="36400" y1="84300" x2="36400" y2="84600"/>
                        <a14:backgroundMark x1="65267" y1="40550" x2="72467" y2="55450"/>
                        <a14:backgroundMark x1="72467" y1="55450" x2="71933" y2="80150"/>
                        <a14:backgroundMark x1="57600" y1="54300" x2="65267" y2="59350"/>
                        <a14:backgroundMark x1="65267" y1="59350" x2="63333" y2="81950"/>
                        <a14:backgroundMark x1="63333" y1="81950" x2="64800" y2="90000"/>
                        <a14:backgroundMark x1="64800" y1="90000" x2="65133" y2="90500"/>
                        <a14:backgroundMark x1="72467" y1="91600" x2="72867" y2="96300"/>
                        <a14:backgroundMark x1="64733" y1="91300" x2="67267" y2="96300"/>
                        <a14:backgroundMark x1="63467" y1="97900" x2="58000" y2="92100"/>
                        <a14:backgroundMark x1="58000" y1="92100" x2="56667" y2="73800"/>
                        <a14:backgroundMark x1="37667" y1="74600" x2="37133" y2="74600"/>
                        <a14:backgroundMark x1="33867" y1="71650" x2="34067" y2="72200"/>
                        <a14:backgroundMark x1="57933" y1="61700" x2="59733" y2="68700"/>
                        <a14:backgroundMark x1="59933" y1="58450" x2="59400" y2="58300"/>
                        <a14:backgroundMark x1="58467" y1="57250" x2="58467" y2="57250"/>
                        <a14:backgroundMark x1="55067" y1="62750" x2="55067" y2="62750"/>
                        <a14:backgroundMark x1="54533" y1="62900" x2="55400" y2="62750"/>
                        <a14:backgroundMark x1="54333" y1="62500" x2="56667" y2="62500"/>
                        <a14:backgroundMark x1="54533" y1="67750" x2="54867" y2="68950"/>
                        <a14:backgroundMark x1="53933" y1="54800" x2="35933" y2="53050"/>
                        <a14:backgroundMark x1="35933" y1="53050" x2="35600" y2="53150"/>
                        <a14:backgroundMark x1="40600" y1="52300" x2="40000" y2="51600"/>
                        <a14:backgroundMark x1="41800" y1="52200" x2="42067" y2="52200"/>
                        <a14:backgroundMark x1="42067" y1="51500" x2="37667" y2="50900"/>
                      </a14:backgroundRemoval>
                    </a14:imgEffect>
                  </a14:imgLayer>
                </a14:imgProps>
              </a:ext>
              <a:ext uri="{28A0092B-C50C-407E-A947-70E740481C1C}">
                <a14:useLocalDpi xmlns:a14="http://schemas.microsoft.com/office/drawing/2010/main" val="0"/>
              </a:ext>
            </a:extLst>
          </a:blip>
          <a:srcRect l="26830" t="55882" r="39049"/>
          <a:stretch/>
        </p:blipFill>
        <p:spPr bwMode="auto">
          <a:xfrm>
            <a:off x="10059433" y="3505220"/>
            <a:ext cx="2132568" cy="342989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C288CE68-1880-4DE7-A0C3-8E1D068A40E7}"/>
              </a:ext>
            </a:extLst>
          </p:cNvPr>
          <p:cNvPicPr>
            <a:picLocks noChangeAspect="1"/>
          </p:cNvPicPr>
          <p:nvPr/>
        </p:nvPicPr>
        <p:blipFill>
          <a:blip r:embed="rId10"/>
          <a:stretch>
            <a:fillRect/>
          </a:stretch>
        </p:blipFill>
        <p:spPr>
          <a:xfrm>
            <a:off x="3047196" y="-893"/>
            <a:ext cx="7012236" cy="7012236"/>
          </a:xfrm>
          <a:prstGeom prst="rect">
            <a:avLst/>
          </a:prstGeom>
        </p:spPr>
      </p:pic>
      <p:sp>
        <p:nvSpPr>
          <p:cNvPr id="15" name="TextBox 14">
            <a:extLst>
              <a:ext uri="{FF2B5EF4-FFF2-40B4-BE49-F238E27FC236}">
                <a16:creationId xmlns:a16="http://schemas.microsoft.com/office/drawing/2014/main" id="{214F3DED-C786-4CE7-8A91-D333C90FA215}"/>
              </a:ext>
            </a:extLst>
          </p:cNvPr>
          <p:cNvSpPr txBox="1"/>
          <p:nvPr/>
        </p:nvSpPr>
        <p:spPr>
          <a:xfrm>
            <a:off x="3885624" y="1494982"/>
            <a:ext cx="5259170" cy="4525494"/>
          </a:xfrm>
          <a:prstGeom prst="rect">
            <a:avLst/>
          </a:prstGeom>
          <a:noFill/>
        </p:spPr>
        <p:txBody>
          <a:bodyPr wrap="square" rtlCol="0">
            <a:spAutoFit/>
          </a:bodyPr>
          <a:lstStyle/>
          <a:p>
            <a:pPr algn="ctr"/>
            <a:r>
              <a:rPr lang="en-SG" sz="3601" dirty="0" err="1">
                <a:latin typeface="#9Slide03 Arima Madurai" panose="00000500000000000000" pitchFamily="2" charset="0"/>
                <a:cs typeface="#9Slide03 Arima Madurai" panose="00000500000000000000" pitchFamily="2" charset="0"/>
              </a:rPr>
              <a:t>Giới</a:t>
            </a:r>
            <a:r>
              <a:rPr lang="en-SG" sz="3601" dirty="0">
                <a:latin typeface="#9Slide03 Arima Madurai" panose="00000500000000000000" pitchFamily="2" charset="0"/>
                <a:cs typeface="#9Slide03 Arima Madurai" panose="00000500000000000000" pitchFamily="2" charset="0"/>
              </a:rPr>
              <a:t> </a:t>
            </a:r>
            <a:r>
              <a:rPr lang="en-SG" sz="3601" dirty="0" err="1">
                <a:latin typeface="#9Slide03 Arima Madurai" panose="00000500000000000000" pitchFamily="2" charset="0"/>
                <a:cs typeface="#9Slide03 Arima Madurai" panose="00000500000000000000" pitchFamily="2" charset="0"/>
              </a:rPr>
              <a:t>thiệu</a:t>
            </a:r>
            <a:r>
              <a:rPr lang="en-SG" sz="3601" dirty="0">
                <a:latin typeface="#9Slide03 Arima Madurai" panose="00000500000000000000" pitchFamily="2" charset="0"/>
                <a:cs typeface="#9Slide03 Arima Madurai" panose="00000500000000000000" pitchFamily="2" charset="0"/>
              </a:rPr>
              <a:t> tr</a:t>
            </a:r>
            <a:r>
              <a:rPr lang="vi-VN" sz="3601" dirty="0">
                <a:latin typeface="#9Slide03 Arima Madurai" panose="00000500000000000000" pitchFamily="2" charset="0"/>
                <a:cs typeface="#9Slide03 Arima Madurai" panose="00000500000000000000" pitchFamily="2" charset="0"/>
              </a:rPr>
              <a:t>ư</a:t>
            </a:r>
            <a:r>
              <a:rPr lang="en-SG" sz="3601" dirty="0" err="1">
                <a:latin typeface="#9Slide03 Arima Madurai" panose="00000500000000000000" pitchFamily="2" charset="0"/>
                <a:cs typeface="#9Slide03 Arima Madurai" panose="00000500000000000000" pitchFamily="2" charset="0"/>
              </a:rPr>
              <a:t>ớc</a:t>
            </a:r>
            <a:r>
              <a:rPr lang="en-SG" sz="3601" dirty="0">
                <a:latin typeface="#9Slide03 Arima Madurai" panose="00000500000000000000" pitchFamily="2" charset="0"/>
                <a:cs typeface="#9Slide03 Arima Madurai" panose="00000500000000000000" pitchFamily="2" charset="0"/>
              </a:rPr>
              <a:t> </a:t>
            </a:r>
            <a:r>
              <a:rPr lang="en-SG" sz="3601" dirty="0" err="1">
                <a:latin typeface="#9Slide03 Arima Madurai" panose="00000500000000000000" pitchFamily="2" charset="0"/>
                <a:cs typeface="#9Slide03 Arima Madurai" panose="00000500000000000000" pitchFamily="2" charset="0"/>
              </a:rPr>
              <a:t>lớp</a:t>
            </a:r>
            <a:r>
              <a:rPr lang="en-SG" sz="3601" dirty="0">
                <a:latin typeface="#9Slide03 Arima Madurai" panose="00000500000000000000" pitchFamily="2" charset="0"/>
                <a:cs typeface="#9Slide03 Arima Madurai" panose="00000500000000000000" pitchFamily="2" charset="0"/>
              </a:rPr>
              <a:t> </a:t>
            </a:r>
            <a:r>
              <a:rPr lang="en-SG" sz="3601" dirty="0" err="1">
                <a:latin typeface="#9Slide03 Arima Madurai" panose="00000500000000000000" pitchFamily="2" charset="0"/>
                <a:cs typeface="#9Slide03 Arima Madurai" panose="00000500000000000000" pitchFamily="2" charset="0"/>
              </a:rPr>
              <a:t>những</a:t>
            </a:r>
            <a:r>
              <a:rPr lang="en-SG" sz="3601" dirty="0">
                <a:latin typeface="#9Slide03 Arima Madurai" panose="00000500000000000000" pitchFamily="2" charset="0"/>
                <a:cs typeface="#9Slide03 Arima Madurai" panose="00000500000000000000" pitchFamily="2" charset="0"/>
              </a:rPr>
              <a:t> </a:t>
            </a:r>
            <a:r>
              <a:rPr lang="en-SG" sz="3601" dirty="0" err="1">
                <a:latin typeface="#9Slide03 Arima Madurai" panose="00000500000000000000" pitchFamily="2" charset="0"/>
                <a:cs typeface="#9Slide03 Arima Madurai" panose="00000500000000000000" pitchFamily="2" charset="0"/>
              </a:rPr>
              <a:t>bức</a:t>
            </a:r>
            <a:r>
              <a:rPr lang="en-SG" sz="3601" dirty="0">
                <a:latin typeface="#9Slide03 Arima Madurai" panose="00000500000000000000" pitchFamily="2" charset="0"/>
                <a:cs typeface="#9Slide03 Arima Madurai" panose="00000500000000000000" pitchFamily="2" charset="0"/>
              </a:rPr>
              <a:t> </a:t>
            </a:r>
            <a:r>
              <a:rPr lang="en-SG" sz="3601" dirty="0" err="1">
                <a:latin typeface="#9Slide03 Arima Madurai" panose="00000500000000000000" pitchFamily="2" charset="0"/>
                <a:cs typeface="#9Slide03 Arima Madurai" panose="00000500000000000000" pitchFamily="2" charset="0"/>
              </a:rPr>
              <a:t>ảnh</a:t>
            </a:r>
            <a:r>
              <a:rPr lang="en-SG" sz="3601" dirty="0">
                <a:latin typeface="#9Slide03 Arima Madurai" panose="00000500000000000000" pitchFamily="2" charset="0"/>
                <a:cs typeface="#9Slide03 Arima Madurai" panose="00000500000000000000" pitchFamily="2" charset="0"/>
              </a:rPr>
              <a:t>, video </a:t>
            </a:r>
            <a:r>
              <a:rPr lang="en-SG" sz="3601" dirty="0" err="1">
                <a:latin typeface="#9Slide03 Arima Madurai" panose="00000500000000000000" pitchFamily="2" charset="0"/>
                <a:cs typeface="#9Slide03 Arima Madurai" panose="00000500000000000000" pitchFamily="2" charset="0"/>
              </a:rPr>
              <a:t>về</a:t>
            </a:r>
            <a:r>
              <a:rPr lang="en-SG" sz="3601" dirty="0">
                <a:latin typeface="#9Slide03 Arima Madurai" panose="00000500000000000000" pitchFamily="2" charset="0"/>
                <a:cs typeface="#9Slide03 Arima Madurai" panose="00000500000000000000" pitchFamily="2" charset="0"/>
              </a:rPr>
              <a:t> </a:t>
            </a:r>
            <a:r>
              <a:rPr lang="en-SG" sz="3601" dirty="0" err="1">
                <a:latin typeface="#9Slide03 Arima Madurai" panose="00000500000000000000" pitchFamily="2" charset="0"/>
                <a:cs typeface="#9Slide03 Arima Madurai" panose="00000500000000000000" pitchFamily="2" charset="0"/>
              </a:rPr>
              <a:t>những</a:t>
            </a:r>
            <a:r>
              <a:rPr lang="en-SG" sz="3601" dirty="0">
                <a:latin typeface="#9Slide03 Arima Madurai" panose="00000500000000000000" pitchFamily="2" charset="0"/>
                <a:cs typeface="#9Slide03 Arima Madurai" panose="00000500000000000000" pitchFamily="2" charset="0"/>
              </a:rPr>
              <a:t> ng</a:t>
            </a:r>
            <a:r>
              <a:rPr lang="vi-VN" sz="3601" dirty="0">
                <a:latin typeface="#9Slide03 Arima Madurai" panose="00000500000000000000" pitchFamily="2" charset="0"/>
                <a:cs typeface="#9Slide03 Arima Madurai" panose="00000500000000000000" pitchFamily="2" charset="0"/>
              </a:rPr>
              <a:t>ư</a:t>
            </a:r>
            <a:r>
              <a:rPr lang="en-SG" sz="3601" dirty="0" err="1">
                <a:latin typeface="#9Slide03 Arima Madurai" panose="00000500000000000000" pitchFamily="2" charset="0"/>
                <a:cs typeface="#9Slide03 Arima Madurai" panose="00000500000000000000" pitchFamily="2" charset="0"/>
              </a:rPr>
              <a:t>ời</a:t>
            </a:r>
            <a:r>
              <a:rPr lang="en-SG" sz="3601" dirty="0">
                <a:latin typeface="#9Slide03 Arima Madurai" panose="00000500000000000000" pitchFamily="2" charset="0"/>
                <a:cs typeface="#9Slide03 Arima Madurai" panose="00000500000000000000" pitchFamily="2" charset="0"/>
              </a:rPr>
              <a:t> </a:t>
            </a:r>
            <a:r>
              <a:rPr lang="en-SG" sz="3601" dirty="0" err="1">
                <a:latin typeface="#9Slide03 Arima Madurai" panose="00000500000000000000" pitchFamily="2" charset="0"/>
                <a:cs typeface="#9Slide03 Arima Madurai" panose="00000500000000000000" pitchFamily="2" charset="0"/>
              </a:rPr>
              <a:t>thanh</a:t>
            </a:r>
            <a:r>
              <a:rPr lang="en-SG" sz="3601" dirty="0">
                <a:latin typeface="#9Slide03 Arima Madurai" panose="00000500000000000000" pitchFamily="2" charset="0"/>
                <a:cs typeface="#9Slide03 Arima Madurai" panose="00000500000000000000" pitchFamily="2" charset="0"/>
              </a:rPr>
              <a:t> </a:t>
            </a:r>
            <a:r>
              <a:rPr lang="en-SG" sz="3601" dirty="0" err="1">
                <a:latin typeface="#9Slide03 Arima Madurai" panose="00000500000000000000" pitchFamily="2" charset="0"/>
                <a:cs typeface="#9Slide03 Arima Madurai" panose="00000500000000000000" pitchFamily="2" charset="0"/>
              </a:rPr>
              <a:t>niên</a:t>
            </a:r>
            <a:r>
              <a:rPr lang="en-SG" sz="3601" dirty="0">
                <a:latin typeface="#9Slide03 Arima Madurai" panose="00000500000000000000" pitchFamily="2" charset="0"/>
                <a:cs typeface="#9Slide03 Arima Madurai" panose="00000500000000000000" pitchFamily="2" charset="0"/>
              </a:rPr>
              <a:t> </a:t>
            </a:r>
            <a:r>
              <a:rPr lang="en-SG" sz="3601" dirty="0" err="1">
                <a:latin typeface="#9Slide03 Arima Madurai" panose="00000500000000000000" pitchFamily="2" charset="0"/>
                <a:cs typeface="#9Slide03 Arima Madurai" panose="00000500000000000000" pitchFamily="2" charset="0"/>
              </a:rPr>
              <a:t>xung</a:t>
            </a:r>
            <a:r>
              <a:rPr lang="en-SG" sz="3601" dirty="0">
                <a:latin typeface="#9Slide03 Arima Madurai" panose="00000500000000000000" pitchFamily="2" charset="0"/>
                <a:cs typeface="#9Slide03 Arima Madurai" panose="00000500000000000000" pitchFamily="2" charset="0"/>
              </a:rPr>
              <a:t> </a:t>
            </a:r>
            <a:r>
              <a:rPr lang="en-SG" sz="3601" dirty="0" err="1">
                <a:latin typeface="#9Slide03 Arima Madurai" panose="00000500000000000000" pitchFamily="2" charset="0"/>
                <a:cs typeface="#9Slide03 Arima Madurai" panose="00000500000000000000" pitchFamily="2" charset="0"/>
              </a:rPr>
              <a:t>phong</a:t>
            </a:r>
            <a:r>
              <a:rPr lang="en-SG" sz="3601" dirty="0">
                <a:latin typeface="#9Slide03 Arima Madurai" panose="00000500000000000000" pitchFamily="2" charset="0"/>
                <a:cs typeface="#9Slide03 Arima Madurai" panose="00000500000000000000" pitchFamily="2" charset="0"/>
              </a:rPr>
              <a:t>, </a:t>
            </a:r>
            <a:r>
              <a:rPr lang="en-SG" sz="3601" dirty="0" err="1">
                <a:latin typeface="#9Slide03 Arima Madurai" panose="00000500000000000000" pitchFamily="2" charset="0"/>
                <a:cs typeface="#9Slide03 Arima Madurai" panose="00000500000000000000" pitchFamily="2" charset="0"/>
              </a:rPr>
              <a:t>sau</a:t>
            </a:r>
            <a:r>
              <a:rPr lang="en-SG" sz="3601" dirty="0">
                <a:latin typeface="#9Slide03 Arima Madurai" panose="00000500000000000000" pitchFamily="2" charset="0"/>
                <a:cs typeface="#9Slide03 Arima Madurai" panose="00000500000000000000" pitchFamily="2" charset="0"/>
              </a:rPr>
              <a:t> </a:t>
            </a:r>
            <a:r>
              <a:rPr lang="en-SG" sz="3601" dirty="0" err="1">
                <a:latin typeface="#9Slide03 Arima Madurai" panose="00000500000000000000" pitchFamily="2" charset="0"/>
                <a:cs typeface="#9Slide03 Arima Madurai" panose="00000500000000000000" pitchFamily="2" charset="0"/>
              </a:rPr>
              <a:t>đó</a:t>
            </a:r>
            <a:r>
              <a:rPr lang="en-SG" sz="3601" dirty="0">
                <a:latin typeface="#9Slide03 Arima Madurai" panose="00000500000000000000" pitchFamily="2" charset="0"/>
                <a:cs typeface="#9Slide03 Arima Madurai" panose="00000500000000000000" pitchFamily="2" charset="0"/>
              </a:rPr>
              <a:t> chia </a:t>
            </a:r>
            <a:r>
              <a:rPr lang="en-SG" sz="3601" dirty="0" err="1">
                <a:latin typeface="#9Slide03 Arima Madurai" panose="00000500000000000000" pitchFamily="2" charset="0"/>
                <a:cs typeface="#9Slide03 Arima Madurai" panose="00000500000000000000" pitchFamily="2" charset="0"/>
              </a:rPr>
              <a:t>sẻ</a:t>
            </a:r>
            <a:r>
              <a:rPr lang="en-SG" sz="3601" dirty="0">
                <a:latin typeface="#9Slide03 Arima Madurai" panose="00000500000000000000" pitchFamily="2" charset="0"/>
                <a:cs typeface="#9Slide03 Arima Madurai" panose="00000500000000000000" pitchFamily="2" charset="0"/>
              </a:rPr>
              <a:t> </a:t>
            </a:r>
            <a:r>
              <a:rPr lang="en-SG" sz="3601" dirty="0" err="1">
                <a:latin typeface="#9Slide03 Arima Madurai" panose="00000500000000000000" pitchFamily="2" charset="0"/>
                <a:cs typeface="#9Slide03 Arima Madurai" panose="00000500000000000000" pitchFamily="2" charset="0"/>
              </a:rPr>
              <a:t>cảm</a:t>
            </a:r>
            <a:r>
              <a:rPr lang="en-SG" sz="3601" dirty="0">
                <a:latin typeface="#9Slide03 Arima Madurai" panose="00000500000000000000" pitchFamily="2" charset="0"/>
                <a:cs typeface="#9Slide03 Arima Madurai" panose="00000500000000000000" pitchFamily="2" charset="0"/>
              </a:rPr>
              <a:t> </a:t>
            </a:r>
            <a:r>
              <a:rPr lang="en-SG" sz="3601" dirty="0" err="1">
                <a:latin typeface="#9Slide03 Arima Madurai" panose="00000500000000000000" pitchFamily="2" charset="0"/>
                <a:cs typeface="#9Slide03 Arima Madurai" panose="00000500000000000000" pitchFamily="2" charset="0"/>
              </a:rPr>
              <a:t>nhận</a:t>
            </a:r>
            <a:r>
              <a:rPr lang="en-SG" sz="3601" dirty="0">
                <a:latin typeface="#9Slide03 Arima Madurai" panose="00000500000000000000" pitchFamily="2" charset="0"/>
                <a:cs typeface="#9Slide03 Arima Madurai" panose="00000500000000000000" pitchFamily="2" charset="0"/>
              </a:rPr>
              <a:t> </a:t>
            </a:r>
            <a:r>
              <a:rPr lang="en-SG" sz="3601" dirty="0" err="1">
                <a:latin typeface="#9Slide03 Arima Madurai" panose="00000500000000000000" pitchFamily="2" charset="0"/>
                <a:cs typeface="#9Slide03 Arima Madurai" panose="00000500000000000000" pitchFamily="2" charset="0"/>
              </a:rPr>
              <a:t>của</a:t>
            </a:r>
            <a:r>
              <a:rPr lang="en-SG" sz="3601" dirty="0">
                <a:latin typeface="#9Slide03 Arima Madurai" panose="00000500000000000000" pitchFamily="2" charset="0"/>
                <a:cs typeface="#9Slide03 Arima Madurai" panose="00000500000000000000" pitchFamily="2" charset="0"/>
              </a:rPr>
              <a:t> </a:t>
            </a:r>
            <a:r>
              <a:rPr lang="en-SG" sz="3601" dirty="0" err="1">
                <a:latin typeface="#9Slide03 Arima Madurai" panose="00000500000000000000" pitchFamily="2" charset="0"/>
                <a:cs typeface="#9Slide03 Arima Madurai" panose="00000500000000000000" pitchFamily="2" charset="0"/>
              </a:rPr>
              <a:t>em</a:t>
            </a:r>
            <a:r>
              <a:rPr lang="en-SG" sz="3601" dirty="0">
                <a:latin typeface="#9Slide03 Arima Madurai" panose="00000500000000000000" pitchFamily="2" charset="0"/>
                <a:cs typeface="#9Slide03 Arima Madurai" panose="00000500000000000000" pitchFamily="2" charset="0"/>
              </a:rPr>
              <a:t> </a:t>
            </a:r>
            <a:r>
              <a:rPr lang="en-SG" sz="3601" dirty="0" err="1">
                <a:latin typeface="#9Slide03 Arima Madurai" panose="00000500000000000000" pitchFamily="2" charset="0"/>
                <a:cs typeface="#9Slide03 Arima Madurai" panose="00000500000000000000" pitchFamily="2" charset="0"/>
              </a:rPr>
              <a:t>về</a:t>
            </a:r>
            <a:r>
              <a:rPr lang="en-SG" sz="3601" dirty="0">
                <a:latin typeface="#9Slide03 Arima Madurai" panose="00000500000000000000" pitchFamily="2" charset="0"/>
                <a:cs typeface="#9Slide03 Arima Madurai" panose="00000500000000000000" pitchFamily="2" charset="0"/>
              </a:rPr>
              <a:t> </a:t>
            </a:r>
            <a:r>
              <a:rPr lang="en-SG" sz="3601" dirty="0" err="1">
                <a:latin typeface="#9Slide03 Arima Madurai" panose="00000500000000000000" pitchFamily="2" charset="0"/>
                <a:cs typeface="#9Slide03 Arima Madurai" panose="00000500000000000000" pitchFamily="2" charset="0"/>
              </a:rPr>
              <a:t>cuộc</a:t>
            </a:r>
            <a:r>
              <a:rPr lang="en-SG" sz="3601" dirty="0">
                <a:latin typeface="#9Slide03 Arima Madurai" panose="00000500000000000000" pitchFamily="2" charset="0"/>
                <a:cs typeface="#9Slide03 Arima Madurai" panose="00000500000000000000" pitchFamily="2" charset="0"/>
              </a:rPr>
              <a:t> </a:t>
            </a:r>
            <a:r>
              <a:rPr lang="en-SG" sz="3601" dirty="0" err="1">
                <a:latin typeface="#9Slide03 Arima Madurai" panose="00000500000000000000" pitchFamily="2" charset="0"/>
                <a:cs typeface="#9Slide03 Arima Madurai" panose="00000500000000000000" pitchFamily="2" charset="0"/>
              </a:rPr>
              <a:t>sống</a:t>
            </a:r>
            <a:r>
              <a:rPr lang="en-SG" sz="3601" dirty="0">
                <a:latin typeface="#9Slide03 Arima Madurai" panose="00000500000000000000" pitchFamily="2" charset="0"/>
                <a:cs typeface="#9Slide03 Arima Madurai" panose="00000500000000000000" pitchFamily="2" charset="0"/>
              </a:rPr>
              <a:t> </a:t>
            </a:r>
            <a:r>
              <a:rPr lang="en-SG" sz="3601" dirty="0" err="1">
                <a:latin typeface="#9Slide03 Arima Madurai" panose="00000500000000000000" pitchFamily="2" charset="0"/>
                <a:cs typeface="#9Slide03 Arima Madurai" panose="00000500000000000000" pitchFamily="2" charset="0"/>
              </a:rPr>
              <a:t>chiến</a:t>
            </a:r>
            <a:r>
              <a:rPr lang="en-SG" sz="3601" dirty="0">
                <a:latin typeface="#9Slide03 Arima Madurai" panose="00000500000000000000" pitchFamily="2" charset="0"/>
                <a:cs typeface="#9Slide03 Arima Madurai" panose="00000500000000000000" pitchFamily="2" charset="0"/>
              </a:rPr>
              <a:t> </a:t>
            </a:r>
            <a:r>
              <a:rPr lang="en-SG" sz="3601" dirty="0" err="1">
                <a:latin typeface="#9Slide03 Arima Madurai" panose="00000500000000000000" pitchFamily="2" charset="0"/>
                <a:cs typeface="#9Slide03 Arima Madurai" panose="00000500000000000000" pitchFamily="2" charset="0"/>
              </a:rPr>
              <a:t>đấu</a:t>
            </a:r>
            <a:r>
              <a:rPr lang="en-SG" sz="3601" dirty="0">
                <a:latin typeface="#9Slide03 Arima Madurai" panose="00000500000000000000" pitchFamily="2" charset="0"/>
                <a:cs typeface="#9Slide03 Arima Madurai" panose="00000500000000000000" pitchFamily="2" charset="0"/>
              </a:rPr>
              <a:t> </a:t>
            </a:r>
            <a:r>
              <a:rPr lang="en-SG" sz="3601" dirty="0" err="1">
                <a:latin typeface="#9Slide03 Arima Madurai" panose="00000500000000000000" pitchFamily="2" charset="0"/>
                <a:cs typeface="#9Slide03 Arima Madurai" panose="00000500000000000000" pitchFamily="2" charset="0"/>
              </a:rPr>
              <a:t>của</a:t>
            </a:r>
            <a:r>
              <a:rPr lang="en-SG" sz="3601" dirty="0">
                <a:latin typeface="#9Slide03 Arima Madurai" panose="00000500000000000000" pitchFamily="2" charset="0"/>
                <a:cs typeface="#9Slide03 Arima Madurai" panose="00000500000000000000" pitchFamily="2" charset="0"/>
              </a:rPr>
              <a:t> </a:t>
            </a:r>
            <a:r>
              <a:rPr lang="en-SG" sz="3601" dirty="0" err="1">
                <a:latin typeface="#9Slide03 Arima Madurai" panose="00000500000000000000" pitchFamily="2" charset="0"/>
                <a:cs typeface="#9Slide03 Arima Madurai" panose="00000500000000000000" pitchFamily="2" charset="0"/>
              </a:rPr>
              <a:t>thế</a:t>
            </a:r>
            <a:r>
              <a:rPr lang="en-SG" sz="3601" dirty="0">
                <a:latin typeface="#9Slide03 Arima Madurai" panose="00000500000000000000" pitchFamily="2" charset="0"/>
                <a:cs typeface="#9Slide03 Arima Madurai" panose="00000500000000000000" pitchFamily="2" charset="0"/>
              </a:rPr>
              <a:t> </a:t>
            </a:r>
            <a:r>
              <a:rPr lang="en-SG" sz="3601" dirty="0" err="1">
                <a:latin typeface="#9Slide03 Arima Madurai" panose="00000500000000000000" pitchFamily="2" charset="0"/>
                <a:cs typeface="#9Slide03 Arima Madurai" panose="00000500000000000000" pitchFamily="2" charset="0"/>
              </a:rPr>
              <a:t>hệ</a:t>
            </a:r>
            <a:r>
              <a:rPr lang="en-SG" sz="3601" dirty="0">
                <a:latin typeface="#9Slide03 Arima Madurai" panose="00000500000000000000" pitchFamily="2" charset="0"/>
                <a:cs typeface="#9Slide03 Arima Madurai" panose="00000500000000000000" pitchFamily="2" charset="0"/>
              </a:rPr>
              <a:t> </a:t>
            </a:r>
            <a:r>
              <a:rPr lang="en-SG" sz="3601" dirty="0" err="1">
                <a:latin typeface="#9Slide03 Arima Madurai" panose="00000500000000000000" pitchFamily="2" charset="0"/>
                <a:cs typeface="#9Slide03 Arima Madurai" panose="00000500000000000000" pitchFamily="2" charset="0"/>
              </a:rPr>
              <a:t>trẻ</a:t>
            </a:r>
            <a:r>
              <a:rPr lang="en-SG" sz="3601" dirty="0">
                <a:latin typeface="#9Slide03 Arima Madurai" panose="00000500000000000000" pitchFamily="2" charset="0"/>
                <a:cs typeface="#9Slide03 Arima Madurai" panose="00000500000000000000" pitchFamily="2" charset="0"/>
              </a:rPr>
              <a:t> </a:t>
            </a:r>
            <a:r>
              <a:rPr lang="en-SG" sz="3601" dirty="0" err="1">
                <a:latin typeface="#9Slide03 Arima Madurai" panose="00000500000000000000" pitchFamily="2" charset="0"/>
                <a:cs typeface="#9Slide03 Arima Madurai" panose="00000500000000000000" pitchFamily="2" charset="0"/>
              </a:rPr>
              <a:t>trong</a:t>
            </a:r>
            <a:r>
              <a:rPr lang="en-SG" sz="3601" dirty="0">
                <a:latin typeface="#9Slide03 Arima Madurai" panose="00000500000000000000" pitchFamily="2" charset="0"/>
                <a:cs typeface="#9Slide03 Arima Madurai" panose="00000500000000000000" pitchFamily="2" charset="0"/>
              </a:rPr>
              <a:t> </a:t>
            </a:r>
            <a:r>
              <a:rPr lang="en-SG" sz="3601" dirty="0" err="1">
                <a:latin typeface="#9Slide03 Arima Madurai" panose="00000500000000000000" pitchFamily="2" charset="0"/>
                <a:cs typeface="#9Slide03 Arima Madurai" panose="00000500000000000000" pitchFamily="2" charset="0"/>
              </a:rPr>
              <a:t>chiến</a:t>
            </a:r>
            <a:r>
              <a:rPr lang="en-SG" sz="3601" dirty="0">
                <a:latin typeface="#9Slide03 Arima Madurai" panose="00000500000000000000" pitchFamily="2" charset="0"/>
                <a:cs typeface="#9Slide03 Arima Madurai" panose="00000500000000000000" pitchFamily="2" charset="0"/>
              </a:rPr>
              <a:t> </a:t>
            </a:r>
            <a:r>
              <a:rPr lang="en-SG" sz="3601" dirty="0" err="1">
                <a:latin typeface="#9Slide03 Arima Madurai" panose="00000500000000000000" pitchFamily="2" charset="0"/>
                <a:cs typeface="#9Slide03 Arima Madurai" panose="00000500000000000000" pitchFamily="2" charset="0"/>
              </a:rPr>
              <a:t>tranh</a:t>
            </a:r>
            <a:endParaRPr lang="en-SG" sz="3601" dirty="0">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41556534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32"/>
                                        </p:tgtEl>
                                        <p:attrNameLst>
                                          <p:attrName>style.visibility</p:attrName>
                                        </p:attrNameLst>
                                      </p:cBhvr>
                                      <p:to>
                                        <p:strVal val="visible"/>
                                      </p:to>
                                    </p:set>
                                    <p:animEffect transition="in" filter="wipe(down)">
                                      <p:cBhvr>
                                        <p:cTn id="12" dur="500"/>
                                        <p:tgtEl>
                                          <p:spTgt spid="103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wipe(down)">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wipe(down)">
                                      <p:cBhvr>
                                        <p:cTn id="22" dur="500"/>
                                        <p:tgtEl>
                                          <p:spTgt spid="1030"/>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circle(in)">
                                      <p:cBhvr>
                                        <p:cTn id="27" dur="2000"/>
                                        <p:tgtEl>
                                          <p:spTgt spid="15"/>
                                        </p:tgtEl>
                                      </p:cBhvr>
                                    </p:animEffect>
                                  </p:childTnLst>
                                </p:cTn>
                              </p:par>
                              <p:par>
                                <p:cTn id="28" presetID="6" presetClass="entr" presetSubtype="16"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circle(in)">
                                      <p:cBhvr>
                                        <p:cTn id="3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id="{18839D4E-18CC-414B-BCE3-EEF68FBCD01D}"/>
              </a:ext>
            </a:extLst>
          </p:cNvPr>
          <p:cNvSpPr>
            <a:spLocks noGrp="1"/>
          </p:cNvSpPr>
          <p:nvPr>
            <p:ph idx="1"/>
          </p:nvPr>
        </p:nvSpPr>
        <p:spPr>
          <a:xfrm>
            <a:off x="417622" y="685086"/>
            <a:ext cx="11356757" cy="5487829"/>
          </a:xfrm>
        </p:spPr>
        <p:txBody>
          <a:bodyPr>
            <a:noAutofit/>
          </a:bodyPr>
          <a:lstStyle/>
          <a:p>
            <a:pPr marL="0" indent="0" algn="just">
              <a:lnSpc>
                <a:spcPct val="150000"/>
              </a:lnSpc>
              <a:buNone/>
            </a:pPr>
            <a:r>
              <a:rPr lang="vi-VN" sz="3601" b="1" dirty="0" err="1">
                <a:latin typeface="#9Slide05 Braxton Regular" panose="03060000000000000000" pitchFamily="66" charset="0"/>
              </a:rPr>
              <a:t>Truyện</a:t>
            </a:r>
            <a:r>
              <a:rPr lang="vi-VN" sz="3601" b="1" dirty="0">
                <a:latin typeface="#9Slide05 Braxton Regular" panose="03060000000000000000" pitchFamily="66" charset="0"/>
              </a:rPr>
              <a:t> </a:t>
            </a:r>
            <a:r>
              <a:rPr lang="vi-VN" sz="3601" b="1" dirty="0" err="1">
                <a:latin typeface="#9Slide05 Braxton Regular" panose="03060000000000000000" pitchFamily="66" charset="0"/>
              </a:rPr>
              <a:t>ngắn</a:t>
            </a:r>
            <a:r>
              <a:rPr lang="vi-VN" sz="3601" b="1" dirty="0">
                <a:latin typeface="#9Slide05 Braxton Regular" panose="03060000000000000000" pitchFamily="66" charset="0"/>
              </a:rPr>
              <a:t> </a:t>
            </a:r>
            <a:r>
              <a:rPr lang="vi-VN" sz="3601" b="1" dirty="0" err="1">
                <a:latin typeface="#9Slide05 Braxton Regular" panose="03060000000000000000" pitchFamily="66" charset="0"/>
              </a:rPr>
              <a:t>này</a:t>
            </a:r>
            <a:r>
              <a:rPr lang="vi-VN" sz="3601" b="1" dirty="0">
                <a:latin typeface="#9Slide05 Braxton Regular" panose="03060000000000000000" pitchFamily="66" charset="0"/>
              </a:rPr>
              <a:t> </a:t>
            </a:r>
            <a:r>
              <a:rPr lang="vi-VN" sz="3601" b="1" dirty="0" err="1">
                <a:latin typeface="#9Slide05 Braxton Regular" panose="03060000000000000000" pitchFamily="66" charset="0"/>
              </a:rPr>
              <a:t>được</a:t>
            </a:r>
            <a:r>
              <a:rPr lang="vi-VN" sz="3601" b="1" dirty="0">
                <a:latin typeface="#9Slide05 Braxton Regular" panose="03060000000000000000" pitchFamily="66" charset="0"/>
              </a:rPr>
              <a:t> </a:t>
            </a:r>
            <a:r>
              <a:rPr lang="vi-VN" sz="3601" b="1" dirty="0" err="1">
                <a:latin typeface="#9Slide05 Braxton Regular" panose="03060000000000000000" pitchFamily="66" charset="0"/>
              </a:rPr>
              <a:t>viết</a:t>
            </a:r>
            <a:r>
              <a:rPr lang="vi-VN" sz="3601" b="1" dirty="0">
                <a:latin typeface="#9Slide05 Braxton Regular" panose="03060000000000000000" pitchFamily="66" charset="0"/>
              </a:rPr>
              <a:t> năm 1971, nhưng </a:t>
            </a:r>
            <a:r>
              <a:rPr lang="vi-VN" sz="3601" b="1" dirty="0" err="1">
                <a:latin typeface="#9Slide05 Braxton Regular" panose="03060000000000000000" pitchFamily="66" charset="0"/>
              </a:rPr>
              <a:t>sự</a:t>
            </a:r>
            <a:r>
              <a:rPr lang="vi-VN" sz="3601" b="1" dirty="0">
                <a:latin typeface="#9Slide05 Braxton Regular" panose="03060000000000000000" pitchFamily="66" charset="0"/>
              </a:rPr>
              <a:t> tươi </a:t>
            </a:r>
            <a:r>
              <a:rPr lang="vi-VN" sz="3601" b="1" dirty="0" err="1">
                <a:latin typeface="#9Slide05 Braxton Regular" panose="03060000000000000000" pitchFamily="66" charset="0"/>
              </a:rPr>
              <a:t>mới</a:t>
            </a:r>
            <a:r>
              <a:rPr lang="vi-VN" sz="3601" b="1" dirty="0">
                <a:latin typeface="#9Slide05 Braxton Regular" panose="03060000000000000000" pitchFamily="66" charset="0"/>
              </a:rPr>
              <a:t>, </a:t>
            </a:r>
            <a:r>
              <a:rPr lang="vi-VN" sz="3601" b="1" dirty="0" err="1">
                <a:latin typeface="#9Slide05 Braxton Regular" panose="03060000000000000000" pitchFamily="66" charset="0"/>
              </a:rPr>
              <a:t>chất</a:t>
            </a:r>
            <a:r>
              <a:rPr lang="vi-VN" sz="3601" b="1" dirty="0">
                <a:latin typeface="#9Slide05 Braxton Regular" panose="03060000000000000000" pitchFamily="66" charset="0"/>
              </a:rPr>
              <a:t> </a:t>
            </a:r>
            <a:r>
              <a:rPr lang="vi-VN" sz="3601" b="1" dirty="0" err="1">
                <a:latin typeface="#9Slide05 Braxton Regular" panose="03060000000000000000" pitchFamily="66" charset="0"/>
              </a:rPr>
              <a:t>lãng</a:t>
            </a:r>
            <a:r>
              <a:rPr lang="vi-VN" sz="3601" b="1" dirty="0">
                <a:latin typeface="#9Slide05 Braxton Regular" panose="03060000000000000000" pitchFamily="66" charset="0"/>
              </a:rPr>
              <a:t> </a:t>
            </a:r>
            <a:r>
              <a:rPr lang="vi-VN" sz="3601" b="1" dirty="0" err="1">
                <a:latin typeface="#9Slide05 Braxton Regular" panose="03060000000000000000" pitchFamily="66" charset="0"/>
              </a:rPr>
              <a:t>mạn</a:t>
            </a:r>
            <a:r>
              <a:rPr lang="vi-VN" sz="3601" b="1" dirty="0">
                <a:latin typeface="#9Slide05 Braxton Regular" panose="03060000000000000000" pitchFamily="66" charset="0"/>
              </a:rPr>
              <a:t> trong </a:t>
            </a:r>
            <a:r>
              <a:rPr lang="vi-VN" sz="3601" b="1" dirty="0" err="1">
                <a:latin typeface="#9Slide05 Braxton Regular" panose="03060000000000000000" pitchFamily="66" charset="0"/>
              </a:rPr>
              <a:t>một</a:t>
            </a:r>
            <a:r>
              <a:rPr lang="vi-VN" sz="3601" b="1" dirty="0">
                <a:latin typeface="#9Slide05 Braxton Regular" panose="03060000000000000000" pitchFamily="66" charset="0"/>
              </a:rPr>
              <a:t> khung </a:t>
            </a:r>
            <a:r>
              <a:rPr lang="vi-VN" sz="3601" b="1" dirty="0" err="1">
                <a:latin typeface="#9Slide05 Braxton Regular" panose="03060000000000000000" pitchFamily="66" charset="0"/>
              </a:rPr>
              <a:t>cảnh</a:t>
            </a:r>
            <a:r>
              <a:rPr lang="vi-VN" sz="3601" b="1" dirty="0">
                <a:latin typeface="#9Slide05 Braxton Regular" panose="03060000000000000000" pitchFamily="66" charset="0"/>
              </a:rPr>
              <a:t> </a:t>
            </a:r>
            <a:r>
              <a:rPr lang="vi-VN" sz="3601" b="1" dirty="0" err="1">
                <a:latin typeface="#9Slide05 Braxton Regular" panose="03060000000000000000" pitchFamily="66" charset="0"/>
              </a:rPr>
              <a:t>khốc</a:t>
            </a:r>
            <a:r>
              <a:rPr lang="vi-VN" sz="3601" b="1" dirty="0">
                <a:latin typeface="#9Slide05 Braxton Regular" panose="03060000000000000000" pitchFamily="66" charset="0"/>
              </a:rPr>
              <a:t> </a:t>
            </a:r>
            <a:r>
              <a:rPr lang="vi-VN" sz="3601" b="1" dirty="0" err="1">
                <a:latin typeface="#9Slide05 Braxton Regular" panose="03060000000000000000" pitchFamily="66" charset="0"/>
              </a:rPr>
              <a:t>liệt</a:t>
            </a:r>
            <a:r>
              <a:rPr lang="vi-VN" sz="3601" b="1" dirty="0">
                <a:latin typeface="#9Slide05 Braxton Regular" panose="03060000000000000000" pitchFamily="66" charset="0"/>
              </a:rPr>
              <a:t> </a:t>
            </a:r>
            <a:r>
              <a:rPr lang="vi-VN" sz="3601" b="1" dirty="0" err="1">
                <a:latin typeface="#9Slide05 Braxton Regular" panose="03060000000000000000" pitchFamily="66" charset="0"/>
              </a:rPr>
              <a:t>vẫn</a:t>
            </a:r>
            <a:r>
              <a:rPr lang="vi-VN" sz="3601" b="1" dirty="0">
                <a:latin typeface="#9Slide05 Braxton Regular" panose="03060000000000000000" pitchFamily="66" charset="0"/>
              </a:rPr>
              <a:t> </a:t>
            </a:r>
            <a:r>
              <a:rPr lang="vi-VN" sz="3601" b="1" dirty="0" err="1">
                <a:latin typeface="#9Slide05 Braxton Regular" panose="03060000000000000000" pitchFamily="66" charset="0"/>
              </a:rPr>
              <a:t>khiến</a:t>
            </a:r>
            <a:r>
              <a:rPr lang="vi-VN" sz="3601" b="1" dirty="0">
                <a:latin typeface="#9Slide05 Braxton Regular" panose="03060000000000000000" pitchFamily="66" charset="0"/>
              </a:rPr>
              <a:t> </a:t>
            </a:r>
            <a:r>
              <a:rPr lang="vi-VN" sz="3601" b="1" dirty="0" err="1">
                <a:latin typeface="#9Slide05 Braxton Regular" panose="03060000000000000000" pitchFamily="66" charset="0"/>
              </a:rPr>
              <a:t>nó</a:t>
            </a:r>
            <a:r>
              <a:rPr lang="vi-VN" sz="3601" b="1" dirty="0">
                <a:latin typeface="#9Slide05 Braxton Regular" panose="03060000000000000000" pitchFamily="66" charset="0"/>
              </a:rPr>
              <a:t> </a:t>
            </a:r>
            <a:r>
              <a:rPr lang="vi-VN" sz="3601" b="1" dirty="0" err="1">
                <a:latin typeface="#9Slide05 Braxton Regular" panose="03060000000000000000" pitchFamily="66" charset="0"/>
              </a:rPr>
              <a:t>được</a:t>
            </a:r>
            <a:r>
              <a:rPr lang="vi-VN" sz="3601" b="1" dirty="0">
                <a:latin typeface="#9Slide05 Braxton Regular" panose="03060000000000000000" pitchFamily="66" charset="0"/>
              </a:rPr>
              <a:t> </a:t>
            </a:r>
            <a:r>
              <a:rPr lang="vi-VN" sz="3601" b="1" dirty="0" err="1">
                <a:latin typeface="#9Slide05 Braxton Regular" panose="03060000000000000000" pitchFamily="66" charset="0"/>
              </a:rPr>
              <a:t>người</a:t>
            </a:r>
            <a:r>
              <a:rPr lang="vi-VN" sz="3601" b="1" dirty="0">
                <a:latin typeface="#9Slide05 Braxton Regular" panose="03060000000000000000" pitchFamily="66" charset="0"/>
              </a:rPr>
              <a:t> </a:t>
            </a:r>
            <a:r>
              <a:rPr lang="vi-VN" sz="3601" b="1" dirty="0" err="1">
                <a:latin typeface="#9Slide05 Braxton Regular" panose="03060000000000000000" pitchFamily="66" charset="0"/>
              </a:rPr>
              <a:t>đọc</a:t>
            </a:r>
            <a:r>
              <a:rPr lang="vi-VN" sz="3601" b="1" dirty="0">
                <a:latin typeface="#9Slide05 Braxton Regular" panose="03060000000000000000" pitchFamily="66" charset="0"/>
              </a:rPr>
              <a:t> hôm nay </a:t>
            </a:r>
            <a:r>
              <a:rPr lang="vi-VN" sz="3601" b="1" dirty="0" err="1">
                <a:latin typeface="#9Slide05 Braxton Regular" panose="03060000000000000000" pitchFamily="66" charset="0"/>
              </a:rPr>
              <a:t>đón</a:t>
            </a:r>
            <a:r>
              <a:rPr lang="vi-VN" sz="3601" b="1" dirty="0">
                <a:latin typeface="#9Slide05 Braxton Regular" panose="03060000000000000000" pitchFamily="66" charset="0"/>
              </a:rPr>
              <a:t> </a:t>
            </a:r>
            <a:r>
              <a:rPr lang="vi-VN" sz="3601" b="1" dirty="0" err="1">
                <a:latin typeface="#9Slide05 Braxton Regular" panose="03060000000000000000" pitchFamily="66" charset="0"/>
              </a:rPr>
              <a:t>nhận</a:t>
            </a:r>
            <a:r>
              <a:rPr lang="vi-VN" sz="3601" b="1" dirty="0">
                <a:latin typeface="#9Slide05 Braxton Regular" panose="03060000000000000000" pitchFamily="66" charset="0"/>
              </a:rPr>
              <a:t> </a:t>
            </a:r>
            <a:r>
              <a:rPr lang="vi-VN" sz="3601" b="1" dirty="0" err="1">
                <a:latin typeface="#9Slide05 Braxton Regular" panose="03060000000000000000" pitchFamily="66" charset="0"/>
              </a:rPr>
              <a:t>với</a:t>
            </a:r>
            <a:r>
              <a:rPr lang="vi-VN" sz="3601" b="1" dirty="0">
                <a:latin typeface="#9Slide05 Braxton Regular" panose="03060000000000000000" pitchFamily="66" charset="0"/>
              </a:rPr>
              <a:t> </a:t>
            </a:r>
            <a:r>
              <a:rPr lang="vi-VN" sz="3601" b="1" dirty="0" err="1">
                <a:latin typeface="#9Slide05 Braxton Regular" panose="03060000000000000000" pitchFamily="66" charset="0"/>
              </a:rPr>
              <a:t>nhiều</a:t>
            </a:r>
            <a:r>
              <a:rPr lang="vi-VN" sz="3601" b="1" dirty="0">
                <a:latin typeface="#9Slide05 Braxton Regular" panose="03060000000000000000" pitchFamily="66" charset="0"/>
              </a:rPr>
              <a:t> tâm </a:t>
            </a:r>
            <a:r>
              <a:rPr lang="vi-VN" sz="3601" b="1" dirty="0" err="1">
                <a:latin typeface="#9Slide05 Braxton Regular" panose="03060000000000000000" pitchFamily="66" charset="0"/>
              </a:rPr>
              <a:t>đắc</a:t>
            </a:r>
            <a:r>
              <a:rPr lang="vi-VN" sz="3601" b="1" dirty="0">
                <a:latin typeface="#9Slide05 Braxton Regular" panose="03060000000000000000" pitchFamily="66" charset="0"/>
              </a:rPr>
              <a:t>. </a:t>
            </a:r>
            <a:r>
              <a:rPr lang="vi-VN" sz="3601" b="1" dirty="0" err="1">
                <a:latin typeface="#9Slide05 Braxton Regular" panose="03060000000000000000" pitchFamily="66" charset="0"/>
              </a:rPr>
              <a:t>Truyện</a:t>
            </a:r>
            <a:r>
              <a:rPr lang="vi-VN" sz="3601" b="1" dirty="0">
                <a:latin typeface="#9Slide05 Braxton Regular" panose="03060000000000000000" pitchFamily="66" charset="0"/>
              </a:rPr>
              <a:t> </a:t>
            </a:r>
            <a:r>
              <a:rPr lang="vi-VN" sz="3601" b="1" dirty="0" err="1">
                <a:latin typeface="#9Slide05 Braxton Regular" panose="03060000000000000000" pitchFamily="66" charset="0"/>
              </a:rPr>
              <a:t>đã</a:t>
            </a:r>
            <a:r>
              <a:rPr lang="vi-VN" sz="3601" b="1" dirty="0">
                <a:latin typeface="#9Slide05 Braxton Regular" panose="03060000000000000000" pitchFamily="66" charset="0"/>
              </a:rPr>
              <a:t> </a:t>
            </a:r>
            <a:r>
              <a:rPr lang="vi-VN" sz="3601" b="1" dirty="0" err="1">
                <a:latin typeface="#9Slide05 Braxton Regular" panose="03060000000000000000" pitchFamily="66" charset="0"/>
              </a:rPr>
              <a:t>được</a:t>
            </a:r>
            <a:r>
              <a:rPr lang="vi-VN" sz="3601" b="1" dirty="0">
                <a:latin typeface="#9Slide05 Braxton Regular" panose="03060000000000000000" pitchFamily="66" charset="0"/>
              </a:rPr>
              <a:t> </a:t>
            </a:r>
            <a:r>
              <a:rPr lang="vi-VN" sz="3601" b="1" dirty="0" err="1">
                <a:latin typeface="#9Slide05 Braxton Regular" panose="03060000000000000000" pitchFamily="66" charset="0"/>
              </a:rPr>
              <a:t>dịch</a:t>
            </a:r>
            <a:r>
              <a:rPr lang="vi-VN" sz="3601" b="1" dirty="0">
                <a:latin typeface="#9Slide05 Braxton Regular" panose="03060000000000000000" pitchFamily="66" charset="0"/>
              </a:rPr>
              <a:t> </a:t>
            </a:r>
            <a:r>
              <a:rPr lang="vi-VN" sz="3601" b="1" dirty="0" err="1">
                <a:latin typeface="#9Slide05 Braxton Regular" panose="03060000000000000000" pitchFamily="66" charset="0"/>
              </a:rPr>
              <a:t>và</a:t>
            </a:r>
            <a:r>
              <a:rPr lang="vi-VN" sz="3601" b="1" dirty="0">
                <a:latin typeface="#9Slide05 Braxton Regular" panose="03060000000000000000" pitchFamily="66" charset="0"/>
              </a:rPr>
              <a:t> </a:t>
            </a:r>
            <a:r>
              <a:rPr lang="vi-VN" sz="3601" b="1" dirty="0" err="1">
                <a:latin typeface="#9Slide05 Braxton Regular" panose="03060000000000000000" pitchFamily="66" charset="0"/>
              </a:rPr>
              <a:t>giới</a:t>
            </a:r>
            <a:r>
              <a:rPr lang="vi-VN" sz="3601" b="1" dirty="0">
                <a:latin typeface="#9Slide05 Braxton Regular" panose="03060000000000000000" pitchFamily="66" charset="0"/>
              </a:rPr>
              <a:t> </a:t>
            </a:r>
            <a:r>
              <a:rPr lang="vi-VN" sz="3601" b="1" dirty="0" err="1">
                <a:latin typeface="#9Slide05 Braxton Regular" panose="03060000000000000000" pitchFamily="66" charset="0"/>
              </a:rPr>
              <a:t>thiệu</a:t>
            </a:r>
            <a:r>
              <a:rPr lang="vi-VN" sz="3601" b="1" dirty="0">
                <a:latin typeface="#9Slide05 Braxton Regular" panose="03060000000000000000" pitchFamily="66" charset="0"/>
              </a:rPr>
              <a:t> trong </a:t>
            </a:r>
            <a:r>
              <a:rPr lang="vi-VN" sz="3601" b="1" dirty="0" err="1">
                <a:latin typeface="#9Slide05 Braxton Regular" panose="03060000000000000000" pitchFamily="66" charset="0"/>
              </a:rPr>
              <a:t>nhiều</a:t>
            </a:r>
            <a:r>
              <a:rPr lang="vi-VN" sz="3601" b="1" dirty="0">
                <a:latin typeface="#9Slide05 Braxton Regular" panose="03060000000000000000" pitchFamily="66" charset="0"/>
              </a:rPr>
              <a:t> </a:t>
            </a:r>
            <a:r>
              <a:rPr lang="vi-VN" sz="3601" b="1" dirty="0" err="1">
                <a:latin typeface="#9Slide05 Braxton Regular" panose="03060000000000000000" pitchFamily="66" charset="0"/>
              </a:rPr>
              <a:t>tuyển</a:t>
            </a:r>
            <a:r>
              <a:rPr lang="vi-VN" sz="3601" b="1" dirty="0">
                <a:latin typeface="#9Slide05 Braxton Regular" panose="03060000000000000000" pitchFamily="66" charset="0"/>
              </a:rPr>
              <a:t> </a:t>
            </a:r>
            <a:r>
              <a:rPr lang="vi-VN" sz="3601" b="1" dirty="0" err="1">
                <a:latin typeface="#9Slide05 Braxton Regular" panose="03060000000000000000" pitchFamily="66" charset="0"/>
              </a:rPr>
              <a:t>tập</a:t>
            </a:r>
            <a:r>
              <a:rPr lang="vi-VN" sz="3601" b="1" dirty="0">
                <a:latin typeface="#9Slide05 Braxton Regular" panose="03060000000000000000" pitchFamily="66" charset="0"/>
              </a:rPr>
              <a:t> ở </a:t>
            </a:r>
            <a:r>
              <a:rPr lang="vi-VN" sz="3601" b="1" dirty="0" err="1">
                <a:latin typeface="#9Slide05 Braxton Regular" panose="03060000000000000000" pitchFamily="66" charset="0"/>
              </a:rPr>
              <a:t>nước</a:t>
            </a:r>
            <a:r>
              <a:rPr lang="vi-VN" sz="3601" b="1" dirty="0">
                <a:latin typeface="#9Slide05 Braxton Regular" panose="03060000000000000000" pitchFamily="66" charset="0"/>
              </a:rPr>
              <a:t> </a:t>
            </a:r>
            <a:r>
              <a:rPr lang="vi-VN" sz="3601" b="1" dirty="0" err="1">
                <a:latin typeface="#9Slide05 Braxton Regular" panose="03060000000000000000" pitchFamily="66" charset="0"/>
              </a:rPr>
              <a:t>ngoài</a:t>
            </a:r>
            <a:r>
              <a:rPr lang="vi-VN" sz="3601" b="1" dirty="0">
                <a:latin typeface="#9Slide05 Braxton Regular" panose="03060000000000000000" pitchFamily="66" charset="0"/>
              </a:rPr>
              <a:t> như </a:t>
            </a:r>
            <a:r>
              <a:rPr lang="vi-VN" sz="3601" b="1" dirty="0" err="1">
                <a:solidFill>
                  <a:srgbClr val="FF0000"/>
                </a:solidFill>
                <a:latin typeface="#9Slide05 Braxton Regular" panose="03060000000000000000" pitchFamily="66" charset="0"/>
              </a:rPr>
              <a:t>Nghệ</a:t>
            </a:r>
            <a:r>
              <a:rPr lang="vi-VN" sz="3601" b="1" dirty="0">
                <a:solidFill>
                  <a:srgbClr val="FF0000"/>
                </a:solidFill>
                <a:latin typeface="#9Slide05 Braxton Regular" panose="03060000000000000000" pitchFamily="66" charset="0"/>
              </a:rPr>
              <a:t> </a:t>
            </a:r>
            <a:r>
              <a:rPr lang="vi-VN" sz="3601" b="1" dirty="0" err="1">
                <a:solidFill>
                  <a:srgbClr val="FF0000"/>
                </a:solidFill>
                <a:latin typeface="#9Slide05 Braxton Regular" panose="03060000000000000000" pitchFamily="66" charset="0"/>
              </a:rPr>
              <a:t>thuật</a:t>
            </a:r>
            <a:r>
              <a:rPr lang="vi-VN" sz="3601" b="1" dirty="0">
                <a:solidFill>
                  <a:srgbClr val="FF0000"/>
                </a:solidFill>
                <a:latin typeface="#9Slide05 Braxton Regular" panose="03060000000000000000" pitchFamily="66" charset="0"/>
              </a:rPr>
              <a:t> </a:t>
            </a:r>
            <a:r>
              <a:rPr lang="vi-VN" sz="3601" b="1" dirty="0" err="1">
                <a:solidFill>
                  <a:srgbClr val="FF0000"/>
                </a:solidFill>
                <a:latin typeface="#9Slide05 Braxton Regular" panose="03060000000000000000" pitchFamily="66" charset="0"/>
              </a:rPr>
              <a:t>truyện</a:t>
            </a:r>
            <a:r>
              <a:rPr lang="vi-VN" sz="3601" b="1" dirty="0">
                <a:solidFill>
                  <a:srgbClr val="FF0000"/>
                </a:solidFill>
                <a:latin typeface="#9Slide05 Braxton Regular" panose="03060000000000000000" pitchFamily="66" charset="0"/>
              </a:rPr>
              <a:t> </a:t>
            </a:r>
            <a:r>
              <a:rPr lang="vi-VN" sz="3601" b="1" dirty="0" err="1">
                <a:solidFill>
                  <a:srgbClr val="FF0000"/>
                </a:solidFill>
                <a:latin typeface="#9Slide05 Braxton Regular" panose="03060000000000000000" pitchFamily="66" charset="0"/>
              </a:rPr>
              <a:t>ngắn</a:t>
            </a:r>
            <a:r>
              <a:rPr lang="vi-VN" sz="3601" b="1" dirty="0">
                <a:solidFill>
                  <a:srgbClr val="FF0000"/>
                </a:solidFill>
                <a:latin typeface="#9Slide05 Braxton Regular" panose="03060000000000000000" pitchFamily="66" charset="0"/>
              </a:rPr>
              <a:t> </a:t>
            </a:r>
            <a:r>
              <a:rPr lang="vi-VN" sz="3601" b="1" dirty="0" err="1">
                <a:solidFill>
                  <a:srgbClr val="FF0000"/>
                </a:solidFill>
                <a:latin typeface="#9Slide05 Braxton Regular" panose="03060000000000000000" pitchFamily="66" charset="0"/>
              </a:rPr>
              <a:t>thế</a:t>
            </a:r>
            <a:r>
              <a:rPr lang="vi-VN" sz="3601" b="1" dirty="0">
                <a:solidFill>
                  <a:srgbClr val="FF0000"/>
                </a:solidFill>
                <a:latin typeface="#9Slide05 Braxton Regular" panose="03060000000000000000" pitchFamily="66" charset="0"/>
              </a:rPr>
              <a:t> </a:t>
            </a:r>
            <a:r>
              <a:rPr lang="vi-VN" sz="3601" b="1" dirty="0" err="1">
                <a:solidFill>
                  <a:srgbClr val="FF0000"/>
                </a:solidFill>
                <a:latin typeface="#9Slide05 Braxton Regular" panose="03060000000000000000" pitchFamily="66" charset="0"/>
              </a:rPr>
              <a:t>giới</a:t>
            </a:r>
            <a:r>
              <a:rPr lang="vi-VN" sz="3601" b="1" dirty="0">
                <a:solidFill>
                  <a:schemeClr val="bg1"/>
                </a:solidFill>
                <a:latin typeface="#9Slide05 Braxton Regular" panose="03060000000000000000" pitchFamily="66" charset="0"/>
              </a:rPr>
              <a:t> </a:t>
            </a:r>
            <a:r>
              <a:rPr lang="vi-VN" sz="3601" b="1" dirty="0" err="1">
                <a:latin typeface="#9Slide05 Braxton Regular" panose="03060000000000000000" pitchFamily="66" charset="0"/>
              </a:rPr>
              <a:t>và</a:t>
            </a:r>
            <a:r>
              <a:rPr lang="vi-VN" sz="3601" b="1" dirty="0">
                <a:latin typeface="#9Slide05 Braxton Regular" panose="03060000000000000000" pitchFamily="66" charset="0"/>
              </a:rPr>
              <a:t> </a:t>
            </a:r>
            <a:r>
              <a:rPr lang="vi-VN" sz="3601" b="1" dirty="0" err="1">
                <a:latin typeface="#9Slide05 Braxton Regular" panose="03060000000000000000" pitchFamily="66" charset="0"/>
              </a:rPr>
              <a:t>tuyển</a:t>
            </a:r>
            <a:r>
              <a:rPr lang="vi-VN" sz="3601" b="1" dirty="0">
                <a:latin typeface="#9Slide05 Braxton Regular" panose="03060000000000000000" pitchFamily="66" charset="0"/>
              </a:rPr>
              <a:t> </a:t>
            </a:r>
            <a:r>
              <a:rPr lang="vi-VN" sz="3601" b="1" dirty="0" err="1">
                <a:latin typeface="#9Slide05 Braxton Regular" panose="03060000000000000000" pitchFamily="66" charset="0"/>
              </a:rPr>
              <a:t>tập</a:t>
            </a:r>
            <a:r>
              <a:rPr lang="vi-VN" sz="3601" b="1" dirty="0">
                <a:latin typeface="#9Slide05 Braxton Regular" panose="03060000000000000000" pitchFamily="66" charset="0"/>
              </a:rPr>
              <a:t> </a:t>
            </a:r>
            <a:r>
              <a:rPr lang="vi-VN" sz="3601" b="1" dirty="0" err="1">
                <a:solidFill>
                  <a:srgbClr val="FF0000"/>
                </a:solidFill>
                <a:latin typeface="#9Slide05 Braxton Regular" panose="03060000000000000000" pitchFamily="66" charset="0"/>
              </a:rPr>
              <a:t>Những</a:t>
            </a:r>
            <a:r>
              <a:rPr lang="vi-VN" sz="3601" b="1" dirty="0">
                <a:solidFill>
                  <a:srgbClr val="FF0000"/>
                </a:solidFill>
                <a:latin typeface="#9Slide05 Braxton Regular" panose="03060000000000000000" pitchFamily="66" charset="0"/>
              </a:rPr>
              <a:t> ngôi sao, </a:t>
            </a:r>
            <a:r>
              <a:rPr lang="vi-VN" sz="3601" b="1" dirty="0" err="1">
                <a:solidFill>
                  <a:srgbClr val="FF0000"/>
                </a:solidFill>
                <a:latin typeface="#9Slide05 Braxton Regular" panose="03060000000000000000" pitchFamily="66" charset="0"/>
              </a:rPr>
              <a:t>trái</a:t>
            </a:r>
            <a:r>
              <a:rPr lang="vi-VN" sz="3601" b="1" dirty="0">
                <a:solidFill>
                  <a:srgbClr val="FF0000"/>
                </a:solidFill>
                <a:latin typeface="#9Slide05 Braxton Regular" panose="03060000000000000000" pitchFamily="66" charset="0"/>
              </a:rPr>
              <a:t> </a:t>
            </a:r>
            <a:r>
              <a:rPr lang="vi-VN" sz="3601" b="1" dirty="0" err="1">
                <a:solidFill>
                  <a:srgbClr val="FF0000"/>
                </a:solidFill>
                <a:latin typeface="#9Slide05 Braxton Regular" panose="03060000000000000000" pitchFamily="66" charset="0"/>
              </a:rPr>
              <a:t>đất</a:t>
            </a:r>
            <a:r>
              <a:rPr lang="vi-VN" sz="3601" b="1" dirty="0">
                <a:solidFill>
                  <a:srgbClr val="FF0000"/>
                </a:solidFill>
                <a:latin typeface="#9Slide05 Braxton Regular" panose="03060000000000000000" pitchFamily="66" charset="0"/>
              </a:rPr>
              <a:t>, </a:t>
            </a:r>
            <a:r>
              <a:rPr lang="vi-VN" sz="3601" b="1" dirty="0" err="1">
                <a:solidFill>
                  <a:srgbClr val="FF0000"/>
                </a:solidFill>
                <a:latin typeface="#9Slide05 Braxton Regular" panose="03060000000000000000" pitchFamily="66" charset="0"/>
              </a:rPr>
              <a:t>dòng</a:t>
            </a:r>
            <a:r>
              <a:rPr lang="vi-VN" sz="3601" b="1" dirty="0">
                <a:solidFill>
                  <a:srgbClr val="FF0000"/>
                </a:solidFill>
                <a:latin typeface="#9Slide05 Braxton Regular" panose="03060000000000000000" pitchFamily="66" charset="0"/>
              </a:rPr>
              <a:t> sông</a:t>
            </a:r>
            <a:r>
              <a:rPr lang="vi-VN" sz="3601" b="1" dirty="0">
                <a:solidFill>
                  <a:schemeClr val="bg1"/>
                </a:solidFill>
                <a:latin typeface="#9Slide05 Braxton Regular" panose="03060000000000000000" pitchFamily="66" charset="0"/>
              </a:rPr>
              <a:t> </a:t>
            </a:r>
            <a:r>
              <a:rPr lang="vi-VN" sz="3601" b="1" dirty="0" err="1">
                <a:latin typeface="#9Slide05 Braxton Regular" panose="03060000000000000000" pitchFamily="66" charset="0"/>
              </a:rPr>
              <a:t>của</a:t>
            </a:r>
            <a:r>
              <a:rPr lang="vi-VN" sz="3601" b="1" dirty="0">
                <a:latin typeface="#9Slide05 Braxton Regular" panose="03060000000000000000" pitchFamily="66" charset="0"/>
              </a:rPr>
              <a:t> Lê Minh Khuê (</a:t>
            </a:r>
            <a:r>
              <a:rPr lang="vi-VN" sz="3601" b="1" dirty="0" err="1">
                <a:latin typeface="#9Slide05 Braxton Regular" panose="03060000000000000000" pitchFamily="66" charset="0"/>
              </a:rPr>
              <a:t>giải</a:t>
            </a:r>
            <a:r>
              <a:rPr lang="vi-VN" sz="3601" b="1" dirty="0">
                <a:latin typeface="#9Slide05 Braxton Regular" panose="03060000000000000000" pitchFamily="66" charset="0"/>
              </a:rPr>
              <a:t> </a:t>
            </a:r>
            <a:r>
              <a:rPr lang="vi-VN" sz="3601" b="1" dirty="0" err="1">
                <a:latin typeface="#9Slide05 Braxton Regular" panose="03060000000000000000" pitchFamily="66" charset="0"/>
              </a:rPr>
              <a:t>thưởng</a:t>
            </a:r>
            <a:r>
              <a:rPr lang="vi-VN" sz="3601" b="1" dirty="0">
                <a:latin typeface="#9Slide05 Braxton Regular" panose="03060000000000000000" pitchFamily="66" charset="0"/>
              </a:rPr>
              <a:t> Văn </a:t>
            </a:r>
            <a:r>
              <a:rPr lang="vi-VN" sz="3601" b="1" dirty="0" err="1">
                <a:latin typeface="#9Slide05 Braxton Regular" panose="03060000000000000000" pitchFamily="66" charset="0"/>
              </a:rPr>
              <a:t>học</a:t>
            </a:r>
            <a:r>
              <a:rPr lang="vi-VN" sz="3601" b="1" dirty="0">
                <a:latin typeface="#9Slide05 Braxton Regular" panose="03060000000000000000" pitchFamily="66" charset="0"/>
              </a:rPr>
              <a:t> </a:t>
            </a:r>
            <a:r>
              <a:rPr lang="vi-VN" sz="3601" b="1" dirty="0" err="1">
                <a:latin typeface="#9Slide05 Braxton Regular" panose="03060000000000000000" pitchFamily="66" charset="0"/>
              </a:rPr>
              <a:t>Quốc</a:t>
            </a:r>
            <a:r>
              <a:rPr lang="vi-VN" sz="3601" b="1" dirty="0">
                <a:latin typeface="#9Slide05 Braxton Regular" panose="03060000000000000000" pitchFamily="66" charset="0"/>
              </a:rPr>
              <a:t> </a:t>
            </a:r>
            <a:r>
              <a:rPr lang="vi-VN" sz="3601" b="1" dirty="0" err="1">
                <a:latin typeface="#9Slide05 Braxton Regular" panose="03060000000000000000" pitchFamily="66" charset="0"/>
              </a:rPr>
              <a:t>tế</a:t>
            </a:r>
            <a:r>
              <a:rPr lang="vi-VN" sz="3601" b="1" dirty="0">
                <a:latin typeface="#9Slide05 Braxton Regular" panose="03060000000000000000" pitchFamily="66" charset="0"/>
              </a:rPr>
              <a:t> </a:t>
            </a:r>
            <a:r>
              <a:rPr lang="vi-VN" sz="3601" b="1" dirty="0" err="1">
                <a:latin typeface="#9Slide05 Braxton Regular" panose="03060000000000000000" pitchFamily="66" charset="0"/>
              </a:rPr>
              <a:t>của</a:t>
            </a:r>
            <a:r>
              <a:rPr lang="vi-VN" sz="3601" b="1" dirty="0">
                <a:latin typeface="#9Slide05 Braxton Regular" panose="03060000000000000000" pitchFamily="66" charset="0"/>
              </a:rPr>
              <a:t> </a:t>
            </a:r>
            <a:r>
              <a:rPr lang="vi-VN" sz="3601" b="1" dirty="0" err="1">
                <a:latin typeface="#9Slide05 Braxton Regular" panose="03060000000000000000" pitchFamily="66" charset="0"/>
              </a:rPr>
              <a:t>Hàn</a:t>
            </a:r>
            <a:r>
              <a:rPr lang="vi-VN" sz="3601" b="1" dirty="0">
                <a:latin typeface="#9Slide05 Braxton Regular" panose="03060000000000000000" pitchFamily="66" charset="0"/>
              </a:rPr>
              <a:t> </a:t>
            </a:r>
            <a:r>
              <a:rPr lang="vi-VN" sz="3601" b="1" dirty="0" err="1">
                <a:latin typeface="#9Slide05 Braxton Regular" panose="03060000000000000000" pitchFamily="66" charset="0"/>
              </a:rPr>
              <a:t>Quốc</a:t>
            </a:r>
            <a:r>
              <a:rPr lang="vi-VN" sz="3601" b="1" dirty="0">
                <a:latin typeface="#9Slide05 Braxton Regular" panose="03060000000000000000" pitchFamily="66" charset="0"/>
              </a:rPr>
              <a:t> 2008).</a:t>
            </a:r>
            <a:endParaRPr lang="en-BZ" sz="3601" dirty="0">
              <a:latin typeface="#9Slide05 Braxton Regular" panose="03060000000000000000" pitchFamily="66" charset="0"/>
            </a:endParaRPr>
          </a:p>
          <a:p>
            <a:pPr algn="just">
              <a:lnSpc>
                <a:spcPct val="150000"/>
              </a:lnSpc>
            </a:pPr>
            <a:endParaRPr lang="en-BZ" sz="3201" dirty="0">
              <a:solidFill>
                <a:schemeClr val="bg1"/>
              </a:solidFill>
              <a:latin typeface="#9Slide05 Braxton Regular" panose="03060000000000000000" pitchFamily="66" charset="0"/>
            </a:endParaRPr>
          </a:p>
        </p:txBody>
      </p:sp>
    </p:spTree>
    <p:extLst>
      <p:ext uri="{BB962C8B-B14F-4D97-AF65-F5344CB8AC3E}">
        <p14:creationId xmlns:p14="http://schemas.microsoft.com/office/powerpoint/2010/main" val="24317458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088A02-D9BA-4AC9-99C3-2B19311183C7}"/>
              </a:ext>
            </a:extLst>
          </p:cNvPr>
          <p:cNvSpPr/>
          <p:nvPr/>
        </p:nvSpPr>
        <p:spPr>
          <a:xfrm>
            <a:off x="379511" y="608866"/>
            <a:ext cx="2210376" cy="5564049"/>
          </a:xfrm>
          <a:prstGeom prst="rect">
            <a:avLst/>
          </a:prstGeom>
          <a:solidFill>
            <a:srgbClr val="D9F9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801" dirty="0" err="1">
                <a:solidFill>
                  <a:schemeClr val="tx2"/>
                </a:solidFill>
                <a:latin typeface="#9Slide07 IcielNabila" pitchFamily="2" charset="0"/>
              </a:rPr>
              <a:t>Tình</a:t>
            </a:r>
            <a:r>
              <a:rPr lang="en-SG" sz="4801" dirty="0">
                <a:solidFill>
                  <a:schemeClr val="tx2"/>
                </a:solidFill>
                <a:latin typeface="#9Slide07 IcielNabila" pitchFamily="2" charset="0"/>
              </a:rPr>
              <a:t> </a:t>
            </a:r>
            <a:r>
              <a:rPr lang="en-SG" sz="4801" dirty="0" err="1">
                <a:solidFill>
                  <a:schemeClr val="tx2"/>
                </a:solidFill>
                <a:latin typeface="#9Slide07 IcielNabila" pitchFamily="2" charset="0"/>
              </a:rPr>
              <a:t>huống</a:t>
            </a:r>
            <a:r>
              <a:rPr lang="en-SG" sz="4801" dirty="0">
                <a:solidFill>
                  <a:schemeClr val="tx2"/>
                </a:solidFill>
                <a:latin typeface="#9Slide07 IcielNabila" pitchFamily="2" charset="0"/>
              </a:rPr>
              <a:t> </a:t>
            </a:r>
            <a:r>
              <a:rPr lang="en-SG" sz="4801" dirty="0" err="1">
                <a:solidFill>
                  <a:schemeClr val="tx2"/>
                </a:solidFill>
                <a:latin typeface="#9Slide07 IcielNabila" pitchFamily="2" charset="0"/>
              </a:rPr>
              <a:t>truyện</a:t>
            </a:r>
            <a:endParaRPr lang="en-US" sz="4801" dirty="0">
              <a:solidFill>
                <a:schemeClr val="tx2"/>
              </a:solidFill>
              <a:latin typeface="#9Slide07 IcielNabila" pitchFamily="2" charset="0"/>
            </a:endParaRPr>
          </a:p>
        </p:txBody>
      </p:sp>
      <p:sp>
        <p:nvSpPr>
          <p:cNvPr id="3" name="Rectangle 2">
            <a:extLst>
              <a:ext uri="{FF2B5EF4-FFF2-40B4-BE49-F238E27FC236}">
                <a16:creationId xmlns:a16="http://schemas.microsoft.com/office/drawing/2014/main" id="{AD2C7A05-9F4A-4B92-8FDA-F31AAED1BAF6}"/>
              </a:ext>
            </a:extLst>
          </p:cNvPr>
          <p:cNvSpPr/>
          <p:nvPr/>
        </p:nvSpPr>
        <p:spPr>
          <a:xfrm>
            <a:off x="3428305" y="608865"/>
            <a:ext cx="8283432" cy="2667695"/>
          </a:xfrm>
          <a:prstGeom prst="rect">
            <a:avLst/>
          </a:prstGeom>
          <a:solidFill>
            <a:srgbClr val="FBE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1" dirty="0"/>
          </a:p>
        </p:txBody>
      </p:sp>
      <p:sp>
        <p:nvSpPr>
          <p:cNvPr id="4" name="Rectangle 3">
            <a:extLst>
              <a:ext uri="{FF2B5EF4-FFF2-40B4-BE49-F238E27FC236}">
                <a16:creationId xmlns:a16="http://schemas.microsoft.com/office/drawing/2014/main" id="{B976D27D-BC00-4152-ACF5-FCF53850E970}"/>
              </a:ext>
            </a:extLst>
          </p:cNvPr>
          <p:cNvSpPr/>
          <p:nvPr/>
        </p:nvSpPr>
        <p:spPr>
          <a:xfrm>
            <a:off x="3428305" y="3467110"/>
            <a:ext cx="8283432" cy="2705805"/>
          </a:xfrm>
          <a:prstGeom prst="rect">
            <a:avLst/>
          </a:prstGeom>
          <a:solidFill>
            <a:srgbClr val="FBE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1" dirty="0"/>
          </a:p>
        </p:txBody>
      </p:sp>
      <p:pic>
        <p:nvPicPr>
          <p:cNvPr id="10242" name="Picture 2" descr="Äá»i ná»¯ rÃ  phÃ¡ bom mÃ¬n, vÃ¹ng Äáº¥t lá»­a Quáº£ng Trá»">
            <a:extLst>
              <a:ext uri="{FF2B5EF4-FFF2-40B4-BE49-F238E27FC236}">
                <a16:creationId xmlns:a16="http://schemas.microsoft.com/office/drawing/2014/main" id="{808E23CD-2E68-4DFC-9CBD-96967DC709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017"/>
          <a:stretch/>
        </p:blipFill>
        <p:spPr bwMode="auto">
          <a:xfrm>
            <a:off x="3022675" y="608866"/>
            <a:ext cx="2844666" cy="26676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44" name="Picture 4" descr="Danh sÃ¡ch cÃ¡c tráº­n mÆ°a sao bÄng nÄm 2019 - BÃ¡o Infonet">
            <a:extLst>
              <a:ext uri="{FF2B5EF4-FFF2-40B4-BE49-F238E27FC236}">
                <a16:creationId xmlns:a16="http://schemas.microsoft.com/office/drawing/2014/main" id="{3BA6A491-207C-4AF7-AEA4-9F3D59301D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2675" y="3505221"/>
            <a:ext cx="2844666" cy="26676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ED77BD1-646D-4BE6-81D4-1B3184DC0976}"/>
              </a:ext>
            </a:extLst>
          </p:cNvPr>
          <p:cNvSpPr txBox="1"/>
          <p:nvPr/>
        </p:nvSpPr>
        <p:spPr>
          <a:xfrm flipH="1">
            <a:off x="6245975" y="1064459"/>
            <a:ext cx="5082910" cy="1754783"/>
          </a:xfrm>
          <a:prstGeom prst="rect">
            <a:avLst/>
          </a:prstGeom>
          <a:noFill/>
        </p:spPr>
        <p:txBody>
          <a:bodyPr wrap="square" rtlCol="0">
            <a:spAutoFit/>
          </a:bodyPr>
          <a:lstStyle/>
          <a:p>
            <a:pPr algn="just"/>
            <a:r>
              <a:rPr lang="en-SG" sz="3601" b="1" dirty="0">
                <a:latin typeface="Times New Roman" panose="02020603050405020304" pitchFamily="18" charset="0"/>
                <a:cs typeface="Times New Roman" panose="02020603050405020304" pitchFamily="18" charset="0"/>
              </a:rPr>
              <a:t>TH1: </a:t>
            </a:r>
            <a:r>
              <a:rPr lang="en-SG" sz="3601" dirty="0" err="1">
                <a:latin typeface="Times New Roman" panose="02020603050405020304" pitchFamily="18" charset="0"/>
                <a:cs typeface="Times New Roman" panose="02020603050405020304" pitchFamily="18" charset="0"/>
              </a:rPr>
              <a:t>Khi</a:t>
            </a:r>
            <a:r>
              <a:rPr lang="en-SG" sz="3601" dirty="0">
                <a:latin typeface="Times New Roman" panose="02020603050405020304" pitchFamily="18" charset="0"/>
                <a:cs typeface="Times New Roman" panose="02020603050405020304" pitchFamily="18" charset="0"/>
              </a:rPr>
              <a:t> PĐ </a:t>
            </a:r>
            <a:r>
              <a:rPr lang="en-SG" sz="3601" dirty="0" err="1">
                <a:latin typeface="Times New Roman" panose="02020603050405020304" pitchFamily="18" charset="0"/>
                <a:cs typeface="Times New Roman" panose="02020603050405020304" pitchFamily="18" charset="0"/>
              </a:rPr>
              <a:t>đi</a:t>
            </a:r>
            <a:r>
              <a:rPr lang="en-SG" sz="3601" dirty="0">
                <a:latin typeface="Times New Roman" panose="02020603050405020304" pitchFamily="18" charset="0"/>
                <a:cs typeface="Times New Roman" panose="02020603050405020304" pitchFamily="18" charset="0"/>
              </a:rPr>
              <a:t> </a:t>
            </a:r>
            <a:r>
              <a:rPr lang="en-SG" sz="3601" dirty="0" err="1">
                <a:latin typeface="Times New Roman" panose="02020603050405020304" pitchFamily="18" charset="0"/>
                <a:cs typeface="Times New Roman" panose="02020603050405020304" pitchFamily="18" charset="0"/>
              </a:rPr>
              <a:t>phá</a:t>
            </a:r>
            <a:r>
              <a:rPr lang="en-SG" sz="3601" dirty="0">
                <a:latin typeface="Times New Roman" panose="02020603050405020304" pitchFamily="18" charset="0"/>
                <a:cs typeface="Times New Roman" panose="02020603050405020304" pitchFamily="18" charset="0"/>
              </a:rPr>
              <a:t> </a:t>
            </a:r>
            <a:r>
              <a:rPr lang="en-SG" sz="3601" dirty="0" err="1">
                <a:latin typeface="Times New Roman" panose="02020603050405020304" pitchFamily="18" charset="0"/>
                <a:cs typeface="Times New Roman" panose="02020603050405020304" pitchFamily="18" charset="0"/>
              </a:rPr>
              <a:t>bom</a:t>
            </a:r>
            <a:r>
              <a:rPr lang="en-SG" sz="3601" dirty="0">
                <a:latin typeface="Times New Roman" panose="02020603050405020304" pitchFamily="18" charset="0"/>
                <a:cs typeface="Times New Roman" panose="02020603050405020304" pitchFamily="18" charset="0"/>
              </a:rPr>
              <a:t> </a:t>
            </a:r>
            <a:r>
              <a:rPr lang="en-SG" sz="3601" dirty="0">
                <a:latin typeface="Times New Roman" panose="02020603050405020304" pitchFamily="18" charset="0"/>
                <a:cs typeface="Times New Roman" panose="02020603050405020304" pitchFamily="18" charset="0"/>
                <a:sym typeface="Wingdings" panose="05000000000000000000" pitchFamily="2" charset="2"/>
              </a:rPr>
              <a:t> </a:t>
            </a:r>
            <a:r>
              <a:rPr lang="en-SG" sz="3601" dirty="0" err="1">
                <a:latin typeface="Times New Roman" panose="02020603050405020304" pitchFamily="18" charset="0"/>
                <a:cs typeface="Times New Roman" panose="02020603050405020304" pitchFamily="18" charset="0"/>
                <a:sym typeface="Wingdings" panose="05000000000000000000" pitchFamily="2" charset="2"/>
              </a:rPr>
              <a:t>Bộc</a:t>
            </a:r>
            <a:r>
              <a:rPr lang="en-SG" sz="3601" dirty="0">
                <a:latin typeface="Times New Roman" panose="02020603050405020304" pitchFamily="18" charset="0"/>
                <a:cs typeface="Times New Roman" panose="02020603050405020304" pitchFamily="18" charset="0"/>
                <a:sym typeface="Wingdings" panose="05000000000000000000" pitchFamily="2" charset="2"/>
              </a:rPr>
              <a:t> </a:t>
            </a:r>
            <a:r>
              <a:rPr lang="en-SG" sz="3601" dirty="0" err="1">
                <a:latin typeface="Times New Roman" panose="02020603050405020304" pitchFamily="18" charset="0"/>
                <a:cs typeface="Times New Roman" panose="02020603050405020304" pitchFamily="18" charset="0"/>
                <a:sym typeface="Wingdings" panose="05000000000000000000" pitchFamily="2" charset="2"/>
              </a:rPr>
              <a:t>lộ</a:t>
            </a:r>
            <a:r>
              <a:rPr lang="en-SG" sz="3601" dirty="0">
                <a:latin typeface="Times New Roman" panose="02020603050405020304" pitchFamily="18" charset="0"/>
                <a:cs typeface="Times New Roman" panose="02020603050405020304" pitchFamily="18" charset="0"/>
                <a:sym typeface="Wingdings" panose="05000000000000000000" pitchFamily="2" charset="2"/>
              </a:rPr>
              <a:t> </a:t>
            </a:r>
            <a:r>
              <a:rPr lang="en-SG" sz="3601" dirty="0" err="1">
                <a:latin typeface="Times New Roman" panose="02020603050405020304" pitchFamily="18" charset="0"/>
                <a:cs typeface="Times New Roman" panose="02020603050405020304" pitchFamily="18" charset="0"/>
                <a:sym typeface="Wingdings" panose="05000000000000000000" pitchFamily="2" charset="2"/>
              </a:rPr>
              <a:t>tinh</a:t>
            </a:r>
            <a:r>
              <a:rPr lang="en-SG" sz="3601" dirty="0">
                <a:latin typeface="Times New Roman" panose="02020603050405020304" pitchFamily="18" charset="0"/>
                <a:cs typeface="Times New Roman" panose="02020603050405020304" pitchFamily="18" charset="0"/>
                <a:sym typeface="Wingdings" panose="05000000000000000000" pitchFamily="2" charset="2"/>
              </a:rPr>
              <a:t> </a:t>
            </a:r>
            <a:r>
              <a:rPr lang="en-SG" sz="3601" dirty="0" err="1">
                <a:latin typeface="Times New Roman" panose="02020603050405020304" pitchFamily="18" charset="0"/>
                <a:cs typeface="Times New Roman" panose="02020603050405020304" pitchFamily="18" charset="0"/>
                <a:sym typeface="Wingdings" panose="05000000000000000000" pitchFamily="2" charset="2"/>
              </a:rPr>
              <a:t>thần</a:t>
            </a:r>
            <a:r>
              <a:rPr lang="en-SG" sz="3601" dirty="0">
                <a:latin typeface="Times New Roman" panose="02020603050405020304" pitchFamily="18" charset="0"/>
                <a:cs typeface="Times New Roman" panose="02020603050405020304" pitchFamily="18" charset="0"/>
                <a:sym typeface="Wingdings" panose="05000000000000000000" pitchFamily="2" charset="2"/>
              </a:rPr>
              <a:t> </a:t>
            </a:r>
            <a:r>
              <a:rPr lang="en-SG" sz="3601" dirty="0" err="1">
                <a:latin typeface="Times New Roman" panose="02020603050405020304" pitchFamily="18" charset="0"/>
                <a:cs typeface="Times New Roman" panose="02020603050405020304" pitchFamily="18" charset="0"/>
                <a:sym typeface="Wingdings" panose="05000000000000000000" pitchFamily="2" charset="2"/>
              </a:rPr>
              <a:t>trách</a:t>
            </a:r>
            <a:r>
              <a:rPr lang="en-SG" sz="3601" dirty="0">
                <a:latin typeface="Times New Roman" panose="02020603050405020304" pitchFamily="18" charset="0"/>
                <a:cs typeface="Times New Roman" panose="02020603050405020304" pitchFamily="18" charset="0"/>
                <a:sym typeface="Wingdings" panose="05000000000000000000" pitchFamily="2" charset="2"/>
              </a:rPr>
              <a:t> </a:t>
            </a:r>
            <a:r>
              <a:rPr lang="en-SG" sz="3601" dirty="0" err="1">
                <a:latin typeface="Times New Roman" panose="02020603050405020304" pitchFamily="18" charset="0"/>
                <a:cs typeface="Times New Roman" panose="02020603050405020304" pitchFamily="18" charset="0"/>
                <a:sym typeface="Wingdings" panose="05000000000000000000" pitchFamily="2" charset="2"/>
              </a:rPr>
              <a:t>nhiệm</a:t>
            </a:r>
            <a:r>
              <a:rPr lang="en-SG" sz="3601" dirty="0">
                <a:latin typeface="Times New Roman" panose="02020603050405020304" pitchFamily="18" charset="0"/>
                <a:cs typeface="Times New Roman" panose="02020603050405020304" pitchFamily="18" charset="0"/>
                <a:sym typeface="Wingdings" panose="05000000000000000000" pitchFamily="2" charset="2"/>
              </a:rPr>
              <a:t>, </a:t>
            </a:r>
            <a:r>
              <a:rPr lang="en-SG" sz="3601" dirty="0" err="1">
                <a:latin typeface="Times New Roman" panose="02020603050405020304" pitchFamily="18" charset="0"/>
                <a:cs typeface="Times New Roman" panose="02020603050405020304" pitchFamily="18" charset="0"/>
                <a:sym typeface="Wingdings" panose="05000000000000000000" pitchFamily="2" charset="2"/>
              </a:rPr>
              <a:t>lòng</a:t>
            </a:r>
            <a:r>
              <a:rPr lang="en-SG" sz="3601" dirty="0">
                <a:latin typeface="Times New Roman" panose="02020603050405020304" pitchFamily="18" charset="0"/>
                <a:cs typeface="Times New Roman" panose="02020603050405020304" pitchFamily="18" charset="0"/>
                <a:sym typeface="Wingdings" panose="05000000000000000000" pitchFamily="2" charset="2"/>
              </a:rPr>
              <a:t> </a:t>
            </a:r>
            <a:r>
              <a:rPr lang="en-SG" sz="3601" dirty="0" err="1">
                <a:latin typeface="Times New Roman" panose="02020603050405020304" pitchFamily="18" charset="0"/>
                <a:cs typeface="Times New Roman" panose="02020603050405020304" pitchFamily="18" charset="0"/>
                <a:sym typeface="Wingdings" panose="05000000000000000000" pitchFamily="2" charset="2"/>
              </a:rPr>
              <a:t>dũng</a:t>
            </a:r>
            <a:r>
              <a:rPr lang="en-SG" sz="3601" dirty="0">
                <a:latin typeface="Times New Roman" panose="02020603050405020304" pitchFamily="18" charset="0"/>
                <a:cs typeface="Times New Roman" panose="02020603050405020304" pitchFamily="18" charset="0"/>
                <a:sym typeface="Wingdings" panose="05000000000000000000" pitchFamily="2" charset="2"/>
              </a:rPr>
              <a:t> </a:t>
            </a:r>
            <a:r>
              <a:rPr lang="en-SG" sz="3601" dirty="0" err="1">
                <a:latin typeface="Times New Roman" panose="02020603050405020304" pitchFamily="18" charset="0"/>
                <a:cs typeface="Times New Roman" panose="02020603050405020304" pitchFamily="18" charset="0"/>
                <a:sym typeface="Wingdings" panose="05000000000000000000" pitchFamily="2" charset="2"/>
              </a:rPr>
              <a:t>cảm</a:t>
            </a:r>
            <a:endParaRPr lang="en-SG" sz="360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16CCD5FD-1D3D-426E-9035-C4579B6C673B}"/>
              </a:ext>
            </a:extLst>
          </p:cNvPr>
          <p:cNvSpPr txBox="1"/>
          <p:nvPr/>
        </p:nvSpPr>
        <p:spPr>
          <a:xfrm flipH="1">
            <a:off x="6245975" y="3711550"/>
            <a:ext cx="5082910" cy="2308925"/>
          </a:xfrm>
          <a:prstGeom prst="rect">
            <a:avLst/>
          </a:prstGeom>
          <a:noFill/>
        </p:spPr>
        <p:txBody>
          <a:bodyPr wrap="square" rtlCol="0">
            <a:spAutoFit/>
          </a:bodyPr>
          <a:lstStyle/>
          <a:p>
            <a:pPr algn="just"/>
            <a:r>
              <a:rPr lang="en-SG" sz="3601" b="1" dirty="0">
                <a:latin typeface="Times New Roman" panose="02020603050405020304" pitchFamily="18" charset="0"/>
                <a:cs typeface="Times New Roman" panose="02020603050405020304" pitchFamily="18" charset="0"/>
                <a:sym typeface="Wingdings" panose="05000000000000000000" pitchFamily="2" charset="2"/>
              </a:rPr>
              <a:t>TH2: </a:t>
            </a:r>
            <a:r>
              <a:rPr lang="en-SG" sz="3601" dirty="0">
                <a:latin typeface="Times New Roman" panose="02020603050405020304" pitchFamily="18" charset="0"/>
                <a:cs typeface="Times New Roman" panose="02020603050405020304" pitchFamily="18" charset="0"/>
                <a:sym typeface="Wingdings" panose="05000000000000000000" pitchFamily="2" charset="2"/>
              </a:rPr>
              <a:t>Chi </a:t>
            </a:r>
            <a:r>
              <a:rPr lang="en-SG" sz="3601" dirty="0" err="1">
                <a:latin typeface="Times New Roman" panose="02020603050405020304" pitchFamily="18" charset="0"/>
                <a:cs typeface="Times New Roman" panose="02020603050405020304" pitchFamily="18" charset="0"/>
                <a:sym typeface="Wingdings" panose="05000000000000000000" pitchFamily="2" charset="2"/>
              </a:rPr>
              <a:t>tiết</a:t>
            </a:r>
            <a:r>
              <a:rPr lang="en-SG" sz="3601" dirty="0">
                <a:latin typeface="Times New Roman" panose="02020603050405020304" pitchFamily="18" charset="0"/>
                <a:cs typeface="Times New Roman" panose="02020603050405020304" pitchFamily="18" charset="0"/>
                <a:sym typeface="Wingdings" panose="05000000000000000000" pitchFamily="2" charset="2"/>
              </a:rPr>
              <a:t> c</a:t>
            </a:r>
            <a:r>
              <a:rPr lang="vi-VN" sz="3601" dirty="0">
                <a:latin typeface="Times New Roman" panose="02020603050405020304" pitchFamily="18" charset="0"/>
                <a:cs typeface="Times New Roman" panose="02020603050405020304" pitchFamily="18" charset="0"/>
                <a:sym typeface="Wingdings" panose="05000000000000000000" pitchFamily="2" charset="2"/>
              </a:rPr>
              <a:t>ơ</a:t>
            </a:r>
            <a:r>
              <a:rPr lang="en-SG" sz="3601" dirty="0">
                <a:latin typeface="Times New Roman" panose="02020603050405020304" pitchFamily="18" charset="0"/>
                <a:cs typeface="Times New Roman" panose="02020603050405020304" pitchFamily="18" charset="0"/>
                <a:sym typeface="Wingdings" panose="05000000000000000000" pitchFamily="2" charset="2"/>
              </a:rPr>
              <a:t>n m</a:t>
            </a:r>
            <a:r>
              <a:rPr lang="vi-VN" sz="3601" dirty="0">
                <a:latin typeface="Times New Roman" panose="02020603050405020304" pitchFamily="18" charset="0"/>
                <a:cs typeface="Times New Roman" panose="02020603050405020304" pitchFamily="18" charset="0"/>
                <a:sym typeface="Wingdings" panose="05000000000000000000" pitchFamily="2" charset="2"/>
              </a:rPr>
              <a:t>ư</a:t>
            </a:r>
            <a:r>
              <a:rPr lang="en-SG" sz="3601" dirty="0">
                <a:latin typeface="Times New Roman" panose="02020603050405020304" pitchFamily="18" charset="0"/>
                <a:cs typeface="Times New Roman" panose="02020603050405020304" pitchFamily="18" charset="0"/>
                <a:sym typeface="Wingdings" panose="05000000000000000000" pitchFamily="2" charset="2"/>
              </a:rPr>
              <a:t>a </a:t>
            </a:r>
            <a:r>
              <a:rPr lang="en-SG" sz="3601" dirty="0" err="1">
                <a:latin typeface="Times New Roman" panose="02020603050405020304" pitchFamily="18" charset="0"/>
                <a:cs typeface="Times New Roman" panose="02020603050405020304" pitchFamily="18" charset="0"/>
                <a:sym typeface="Wingdings" panose="05000000000000000000" pitchFamily="2" charset="2"/>
              </a:rPr>
              <a:t>đá</a:t>
            </a:r>
            <a:r>
              <a:rPr lang="en-SG" sz="3601" dirty="0">
                <a:latin typeface="Times New Roman" panose="02020603050405020304" pitchFamily="18" charset="0"/>
                <a:cs typeface="Times New Roman" panose="02020603050405020304" pitchFamily="18" charset="0"/>
                <a:sym typeface="Wingdings" panose="05000000000000000000" pitchFamily="2" charset="2"/>
              </a:rPr>
              <a:t>  </a:t>
            </a:r>
            <a:r>
              <a:rPr lang="en-SG" sz="3601" dirty="0" err="1">
                <a:latin typeface="Times New Roman" panose="02020603050405020304" pitchFamily="18" charset="0"/>
                <a:cs typeface="Times New Roman" panose="02020603050405020304" pitchFamily="18" charset="0"/>
                <a:sym typeface="Wingdings" panose="05000000000000000000" pitchFamily="2" charset="2"/>
              </a:rPr>
              <a:t>Bộc</a:t>
            </a:r>
            <a:r>
              <a:rPr lang="en-SG" sz="3601" dirty="0">
                <a:latin typeface="Times New Roman" panose="02020603050405020304" pitchFamily="18" charset="0"/>
                <a:cs typeface="Times New Roman" panose="02020603050405020304" pitchFamily="18" charset="0"/>
                <a:sym typeface="Wingdings" panose="05000000000000000000" pitchFamily="2" charset="2"/>
              </a:rPr>
              <a:t> </a:t>
            </a:r>
            <a:r>
              <a:rPr lang="en-SG" sz="3601" dirty="0" err="1">
                <a:latin typeface="Times New Roman" panose="02020603050405020304" pitchFamily="18" charset="0"/>
                <a:cs typeface="Times New Roman" panose="02020603050405020304" pitchFamily="18" charset="0"/>
                <a:sym typeface="Wingdings" panose="05000000000000000000" pitchFamily="2" charset="2"/>
              </a:rPr>
              <a:t>lộ</a:t>
            </a:r>
            <a:r>
              <a:rPr lang="en-SG" sz="3601" dirty="0">
                <a:latin typeface="Times New Roman" panose="02020603050405020304" pitchFamily="18" charset="0"/>
                <a:cs typeface="Times New Roman" panose="02020603050405020304" pitchFamily="18" charset="0"/>
                <a:sym typeface="Wingdings" panose="05000000000000000000" pitchFamily="2" charset="2"/>
              </a:rPr>
              <a:t> </a:t>
            </a:r>
            <a:r>
              <a:rPr lang="en-SG" sz="3601" dirty="0" err="1">
                <a:latin typeface="Times New Roman" panose="02020603050405020304" pitchFamily="18" charset="0"/>
                <a:cs typeface="Times New Roman" panose="02020603050405020304" pitchFamily="18" charset="0"/>
                <a:sym typeface="Wingdings" panose="05000000000000000000" pitchFamily="2" charset="2"/>
              </a:rPr>
              <a:t>tâm</a:t>
            </a:r>
            <a:r>
              <a:rPr lang="en-SG" sz="3601" dirty="0">
                <a:latin typeface="Times New Roman" panose="02020603050405020304" pitchFamily="18" charset="0"/>
                <a:cs typeface="Times New Roman" panose="02020603050405020304" pitchFamily="18" charset="0"/>
                <a:sym typeface="Wingdings" panose="05000000000000000000" pitchFamily="2" charset="2"/>
              </a:rPr>
              <a:t> </a:t>
            </a:r>
            <a:r>
              <a:rPr lang="en-SG" sz="3601" dirty="0" err="1">
                <a:latin typeface="Times New Roman" panose="02020603050405020304" pitchFamily="18" charset="0"/>
                <a:cs typeface="Times New Roman" panose="02020603050405020304" pitchFamily="18" charset="0"/>
                <a:sym typeface="Wingdings" panose="05000000000000000000" pitchFamily="2" charset="2"/>
              </a:rPr>
              <a:t>hồn</a:t>
            </a:r>
            <a:r>
              <a:rPr lang="en-SG" sz="3601" dirty="0">
                <a:latin typeface="Times New Roman" panose="02020603050405020304" pitchFamily="18" charset="0"/>
                <a:cs typeface="Times New Roman" panose="02020603050405020304" pitchFamily="18" charset="0"/>
                <a:sym typeface="Wingdings" panose="05000000000000000000" pitchFamily="2" charset="2"/>
              </a:rPr>
              <a:t> </a:t>
            </a:r>
            <a:r>
              <a:rPr lang="en-SG" sz="3601" dirty="0" err="1">
                <a:latin typeface="Times New Roman" panose="02020603050405020304" pitchFamily="18" charset="0"/>
                <a:cs typeface="Times New Roman" panose="02020603050405020304" pitchFamily="18" charset="0"/>
                <a:sym typeface="Wingdings" panose="05000000000000000000" pitchFamily="2" charset="2"/>
              </a:rPr>
              <a:t>trong</a:t>
            </a:r>
            <a:r>
              <a:rPr lang="en-SG" sz="3601" dirty="0">
                <a:latin typeface="Times New Roman" panose="02020603050405020304" pitchFamily="18" charset="0"/>
                <a:cs typeface="Times New Roman" panose="02020603050405020304" pitchFamily="18" charset="0"/>
                <a:sym typeface="Wingdings" panose="05000000000000000000" pitchFamily="2" charset="2"/>
              </a:rPr>
              <a:t> </a:t>
            </a:r>
            <a:r>
              <a:rPr lang="en-SG" sz="3601" dirty="0" err="1">
                <a:latin typeface="Times New Roman" panose="02020603050405020304" pitchFamily="18" charset="0"/>
                <a:cs typeface="Times New Roman" panose="02020603050405020304" pitchFamily="18" charset="0"/>
                <a:sym typeface="Wingdings" panose="05000000000000000000" pitchFamily="2" charset="2"/>
              </a:rPr>
              <a:t>sáng</a:t>
            </a:r>
            <a:r>
              <a:rPr lang="en-SG" sz="3601" dirty="0">
                <a:latin typeface="Times New Roman" panose="02020603050405020304" pitchFamily="18" charset="0"/>
                <a:cs typeface="Times New Roman" panose="02020603050405020304" pitchFamily="18" charset="0"/>
                <a:sym typeface="Wingdings" panose="05000000000000000000" pitchFamily="2" charset="2"/>
              </a:rPr>
              <a:t>, </a:t>
            </a:r>
            <a:r>
              <a:rPr lang="en-SG" sz="3601" dirty="0" err="1">
                <a:latin typeface="Times New Roman" panose="02020603050405020304" pitchFamily="18" charset="0"/>
                <a:cs typeface="Times New Roman" panose="02020603050405020304" pitchFamily="18" charset="0"/>
                <a:sym typeface="Wingdings" panose="05000000000000000000" pitchFamily="2" charset="2"/>
              </a:rPr>
              <a:t>hồn</a:t>
            </a:r>
            <a:r>
              <a:rPr lang="en-SG" sz="3601" dirty="0">
                <a:latin typeface="Times New Roman" panose="02020603050405020304" pitchFamily="18" charset="0"/>
                <a:cs typeface="Times New Roman" panose="02020603050405020304" pitchFamily="18" charset="0"/>
                <a:sym typeface="Wingdings" panose="05000000000000000000" pitchFamily="2" charset="2"/>
              </a:rPr>
              <a:t> </a:t>
            </a:r>
            <a:r>
              <a:rPr lang="en-SG" sz="3601" dirty="0" err="1">
                <a:latin typeface="Times New Roman" panose="02020603050405020304" pitchFamily="18" charset="0"/>
                <a:cs typeface="Times New Roman" panose="02020603050405020304" pitchFamily="18" charset="0"/>
                <a:sym typeface="Wingdings" panose="05000000000000000000" pitchFamily="2" charset="2"/>
              </a:rPr>
              <a:t>nhiên</a:t>
            </a:r>
            <a:r>
              <a:rPr lang="en-SG" sz="3601" dirty="0">
                <a:latin typeface="Times New Roman" panose="02020603050405020304" pitchFamily="18" charset="0"/>
                <a:cs typeface="Times New Roman" panose="02020603050405020304" pitchFamily="18" charset="0"/>
                <a:sym typeface="Wingdings" panose="05000000000000000000" pitchFamily="2" charset="2"/>
              </a:rPr>
              <a:t>, </a:t>
            </a:r>
            <a:r>
              <a:rPr lang="en-SG" sz="3601" dirty="0" err="1">
                <a:latin typeface="Times New Roman" panose="02020603050405020304" pitchFamily="18" charset="0"/>
                <a:cs typeface="Times New Roman" panose="02020603050405020304" pitchFamily="18" charset="0"/>
                <a:sym typeface="Wingdings" panose="05000000000000000000" pitchFamily="2" charset="2"/>
              </a:rPr>
              <a:t>lạc</a:t>
            </a:r>
            <a:r>
              <a:rPr lang="en-SG" sz="3601" dirty="0">
                <a:latin typeface="Times New Roman" panose="02020603050405020304" pitchFamily="18" charset="0"/>
                <a:cs typeface="Times New Roman" panose="02020603050405020304" pitchFamily="18" charset="0"/>
                <a:sym typeface="Wingdings" panose="05000000000000000000" pitchFamily="2" charset="2"/>
              </a:rPr>
              <a:t> </a:t>
            </a:r>
            <a:r>
              <a:rPr lang="en-SG" sz="3601" dirty="0" err="1">
                <a:latin typeface="Times New Roman" panose="02020603050405020304" pitchFamily="18" charset="0"/>
                <a:cs typeface="Times New Roman" panose="02020603050405020304" pitchFamily="18" charset="0"/>
                <a:sym typeface="Wingdings" panose="05000000000000000000" pitchFamily="2" charset="2"/>
              </a:rPr>
              <a:t>quan</a:t>
            </a:r>
            <a:r>
              <a:rPr lang="en-SG" sz="3601" dirty="0">
                <a:latin typeface="Times New Roman" panose="02020603050405020304" pitchFamily="18" charset="0"/>
                <a:cs typeface="Times New Roman" panose="02020603050405020304" pitchFamily="18" charset="0"/>
                <a:sym typeface="Wingdings" panose="05000000000000000000" pitchFamily="2" charset="2"/>
              </a:rPr>
              <a:t>, </a:t>
            </a:r>
            <a:r>
              <a:rPr lang="en-SG" sz="3601" dirty="0" err="1">
                <a:latin typeface="Times New Roman" panose="02020603050405020304" pitchFamily="18" charset="0"/>
                <a:cs typeface="Times New Roman" panose="02020603050405020304" pitchFamily="18" charset="0"/>
                <a:sym typeface="Wingdings" panose="05000000000000000000" pitchFamily="2" charset="2"/>
              </a:rPr>
              <a:t>yêu</a:t>
            </a:r>
            <a:r>
              <a:rPr lang="en-SG" sz="3601" dirty="0">
                <a:latin typeface="Times New Roman" panose="02020603050405020304" pitchFamily="18" charset="0"/>
                <a:cs typeface="Times New Roman" panose="02020603050405020304" pitchFamily="18" charset="0"/>
                <a:sym typeface="Wingdings" panose="05000000000000000000" pitchFamily="2" charset="2"/>
              </a:rPr>
              <a:t> </a:t>
            </a:r>
            <a:r>
              <a:rPr lang="en-SG" sz="3601" dirty="0" err="1">
                <a:latin typeface="Times New Roman" panose="02020603050405020304" pitchFamily="18" charset="0"/>
                <a:cs typeface="Times New Roman" panose="02020603050405020304" pitchFamily="18" charset="0"/>
                <a:sym typeface="Wingdings" panose="05000000000000000000" pitchFamily="2" charset="2"/>
              </a:rPr>
              <a:t>đời</a:t>
            </a:r>
            <a:endParaRPr lang="en-SG" sz="360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30654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randombar(horizontal)">
                                      <p:cBhvr>
                                        <p:cTn id="12" dur="500"/>
                                        <p:tgtEl>
                                          <p:spTgt spid="1024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0244"/>
                                        </p:tgtEl>
                                        <p:attrNameLst>
                                          <p:attrName>style.visibility</p:attrName>
                                        </p:attrNameLst>
                                      </p:cBhvr>
                                      <p:to>
                                        <p:strVal val="visible"/>
                                      </p:to>
                                    </p:set>
                                    <p:animEffect transition="in" filter="randombar(horizontal)">
                                      <p:cBhvr>
                                        <p:cTn id="25" dur="500"/>
                                        <p:tgtEl>
                                          <p:spTgt spid="10244"/>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randombar(horizontal)">
                                      <p:cBhvr>
                                        <p:cTn id="30" dur="500"/>
                                        <p:tgtEl>
                                          <p:spTgt spid="4"/>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randombar(horizontal)">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áº£m nháº­n vá» nhÃ¢n váº­t bÃ© Thu trong truyá»n ngáº¯n Chiáº¿c LÆ°á»£c NgÃ ">
            <a:extLst>
              <a:ext uri="{FF2B5EF4-FFF2-40B4-BE49-F238E27FC236}">
                <a16:creationId xmlns:a16="http://schemas.microsoft.com/office/drawing/2014/main" id="{3DCF269B-1265-4E1B-8B09-916EBAB73C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306" y="307229"/>
            <a:ext cx="4269900" cy="624354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25E2D2C-C2D0-480D-AC08-8EE39B2A5405}"/>
              </a:ext>
            </a:extLst>
          </p:cNvPr>
          <p:cNvSpPr/>
          <p:nvPr/>
        </p:nvSpPr>
        <p:spPr>
          <a:xfrm>
            <a:off x="4876482" y="307229"/>
            <a:ext cx="6935213" cy="1597374"/>
          </a:xfrm>
          <a:prstGeom prst="rect">
            <a:avLst/>
          </a:prstGeom>
          <a:solidFill>
            <a:srgbClr val="D9F9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801" dirty="0" err="1">
                <a:solidFill>
                  <a:schemeClr val="tx2"/>
                </a:solidFill>
                <a:latin typeface="#9Slide07 IcielNabila" pitchFamily="2" charset="0"/>
              </a:rPr>
              <a:t>Ngôi</a:t>
            </a:r>
            <a:r>
              <a:rPr lang="en-SG" sz="4801" dirty="0">
                <a:solidFill>
                  <a:schemeClr val="tx2"/>
                </a:solidFill>
                <a:latin typeface="#9Slide07 IcielNabila" pitchFamily="2" charset="0"/>
              </a:rPr>
              <a:t> </a:t>
            </a:r>
            <a:r>
              <a:rPr lang="en-SG" sz="4801" dirty="0" err="1">
                <a:solidFill>
                  <a:schemeClr val="tx2"/>
                </a:solidFill>
                <a:latin typeface="#9Slide07 IcielNabila" pitchFamily="2" charset="0"/>
              </a:rPr>
              <a:t>kể</a:t>
            </a:r>
            <a:r>
              <a:rPr lang="en-SG" sz="4801" dirty="0">
                <a:solidFill>
                  <a:schemeClr val="tx2"/>
                </a:solidFill>
                <a:latin typeface="#9Slide07 IcielNabila" pitchFamily="2" charset="0"/>
              </a:rPr>
              <a:t>: </a:t>
            </a:r>
            <a:r>
              <a:rPr lang="en-SG" sz="4801" dirty="0" err="1">
                <a:solidFill>
                  <a:schemeClr val="tx2"/>
                </a:solidFill>
                <a:latin typeface="#9Slide07 IcielNabila" pitchFamily="2" charset="0"/>
              </a:rPr>
              <a:t>thứ</a:t>
            </a:r>
            <a:r>
              <a:rPr lang="en-SG" sz="4801" dirty="0">
                <a:solidFill>
                  <a:schemeClr val="tx2"/>
                </a:solidFill>
                <a:latin typeface="#9Slide07 IcielNabila" pitchFamily="2" charset="0"/>
              </a:rPr>
              <a:t> </a:t>
            </a:r>
            <a:r>
              <a:rPr lang="en-SG" sz="4801" dirty="0" err="1">
                <a:solidFill>
                  <a:schemeClr val="tx2"/>
                </a:solidFill>
                <a:latin typeface="#9Slide07 IcielNabila" pitchFamily="2" charset="0"/>
              </a:rPr>
              <a:t>nhất</a:t>
            </a:r>
            <a:endParaRPr lang="en-US" sz="4801" dirty="0">
              <a:solidFill>
                <a:schemeClr val="tx2"/>
              </a:solidFill>
              <a:latin typeface="#9Slide07 IcielNabila" pitchFamily="2" charset="0"/>
            </a:endParaRPr>
          </a:p>
        </p:txBody>
      </p:sp>
      <p:sp>
        <p:nvSpPr>
          <p:cNvPr id="4" name="Rectangle 3">
            <a:extLst>
              <a:ext uri="{FF2B5EF4-FFF2-40B4-BE49-F238E27FC236}">
                <a16:creationId xmlns:a16="http://schemas.microsoft.com/office/drawing/2014/main" id="{BCEFDAB0-3D2F-450D-89AA-4CDB5B2C5708}"/>
              </a:ext>
            </a:extLst>
          </p:cNvPr>
          <p:cNvSpPr/>
          <p:nvPr/>
        </p:nvSpPr>
        <p:spPr>
          <a:xfrm>
            <a:off x="4874894" y="3657660"/>
            <a:ext cx="6935213" cy="2893111"/>
          </a:xfrm>
          <a:prstGeom prst="rect">
            <a:avLst/>
          </a:prstGeom>
          <a:solidFill>
            <a:srgbClr val="FBE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1" dirty="0"/>
          </a:p>
        </p:txBody>
      </p:sp>
      <p:pic>
        <p:nvPicPr>
          <p:cNvPr id="5" name="Picture 4">
            <a:extLst>
              <a:ext uri="{FF2B5EF4-FFF2-40B4-BE49-F238E27FC236}">
                <a16:creationId xmlns:a16="http://schemas.microsoft.com/office/drawing/2014/main" id="{04E690E9-CE7A-4AC9-A427-7B63B732A92E}"/>
              </a:ext>
            </a:extLst>
          </p:cNvPr>
          <p:cNvPicPr>
            <a:picLocks noChangeAspect="1"/>
          </p:cNvPicPr>
          <p:nvPr/>
        </p:nvPicPr>
        <p:blipFill>
          <a:blip r:embed="rId3"/>
          <a:stretch>
            <a:fillRect/>
          </a:stretch>
        </p:blipFill>
        <p:spPr>
          <a:xfrm rot="5171926">
            <a:off x="7255585" y="1821830"/>
            <a:ext cx="2173829" cy="2173829"/>
          </a:xfrm>
          <a:prstGeom prst="rect">
            <a:avLst/>
          </a:prstGeom>
        </p:spPr>
      </p:pic>
      <p:sp>
        <p:nvSpPr>
          <p:cNvPr id="7" name="TextBox 6">
            <a:extLst>
              <a:ext uri="{FF2B5EF4-FFF2-40B4-BE49-F238E27FC236}">
                <a16:creationId xmlns:a16="http://schemas.microsoft.com/office/drawing/2014/main" id="{41F3890F-2F94-47AF-9045-555E0F73B0C9}"/>
              </a:ext>
            </a:extLst>
          </p:cNvPr>
          <p:cNvSpPr txBox="1"/>
          <p:nvPr/>
        </p:nvSpPr>
        <p:spPr>
          <a:xfrm flipH="1">
            <a:off x="5953538" y="3810100"/>
            <a:ext cx="5706511" cy="769641"/>
          </a:xfrm>
          <a:prstGeom prst="rect">
            <a:avLst/>
          </a:prstGeom>
          <a:noFill/>
        </p:spPr>
        <p:txBody>
          <a:bodyPr wrap="square" rtlCol="0">
            <a:spAutoFit/>
          </a:bodyPr>
          <a:lstStyle/>
          <a:p>
            <a:pPr marL="285836" indent="-285836">
              <a:buFontTx/>
              <a:buChar char="-"/>
            </a:pPr>
            <a:r>
              <a:rPr lang="en-SG" sz="4401" dirty="0" err="1">
                <a:latin typeface="Times New Roman" panose="02020603050405020304" pitchFamily="18" charset="0"/>
                <a:cs typeface="Times New Roman" panose="02020603050405020304" pitchFamily="18" charset="0"/>
              </a:rPr>
              <a:t>Chân</a:t>
            </a:r>
            <a:r>
              <a:rPr lang="en-SG" sz="4401" dirty="0">
                <a:latin typeface="Times New Roman" panose="02020603050405020304" pitchFamily="18" charset="0"/>
                <a:cs typeface="Times New Roman" panose="02020603050405020304" pitchFamily="18" charset="0"/>
              </a:rPr>
              <a:t> </a:t>
            </a:r>
            <a:r>
              <a:rPr lang="en-SG" sz="4401" dirty="0" err="1">
                <a:latin typeface="Times New Roman" panose="02020603050405020304" pitchFamily="18" charset="0"/>
                <a:cs typeface="Times New Roman" panose="02020603050405020304" pitchFamily="18" charset="0"/>
              </a:rPr>
              <a:t>thực</a:t>
            </a:r>
            <a:r>
              <a:rPr lang="en-SG" sz="4401" dirty="0">
                <a:latin typeface="Times New Roman" panose="02020603050405020304" pitchFamily="18" charset="0"/>
                <a:cs typeface="Times New Roman" panose="02020603050405020304" pitchFamily="18" charset="0"/>
              </a:rPr>
              <a:t>, </a:t>
            </a:r>
            <a:r>
              <a:rPr lang="en-SG" sz="4401" dirty="0" err="1">
                <a:latin typeface="Times New Roman" panose="02020603050405020304" pitchFamily="18" charset="0"/>
                <a:cs typeface="Times New Roman" panose="02020603050405020304" pitchFamily="18" charset="0"/>
              </a:rPr>
              <a:t>gần</a:t>
            </a:r>
            <a:r>
              <a:rPr lang="en-SG" sz="4401" dirty="0">
                <a:latin typeface="Times New Roman" panose="02020603050405020304" pitchFamily="18" charset="0"/>
                <a:cs typeface="Times New Roman" panose="02020603050405020304" pitchFamily="18" charset="0"/>
              </a:rPr>
              <a:t> </a:t>
            </a:r>
            <a:r>
              <a:rPr lang="en-SG" sz="4401" dirty="0" err="1">
                <a:latin typeface="Times New Roman" panose="02020603050405020304" pitchFamily="18" charset="0"/>
                <a:cs typeface="Times New Roman" panose="02020603050405020304" pitchFamily="18" charset="0"/>
              </a:rPr>
              <a:t>gũi</a:t>
            </a:r>
            <a:endParaRPr lang="en-SG" sz="440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CCEC503E-E192-4625-9FFD-D3133D54CE7F}"/>
              </a:ext>
            </a:extLst>
          </p:cNvPr>
          <p:cNvSpPr txBox="1"/>
          <p:nvPr/>
        </p:nvSpPr>
        <p:spPr>
          <a:xfrm flipH="1">
            <a:off x="5943561" y="4649769"/>
            <a:ext cx="5706511" cy="769641"/>
          </a:xfrm>
          <a:prstGeom prst="rect">
            <a:avLst/>
          </a:prstGeom>
          <a:noFill/>
        </p:spPr>
        <p:txBody>
          <a:bodyPr wrap="square" rtlCol="0">
            <a:spAutoFit/>
          </a:bodyPr>
          <a:lstStyle/>
          <a:p>
            <a:pPr marL="285836" indent="-285836">
              <a:buFontTx/>
              <a:buChar char="-"/>
            </a:pPr>
            <a:r>
              <a:rPr lang="en-SG" sz="4401" dirty="0" err="1">
                <a:latin typeface="Times New Roman" panose="02020603050405020304" pitchFamily="18" charset="0"/>
                <a:cs typeface="Times New Roman" panose="02020603050405020304" pitchFamily="18" charset="0"/>
              </a:rPr>
              <a:t>Hiện</a:t>
            </a:r>
            <a:r>
              <a:rPr lang="en-SG" sz="4401" dirty="0">
                <a:latin typeface="Times New Roman" panose="02020603050405020304" pitchFamily="18" charset="0"/>
                <a:cs typeface="Times New Roman" panose="02020603050405020304" pitchFamily="18" charset="0"/>
              </a:rPr>
              <a:t> </a:t>
            </a:r>
            <a:r>
              <a:rPr lang="en-SG" sz="4401" dirty="0" err="1">
                <a:latin typeface="Times New Roman" panose="02020603050405020304" pitchFamily="18" charset="0"/>
                <a:cs typeface="Times New Roman" panose="02020603050405020304" pitchFamily="18" charset="0"/>
              </a:rPr>
              <a:t>thực</a:t>
            </a:r>
            <a:r>
              <a:rPr lang="en-SG" sz="4401" dirty="0">
                <a:latin typeface="Times New Roman" panose="02020603050405020304" pitchFamily="18" charset="0"/>
                <a:cs typeface="Times New Roman" panose="02020603050405020304" pitchFamily="18" charset="0"/>
              </a:rPr>
              <a:t> </a:t>
            </a:r>
            <a:r>
              <a:rPr lang="en-SG" sz="4401" dirty="0" err="1">
                <a:latin typeface="Times New Roman" panose="02020603050405020304" pitchFamily="18" charset="0"/>
                <a:cs typeface="Times New Roman" panose="02020603050405020304" pitchFamily="18" charset="0"/>
              </a:rPr>
              <a:t>khốc</a:t>
            </a:r>
            <a:r>
              <a:rPr lang="en-SG" sz="4401" dirty="0">
                <a:latin typeface="Times New Roman" panose="02020603050405020304" pitchFamily="18" charset="0"/>
                <a:cs typeface="Times New Roman" panose="02020603050405020304" pitchFamily="18" charset="0"/>
              </a:rPr>
              <a:t> </a:t>
            </a:r>
            <a:r>
              <a:rPr lang="en-SG" sz="4401" dirty="0" err="1">
                <a:latin typeface="Times New Roman" panose="02020603050405020304" pitchFamily="18" charset="0"/>
                <a:cs typeface="Times New Roman" panose="02020603050405020304" pitchFamily="18" charset="0"/>
              </a:rPr>
              <a:t>liệt</a:t>
            </a:r>
            <a:endParaRPr lang="en-SG" sz="440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C1460780-0881-4D4A-BEEF-1E1D48FCFDF0}"/>
              </a:ext>
            </a:extLst>
          </p:cNvPr>
          <p:cNvSpPr txBox="1"/>
          <p:nvPr/>
        </p:nvSpPr>
        <p:spPr>
          <a:xfrm flipH="1">
            <a:off x="5943561" y="5563156"/>
            <a:ext cx="5706511" cy="769641"/>
          </a:xfrm>
          <a:prstGeom prst="rect">
            <a:avLst/>
          </a:prstGeom>
          <a:noFill/>
        </p:spPr>
        <p:txBody>
          <a:bodyPr wrap="square" rtlCol="0">
            <a:spAutoFit/>
          </a:bodyPr>
          <a:lstStyle/>
          <a:p>
            <a:pPr marL="285836" indent="-285836">
              <a:buFontTx/>
              <a:buChar char="-"/>
            </a:pPr>
            <a:r>
              <a:rPr lang="en-SG" sz="4401" dirty="0" err="1">
                <a:latin typeface="Times New Roman" panose="02020603050405020304" pitchFamily="18" charset="0"/>
                <a:cs typeface="Times New Roman" panose="02020603050405020304" pitchFamily="18" charset="0"/>
              </a:rPr>
              <a:t>Thế</a:t>
            </a:r>
            <a:r>
              <a:rPr lang="en-SG" sz="4401" dirty="0">
                <a:latin typeface="Times New Roman" panose="02020603050405020304" pitchFamily="18" charset="0"/>
                <a:cs typeface="Times New Roman" panose="02020603050405020304" pitchFamily="18" charset="0"/>
              </a:rPr>
              <a:t> </a:t>
            </a:r>
            <a:r>
              <a:rPr lang="en-SG" sz="4401" dirty="0" err="1">
                <a:latin typeface="Times New Roman" panose="02020603050405020304" pitchFamily="18" charset="0"/>
                <a:cs typeface="Times New Roman" panose="02020603050405020304" pitchFamily="18" charset="0"/>
              </a:rPr>
              <a:t>giới</a:t>
            </a:r>
            <a:r>
              <a:rPr lang="en-SG" sz="4401" dirty="0">
                <a:latin typeface="Times New Roman" panose="02020603050405020304" pitchFamily="18" charset="0"/>
                <a:cs typeface="Times New Roman" panose="02020603050405020304" pitchFamily="18" charset="0"/>
              </a:rPr>
              <a:t> </a:t>
            </a:r>
            <a:r>
              <a:rPr lang="en-SG" sz="4401" dirty="0" err="1">
                <a:latin typeface="Times New Roman" panose="02020603050405020304" pitchFamily="18" charset="0"/>
                <a:cs typeface="Times New Roman" panose="02020603050405020304" pitchFamily="18" charset="0"/>
              </a:rPr>
              <a:t>nội</a:t>
            </a:r>
            <a:r>
              <a:rPr lang="en-SG" sz="4401" dirty="0">
                <a:latin typeface="Times New Roman" panose="02020603050405020304" pitchFamily="18" charset="0"/>
                <a:cs typeface="Times New Roman" panose="02020603050405020304" pitchFamily="18" charset="0"/>
              </a:rPr>
              <a:t> </a:t>
            </a:r>
            <a:r>
              <a:rPr lang="en-SG" sz="4401" dirty="0" err="1">
                <a:latin typeface="Times New Roman" panose="02020603050405020304" pitchFamily="18" charset="0"/>
                <a:cs typeface="Times New Roman" panose="02020603050405020304" pitchFamily="18" charset="0"/>
              </a:rPr>
              <a:t>tâm</a:t>
            </a:r>
            <a:endParaRPr lang="en-SG" sz="440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50326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25E2D2C-C2D0-480D-AC08-8EE39B2A5405}"/>
              </a:ext>
            </a:extLst>
          </p:cNvPr>
          <p:cNvSpPr/>
          <p:nvPr/>
        </p:nvSpPr>
        <p:spPr>
          <a:xfrm>
            <a:off x="7086859" y="461290"/>
            <a:ext cx="4597104" cy="1225338"/>
          </a:xfrm>
          <a:prstGeom prst="rect">
            <a:avLst/>
          </a:prstGeom>
          <a:solidFill>
            <a:srgbClr val="D9F9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801" dirty="0" err="1">
                <a:solidFill>
                  <a:schemeClr val="tx2"/>
                </a:solidFill>
                <a:latin typeface="#9Slide07 IcielNabila" pitchFamily="2" charset="0"/>
              </a:rPr>
              <a:t>Nhân</a:t>
            </a:r>
            <a:r>
              <a:rPr lang="en-SG" sz="4801" dirty="0">
                <a:solidFill>
                  <a:schemeClr val="tx2"/>
                </a:solidFill>
                <a:latin typeface="#9Slide07 IcielNabila" pitchFamily="2" charset="0"/>
              </a:rPr>
              <a:t> </a:t>
            </a:r>
            <a:r>
              <a:rPr lang="en-SG" sz="4801" dirty="0" err="1">
                <a:solidFill>
                  <a:schemeClr val="tx2"/>
                </a:solidFill>
                <a:latin typeface="#9Slide07 IcielNabila" pitchFamily="2" charset="0"/>
              </a:rPr>
              <a:t>vật</a:t>
            </a:r>
            <a:endParaRPr lang="en-US" sz="4801" dirty="0">
              <a:solidFill>
                <a:schemeClr val="tx2"/>
              </a:solidFill>
              <a:latin typeface="#9Slide07 IcielNabila" pitchFamily="2" charset="0"/>
            </a:endParaRPr>
          </a:p>
        </p:txBody>
      </p:sp>
      <p:pic>
        <p:nvPicPr>
          <p:cNvPr id="12290" name="Picture 2" descr="Cáº£m nháº­n vá» nhÃ¢n váº­t PhÆ°Æ¡ng Äá»nh ngáº¯n hay nháº¥t">
            <a:extLst>
              <a:ext uri="{FF2B5EF4-FFF2-40B4-BE49-F238E27FC236}">
                <a16:creationId xmlns:a16="http://schemas.microsoft.com/office/drawing/2014/main" id="{4FE428A1-B0FD-4DFD-9D13-0C9D9340D0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569" r="8118" b="4808"/>
          <a:stretch/>
        </p:blipFill>
        <p:spPr bwMode="auto">
          <a:xfrm>
            <a:off x="442934" y="458858"/>
            <a:ext cx="6173808" cy="5940284"/>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292F8970-2F86-4B70-A01A-867CC9387E10}"/>
              </a:ext>
            </a:extLst>
          </p:cNvPr>
          <p:cNvGrpSpPr/>
          <p:nvPr/>
        </p:nvGrpSpPr>
        <p:grpSpPr>
          <a:xfrm>
            <a:off x="8356507" y="2285703"/>
            <a:ext cx="2283968" cy="1969178"/>
            <a:chOff x="1167338" y="0"/>
            <a:chExt cx="2283373" cy="1968665"/>
          </a:xfrm>
          <a:solidFill>
            <a:srgbClr val="FBE2F5"/>
          </a:solidFill>
        </p:grpSpPr>
        <p:sp>
          <p:nvSpPr>
            <p:cNvPr id="17" name="Hexagon 16">
              <a:extLst>
                <a:ext uri="{FF2B5EF4-FFF2-40B4-BE49-F238E27FC236}">
                  <a16:creationId xmlns:a16="http://schemas.microsoft.com/office/drawing/2014/main" id="{467905EB-57D5-48CB-B877-5821FD0FDE70}"/>
                </a:ext>
              </a:extLst>
            </p:cNvPr>
            <p:cNvSpPr/>
            <p:nvPr/>
          </p:nvSpPr>
          <p:spPr>
            <a:xfrm>
              <a:off x="1167338" y="0"/>
              <a:ext cx="2283373" cy="1968665"/>
            </a:xfrm>
            <a:prstGeom prst="hexagon">
              <a:avLst>
                <a:gd name="adj" fmla="val 25000"/>
                <a:gd name="vf" fmla="val 115470"/>
              </a:avLst>
            </a:prstGeom>
            <a:grp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Hexagon 4">
              <a:extLst>
                <a:ext uri="{FF2B5EF4-FFF2-40B4-BE49-F238E27FC236}">
                  <a16:creationId xmlns:a16="http://schemas.microsoft.com/office/drawing/2014/main" id="{33A99BF9-004A-4C05-95E1-8AD2B771DB8C}"/>
                </a:ext>
              </a:extLst>
            </p:cNvPr>
            <p:cNvSpPr txBox="1"/>
            <p:nvPr/>
          </p:nvSpPr>
          <p:spPr>
            <a:xfrm>
              <a:off x="1521675" y="305500"/>
              <a:ext cx="1574700" cy="1357665"/>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0" tIns="68598" rIns="0" bIns="68598" numCol="1" spcCol="1270" anchor="ctr" anchorCtr="0">
              <a:noAutofit/>
            </a:bodyPr>
            <a:lstStyle/>
            <a:p>
              <a:pPr algn="ctr" defTabSz="2401020">
                <a:lnSpc>
                  <a:spcPct val="90000"/>
                </a:lnSpc>
                <a:spcBef>
                  <a:spcPct val="0"/>
                </a:spcBef>
                <a:spcAft>
                  <a:spcPct val="35000"/>
                </a:spcAft>
              </a:pPr>
              <a:endParaRPr lang="en-SG" sz="5402"/>
            </a:p>
          </p:txBody>
        </p:sp>
      </p:grpSp>
      <p:grpSp>
        <p:nvGrpSpPr>
          <p:cNvPr id="19" name="Group 18">
            <a:extLst>
              <a:ext uri="{FF2B5EF4-FFF2-40B4-BE49-F238E27FC236}">
                <a16:creationId xmlns:a16="http://schemas.microsoft.com/office/drawing/2014/main" id="{65775A04-79D2-4ADF-8576-33C451574591}"/>
              </a:ext>
            </a:extLst>
          </p:cNvPr>
          <p:cNvGrpSpPr/>
          <p:nvPr/>
        </p:nvGrpSpPr>
        <p:grpSpPr>
          <a:xfrm>
            <a:off x="7391738" y="4031769"/>
            <a:ext cx="2283968" cy="1969178"/>
            <a:chOff x="1167338" y="0"/>
            <a:chExt cx="2283373" cy="1968665"/>
          </a:xfrm>
          <a:solidFill>
            <a:srgbClr val="FBE2F5"/>
          </a:solidFill>
        </p:grpSpPr>
        <p:sp>
          <p:nvSpPr>
            <p:cNvPr id="20" name="Hexagon 19">
              <a:extLst>
                <a:ext uri="{FF2B5EF4-FFF2-40B4-BE49-F238E27FC236}">
                  <a16:creationId xmlns:a16="http://schemas.microsoft.com/office/drawing/2014/main" id="{4A0E6875-BD15-4648-A27F-BB9D6BE83472}"/>
                </a:ext>
              </a:extLst>
            </p:cNvPr>
            <p:cNvSpPr/>
            <p:nvPr/>
          </p:nvSpPr>
          <p:spPr>
            <a:xfrm>
              <a:off x="1167338" y="0"/>
              <a:ext cx="2283373" cy="1968665"/>
            </a:xfrm>
            <a:prstGeom prst="hexagon">
              <a:avLst>
                <a:gd name="adj" fmla="val 25000"/>
                <a:gd name="vf" fmla="val 115470"/>
              </a:avLst>
            </a:prstGeom>
            <a:grp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Hexagon 4">
              <a:extLst>
                <a:ext uri="{FF2B5EF4-FFF2-40B4-BE49-F238E27FC236}">
                  <a16:creationId xmlns:a16="http://schemas.microsoft.com/office/drawing/2014/main" id="{32D45BDE-47D8-4032-AF71-0964FF1B96BB}"/>
                </a:ext>
              </a:extLst>
            </p:cNvPr>
            <p:cNvSpPr txBox="1"/>
            <p:nvPr/>
          </p:nvSpPr>
          <p:spPr>
            <a:xfrm>
              <a:off x="1521675" y="305500"/>
              <a:ext cx="1574700" cy="1357665"/>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0" tIns="68598" rIns="0" bIns="68598" numCol="1" spcCol="1270" anchor="ctr" anchorCtr="0">
              <a:noAutofit/>
            </a:bodyPr>
            <a:lstStyle/>
            <a:p>
              <a:pPr algn="ctr" defTabSz="2401020">
                <a:lnSpc>
                  <a:spcPct val="90000"/>
                </a:lnSpc>
                <a:spcBef>
                  <a:spcPct val="0"/>
                </a:spcBef>
                <a:spcAft>
                  <a:spcPct val="35000"/>
                </a:spcAft>
              </a:pPr>
              <a:endParaRPr lang="en-SG" sz="5402"/>
            </a:p>
          </p:txBody>
        </p:sp>
      </p:grpSp>
      <p:grpSp>
        <p:nvGrpSpPr>
          <p:cNvPr id="22" name="Group 21">
            <a:extLst>
              <a:ext uri="{FF2B5EF4-FFF2-40B4-BE49-F238E27FC236}">
                <a16:creationId xmlns:a16="http://schemas.microsoft.com/office/drawing/2014/main" id="{FABB6BE2-BE9A-47B8-AA57-8F36FB823F79}"/>
              </a:ext>
            </a:extLst>
          </p:cNvPr>
          <p:cNvGrpSpPr/>
          <p:nvPr/>
        </p:nvGrpSpPr>
        <p:grpSpPr>
          <a:xfrm>
            <a:off x="9498491" y="4031769"/>
            <a:ext cx="2283968" cy="1969178"/>
            <a:chOff x="1167338" y="0"/>
            <a:chExt cx="2283373" cy="1968665"/>
          </a:xfrm>
          <a:solidFill>
            <a:srgbClr val="FBE2F5"/>
          </a:solidFill>
        </p:grpSpPr>
        <p:sp>
          <p:nvSpPr>
            <p:cNvPr id="23" name="Hexagon 22">
              <a:extLst>
                <a:ext uri="{FF2B5EF4-FFF2-40B4-BE49-F238E27FC236}">
                  <a16:creationId xmlns:a16="http://schemas.microsoft.com/office/drawing/2014/main" id="{9CF7DEB3-C510-4385-807D-631304F52367}"/>
                </a:ext>
              </a:extLst>
            </p:cNvPr>
            <p:cNvSpPr/>
            <p:nvPr/>
          </p:nvSpPr>
          <p:spPr>
            <a:xfrm>
              <a:off x="1167338" y="0"/>
              <a:ext cx="2283373" cy="1968665"/>
            </a:xfrm>
            <a:prstGeom prst="hexagon">
              <a:avLst>
                <a:gd name="adj" fmla="val 25000"/>
                <a:gd name="vf" fmla="val 115470"/>
              </a:avLst>
            </a:prstGeom>
            <a:grp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Hexagon 4">
              <a:extLst>
                <a:ext uri="{FF2B5EF4-FFF2-40B4-BE49-F238E27FC236}">
                  <a16:creationId xmlns:a16="http://schemas.microsoft.com/office/drawing/2014/main" id="{C2738927-4A8F-4315-AEBF-E95FBF12A5CE}"/>
                </a:ext>
              </a:extLst>
            </p:cNvPr>
            <p:cNvSpPr txBox="1"/>
            <p:nvPr/>
          </p:nvSpPr>
          <p:spPr>
            <a:xfrm>
              <a:off x="1521675" y="305500"/>
              <a:ext cx="1574700" cy="1357665"/>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0" tIns="68598" rIns="0" bIns="68598" numCol="1" spcCol="1270" anchor="ctr" anchorCtr="0">
              <a:noAutofit/>
            </a:bodyPr>
            <a:lstStyle/>
            <a:p>
              <a:pPr algn="ctr" defTabSz="2401020">
                <a:lnSpc>
                  <a:spcPct val="90000"/>
                </a:lnSpc>
                <a:spcBef>
                  <a:spcPct val="0"/>
                </a:spcBef>
                <a:spcAft>
                  <a:spcPct val="35000"/>
                </a:spcAft>
              </a:pPr>
              <a:endParaRPr lang="en-SG" sz="5402"/>
            </a:p>
          </p:txBody>
        </p:sp>
      </p:grpSp>
      <p:sp>
        <p:nvSpPr>
          <p:cNvPr id="10" name="TextBox 9">
            <a:extLst>
              <a:ext uri="{FF2B5EF4-FFF2-40B4-BE49-F238E27FC236}">
                <a16:creationId xmlns:a16="http://schemas.microsoft.com/office/drawing/2014/main" id="{233F8B21-3FDC-4620-B5E3-21E95F364585}"/>
              </a:ext>
            </a:extLst>
          </p:cNvPr>
          <p:cNvSpPr txBox="1"/>
          <p:nvPr/>
        </p:nvSpPr>
        <p:spPr>
          <a:xfrm flipH="1">
            <a:off x="8624547" y="2666802"/>
            <a:ext cx="1739765" cy="1200642"/>
          </a:xfrm>
          <a:prstGeom prst="rect">
            <a:avLst/>
          </a:prstGeom>
          <a:noFill/>
        </p:spPr>
        <p:txBody>
          <a:bodyPr wrap="square" rtlCol="0">
            <a:spAutoFit/>
          </a:bodyPr>
          <a:lstStyle/>
          <a:p>
            <a:pPr algn="ctr"/>
            <a:r>
              <a:rPr lang="en-SG" sz="3601" dirty="0">
                <a:latin typeface="Times New Roman" panose="02020603050405020304" pitchFamily="18" charset="0"/>
                <a:cs typeface="Times New Roman" panose="02020603050405020304" pitchFamily="18" charset="0"/>
              </a:rPr>
              <a:t>Ph</a:t>
            </a:r>
            <a:r>
              <a:rPr lang="vi-VN" sz="3601" dirty="0">
                <a:latin typeface="Times New Roman" panose="02020603050405020304" pitchFamily="18" charset="0"/>
                <a:cs typeface="Times New Roman" panose="02020603050405020304" pitchFamily="18" charset="0"/>
              </a:rPr>
              <a:t>ư</a:t>
            </a:r>
            <a:r>
              <a:rPr lang="en-SG" sz="3601" dirty="0" err="1">
                <a:latin typeface="Times New Roman" panose="02020603050405020304" pitchFamily="18" charset="0"/>
                <a:cs typeface="Times New Roman" panose="02020603050405020304" pitchFamily="18" charset="0"/>
              </a:rPr>
              <a:t>ơng</a:t>
            </a:r>
            <a:r>
              <a:rPr lang="en-SG" sz="3601" dirty="0">
                <a:latin typeface="Times New Roman" panose="02020603050405020304" pitchFamily="18" charset="0"/>
                <a:cs typeface="Times New Roman" panose="02020603050405020304" pitchFamily="18" charset="0"/>
              </a:rPr>
              <a:t> </a:t>
            </a:r>
            <a:r>
              <a:rPr lang="en-SG" sz="3601" dirty="0" err="1">
                <a:latin typeface="Times New Roman" panose="02020603050405020304" pitchFamily="18" charset="0"/>
                <a:cs typeface="Times New Roman" panose="02020603050405020304" pitchFamily="18" charset="0"/>
              </a:rPr>
              <a:t>Định</a:t>
            </a:r>
            <a:endParaRPr lang="en-SG" sz="3601" dirty="0">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669F99D4-27A0-4D3B-8D14-6827D24F4A26}"/>
              </a:ext>
            </a:extLst>
          </p:cNvPr>
          <p:cNvSpPr txBox="1"/>
          <p:nvPr/>
        </p:nvSpPr>
        <p:spPr>
          <a:xfrm flipH="1">
            <a:off x="7661701" y="4693108"/>
            <a:ext cx="1739765" cy="646499"/>
          </a:xfrm>
          <a:prstGeom prst="rect">
            <a:avLst/>
          </a:prstGeom>
          <a:noFill/>
        </p:spPr>
        <p:txBody>
          <a:bodyPr wrap="square" rtlCol="0">
            <a:spAutoFit/>
          </a:bodyPr>
          <a:lstStyle/>
          <a:p>
            <a:pPr algn="ctr"/>
            <a:r>
              <a:rPr lang="en-SG" sz="3601" dirty="0" err="1">
                <a:latin typeface="Times New Roman" panose="02020603050405020304" pitchFamily="18" charset="0"/>
                <a:cs typeface="Times New Roman" panose="02020603050405020304" pitchFamily="18" charset="0"/>
              </a:rPr>
              <a:t>Nho</a:t>
            </a:r>
            <a:endParaRPr lang="en-SG" sz="3601" dirty="0">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84DD5E3E-DB0E-44D4-ABC6-46744F470921}"/>
              </a:ext>
            </a:extLst>
          </p:cNvPr>
          <p:cNvSpPr txBox="1"/>
          <p:nvPr/>
        </p:nvSpPr>
        <p:spPr>
          <a:xfrm flipH="1">
            <a:off x="9755895" y="4724738"/>
            <a:ext cx="1739765" cy="646499"/>
          </a:xfrm>
          <a:prstGeom prst="rect">
            <a:avLst/>
          </a:prstGeom>
          <a:noFill/>
        </p:spPr>
        <p:txBody>
          <a:bodyPr wrap="square" rtlCol="0">
            <a:spAutoFit/>
          </a:bodyPr>
          <a:lstStyle/>
          <a:p>
            <a:pPr algn="ctr"/>
            <a:r>
              <a:rPr lang="en-SG" sz="3601" dirty="0">
                <a:latin typeface="Times New Roman" panose="02020603050405020304" pitchFamily="18" charset="0"/>
                <a:cs typeface="Times New Roman" panose="02020603050405020304" pitchFamily="18" charset="0"/>
              </a:rPr>
              <a:t>Thao</a:t>
            </a:r>
          </a:p>
        </p:txBody>
      </p:sp>
    </p:spTree>
    <p:extLst>
      <p:ext uri="{BB962C8B-B14F-4D97-AF65-F5344CB8AC3E}">
        <p14:creationId xmlns:p14="http://schemas.microsoft.com/office/powerpoint/2010/main" val="14170818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wheel(1)">
                                      <p:cBhvr>
                                        <p:cTn id="7" dur="2000"/>
                                        <p:tgtEl>
                                          <p:spTgt spid="1229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par>
                                <p:cTn id="18" presetID="6" presetClass="entr" presetSubtype="16"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circle(in)">
                                      <p:cBhvr>
                                        <p:cTn id="20" dur="20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circle(in)">
                                      <p:cBhvr>
                                        <p:cTn id="25" dur="2000"/>
                                        <p:tgtEl>
                                          <p:spTgt spid="26"/>
                                        </p:tgtEl>
                                      </p:cBhvr>
                                    </p:animEffect>
                                  </p:childTnLst>
                                </p:cTn>
                              </p:par>
                              <p:par>
                                <p:cTn id="26" presetID="6" presetClass="entr" presetSubtype="16"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circle(in)">
                                      <p:cBhvr>
                                        <p:cTn id="28" dur="20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circle(in)">
                                      <p:cBhvr>
                                        <p:cTn id="33" dur="2000"/>
                                        <p:tgtEl>
                                          <p:spTgt spid="27"/>
                                        </p:tgtEl>
                                      </p:cBhvr>
                                    </p:animEffect>
                                  </p:childTnLst>
                                </p:cTn>
                              </p:par>
                              <p:par>
                                <p:cTn id="34" presetID="6" presetClass="entr" presetSubtype="16"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circle(in)">
                                      <p:cBhvr>
                                        <p:cTn id="36"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26" grpId="0"/>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rong hÃ¬nh áº£nh cÃ³ thá» cÃ³: ÄÃ¡m mÃ¢y, báº§u trá»i vÃ  vÄn báº£n">
            <a:extLst>
              <a:ext uri="{FF2B5EF4-FFF2-40B4-BE49-F238E27FC236}">
                <a16:creationId xmlns:a16="http://schemas.microsoft.com/office/drawing/2014/main" id="{A1855218-FF49-40D7-ADF4-98177D8DC9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223" r="3745"/>
          <a:stretch/>
        </p:blipFill>
        <p:spPr bwMode="auto">
          <a:xfrm>
            <a:off x="327544" y="24513"/>
            <a:ext cx="7058307" cy="43191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623BC3A-81FC-4186-A90B-56CB4115E1BD}"/>
              </a:ext>
            </a:extLst>
          </p:cNvPr>
          <p:cNvSpPr/>
          <p:nvPr/>
        </p:nvSpPr>
        <p:spPr>
          <a:xfrm>
            <a:off x="327546" y="4589236"/>
            <a:ext cx="7058306" cy="1964778"/>
          </a:xfrm>
          <a:prstGeom prst="rect">
            <a:avLst/>
          </a:prstGeom>
          <a:solidFill>
            <a:srgbClr val="D9F9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801" dirty="0" err="1">
                <a:solidFill>
                  <a:schemeClr val="tx2"/>
                </a:solidFill>
                <a:latin typeface="#9Slide07 IcielNabila" pitchFamily="2" charset="0"/>
              </a:rPr>
              <a:t>Nhan</a:t>
            </a:r>
            <a:r>
              <a:rPr lang="en-SG" sz="4801" dirty="0">
                <a:solidFill>
                  <a:schemeClr val="tx2"/>
                </a:solidFill>
                <a:latin typeface="#9Slide07 IcielNabila" pitchFamily="2" charset="0"/>
              </a:rPr>
              <a:t> </a:t>
            </a:r>
            <a:r>
              <a:rPr lang="en-SG" sz="4801" dirty="0" err="1">
                <a:solidFill>
                  <a:schemeClr val="tx2"/>
                </a:solidFill>
                <a:latin typeface="#9Slide07 IcielNabila" pitchFamily="2" charset="0"/>
              </a:rPr>
              <a:t>đề</a:t>
            </a:r>
            <a:endParaRPr lang="en-US" sz="4801" dirty="0">
              <a:solidFill>
                <a:schemeClr val="tx2"/>
              </a:solidFill>
              <a:latin typeface="#9Slide07 IcielNabila" pitchFamily="2" charset="0"/>
            </a:endParaRPr>
          </a:p>
        </p:txBody>
      </p:sp>
      <p:sp>
        <p:nvSpPr>
          <p:cNvPr id="4" name="Rectangle 3">
            <a:extLst>
              <a:ext uri="{FF2B5EF4-FFF2-40B4-BE49-F238E27FC236}">
                <a16:creationId xmlns:a16="http://schemas.microsoft.com/office/drawing/2014/main" id="{4696C91C-9BF9-4553-B19D-CE140C46CEA1}"/>
              </a:ext>
            </a:extLst>
          </p:cNvPr>
          <p:cNvSpPr/>
          <p:nvPr/>
        </p:nvSpPr>
        <p:spPr>
          <a:xfrm>
            <a:off x="7624014" y="320925"/>
            <a:ext cx="4340914" cy="6216151"/>
          </a:xfrm>
          <a:prstGeom prst="rect">
            <a:avLst/>
          </a:prstGeom>
          <a:solidFill>
            <a:srgbClr val="FBE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1" dirty="0"/>
          </a:p>
        </p:txBody>
      </p:sp>
      <p:sp>
        <p:nvSpPr>
          <p:cNvPr id="5" name="TextBox 4">
            <a:extLst>
              <a:ext uri="{FF2B5EF4-FFF2-40B4-BE49-F238E27FC236}">
                <a16:creationId xmlns:a16="http://schemas.microsoft.com/office/drawing/2014/main" id="{2A3F552C-7F3B-44C6-8917-0A7774A48F53}"/>
              </a:ext>
            </a:extLst>
          </p:cNvPr>
          <p:cNvSpPr txBox="1"/>
          <p:nvPr/>
        </p:nvSpPr>
        <p:spPr>
          <a:xfrm flipH="1">
            <a:off x="8306375" y="2123430"/>
            <a:ext cx="4192092" cy="769641"/>
          </a:xfrm>
          <a:prstGeom prst="rect">
            <a:avLst/>
          </a:prstGeom>
          <a:noFill/>
        </p:spPr>
        <p:txBody>
          <a:bodyPr wrap="square" rtlCol="0">
            <a:spAutoFit/>
          </a:bodyPr>
          <a:lstStyle/>
          <a:p>
            <a:pPr marL="571671" indent="-571671">
              <a:buFont typeface="Wingdings" panose="05000000000000000000" pitchFamily="2" charset="2"/>
              <a:buChar char="ü"/>
            </a:pPr>
            <a:r>
              <a:rPr lang="en-SG" sz="4401" b="1" dirty="0" err="1">
                <a:latin typeface="Times New Roman" panose="02020603050405020304" pitchFamily="18" charset="0"/>
                <a:cs typeface="Times New Roman" panose="02020603050405020304" pitchFamily="18" charset="0"/>
              </a:rPr>
              <a:t>Tả</a:t>
            </a:r>
            <a:r>
              <a:rPr lang="en-SG" sz="4401" b="1" dirty="0">
                <a:latin typeface="Times New Roman" panose="02020603050405020304" pitchFamily="18" charset="0"/>
                <a:cs typeface="Times New Roman" panose="02020603050405020304" pitchFamily="18" charset="0"/>
              </a:rPr>
              <a:t> </a:t>
            </a:r>
            <a:r>
              <a:rPr lang="en-SG" sz="4401" b="1" dirty="0" err="1">
                <a:latin typeface="Times New Roman" panose="02020603050405020304" pitchFamily="18" charset="0"/>
                <a:cs typeface="Times New Roman" panose="02020603050405020304" pitchFamily="18" charset="0"/>
              </a:rPr>
              <a:t>thực</a:t>
            </a:r>
            <a:endParaRPr lang="en-SG" sz="4401"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33CBCFBD-B533-43A9-870C-8866EE2DC5D3}"/>
              </a:ext>
            </a:extLst>
          </p:cNvPr>
          <p:cNvSpPr txBox="1"/>
          <p:nvPr/>
        </p:nvSpPr>
        <p:spPr>
          <a:xfrm flipH="1">
            <a:off x="8358344" y="3802657"/>
            <a:ext cx="3810992" cy="769641"/>
          </a:xfrm>
          <a:prstGeom prst="rect">
            <a:avLst/>
          </a:prstGeom>
          <a:noFill/>
        </p:spPr>
        <p:txBody>
          <a:bodyPr wrap="square" rtlCol="0">
            <a:spAutoFit/>
          </a:bodyPr>
          <a:lstStyle/>
          <a:p>
            <a:pPr algn="just">
              <a:buFont typeface="Wingdings" panose="05000000000000000000" pitchFamily="2" charset="2"/>
              <a:buChar char="ü"/>
            </a:pPr>
            <a:r>
              <a:rPr lang="en-SG" sz="4401" b="1" dirty="0">
                <a:latin typeface="Times New Roman" panose="02020603050405020304" pitchFamily="18" charset="0"/>
                <a:cs typeface="Times New Roman" panose="02020603050405020304" pitchFamily="18" charset="0"/>
              </a:rPr>
              <a:t> </a:t>
            </a:r>
            <a:r>
              <a:rPr lang="en-SG" sz="4401" b="1" dirty="0" err="1">
                <a:latin typeface="Times New Roman" panose="02020603050405020304" pitchFamily="18" charset="0"/>
                <a:cs typeface="Times New Roman" panose="02020603050405020304" pitchFamily="18" charset="0"/>
              </a:rPr>
              <a:t>Ẩn</a:t>
            </a:r>
            <a:r>
              <a:rPr lang="en-SG" sz="4401" b="1" dirty="0">
                <a:latin typeface="Times New Roman" panose="02020603050405020304" pitchFamily="18" charset="0"/>
                <a:cs typeface="Times New Roman" panose="02020603050405020304" pitchFamily="18" charset="0"/>
              </a:rPr>
              <a:t> </a:t>
            </a:r>
            <a:r>
              <a:rPr lang="en-SG" sz="4401" b="1" dirty="0" err="1">
                <a:latin typeface="Times New Roman" panose="02020603050405020304" pitchFamily="18" charset="0"/>
                <a:cs typeface="Times New Roman" panose="02020603050405020304" pitchFamily="18" charset="0"/>
              </a:rPr>
              <a:t>dụ</a:t>
            </a:r>
            <a:endParaRPr lang="en-SG" sz="4401"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75986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D75734C2-F450-4B8D-AD6B-2BA67B742F37}"/>
              </a:ext>
            </a:extLst>
          </p:cNvPr>
          <p:cNvGraphicFramePr/>
          <p:nvPr>
            <p:extLst>
              <p:ext uri="{D42A27DB-BD31-4B8C-83A1-F6EECF244321}">
                <p14:modId xmlns:p14="http://schemas.microsoft.com/office/powerpoint/2010/main" val="2030926745"/>
              </p:ext>
            </p:extLst>
          </p:nvPr>
        </p:nvGraphicFramePr>
        <p:xfrm>
          <a:off x="2437447" y="385015"/>
          <a:ext cx="8460403" cy="60729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Hình chữ nhật 1">
            <a:extLst>
              <a:ext uri="{FF2B5EF4-FFF2-40B4-BE49-F238E27FC236}">
                <a16:creationId xmlns:a16="http://schemas.microsoft.com/office/drawing/2014/main" id="{80567058-BA0A-4C8C-A46D-FF2B4034064E}"/>
              </a:ext>
            </a:extLst>
          </p:cNvPr>
          <p:cNvSpPr/>
          <p:nvPr/>
        </p:nvSpPr>
        <p:spPr>
          <a:xfrm>
            <a:off x="-1297325" y="913745"/>
            <a:ext cx="6228591" cy="1108285"/>
          </a:xfrm>
          <a:prstGeom prst="rect">
            <a:avLst/>
          </a:prstGeom>
        </p:spPr>
        <p:txBody>
          <a:bodyPr wrap="square">
            <a:spAutoFit/>
          </a:bodyPr>
          <a:lstStyle/>
          <a:p>
            <a:pPr algn="ctr" fontAlgn="base">
              <a:lnSpc>
                <a:spcPct val="100000"/>
              </a:lnSpc>
              <a:spcBef>
                <a:spcPct val="50000"/>
              </a:spcBef>
              <a:spcAft>
                <a:spcPct val="0"/>
              </a:spcAft>
            </a:pPr>
            <a:r>
              <a:rPr lang="en-US" sz="6602" b="1" dirty="0" err="1">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Bố</a:t>
            </a:r>
            <a:r>
              <a:rPr lang="en-US" sz="6602" b="1" dirty="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 </a:t>
            </a:r>
            <a:r>
              <a:rPr lang="en-US" sz="6602" b="1" dirty="0" err="1">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cục</a:t>
            </a:r>
            <a:endParaRPr lang="en-US" altLang="en-US" sz="6002" b="1" dirty="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endParaRPr>
          </a:p>
        </p:txBody>
      </p:sp>
    </p:spTree>
    <p:extLst>
      <p:ext uri="{BB962C8B-B14F-4D97-AF65-F5344CB8AC3E}">
        <p14:creationId xmlns:p14="http://schemas.microsoft.com/office/powerpoint/2010/main" val="26906635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graphicEl>
                                              <a:dgm id="{00BAA0A9-B03A-4683-B0F7-EAD32E376D3C}"/>
                                            </p:graphicEl>
                                          </p:spTgt>
                                        </p:tgtEl>
                                        <p:attrNameLst>
                                          <p:attrName>style.visibility</p:attrName>
                                        </p:attrNameLst>
                                      </p:cBhvr>
                                      <p:to>
                                        <p:strVal val="visible"/>
                                      </p:to>
                                    </p:set>
                                    <p:anim calcmode="lin" valueType="num">
                                      <p:cBhvr additive="base">
                                        <p:cTn id="12" dur="500" fill="hold"/>
                                        <p:tgtEl>
                                          <p:spTgt spid="2">
                                            <p:graphicEl>
                                              <a:dgm id="{00BAA0A9-B03A-4683-B0F7-EAD32E376D3C}"/>
                                            </p:graphic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graphicEl>
                                              <a:dgm id="{00BAA0A9-B03A-4683-B0F7-EAD32E376D3C}"/>
                                            </p:graphic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graphicEl>
                                              <a:dgm id="{E54100FC-FE84-425A-AB8C-5AB2AB92C440}"/>
                                            </p:graphicEl>
                                          </p:spTgt>
                                        </p:tgtEl>
                                        <p:attrNameLst>
                                          <p:attrName>style.visibility</p:attrName>
                                        </p:attrNameLst>
                                      </p:cBhvr>
                                      <p:to>
                                        <p:strVal val="visible"/>
                                      </p:to>
                                    </p:set>
                                    <p:anim calcmode="lin" valueType="num">
                                      <p:cBhvr additive="base">
                                        <p:cTn id="18" dur="500" fill="hold"/>
                                        <p:tgtEl>
                                          <p:spTgt spid="2">
                                            <p:graphicEl>
                                              <a:dgm id="{E54100FC-FE84-425A-AB8C-5AB2AB92C440}"/>
                                            </p:graphicEl>
                                          </p:spTgt>
                                        </p:tgtEl>
                                        <p:attrNameLst>
                                          <p:attrName>ppt_x</p:attrName>
                                        </p:attrNameLst>
                                      </p:cBhvr>
                                      <p:tavLst>
                                        <p:tav tm="0">
                                          <p:val>
                                            <p:strVal val="#ppt_x"/>
                                          </p:val>
                                        </p:tav>
                                        <p:tav tm="100000">
                                          <p:val>
                                            <p:strVal val="#ppt_x"/>
                                          </p:val>
                                        </p:tav>
                                      </p:tavLst>
                                    </p:anim>
                                    <p:anim calcmode="lin" valueType="num">
                                      <p:cBhvr additive="base">
                                        <p:cTn id="19" dur="500" fill="hold"/>
                                        <p:tgtEl>
                                          <p:spTgt spid="2">
                                            <p:graphicEl>
                                              <a:dgm id="{E54100FC-FE84-425A-AB8C-5AB2AB92C440}"/>
                                            </p:graphic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
                                            <p:graphicEl>
                                              <a:dgm id="{FE6FDC82-E3B1-45F3-9764-F6AF0CEB7751}"/>
                                            </p:graphicEl>
                                          </p:spTgt>
                                        </p:tgtEl>
                                        <p:attrNameLst>
                                          <p:attrName>style.visibility</p:attrName>
                                        </p:attrNameLst>
                                      </p:cBhvr>
                                      <p:to>
                                        <p:strVal val="visible"/>
                                      </p:to>
                                    </p:set>
                                    <p:anim calcmode="lin" valueType="num">
                                      <p:cBhvr additive="base">
                                        <p:cTn id="24" dur="500" fill="hold"/>
                                        <p:tgtEl>
                                          <p:spTgt spid="2">
                                            <p:graphicEl>
                                              <a:dgm id="{FE6FDC82-E3B1-45F3-9764-F6AF0CEB7751}"/>
                                            </p:graphicEl>
                                          </p:spTgt>
                                        </p:tgtEl>
                                        <p:attrNameLst>
                                          <p:attrName>ppt_x</p:attrName>
                                        </p:attrNameLst>
                                      </p:cBhvr>
                                      <p:tavLst>
                                        <p:tav tm="0">
                                          <p:val>
                                            <p:strVal val="#ppt_x"/>
                                          </p:val>
                                        </p:tav>
                                        <p:tav tm="100000">
                                          <p:val>
                                            <p:strVal val="#ppt_x"/>
                                          </p:val>
                                        </p:tav>
                                      </p:tavLst>
                                    </p:anim>
                                    <p:anim calcmode="lin" valueType="num">
                                      <p:cBhvr additive="base">
                                        <p:cTn id="25" dur="500" fill="hold"/>
                                        <p:tgtEl>
                                          <p:spTgt spid="2">
                                            <p:graphicEl>
                                              <a:dgm id="{FE6FDC82-E3B1-45F3-9764-F6AF0CEB7751}"/>
                                            </p:graphic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
                                            <p:graphicEl>
                                              <a:dgm id="{E2BCFDEF-4AAF-4E66-9AA5-58CACC9CEC7E}"/>
                                            </p:graphicEl>
                                          </p:spTgt>
                                        </p:tgtEl>
                                        <p:attrNameLst>
                                          <p:attrName>style.visibility</p:attrName>
                                        </p:attrNameLst>
                                      </p:cBhvr>
                                      <p:to>
                                        <p:strVal val="visible"/>
                                      </p:to>
                                    </p:set>
                                    <p:anim calcmode="lin" valueType="num">
                                      <p:cBhvr additive="base">
                                        <p:cTn id="30" dur="500" fill="hold"/>
                                        <p:tgtEl>
                                          <p:spTgt spid="2">
                                            <p:graphicEl>
                                              <a:dgm id="{E2BCFDEF-4AAF-4E66-9AA5-58CACC9CEC7E}"/>
                                            </p:graphicEl>
                                          </p:spTgt>
                                        </p:tgtEl>
                                        <p:attrNameLst>
                                          <p:attrName>ppt_x</p:attrName>
                                        </p:attrNameLst>
                                      </p:cBhvr>
                                      <p:tavLst>
                                        <p:tav tm="0">
                                          <p:val>
                                            <p:strVal val="#ppt_x"/>
                                          </p:val>
                                        </p:tav>
                                        <p:tav tm="100000">
                                          <p:val>
                                            <p:strVal val="#ppt_x"/>
                                          </p:val>
                                        </p:tav>
                                      </p:tavLst>
                                    </p:anim>
                                    <p:anim calcmode="lin" valueType="num">
                                      <p:cBhvr additive="base">
                                        <p:cTn id="31" dur="500" fill="hold"/>
                                        <p:tgtEl>
                                          <p:spTgt spid="2">
                                            <p:graphicEl>
                                              <a:dgm id="{E2BCFDEF-4AAF-4E66-9AA5-58CACC9CEC7E}"/>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Snowflakes on watercolour background | Free Vector">
            <a:extLst>
              <a:ext uri="{FF2B5EF4-FFF2-40B4-BE49-F238E27FC236}">
                <a16:creationId xmlns:a16="http://schemas.microsoft.com/office/drawing/2014/main" id="{DF031353-1AAE-4721-A8FE-ABD0212BF60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05"/>
          <a:stretch/>
        </p:blipFill>
        <p:spPr bwMode="auto">
          <a:xfrm>
            <a:off x="0" y="-893"/>
            <a:ext cx="12192000" cy="6858198"/>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9DA63313-D134-4A4D-8EB1-7822496A412A}"/>
              </a:ext>
            </a:extLst>
          </p:cNvPr>
          <p:cNvSpPr/>
          <p:nvPr/>
        </p:nvSpPr>
        <p:spPr>
          <a:xfrm>
            <a:off x="4155641" y="1447284"/>
            <a:ext cx="3998295" cy="3953991"/>
          </a:xfrm>
          <a:prstGeom prst="ellipse">
            <a:avLst/>
          </a:prstGeom>
          <a:solidFill>
            <a:srgbClr val="F9EDF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6" name="Oval 5">
            <a:extLst>
              <a:ext uri="{FF2B5EF4-FFF2-40B4-BE49-F238E27FC236}">
                <a16:creationId xmlns:a16="http://schemas.microsoft.com/office/drawing/2014/main" id="{7FE2E54E-95D2-4AEA-B21F-88EA123F3A87}"/>
              </a:ext>
            </a:extLst>
          </p:cNvPr>
          <p:cNvSpPr/>
          <p:nvPr/>
        </p:nvSpPr>
        <p:spPr>
          <a:xfrm>
            <a:off x="4495383" y="1788731"/>
            <a:ext cx="3313903" cy="3333102"/>
          </a:xfrm>
          <a:prstGeom prst="ellipse">
            <a:avLst/>
          </a:prstGeom>
          <a:solidFill>
            <a:schemeClr val="bg1"/>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2" b="1" dirty="0">
                <a:solidFill>
                  <a:schemeClr val="tx2"/>
                </a:solidFill>
                <a:latin typeface="#9Slide05 SVNVictoria" panose="02000503000000020003" pitchFamily="2" charset="0"/>
              </a:rPr>
              <a:t>II. </a:t>
            </a:r>
            <a:r>
              <a:rPr lang="vi-VN" sz="5402" b="1" dirty="0">
                <a:solidFill>
                  <a:schemeClr val="tx2"/>
                </a:solidFill>
                <a:latin typeface="#9Slide05 SVNVictoria" panose="02000503000000020003" pitchFamily="2" charset="0"/>
              </a:rPr>
              <a:t>Phân tích</a:t>
            </a:r>
            <a:endParaRPr lang="en-US" sz="5402" b="1" dirty="0">
              <a:solidFill>
                <a:schemeClr val="tx2"/>
              </a:solidFill>
              <a:latin typeface="#9Slide05 SVNVictoria" panose="02000503000000020003" pitchFamily="2" charset="0"/>
            </a:endParaRPr>
          </a:p>
        </p:txBody>
      </p:sp>
    </p:spTree>
    <p:extLst>
      <p:ext uri="{BB962C8B-B14F-4D97-AF65-F5344CB8AC3E}">
        <p14:creationId xmlns:p14="http://schemas.microsoft.com/office/powerpoint/2010/main" val="25348139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áº£m nháº­n nhÃ¢n váº­t PhÆ°Æ¡ng Äá»nh trong truyá»n Nhá»¯ng ngÃ´i sao xa xÃ´i">
            <a:extLst>
              <a:ext uri="{FF2B5EF4-FFF2-40B4-BE49-F238E27FC236}">
                <a16:creationId xmlns:a16="http://schemas.microsoft.com/office/drawing/2014/main" id="{452B070F-5352-444E-9A54-EE3FAAFC6A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4" y="-893"/>
            <a:ext cx="12259458" cy="685978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A638779-C4AA-490C-A467-2309363C0974}"/>
              </a:ext>
            </a:extLst>
          </p:cNvPr>
          <p:cNvSpPr/>
          <p:nvPr/>
        </p:nvSpPr>
        <p:spPr>
          <a:xfrm>
            <a:off x="-26994" y="5563156"/>
            <a:ext cx="12259458" cy="1295737"/>
          </a:xfrm>
          <a:prstGeom prst="rect">
            <a:avLst/>
          </a:prstGeom>
          <a:solidFill>
            <a:srgbClr val="FBE2F5"/>
          </a:solidFill>
          <a:ln>
            <a:no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6002" b="1" i="1" dirty="0">
                <a:solidFill>
                  <a:schemeClr val="tx1">
                    <a:lumMod val="50000"/>
                    <a:lumOff val="50000"/>
                  </a:schemeClr>
                </a:solidFill>
                <a:latin typeface="#9Slide05 SVNVictoria" panose="02000503000000020003" pitchFamily="2" charset="0"/>
                <a:cs typeface="Calibri" panose="020F0502020204030204" pitchFamily="34" charset="0"/>
              </a:rPr>
              <a:t>1. </a:t>
            </a:r>
            <a:r>
              <a:rPr lang="en-US" sz="6002" b="1" i="1" dirty="0" err="1">
                <a:solidFill>
                  <a:schemeClr val="tx1">
                    <a:lumMod val="50000"/>
                    <a:lumOff val="50000"/>
                  </a:schemeClr>
                </a:solidFill>
                <a:latin typeface="#9Slide05 SVNVictoria" panose="02000503000000020003" pitchFamily="2" charset="0"/>
                <a:cs typeface="Calibri" panose="020F0502020204030204" pitchFamily="34" charset="0"/>
              </a:rPr>
              <a:t>Hoàn</a:t>
            </a:r>
            <a:r>
              <a:rPr lang="en-US" sz="6002" b="1" i="1" dirty="0">
                <a:solidFill>
                  <a:schemeClr val="tx1">
                    <a:lumMod val="50000"/>
                    <a:lumOff val="50000"/>
                  </a:schemeClr>
                </a:solidFill>
                <a:latin typeface="#9Slide05 SVNVictoria" panose="02000503000000020003" pitchFamily="2" charset="0"/>
                <a:cs typeface="Calibri" panose="020F0502020204030204" pitchFamily="34" charset="0"/>
              </a:rPr>
              <a:t> </a:t>
            </a:r>
            <a:r>
              <a:rPr lang="en-US" sz="6002" b="1" i="1" dirty="0" err="1">
                <a:solidFill>
                  <a:schemeClr val="tx1">
                    <a:lumMod val="50000"/>
                    <a:lumOff val="50000"/>
                  </a:schemeClr>
                </a:solidFill>
                <a:latin typeface="#9Slide05 SVNVictoria" panose="02000503000000020003" pitchFamily="2" charset="0"/>
                <a:cs typeface="Calibri" panose="020F0502020204030204" pitchFamily="34" charset="0"/>
              </a:rPr>
              <a:t>cảnh</a:t>
            </a:r>
            <a:r>
              <a:rPr lang="en-US" sz="6002" b="1" i="1" dirty="0">
                <a:solidFill>
                  <a:schemeClr val="tx1">
                    <a:lumMod val="50000"/>
                    <a:lumOff val="50000"/>
                  </a:schemeClr>
                </a:solidFill>
                <a:latin typeface="#9Slide05 SVNVictoria" panose="02000503000000020003" pitchFamily="2" charset="0"/>
                <a:cs typeface="Calibri" panose="020F0502020204030204" pitchFamily="34" charset="0"/>
              </a:rPr>
              <a:t> </a:t>
            </a:r>
            <a:r>
              <a:rPr lang="en-US" sz="6002" b="1" i="1" dirty="0" err="1">
                <a:solidFill>
                  <a:schemeClr val="tx1">
                    <a:lumMod val="50000"/>
                    <a:lumOff val="50000"/>
                  </a:schemeClr>
                </a:solidFill>
                <a:latin typeface="#9Slide05 SVNVictoria" panose="02000503000000020003" pitchFamily="2" charset="0"/>
                <a:cs typeface="Calibri" panose="020F0502020204030204" pitchFamily="34" charset="0"/>
              </a:rPr>
              <a:t>sống</a:t>
            </a:r>
            <a:r>
              <a:rPr lang="en-US" sz="6002" b="1" i="1" dirty="0">
                <a:solidFill>
                  <a:schemeClr val="tx1">
                    <a:lumMod val="50000"/>
                    <a:lumOff val="50000"/>
                  </a:schemeClr>
                </a:solidFill>
                <a:latin typeface="#9Slide05 SVNVictoria" panose="02000503000000020003" pitchFamily="2" charset="0"/>
                <a:cs typeface="Calibri" panose="020F0502020204030204" pitchFamily="34" charset="0"/>
              </a:rPr>
              <a:t> </a:t>
            </a:r>
            <a:r>
              <a:rPr lang="en-US" sz="6002" b="1" i="1" dirty="0" err="1">
                <a:solidFill>
                  <a:schemeClr val="tx1">
                    <a:lumMod val="50000"/>
                    <a:lumOff val="50000"/>
                  </a:schemeClr>
                </a:solidFill>
                <a:latin typeface="#9Slide05 SVNVictoria" panose="02000503000000020003" pitchFamily="2" charset="0"/>
                <a:cs typeface="Calibri" panose="020F0502020204030204" pitchFamily="34" charset="0"/>
              </a:rPr>
              <a:t>và</a:t>
            </a:r>
            <a:r>
              <a:rPr lang="en-US" sz="6002" b="1" i="1" dirty="0">
                <a:solidFill>
                  <a:schemeClr val="tx1">
                    <a:lumMod val="50000"/>
                    <a:lumOff val="50000"/>
                  </a:schemeClr>
                </a:solidFill>
                <a:latin typeface="#9Slide05 SVNVictoria" panose="02000503000000020003" pitchFamily="2" charset="0"/>
                <a:cs typeface="Calibri" panose="020F0502020204030204" pitchFamily="34" charset="0"/>
              </a:rPr>
              <a:t> </a:t>
            </a:r>
            <a:r>
              <a:rPr lang="en-US" sz="6002" b="1" i="1" dirty="0" err="1">
                <a:solidFill>
                  <a:schemeClr val="tx1">
                    <a:lumMod val="50000"/>
                    <a:lumOff val="50000"/>
                  </a:schemeClr>
                </a:solidFill>
                <a:latin typeface="#9Slide05 SVNVictoria" panose="02000503000000020003" pitchFamily="2" charset="0"/>
                <a:cs typeface="Calibri" panose="020F0502020204030204" pitchFamily="34" charset="0"/>
              </a:rPr>
              <a:t>chiến</a:t>
            </a:r>
            <a:r>
              <a:rPr lang="en-US" sz="6002" b="1" i="1" dirty="0">
                <a:solidFill>
                  <a:schemeClr val="tx1">
                    <a:lumMod val="50000"/>
                    <a:lumOff val="50000"/>
                  </a:schemeClr>
                </a:solidFill>
                <a:latin typeface="#9Slide05 SVNVictoria" panose="02000503000000020003" pitchFamily="2" charset="0"/>
                <a:cs typeface="Calibri" panose="020F0502020204030204" pitchFamily="34" charset="0"/>
              </a:rPr>
              <a:t> </a:t>
            </a:r>
            <a:r>
              <a:rPr lang="en-US" sz="6002" b="1" i="1" dirty="0" err="1">
                <a:solidFill>
                  <a:schemeClr val="tx1">
                    <a:lumMod val="50000"/>
                    <a:lumOff val="50000"/>
                  </a:schemeClr>
                </a:solidFill>
                <a:latin typeface="#9Slide05 SVNVictoria" panose="02000503000000020003" pitchFamily="2" charset="0"/>
                <a:cs typeface="Calibri" panose="020F0502020204030204" pitchFamily="34" charset="0"/>
              </a:rPr>
              <a:t>đấu</a:t>
            </a:r>
            <a:endParaRPr lang="en-SG" sz="6002" dirty="0">
              <a:solidFill>
                <a:schemeClr val="tx1">
                  <a:lumMod val="50000"/>
                  <a:lumOff val="50000"/>
                </a:schemeClr>
              </a:solidFill>
              <a:latin typeface="#9Slide05 SVNVictoria" panose="02000503000000020003" pitchFamily="2" charset="0"/>
            </a:endParaRPr>
          </a:p>
        </p:txBody>
      </p:sp>
    </p:spTree>
    <p:extLst>
      <p:ext uri="{BB962C8B-B14F-4D97-AF65-F5344CB8AC3E}">
        <p14:creationId xmlns:p14="http://schemas.microsoft.com/office/powerpoint/2010/main" val="1750285529"/>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a:extLst>
              <a:ext uri="{FF2B5EF4-FFF2-40B4-BE49-F238E27FC236}">
                <a16:creationId xmlns:a16="http://schemas.microsoft.com/office/drawing/2014/main" id="{16C5BAF1-CA53-40B6-8AF2-1F0FDD4F2FCE}"/>
              </a:ext>
            </a:extLst>
          </p:cNvPr>
          <p:cNvPicPr>
            <a:picLocks noChangeAspect="1"/>
          </p:cNvPicPr>
          <p:nvPr/>
        </p:nvPicPr>
        <p:blipFill rotWithShape="1">
          <a:blip r:embed="rId2">
            <a:extLst>
              <a:ext uri="{28A0092B-C50C-407E-A947-70E740481C1C}">
                <a14:useLocalDpi xmlns:a14="http://schemas.microsoft.com/office/drawing/2010/main" val="0"/>
              </a:ext>
            </a:extLst>
          </a:blip>
          <a:srcRect l="20801" r="25083"/>
          <a:stretch/>
        </p:blipFill>
        <p:spPr>
          <a:xfrm>
            <a:off x="6750141" y="-895"/>
            <a:ext cx="5441859" cy="5656413"/>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ln>
            <a:noFill/>
          </a:ln>
        </p:spPr>
        <p:style>
          <a:lnRef idx="2">
            <a:schemeClr val="accent5"/>
          </a:lnRef>
          <a:fillRef idx="1">
            <a:schemeClr val="lt1"/>
          </a:fillRef>
          <a:effectRef idx="0">
            <a:schemeClr val="accent5"/>
          </a:effectRef>
          <a:fontRef idx="minor">
            <a:schemeClr val="dk1"/>
          </a:fontRef>
        </p:style>
      </p:pic>
      <p:graphicFrame>
        <p:nvGraphicFramePr>
          <p:cNvPr id="4" name="Diagram 4">
            <a:extLst>
              <a:ext uri="{FF2B5EF4-FFF2-40B4-BE49-F238E27FC236}">
                <a16:creationId xmlns:a16="http://schemas.microsoft.com/office/drawing/2014/main" id="{D5A840BA-655B-4ED5-976C-6E2F5E19EED8}"/>
              </a:ext>
            </a:extLst>
          </p:cNvPr>
          <p:cNvGraphicFramePr>
            <a:graphicFrameLocks/>
          </p:cNvGraphicFramePr>
          <p:nvPr>
            <p:extLst>
              <p:ext uri="{D42A27DB-BD31-4B8C-83A1-F6EECF244321}">
                <p14:modId xmlns:p14="http://schemas.microsoft.com/office/powerpoint/2010/main" val="1225744143"/>
              </p:ext>
            </p:extLst>
          </p:nvPr>
        </p:nvGraphicFramePr>
        <p:xfrm>
          <a:off x="227072" y="227898"/>
          <a:ext cx="6096001" cy="64022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Hộp Văn bản 1">
            <a:extLst>
              <a:ext uri="{FF2B5EF4-FFF2-40B4-BE49-F238E27FC236}">
                <a16:creationId xmlns:a16="http://schemas.microsoft.com/office/drawing/2014/main" id="{A49A1706-169C-4F71-9EEA-3CC4FDEA848E}"/>
              </a:ext>
            </a:extLst>
          </p:cNvPr>
          <p:cNvSpPr txBox="1"/>
          <p:nvPr/>
        </p:nvSpPr>
        <p:spPr>
          <a:xfrm>
            <a:off x="8381008" y="6020475"/>
            <a:ext cx="3810992" cy="523356"/>
          </a:xfrm>
          <a:prstGeom prst="rect">
            <a:avLst/>
          </a:prstGeom>
          <a:noFill/>
        </p:spPr>
        <p:txBody>
          <a:bodyPr wrap="square" rtlCol="0">
            <a:spAutoFit/>
          </a:bodyPr>
          <a:lstStyle/>
          <a:p>
            <a:pPr algn="ctr"/>
            <a:r>
              <a:rPr lang="en-BZ" sz="2801" dirty="0">
                <a:latin typeface="Times New Roman" panose="02020603050405020304" pitchFamily="18" charset="0"/>
                <a:cs typeface="Times New Roman" panose="02020603050405020304" pitchFamily="18" charset="0"/>
              </a:rPr>
              <a:t>HOÀN CẢNH SỐNG</a:t>
            </a:r>
          </a:p>
        </p:txBody>
      </p:sp>
    </p:spTree>
    <p:extLst>
      <p:ext uri="{BB962C8B-B14F-4D97-AF65-F5344CB8AC3E}">
        <p14:creationId xmlns:p14="http://schemas.microsoft.com/office/powerpoint/2010/main" val="37364780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graphicEl>
                                              <a:dgm id="{D727BB57-450E-4E29-A5EF-6EE6D749B80A}"/>
                                            </p:graphicEl>
                                          </p:spTgt>
                                        </p:tgtEl>
                                        <p:attrNameLst>
                                          <p:attrName>style.visibility</p:attrName>
                                        </p:attrNameLst>
                                      </p:cBhvr>
                                      <p:to>
                                        <p:strVal val="visible"/>
                                      </p:to>
                                    </p:set>
                                    <p:animEffect transition="in" filter="fade">
                                      <p:cBhvr>
                                        <p:cTn id="15" dur="1000"/>
                                        <p:tgtEl>
                                          <p:spTgt spid="4">
                                            <p:graphicEl>
                                              <a:dgm id="{D727BB57-450E-4E29-A5EF-6EE6D749B80A}"/>
                                            </p:graphicEl>
                                          </p:spTgt>
                                        </p:tgtEl>
                                      </p:cBhvr>
                                    </p:animEffect>
                                    <p:anim calcmode="lin" valueType="num">
                                      <p:cBhvr>
                                        <p:cTn id="16" dur="1000" fill="hold"/>
                                        <p:tgtEl>
                                          <p:spTgt spid="4">
                                            <p:graphicEl>
                                              <a:dgm id="{D727BB57-450E-4E29-A5EF-6EE6D749B80A}"/>
                                            </p:graphicEl>
                                          </p:spTgt>
                                        </p:tgtEl>
                                        <p:attrNameLst>
                                          <p:attrName>ppt_x</p:attrName>
                                        </p:attrNameLst>
                                      </p:cBhvr>
                                      <p:tavLst>
                                        <p:tav tm="0">
                                          <p:val>
                                            <p:strVal val="#ppt_x"/>
                                          </p:val>
                                        </p:tav>
                                        <p:tav tm="100000">
                                          <p:val>
                                            <p:strVal val="#ppt_x"/>
                                          </p:val>
                                        </p:tav>
                                      </p:tavLst>
                                    </p:anim>
                                    <p:anim calcmode="lin" valueType="num">
                                      <p:cBhvr>
                                        <p:cTn id="17" dur="1000" fill="hold"/>
                                        <p:tgtEl>
                                          <p:spTgt spid="4">
                                            <p:graphicEl>
                                              <a:dgm id="{D727BB57-450E-4E29-A5EF-6EE6D749B80A}"/>
                                            </p:graphic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4">
                                            <p:graphicEl>
                                              <a:dgm id="{897A09A6-7C22-4B92-AC36-BC29678D6651}"/>
                                            </p:graphicEl>
                                          </p:spTgt>
                                        </p:tgtEl>
                                        <p:attrNameLst>
                                          <p:attrName>style.visibility</p:attrName>
                                        </p:attrNameLst>
                                      </p:cBhvr>
                                      <p:to>
                                        <p:strVal val="visible"/>
                                      </p:to>
                                    </p:set>
                                    <p:animEffect transition="in" filter="fade">
                                      <p:cBhvr>
                                        <p:cTn id="22" dur="1000"/>
                                        <p:tgtEl>
                                          <p:spTgt spid="4">
                                            <p:graphicEl>
                                              <a:dgm id="{897A09A6-7C22-4B92-AC36-BC29678D6651}"/>
                                            </p:graphicEl>
                                          </p:spTgt>
                                        </p:tgtEl>
                                      </p:cBhvr>
                                    </p:animEffect>
                                    <p:anim calcmode="lin" valueType="num">
                                      <p:cBhvr>
                                        <p:cTn id="23" dur="1000" fill="hold"/>
                                        <p:tgtEl>
                                          <p:spTgt spid="4">
                                            <p:graphicEl>
                                              <a:dgm id="{897A09A6-7C22-4B92-AC36-BC29678D6651}"/>
                                            </p:graphicEl>
                                          </p:spTgt>
                                        </p:tgtEl>
                                        <p:attrNameLst>
                                          <p:attrName>ppt_x</p:attrName>
                                        </p:attrNameLst>
                                      </p:cBhvr>
                                      <p:tavLst>
                                        <p:tav tm="0">
                                          <p:val>
                                            <p:strVal val="#ppt_x"/>
                                          </p:val>
                                        </p:tav>
                                        <p:tav tm="100000">
                                          <p:val>
                                            <p:strVal val="#ppt_x"/>
                                          </p:val>
                                        </p:tav>
                                      </p:tavLst>
                                    </p:anim>
                                    <p:anim calcmode="lin" valueType="num">
                                      <p:cBhvr>
                                        <p:cTn id="24" dur="1000" fill="hold"/>
                                        <p:tgtEl>
                                          <p:spTgt spid="4">
                                            <p:graphicEl>
                                              <a:dgm id="{897A09A6-7C22-4B92-AC36-BC29678D6651}"/>
                                            </p:graphic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4">
                                            <p:graphicEl>
                                              <a:dgm id="{24D4C3EF-47D7-4874-B33F-11B64B763E37}"/>
                                            </p:graphicEl>
                                          </p:spTgt>
                                        </p:tgtEl>
                                        <p:attrNameLst>
                                          <p:attrName>style.visibility</p:attrName>
                                        </p:attrNameLst>
                                      </p:cBhvr>
                                      <p:to>
                                        <p:strVal val="visible"/>
                                      </p:to>
                                    </p:set>
                                    <p:animEffect transition="in" filter="fade">
                                      <p:cBhvr>
                                        <p:cTn id="29" dur="1000"/>
                                        <p:tgtEl>
                                          <p:spTgt spid="4">
                                            <p:graphicEl>
                                              <a:dgm id="{24D4C3EF-47D7-4874-B33F-11B64B763E37}"/>
                                            </p:graphicEl>
                                          </p:spTgt>
                                        </p:tgtEl>
                                      </p:cBhvr>
                                    </p:animEffect>
                                    <p:anim calcmode="lin" valueType="num">
                                      <p:cBhvr>
                                        <p:cTn id="30" dur="1000" fill="hold"/>
                                        <p:tgtEl>
                                          <p:spTgt spid="4">
                                            <p:graphicEl>
                                              <a:dgm id="{24D4C3EF-47D7-4874-B33F-11B64B763E37}"/>
                                            </p:graphicEl>
                                          </p:spTgt>
                                        </p:tgtEl>
                                        <p:attrNameLst>
                                          <p:attrName>ppt_x</p:attrName>
                                        </p:attrNameLst>
                                      </p:cBhvr>
                                      <p:tavLst>
                                        <p:tav tm="0">
                                          <p:val>
                                            <p:strVal val="#ppt_x"/>
                                          </p:val>
                                        </p:tav>
                                        <p:tav tm="100000">
                                          <p:val>
                                            <p:strVal val="#ppt_x"/>
                                          </p:val>
                                        </p:tav>
                                      </p:tavLst>
                                    </p:anim>
                                    <p:anim calcmode="lin" valueType="num">
                                      <p:cBhvr>
                                        <p:cTn id="31" dur="1000" fill="hold"/>
                                        <p:tgtEl>
                                          <p:spTgt spid="4">
                                            <p:graphicEl>
                                              <a:dgm id="{24D4C3EF-47D7-4874-B33F-11B64B763E37}"/>
                                            </p:graphic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4">
                                            <p:graphicEl>
                                              <a:dgm id="{06A0B06B-1C20-421E-B873-3EDA158DF427}"/>
                                            </p:graphicEl>
                                          </p:spTgt>
                                        </p:tgtEl>
                                        <p:attrNameLst>
                                          <p:attrName>style.visibility</p:attrName>
                                        </p:attrNameLst>
                                      </p:cBhvr>
                                      <p:to>
                                        <p:strVal val="visible"/>
                                      </p:to>
                                    </p:set>
                                    <p:animEffect transition="in" filter="fade">
                                      <p:cBhvr>
                                        <p:cTn id="36" dur="1000"/>
                                        <p:tgtEl>
                                          <p:spTgt spid="4">
                                            <p:graphicEl>
                                              <a:dgm id="{06A0B06B-1C20-421E-B873-3EDA158DF427}"/>
                                            </p:graphicEl>
                                          </p:spTgt>
                                        </p:tgtEl>
                                      </p:cBhvr>
                                    </p:animEffect>
                                    <p:anim calcmode="lin" valueType="num">
                                      <p:cBhvr>
                                        <p:cTn id="37" dur="1000" fill="hold"/>
                                        <p:tgtEl>
                                          <p:spTgt spid="4">
                                            <p:graphicEl>
                                              <a:dgm id="{06A0B06B-1C20-421E-B873-3EDA158DF427}"/>
                                            </p:graphicEl>
                                          </p:spTgt>
                                        </p:tgtEl>
                                        <p:attrNameLst>
                                          <p:attrName>ppt_x</p:attrName>
                                        </p:attrNameLst>
                                      </p:cBhvr>
                                      <p:tavLst>
                                        <p:tav tm="0">
                                          <p:val>
                                            <p:strVal val="#ppt_x"/>
                                          </p:val>
                                        </p:tav>
                                        <p:tav tm="100000">
                                          <p:val>
                                            <p:strVal val="#ppt_x"/>
                                          </p:val>
                                        </p:tav>
                                      </p:tavLst>
                                    </p:anim>
                                    <p:anim calcmode="lin" valueType="num">
                                      <p:cBhvr>
                                        <p:cTn id="38" dur="1000" fill="hold"/>
                                        <p:tgtEl>
                                          <p:spTgt spid="4">
                                            <p:graphicEl>
                                              <a:dgm id="{06A0B06B-1C20-421E-B873-3EDA158DF427}"/>
                                            </p:graphic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4">
                                            <p:graphicEl>
                                              <a:dgm id="{7A3B8F51-3ACE-4E3A-9F8C-A9E7DFAA987E}"/>
                                            </p:graphicEl>
                                          </p:spTgt>
                                        </p:tgtEl>
                                        <p:attrNameLst>
                                          <p:attrName>style.visibility</p:attrName>
                                        </p:attrNameLst>
                                      </p:cBhvr>
                                      <p:to>
                                        <p:strVal val="visible"/>
                                      </p:to>
                                    </p:set>
                                    <p:animEffect transition="in" filter="fade">
                                      <p:cBhvr>
                                        <p:cTn id="43" dur="1000"/>
                                        <p:tgtEl>
                                          <p:spTgt spid="4">
                                            <p:graphicEl>
                                              <a:dgm id="{7A3B8F51-3ACE-4E3A-9F8C-A9E7DFAA987E}"/>
                                            </p:graphicEl>
                                          </p:spTgt>
                                        </p:tgtEl>
                                      </p:cBhvr>
                                    </p:animEffect>
                                    <p:anim calcmode="lin" valueType="num">
                                      <p:cBhvr>
                                        <p:cTn id="44" dur="1000" fill="hold"/>
                                        <p:tgtEl>
                                          <p:spTgt spid="4">
                                            <p:graphicEl>
                                              <a:dgm id="{7A3B8F51-3ACE-4E3A-9F8C-A9E7DFAA987E}"/>
                                            </p:graphicEl>
                                          </p:spTgt>
                                        </p:tgtEl>
                                        <p:attrNameLst>
                                          <p:attrName>ppt_x</p:attrName>
                                        </p:attrNameLst>
                                      </p:cBhvr>
                                      <p:tavLst>
                                        <p:tav tm="0">
                                          <p:val>
                                            <p:strVal val="#ppt_x"/>
                                          </p:val>
                                        </p:tav>
                                        <p:tav tm="100000">
                                          <p:val>
                                            <p:strVal val="#ppt_x"/>
                                          </p:val>
                                        </p:tav>
                                      </p:tavLst>
                                    </p:anim>
                                    <p:anim calcmode="lin" valueType="num">
                                      <p:cBhvr>
                                        <p:cTn id="45" dur="1000" fill="hold"/>
                                        <p:tgtEl>
                                          <p:spTgt spid="4">
                                            <p:graphicEl>
                                              <a:dgm id="{7A3B8F51-3ACE-4E3A-9F8C-A9E7DFAA987E}"/>
                                            </p:graphic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4">
                                            <p:graphicEl>
                                              <a:dgm id="{F9A72F6E-6081-41DF-9F53-79DF7A20325A}"/>
                                            </p:graphicEl>
                                          </p:spTgt>
                                        </p:tgtEl>
                                        <p:attrNameLst>
                                          <p:attrName>style.visibility</p:attrName>
                                        </p:attrNameLst>
                                      </p:cBhvr>
                                      <p:to>
                                        <p:strVal val="visible"/>
                                      </p:to>
                                    </p:set>
                                    <p:animEffect transition="in" filter="fade">
                                      <p:cBhvr>
                                        <p:cTn id="50" dur="1000"/>
                                        <p:tgtEl>
                                          <p:spTgt spid="4">
                                            <p:graphicEl>
                                              <a:dgm id="{F9A72F6E-6081-41DF-9F53-79DF7A20325A}"/>
                                            </p:graphicEl>
                                          </p:spTgt>
                                        </p:tgtEl>
                                      </p:cBhvr>
                                    </p:animEffect>
                                    <p:anim calcmode="lin" valueType="num">
                                      <p:cBhvr>
                                        <p:cTn id="51" dur="1000" fill="hold"/>
                                        <p:tgtEl>
                                          <p:spTgt spid="4">
                                            <p:graphicEl>
                                              <a:dgm id="{F9A72F6E-6081-41DF-9F53-79DF7A20325A}"/>
                                            </p:graphicEl>
                                          </p:spTgt>
                                        </p:tgtEl>
                                        <p:attrNameLst>
                                          <p:attrName>ppt_x</p:attrName>
                                        </p:attrNameLst>
                                      </p:cBhvr>
                                      <p:tavLst>
                                        <p:tav tm="0">
                                          <p:val>
                                            <p:strVal val="#ppt_x"/>
                                          </p:val>
                                        </p:tav>
                                        <p:tav tm="100000">
                                          <p:val>
                                            <p:strVal val="#ppt_x"/>
                                          </p:val>
                                        </p:tav>
                                      </p:tavLst>
                                    </p:anim>
                                    <p:anim calcmode="lin" valueType="num">
                                      <p:cBhvr>
                                        <p:cTn id="52" dur="1000" fill="hold"/>
                                        <p:tgtEl>
                                          <p:spTgt spid="4">
                                            <p:graphicEl>
                                              <a:dgm id="{F9A72F6E-6081-41DF-9F53-79DF7A20325A}"/>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99" y="730343"/>
            <a:ext cx="4344531" cy="55910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17411" name="Picture 13" descr="240px-F1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611" y="743840"/>
            <a:ext cx="4657351" cy="55640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87655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7411"/>
                                        </p:tgtEl>
                                        <p:attrNameLst>
                                          <p:attrName>style.visibility</p:attrName>
                                        </p:attrNameLst>
                                      </p:cBhvr>
                                      <p:to>
                                        <p:strVal val="visible"/>
                                      </p:to>
                                    </p:set>
                                    <p:animEffect transition="in" filter="wipe(down)">
                                      <p:cBhvr>
                                        <p:cTn id="7" dur="500"/>
                                        <p:tgtEl>
                                          <p:spTgt spid="17411"/>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410"/>
                                        </p:tgtEl>
                                        <p:attrNameLst>
                                          <p:attrName>style.visibility</p:attrName>
                                        </p:attrNameLst>
                                      </p:cBhvr>
                                      <p:to>
                                        <p:strVal val="visible"/>
                                      </p:to>
                                    </p:set>
                                    <p:animEffect transition="in" filter="wipe(down)">
                                      <p:cBhvr>
                                        <p:cTn id="11" dur="5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60" name="Picture 4" descr="bando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93"/>
            <a:ext cx="4496971" cy="6936006"/>
          </a:xfrm>
          <a:prstGeom prst="rect">
            <a:avLst/>
          </a:prstGeom>
          <a:solidFill>
            <a:srgbClr val="FF0000">
              <a:alpha val="96861"/>
            </a:srgb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8661" name="AutoShape 5" descr="Sphere">
            <a:hlinkHover r:id="" action="ppaction://noaction">
              <a:snd r:embed="rId3" name="bomb.wav"/>
            </a:hlinkHover>
          </p:cNvPr>
          <p:cNvSpPr>
            <a:spLocks noChangeArrowheads="1"/>
          </p:cNvSpPr>
          <p:nvPr/>
        </p:nvSpPr>
        <p:spPr bwMode="auto">
          <a:xfrm rot="262096">
            <a:off x="1524527" y="1596361"/>
            <a:ext cx="227072" cy="306662"/>
          </a:xfrm>
          <a:prstGeom prst="star8">
            <a:avLst>
              <a:gd name="adj" fmla="val 19662"/>
            </a:avLst>
          </a:prstGeom>
          <a:blipFill dpi="0" rotWithShape="0">
            <a:blip r:embed="rId4"/>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1">
              <a:cs typeface="Arial" panose="020B0604020202020204" pitchFamily="34" charset="0"/>
            </a:endParaRPr>
          </a:p>
        </p:txBody>
      </p:sp>
      <p:sp>
        <p:nvSpPr>
          <p:cNvPr id="198662" name="AutoShape 6" descr="Sphere">
            <a:hlinkHover r:id="" action="ppaction://noaction">
              <a:snd r:embed="rId3" name="bomb.wav"/>
            </a:hlinkHover>
          </p:cNvPr>
          <p:cNvSpPr>
            <a:spLocks noChangeArrowheads="1"/>
          </p:cNvSpPr>
          <p:nvPr/>
        </p:nvSpPr>
        <p:spPr bwMode="auto">
          <a:xfrm rot="262096">
            <a:off x="1372087" y="1825020"/>
            <a:ext cx="227072" cy="306662"/>
          </a:xfrm>
          <a:prstGeom prst="star8">
            <a:avLst>
              <a:gd name="adj" fmla="val 19662"/>
            </a:avLst>
          </a:prstGeom>
          <a:blipFill dpi="0" rotWithShape="0">
            <a:blip r:embed="rId4"/>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1">
              <a:cs typeface="Arial" panose="020B0604020202020204" pitchFamily="34" charset="0"/>
            </a:endParaRPr>
          </a:p>
        </p:txBody>
      </p:sp>
      <p:sp>
        <p:nvSpPr>
          <p:cNvPr id="198663" name="AutoShape 7" descr="Sphere">
            <a:hlinkHover r:id="" action="ppaction://noaction">
              <a:snd r:embed="rId3" name="bomb.wav"/>
            </a:hlinkHover>
          </p:cNvPr>
          <p:cNvSpPr>
            <a:spLocks noChangeArrowheads="1"/>
          </p:cNvSpPr>
          <p:nvPr/>
        </p:nvSpPr>
        <p:spPr bwMode="auto">
          <a:xfrm rot="262096">
            <a:off x="1600747" y="2129900"/>
            <a:ext cx="227072" cy="306662"/>
          </a:xfrm>
          <a:prstGeom prst="star8">
            <a:avLst>
              <a:gd name="adj" fmla="val 19662"/>
            </a:avLst>
          </a:prstGeom>
          <a:blipFill dpi="0" rotWithShape="0">
            <a:blip r:embed="rId4"/>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1">
              <a:cs typeface="Arial" panose="020B0604020202020204" pitchFamily="34" charset="0"/>
            </a:endParaRPr>
          </a:p>
        </p:txBody>
      </p:sp>
      <p:sp>
        <p:nvSpPr>
          <p:cNvPr id="198664" name="AutoShape 8" descr="Sphere">
            <a:hlinkHover r:id="" action="ppaction://noaction">
              <a:snd r:embed="rId3" name="bomb.wav"/>
            </a:hlinkHover>
          </p:cNvPr>
          <p:cNvSpPr>
            <a:spLocks noChangeArrowheads="1"/>
          </p:cNvSpPr>
          <p:nvPr/>
        </p:nvSpPr>
        <p:spPr bwMode="auto">
          <a:xfrm rot="262096">
            <a:off x="1905626" y="2510999"/>
            <a:ext cx="227072" cy="306662"/>
          </a:xfrm>
          <a:prstGeom prst="star8">
            <a:avLst>
              <a:gd name="adj" fmla="val 19662"/>
            </a:avLst>
          </a:prstGeom>
          <a:blipFill dpi="0" rotWithShape="0">
            <a:blip r:embed="rId4"/>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1">
              <a:cs typeface="Arial" panose="020B0604020202020204" pitchFamily="34" charset="0"/>
            </a:endParaRPr>
          </a:p>
        </p:txBody>
      </p:sp>
      <p:sp>
        <p:nvSpPr>
          <p:cNvPr id="198665" name="AutoShape 9" descr="Sphere">
            <a:hlinkHover r:id="" action="ppaction://noaction">
              <a:snd r:embed="rId3" name="bomb.wav"/>
            </a:hlinkHover>
          </p:cNvPr>
          <p:cNvSpPr>
            <a:spLocks noChangeArrowheads="1"/>
          </p:cNvSpPr>
          <p:nvPr/>
        </p:nvSpPr>
        <p:spPr bwMode="auto">
          <a:xfrm rot="262096">
            <a:off x="2286726" y="2968318"/>
            <a:ext cx="227072" cy="306662"/>
          </a:xfrm>
          <a:prstGeom prst="star8">
            <a:avLst>
              <a:gd name="adj" fmla="val 19662"/>
            </a:avLst>
          </a:prstGeom>
          <a:blipFill dpi="0" rotWithShape="0">
            <a:blip r:embed="rId4"/>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1">
              <a:cs typeface="Arial" panose="020B0604020202020204" pitchFamily="34" charset="0"/>
            </a:endParaRPr>
          </a:p>
        </p:txBody>
      </p:sp>
      <p:sp>
        <p:nvSpPr>
          <p:cNvPr id="198666" name="AutoShape 10" descr="Sphere">
            <a:hlinkHover r:id="" action="ppaction://noaction">
              <a:snd r:embed="rId3" name="bomb.wav"/>
            </a:hlinkHover>
          </p:cNvPr>
          <p:cNvSpPr>
            <a:spLocks noChangeArrowheads="1"/>
          </p:cNvSpPr>
          <p:nvPr/>
        </p:nvSpPr>
        <p:spPr bwMode="auto">
          <a:xfrm rot="262096">
            <a:off x="2591605" y="3196978"/>
            <a:ext cx="227072" cy="306662"/>
          </a:xfrm>
          <a:prstGeom prst="star8">
            <a:avLst>
              <a:gd name="adj" fmla="val 19662"/>
            </a:avLst>
          </a:prstGeom>
          <a:blipFill dpi="0" rotWithShape="0">
            <a:blip r:embed="rId4"/>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1">
              <a:cs typeface="Arial" panose="020B0604020202020204" pitchFamily="34" charset="0"/>
            </a:endParaRPr>
          </a:p>
        </p:txBody>
      </p:sp>
      <p:sp>
        <p:nvSpPr>
          <p:cNvPr id="198667" name="AutoShape 11" descr="Sphere">
            <a:hlinkHover r:id="" action="ppaction://noaction">
              <a:snd r:embed="rId3" name="bomb.wav"/>
            </a:hlinkHover>
          </p:cNvPr>
          <p:cNvSpPr>
            <a:spLocks noChangeArrowheads="1"/>
          </p:cNvSpPr>
          <p:nvPr/>
        </p:nvSpPr>
        <p:spPr bwMode="auto">
          <a:xfrm rot="262096">
            <a:off x="2820265" y="3654297"/>
            <a:ext cx="227072" cy="306662"/>
          </a:xfrm>
          <a:prstGeom prst="star8">
            <a:avLst>
              <a:gd name="adj" fmla="val 19662"/>
            </a:avLst>
          </a:prstGeom>
          <a:blipFill dpi="0" rotWithShape="0">
            <a:blip r:embed="rId4"/>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1">
              <a:cs typeface="Arial" panose="020B0604020202020204" pitchFamily="34" charset="0"/>
            </a:endParaRPr>
          </a:p>
        </p:txBody>
      </p:sp>
      <p:sp>
        <p:nvSpPr>
          <p:cNvPr id="198668" name="AutoShape 12" descr="Sphere">
            <a:hlinkHover r:id="" action="ppaction://noaction">
              <a:snd r:embed="rId3" name="bomb.wav"/>
            </a:hlinkHover>
          </p:cNvPr>
          <p:cNvSpPr>
            <a:spLocks noChangeArrowheads="1"/>
          </p:cNvSpPr>
          <p:nvPr/>
        </p:nvSpPr>
        <p:spPr bwMode="auto">
          <a:xfrm rot="262096">
            <a:off x="2972704" y="4035396"/>
            <a:ext cx="227072" cy="306662"/>
          </a:xfrm>
          <a:prstGeom prst="star8">
            <a:avLst>
              <a:gd name="adj" fmla="val 19662"/>
            </a:avLst>
          </a:prstGeom>
          <a:blipFill dpi="0" rotWithShape="0">
            <a:blip r:embed="rId4"/>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1">
              <a:cs typeface="Arial" panose="020B0604020202020204" pitchFamily="34" charset="0"/>
            </a:endParaRPr>
          </a:p>
        </p:txBody>
      </p:sp>
      <p:sp>
        <p:nvSpPr>
          <p:cNvPr id="198669" name="AutoShape 13" descr="Sphere">
            <a:hlinkHover r:id="" action="ppaction://noaction">
              <a:snd r:embed="rId3" name="bomb.wav"/>
            </a:hlinkHover>
          </p:cNvPr>
          <p:cNvSpPr>
            <a:spLocks noChangeArrowheads="1"/>
          </p:cNvSpPr>
          <p:nvPr/>
        </p:nvSpPr>
        <p:spPr bwMode="auto">
          <a:xfrm rot="262096">
            <a:off x="3125144" y="4416495"/>
            <a:ext cx="227072" cy="306662"/>
          </a:xfrm>
          <a:prstGeom prst="star8">
            <a:avLst>
              <a:gd name="adj" fmla="val 19662"/>
            </a:avLst>
          </a:prstGeom>
          <a:blipFill dpi="0" rotWithShape="0">
            <a:blip r:embed="rId4"/>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1">
              <a:cs typeface="Arial" panose="020B0604020202020204" pitchFamily="34" charset="0"/>
            </a:endParaRPr>
          </a:p>
        </p:txBody>
      </p:sp>
      <p:sp>
        <p:nvSpPr>
          <p:cNvPr id="198670" name="AutoShape 14" descr="Sphere">
            <a:hlinkHover r:id="" action="ppaction://noaction">
              <a:snd r:embed="rId3" name="bomb.wav"/>
            </a:hlinkHover>
          </p:cNvPr>
          <p:cNvSpPr>
            <a:spLocks noChangeArrowheads="1"/>
          </p:cNvSpPr>
          <p:nvPr/>
        </p:nvSpPr>
        <p:spPr bwMode="auto">
          <a:xfrm rot="262096">
            <a:off x="3201364" y="4950034"/>
            <a:ext cx="227072" cy="306662"/>
          </a:xfrm>
          <a:prstGeom prst="star8">
            <a:avLst>
              <a:gd name="adj" fmla="val 19662"/>
            </a:avLst>
          </a:prstGeom>
          <a:blipFill dpi="0" rotWithShape="0">
            <a:blip r:embed="rId4"/>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1">
              <a:cs typeface="Arial" panose="020B0604020202020204" pitchFamily="34" charset="0"/>
            </a:endParaRPr>
          </a:p>
        </p:txBody>
      </p:sp>
      <p:sp>
        <p:nvSpPr>
          <p:cNvPr id="198671" name="AutoShape 15" descr="Sphere">
            <a:hlinkHover r:id="" action="ppaction://noaction">
              <a:snd r:embed="rId3" name="bomb.wav"/>
            </a:hlinkHover>
          </p:cNvPr>
          <p:cNvSpPr>
            <a:spLocks noChangeArrowheads="1"/>
          </p:cNvSpPr>
          <p:nvPr/>
        </p:nvSpPr>
        <p:spPr bwMode="auto">
          <a:xfrm rot="262096">
            <a:off x="2896484" y="5254913"/>
            <a:ext cx="227072" cy="306662"/>
          </a:xfrm>
          <a:prstGeom prst="star8">
            <a:avLst>
              <a:gd name="adj" fmla="val 19662"/>
            </a:avLst>
          </a:prstGeom>
          <a:blipFill dpi="0" rotWithShape="0">
            <a:blip r:embed="rId4"/>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1">
              <a:cs typeface="Arial" panose="020B0604020202020204" pitchFamily="34" charset="0"/>
            </a:endParaRPr>
          </a:p>
        </p:txBody>
      </p:sp>
      <p:sp>
        <p:nvSpPr>
          <p:cNvPr id="198672" name="Freeform 16"/>
          <p:cNvSpPr>
            <a:spLocks/>
          </p:cNvSpPr>
          <p:nvPr/>
        </p:nvSpPr>
        <p:spPr bwMode="auto">
          <a:xfrm>
            <a:off x="1448178" y="1942573"/>
            <a:ext cx="1892793" cy="3480847"/>
          </a:xfrm>
          <a:custGeom>
            <a:avLst/>
            <a:gdLst>
              <a:gd name="T0" fmla="*/ 0 w 1192"/>
              <a:gd name="T1" fmla="*/ 0 h 2168"/>
              <a:gd name="T2" fmla="*/ 2147483646 w 1192"/>
              <a:gd name="T3" fmla="*/ 2147483646 h 2168"/>
              <a:gd name="T4" fmla="*/ 2147483646 w 1192"/>
              <a:gd name="T5" fmla="*/ 2147483646 h 2168"/>
              <a:gd name="T6" fmla="*/ 2147483646 w 1192"/>
              <a:gd name="T7" fmla="*/ 2147483646 h 2168"/>
              <a:gd name="T8" fmla="*/ 2147483646 w 1192"/>
              <a:gd name="T9" fmla="*/ 2147483646 h 2168"/>
              <a:gd name="T10" fmla="*/ 2147483646 w 1192"/>
              <a:gd name="T11" fmla="*/ 2147483646 h 2168"/>
              <a:gd name="T12" fmla="*/ 2147483646 w 1192"/>
              <a:gd name="T13" fmla="*/ 2147483646 h 2168"/>
              <a:gd name="T14" fmla="*/ 2147483646 w 1192"/>
              <a:gd name="T15" fmla="*/ 2147483646 h 2168"/>
              <a:gd name="T16" fmla="*/ 2147483646 w 1192"/>
              <a:gd name="T17" fmla="*/ 2147483646 h 2168"/>
              <a:gd name="T18" fmla="*/ 2147483646 w 1192"/>
              <a:gd name="T19" fmla="*/ 2147483646 h 2168"/>
              <a:gd name="T20" fmla="*/ 2147483646 w 1192"/>
              <a:gd name="T21" fmla="*/ 2147483646 h 2168"/>
              <a:gd name="T22" fmla="*/ 2147483646 w 1192"/>
              <a:gd name="T23" fmla="*/ 2147483646 h 2168"/>
              <a:gd name="T24" fmla="*/ 2147483646 w 1192"/>
              <a:gd name="T25" fmla="*/ 2147483646 h 2168"/>
              <a:gd name="T26" fmla="*/ 2147483646 w 1192"/>
              <a:gd name="T27" fmla="*/ 2147483646 h 2168"/>
              <a:gd name="T28" fmla="*/ 2147483646 w 1192"/>
              <a:gd name="T29" fmla="*/ 2147483646 h 2168"/>
              <a:gd name="T30" fmla="*/ 2147483646 w 1192"/>
              <a:gd name="T31" fmla="*/ 2147483646 h 2168"/>
              <a:gd name="T32" fmla="*/ 2147483646 w 1192"/>
              <a:gd name="T33" fmla="*/ 2147483646 h 2168"/>
              <a:gd name="T34" fmla="*/ 2147483646 w 1192"/>
              <a:gd name="T35" fmla="*/ 2147483646 h 2168"/>
              <a:gd name="T36" fmla="*/ 2147483646 w 1192"/>
              <a:gd name="T37" fmla="*/ 2147483646 h 2168"/>
              <a:gd name="T38" fmla="*/ 2147483646 w 1192"/>
              <a:gd name="T39" fmla="*/ 2147483646 h 2168"/>
              <a:gd name="T40" fmla="*/ 2147483646 w 1192"/>
              <a:gd name="T41" fmla="*/ 2147483646 h 2168"/>
              <a:gd name="T42" fmla="*/ 2147483646 w 1192"/>
              <a:gd name="T43" fmla="*/ 2147483646 h 2168"/>
              <a:gd name="T44" fmla="*/ 2147483646 w 1192"/>
              <a:gd name="T45" fmla="*/ 2147483646 h 2168"/>
              <a:gd name="T46" fmla="*/ 2147483646 w 1192"/>
              <a:gd name="T47" fmla="*/ 2147483646 h 2168"/>
              <a:gd name="T48" fmla="*/ 2147483646 w 1192"/>
              <a:gd name="T49" fmla="*/ 2147483646 h 2168"/>
              <a:gd name="T50" fmla="*/ 2147483646 w 1192"/>
              <a:gd name="T51" fmla="*/ 2147483646 h 2168"/>
              <a:gd name="T52" fmla="*/ 2147483646 w 1192"/>
              <a:gd name="T53" fmla="*/ 2147483646 h 2168"/>
              <a:gd name="T54" fmla="*/ 2147483646 w 1192"/>
              <a:gd name="T55" fmla="*/ 2147483646 h 2168"/>
              <a:gd name="T56" fmla="*/ 2147483646 w 1192"/>
              <a:gd name="T57" fmla="*/ 2147483646 h 2168"/>
              <a:gd name="T58" fmla="*/ 2147483646 w 1192"/>
              <a:gd name="T59" fmla="*/ 2147483646 h 2168"/>
              <a:gd name="T60" fmla="*/ 2147483646 w 1192"/>
              <a:gd name="T61" fmla="*/ 2147483646 h 2168"/>
              <a:gd name="T62" fmla="*/ 2147483646 w 1192"/>
              <a:gd name="T63" fmla="*/ 2147483646 h 2168"/>
              <a:gd name="T64" fmla="*/ 2147483646 w 1192"/>
              <a:gd name="T65" fmla="*/ 2147483646 h 2168"/>
              <a:gd name="T66" fmla="*/ 2147483646 w 1192"/>
              <a:gd name="T67" fmla="*/ 2147483646 h 2168"/>
              <a:gd name="T68" fmla="*/ 2147483646 w 1192"/>
              <a:gd name="T69" fmla="*/ 2147483646 h 2168"/>
              <a:gd name="T70" fmla="*/ 2147483646 w 1192"/>
              <a:gd name="T71" fmla="*/ 2147483646 h 2168"/>
              <a:gd name="T72" fmla="*/ 2147483646 w 1192"/>
              <a:gd name="T73" fmla="*/ 2147483646 h 2168"/>
              <a:gd name="T74" fmla="*/ 2147483646 w 1192"/>
              <a:gd name="T75" fmla="*/ 2147483646 h 216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192" h="2168">
                <a:moveTo>
                  <a:pt x="0" y="0"/>
                </a:moveTo>
                <a:cubicBezTo>
                  <a:pt x="3" y="19"/>
                  <a:pt x="3" y="38"/>
                  <a:pt x="8" y="56"/>
                </a:cubicBezTo>
                <a:cubicBezTo>
                  <a:pt x="19" y="91"/>
                  <a:pt x="70" y="110"/>
                  <a:pt x="96" y="136"/>
                </a:cubicBezTo>
                <a:cubicBezTo>
                  <a:pt x="116" y="196"/>
                  <a:pt x="87" y="124"/>
                  <a:pt x="128" y="176"/>
                </a:cubicBezTo>
                <a:cubicBezTo>
                  <a:pt x="136" y="186"/>
                  <a:pt x="144" y="247"/>
                  <a:pt x="144" y="248"/>
                </a:cubicBezTo>
                <a:cubicBezTo>
                  <a:pt x="157" y="306"/>
                  <a:pt x="199" y="312"/>
                  <a:pt x="248" y="328"/>
                </a:cubicBezTo>
                <a:cubicBezTo>
                  <a:pt x="253" y="336"/>
                  <a:pt x="256" y="346"/>
                  <a:pt x="264" y="352"/>
                </a:cubicBezTo>
                <a:cubicBezTo>
                  <a:pt x="271" y="357"/>
                  <a:pt x="282" y="354"/>
                  <a:pt x="288" y="360"/>
                </a:cubicBezTo>
                <a:cubicBezTo>
                  <a:pt x="294" y="366"/>
                  <a:pt x="291" y="377"/>
                  <a:pt x="296" y="384"/>
                </a:cubicBezTo>
                <a:cubicBezTo>
                  <a:pt x="302" y="392"/>
                  <a:pt x="312" y="395"/>
                  <a:pt x="320" y="400"/>
                </a:cubicBezTo>
                <a:cubicBezTo>
                  <a:pt x="323" y="408"/>
                  <a:pt x="322" y="418"/>
                  <a:pt x="328" y="424"/>
                </a:cubicBezTo>
                <a:cubicBezTo>
                  <a:pt x="334" y="430"/>
                  <a:pt x="347" y="425"/>
                  <a:pt x="352" y="432"/>
                </a:cubicBezTo>
                <a:cubicBezTo>
                  <a:pt x="362" y="446"/>
                  <a:pt x="354" y="471"/>
                  <a:pt x="368" y="480"/>
                </a:cubicBezTo>
                <a:cubicBezTo>
                  <a:pt x="384" y="491"/>
                  <a:pt x="416" y="512"/>
                  <a:pt x="416" y="512"/>
                </a:cubicBezTo>
                <a:cubicBezTo>
                  <a:pt x="436" y="572"/>
                  <a:pt x="407" y="500"/>
                  <a:pt x="448" y="552"/>
                </a:cubicBezTo>
                <a:cubicBezTo>
                  <a:pt x="479" y="591"/>
                  <a:pt x="428" y="567"/>
                  <a:pt x="480" y="584"/>
                </a:cubicBezTo>
                <a:cubicBezTo>
                  <a:pt x="499" y="641"/>
                  <a:pt x="472" y="576"/>
                  <a:pt x="512" y="624"/>
                </a:cubicBezTo>
                <a:cubicBezTo>
                  <a:pt x="563" y="685"/>
                  <a:pt x="494" y="633"/>
                  <a:pt x="552" y="672"/>
                </a:cubicBezTo>
                <a:cubicBezTo>
                  <a:pt x="569" y="698"/>
                  <a:pt x="603" y="734"/>
                  <a:pt x="632" y="744"/>
                </a:cubicBezTo>
                <a:cubicBezTo>
                  <a:pt x="678" y="813"/>
                  <a:pt x="617" y="732"/>
                  <a:pt x="672" y="776"/>
                </a:cubicBezTo>
                <a:cubicBezTo>
                  <a:pt x="724" y="817"/>
                  <a:pt x="652" y="788"/>
                  <a:pt x="712" y="808"/>
                </a:cubicBezTo>
                <a:cubicBezTo>
                  <a:pt x="725" y="847"/>
                  <a:pt x="743" y="874"/>
                  <a:pt x="776" y="896"/>
                </a:cubicBezTo>
                <a:cubicBezTo>
                  <a:pt x="797" y="960"/>
                  <a:pt x="765" y="885"/>
                  <a:pt x="808" y="928"/>
                </a:cubicBezTo>
                <a:cubicBezTo>
                  <a:pt x="822" y="942"/>
                  <a:pt x="824" y="965"/>
                  <a:pt x="840" y="976"/>
                </a:cubicBezTo>
                <a:cubicBezTo>
                  <a:pt x="856" y="987"/>
                  <a:pt x="888" y="1008"/>
                  <a:pt x="888" y="1008"/>
                </a:cubicBezTo>
                <a:cubicBezTo>
                  <a:pt x="917" y="1052"/>
                  <a:pt x="912" y="1096"/>
                  <a:pt x="960" y="1128"/>
                </a:cubicBezTo>
                <a:cubicBezTo>
                  <a:pt x="972" y="1164"/>
                  <a:pt x="1000" y="1219"/>
                  <a:pt x="1032" y="1240"/>
                </a:cubicBezTo>
                <a:cubicBezTo>
                  <a:pt x="1037" y="1256"/>
                  <a:pt x="1046" y="1271"/>
                  <a:pt x="1048" y="1288"/>
                </a:cubicBezTo>
                <a:cubicBezTo>
                  <a:pt x="1051" y="1309"/>
                  <a:pt x="1050" y="1331"/>
                  <a:pt x="1056" y="1352"/>
                </a:cubicBezTo>
                <a:cubicBezTo>
                  <a:pt x="1059" y="1361"/>
                  <a:pt x="1068" y="1367"/>
                  <a:pt x="1072" y="1376"/>
                </a:cubicBezTo>
                <a:cubicBezTo>
                  <a:pt x="1078" y="1387"/>
                  <a:pt x="1085" y="1422"/>
                  <a:pt x="1088" y="1432"/>
                </a:cubicBezTo>
                <a:cubicBezTo>
                  <a:pt x="1091" y="1469"/>
                  <a:pt x="1092" y="1507"/>
                  <a:pt x="1096" y="1544"/>
                </a:cubicBezTo>
                <a:cubicBezTo>
                  <a:pt x="1100" y="1580"/>
                  <a:pt x="1133" y="1606"/>
                  <a:pt x="1144" y="1640"/>
                </a:cubicBezTo>
                <a:cubicBezTo>
                  <a:pt x="1150" y="1712"/>
                  <a:pt x="1143" y="1786"/>
                  <a:pt x="1160" y="1856"/>
                </a:cubicBezTo>
                <a:cubicBezTo>
                  <a:pt x="1164" y="1875"/>
                  <a:pt x="1192" y="1904"/>
                  <a:pt x="1192" y="1904"/>
                </a:cubicBezTo>
                <a:cubicBezTo>
                  <a:pt x="1182" y="1974"/>
                  <a:pt x="1167" y="2038"/>
                  <a:pt x="1128" y="2096"/>
                </a:cubicBezTo>
                <a:cubicBezTo>
                  <a:pt x="1119" y="2109"/>
                  <a:pt x="1096" y="2101"/>
                  <a:pt x="1080" y="2104"/>
                </a:cubicBezTo>
                <a:cubicBezTo>
                  <a:pt x="1071" y="2131"/>
                  <a:pt x="1060" y="2148"/>
                  <a:pt x="1040" y="2168"/>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BZ" sz="1801"/>
          </a:p>
        </p:txBody>
      </p:sp>
      <p:pic>
        <p:nvPicPr>
          <p:cNvPr id="7" name="Hình ảnh 6" descr="Ảnh có chứa đang ngồi&#10;&#10;Mô tả được tạo tự động">
            <a:extLst>
              <a:ext uri="{FF2B5EF4-FFF2-40B4-BE49-F238E27FC236}">
                <a16:creationId xmlns:a16="http://schemas.microsoft.com/office/drawing/2014/main" id="{B4CEF833-B6D3-4188-8A00-2957B3088928}"/>
              </a:ext>
            </a:extLst>
          </p:cNvPr>
          <p:cNvPicPr>
            <a:picLocks noChangeAspect="1"/>
          </p:cNvPicPr>
          <p:nvPr/>
        </p:nvPicPr>
        <p:blipFill>
          <a:blip r:embed="rId5"/>
          <a:stretch>
            <a:fillRect/>
          </a:stretch>
        </p:blipFill>
        <p:spPr>
          <a:xfrm>
            <a:off x="4552082" y="-29631"/>
            <a:ext cx="7573357" cy="6859786"/>
          </a:xfrm>
          <a:prstGeom prst="rect">
            <a:avLst/>
          </a:prstGeom>
        </p:spPr>
      </p:pic>
      <p:sp>
        <p:nvSpPr>
          <p:cNvPr id="8" name="Hình chữ nhật 7">
            <a:extLst>
              <a:ext uri="{FF2B5EF4-FFF2-40B4-BE49-F238E27FC236}">
                <a16:creationId xmlns:a16="http://schemas.microsoft.com/office/drawing/2014/main" id="{2D83C1D8-8A35-4F4E-B11F-4462E0621BF0}"/>
              </a:ext>
            </a:extLst>
          </p:cNvPr>
          <p:cNvSpPr/>
          <p:nvPr/>
        </p:nvSpPr>
        <p:spPr>
          <a:xfrm>
            <a:off x="5105401" y="502634"/>
            <a:ext cx="6528642" cy="5695349"/>
          </a:xfrm>
          <a:prstGeom prst="rect">
            <a:avLst/>
          </a:prstGeom>
        </p:spPr>
        <p:txBody>
          <a:bodyPr wrap="square">
            <a:spAutoFit/>
          </a:bodyPr>
          <a:lstStyle/>
          <a:p>
            <a:pPr algn="just">
              <a:spcBef>
                <a:spcPct val="0"/>
              </a:spcBef>
            </a:pPr>
            <a:r>
              <a:rPr lang="vi-VN" altLang="en-US" sz="2801" b="1" dirty="0" err="1">
                <a:latin typeface="Times New Roman" panose="02020603050405020304" pitchFamily="18" charset="0"/>
              </a:rPr>
              <a:t>Tính</a:t>
            </a:r>
            <a:r>
              <a:rPr lang="vi-VN" altLang="en-US" sz="2801" b="1" dirty="0">
                <a:latin typeface="Times New Roman" panose="02020603050405020304" pitchFamily="18" charset="0"/>
              </a:rPr>
              <a:t> </a:t>
            </a:r>
            <a:r>
              <a:rPr lang="vi-VN" altLang="en-US" sz="2801" b="1" dirty="0" err="1">
                <a:latin typeface="Times New Roman" panose="02020603050405020304" pitchFamily="18" charset="0"/>
              </a:rPr>
              <a:t>đến</a:t>
            </a:r>
            <a:r>
              <a:rPr lang="vi-VN" altLang="en-US" sz="2801" b="1" dirty="0">
                <a:latin typeface="Times New Roman" panose="02020603050405020304" pitchFamily="18" charset="0"/>
              </a:rPr>
              <a:t> </a:t>
            </a:r>
            <a:r>
              <a:rPr lang="vi-VN" altLang="en-US" sz="2801" b="1" dirty="0" err="1">
                <a:latin typeface="Times New Roman" panose="02020603050405020304" pitchFamily="18" charset="0"/>
              </a:rPr>
              <a:t>ngày</a:t>
            </a:r>
            <a:r>
              <a:rPr lang="vi-VN" altLang="en-US" sz="2801" b="1" dirty="0">
                <a:latin typeface="Times New Roman" panose="02020603050405020304" pitchFamily="18" charset="0"/>
              </a:rPr>
              <a:t> </a:t>
            </a:r>
            <a:r>
              <a:rPr lang="vi-VN" altLang="en-US" sz="2801" b="1" dirty="0" err="1">
                <a:latin typeface="Times New Roman" panose="02020603050405020304" pitchFamily="18" charset="0"/>
              </a:rPr>
              <a:t>Việt</a:t>
            </a:r>
            <a:r>
              <a:rPr lang="vi-VN" altLang="en-US" sz="2801" b="1" dirty="0">
                <a:latin typeface="Times New Roman" panose="02020603050405020304" pitchFamily="18" charset="0"/>
              </a:rPr>
              <a:t> Nam </a:t>
            </a:r>
            <a:r>
              <a:rPr lang="vi-VN" altLang="en-US" sz="2801" b="1" dirty="0" err="1">
                <a:latin typeface="Times New Roman" panose="02020603050405020304" pitchFamily="18" charset="0"/>
              </a:rPr>
              <a:t>thống</a:t>
            </a:r>
            <a:r>
              <a:rPr lang="vi-VN" altLang="en-US" sz="2801" b="1" dirty="0">
                <a:latin typeface="Times New Roman" panose="02020603050405020304" pitchFamily="18" charset="0"/>
              </a:rPr>
              <a:t> </a:t>
            </a:r>
            <a:r>
              <a:rPr lang="vi-VN" altLang="en-US" sz="2801" b="1" dirty="0" err="1">
                <a:latin typeface="Times New Roman" panose="02020603050405020304" pitchFamily="18" charset="0"/>
              </a:rPr>
              <a:t>nhất</a:t>
            </a:r>
            <a:r>
              <a:rPr lang="vi-VN" altLang="en-US" sz="2801" b="1" dirty="0">
                <a:latin typeface="Times New Roman" panose="02020603050405020304" pitchFamily="18" charset="0"/>
              </a:rPr>
              <a:t>, </a:t>
            </a:r>
            <a:r>
              <a:rPr lang="vi-VN" altLang="en-US" sz="2801" b="1" dirty="0" err="1">
                <a:latin typeface="Times New Roman" panose="02020603050405020304" pitchFamily="18" charset="0"/>
              </a:rPr>
              <a:t>đường</a:t>
            </a:r>
            <a:r>
              <a:rPr lang="vi-VN" altLang="en-US" sz="2801" b="1" dirty="0">
                <a:latin typeface="Times New Roman" panose="02020603050405020304" pitchFamily="18" charset="0"/>
              </a:rPr>
              <a:t> </a:t>
            </a:r>
            <a:r>
              <a:rPr lang="vi-VN" altLang="en-US" sz="2801" b="1" dirty="0" err="1">
                <a:latin typeface="Times New Roman" panose="02020603050405020304" pitchFamily="18" charset="0"/>
              </a:rPr>
              <a:t>Trường</a:t>
            </a:r>
            <a:r>
              <a:rPr lang="vi-VN" altLang="en-US" sz="2801" b="1" dirty="0">
                <a:latin typeface="Times New Roman" panose="02020603050405020304" pitchFamily="18" charset="0"/>
              </a:rPr>
              <a:t> Sơn </a:t>
            </a:r>
            <a:r>
              <a:rPr lang="vi-VN" altLang="en-US" sz="2801" b="1" dirty="0" err="1">
                <a:latin typeface="Times New Roman" panose="02020603050405020304" pitchFamily="18" charset="0"/>
              </a:rPr>
              <a:t>đã</a:t>
            </a:r>
            <a:r>
              <a:rPr lang="vi-VN" altLang="en-US" sz="2801" b="1" dirty="0">
                <a:latin typeface="Times New Roman" panose="02020603050405020304" pitchFamily="18" charset="0"/>
              </a:rPr>
              <a:t> </a:t>
            </a:r>
            <a:r>
              <a:rPr lang="vi-VN" altLang="en-US" sz="2801" b="1" dirty="0" err="1">
                <a:latin typeface="Times New Roman" panose="02020603050405020304" pitchFamily="18" charset="0"/>
              </a:rPr>
              <a:t>tồn</a:t>
            </a:r>
            <a:r>
              <a:rPr lang="vi-VN" altLang="en-US" sz="2801" b="1" dirty="0">
                <a:latin typeface="Times New Roman" panose="02020603050405020304" pitchFamily="18" charset="0"/>
              </a:rPr>
              <a:t> </a:t>
            </a:r>
            <a:r>
              <a:rPr lang="vi-VN" altLang="en-US" sz="2801" b="1" dirty="0" err="1">
                <a:latin typeface="Times New Roman" panose="02020603050405020304" pitchFamily="18" charset="0"/>
              </a:rPr>
              <a:t>tại</a:t>
            </a:r>
            <a:r>
              <a:rPr lang="vi-VN" altLang="en-US" sz="2801" b="1" dirty="0">
                <a:latin typeface="Times New Roman" panose="02020603050405020304" pitchFamily="18" charset="0"/>
              </a:rPr>
              <a:t> </a:t>
            </a:r>
            <a:r>
              <a:rPr lang="vi-VN" altLang="en-US" sz="2801" b="1" dirty="0" err="1">
                <a:latin typeface="Times New Roman" panose="02020603050405020304" pitchFamily="18" charset="0"/>
              </a:rPr>
              <a:t>gần</a:t>
            </a:r>
            <a:r>
              <a:rPr lang="vi-VN" altLang="en-US" sz="2801" b="1" dirty="0">
                <a:latin typeface="Times New Roman" panose="02020603050405020304" pitchFamily="18" charset="0"/>
              </a:rPr>
              <a:t> 6000 </a:t>
            </a:r>
            <a:r>
              <a:rPr lang="vi-VN" altLang="en-US" sz="2801" b="1" dirty="0" err="1">
                <a:latin typeface="Times New Roman" panose="02020603050405020304" pitchFamily="18" charset="0"/>
              </a:rPr>
              <a:t>ngày</a:t>
            </a:r>
            <a:r>
              <a:rPr lang="vi-VN" altLang="en-US" sz="2801" b="1" dirty="0">
                <a:latin typeface="Times New Roman" panose="02020603050405020304" pitchFamily="18" charset="0"/>
              </a:rPr>
              <a:t> đêm. Trong </a:t>
            </a:r>
            <a:r>
              <a:rPr lang="vi-VN" altLang="en-US" sz="2801" b="1" dirty="0" err="1">
                <a:latin typeface="Times New Roman" panose="02020603050405020304" pitchFamily="18" charset="0"/>
              </a:rPr>
              <a:t>các</a:t>
            </a:r>
            <a:r>
              <a:rPr lang="vi-VN" altLang="en-US" sz="2801" b="1" dirty="0">
                <a:latin typeface="Times New Roman" panose="02020603050405020304" pitchFamily="18" charset="0"/>
              </a:rPr>
              <a:t> </a:t>
            </a:r>
            <a:r>
              <a:rPr lang="vi-VN" altLang="en-US" sz="2801" b="1" dirty="0" err="1">
                <a:latin typeface="Times New Roman" panose="02020603050405020304" pitchFamily="18" charset="0"/>
              </a:rPr>
              <a:t>chiến</a:t>
            </a:r>
            <a:r>
              <a:rPr lang="vi-VN" altLang="en-US" sz="2801" b="1" dirty="0">
                <a:latin typeface="Times New Roman" panose="02020603050405020304" pitchFamily="18" charset="0"/>
              </a:rPr>
              <a:t> </a:t>
            </a:r>
            <a:r>
              <a:rPr lang="vi-VN" altLang="en-US" sz="2801" b="1" dirty="0" err="1">
                <a:latin typeface="Times New Roman" panose="02020603050405020304" pitchFamily="18" charset="0"/>
              </a:rPr>
              <a:t>dịch</a:t>
            </a:r>
            <a:r>
              <a:rPr lang="vi-VN" altLang="en-US" sz="2801" b="1" dirty="0">
                <a:latin typeface="Times New Roman" panose="02020603050405020304" pitchFamily="18" charset="0"/>
              </a:rPr>
              <a:t> </a:t>
            </a:r>
            <a:r>
              <a:rPr lang="vi-VN" altLang="en-US" sz="2801" b="1" dirty="0" err="1">
                <a:latin typeface="Times New Roman" panose="02020603050405020304" pitchFamily="18" charset="0"/>
              </a:rPr>
              <a:t>đánh</a:t>
            </a:r>
            <a:r>
              <a:rPr lang="vi-VN" altLang="en-US" sz="2801" b="1" dirty="0">
                <a:latin typeface="Times New Roman" panose="02020603050405020304" pitchFamily="18" charset="0"/>
              </a:rPr>
              <a:t> </a:t>
            </a:r>
            <a:r>
              <a:rPr lang="vi-VN" altLang="en-US" sz="2801" b="1" dirty="0" err="1">
                <a:latin typeface="Times New Roman" panose="02020603050405020304" pitchFamily="18" charset="0"/>
              </a:rPr>
              <a:t>phá</a:t>
            </a:r>
            <a:r>
              <a:rPr lang="vi-VN" altLang="en-US" sz="2801" b="1" dirty="0">
                <a:latin typeface="Times New Roman" panose="02020603050405020304" pitchFamily="18" charset="0"/>
              </a:rPr>
              <a:t> </a:t>
            </a:r>
            <a:r>
              <a:rPr lang="vi-VN" altLang="en-US" sz="2801" b="1" dirty="0" err="1">
                <a:latin typeface="Times New Roman" panose="02020603050405020304" pitchFamily="18" charset="0"/>
              </a:rPr>
              <a:t>từ</a:t>
            </a:r>
            <a:r>
              <a:rPr lang="vi-VN" altLang="en-US" sz="2801" b="1" dirty="0">
                <a:latin typeface="Times New Roman" panose="02020603050405020304" pitchFamily="18" charset="0"/>
              </a:rPr>
              <a:t> năm 1965 </a:t>
            </a:r>
            <a:r>
              <a:rPr lang="vi-VN" altLang="en-US" sz="2801" b="1" dirty="0" err="1">
                <a:latin typeface="Times New Roman" panose="02020603050405020304" pitchFamily="18" charset="0"/>
              </a:rPr>
              <a:t>đến</a:t>
            </a:r>
            <a:r>
              <a:rPr lang="vi-VN" altLang="en-US" sz="2801" b="1" dirty="0">
                <a:latin typeface="Times New Roman" panose="02020603050405020304" pitchFamily="18" charset="0"/>
              </a:rPr>
              <a:t> năm 1972, </a:t>
            </a:r>
            <a:r>
              <a:rPr lang="vi-VN" altLang="en-US" sz="2801" b="1" dirty="0" err="1">
                <a:latin typeface="Times New Roman" panose="02020603050405020304" pitchFamily="18" charset="0"/>
              </a:rPr>
              <a:t>Mỹ</a:t>
            </a:r>
            <a:r>
              <a:rPr lang="vi-VN" altLang="en-US" sz="2801" b="1" dirty="0">
                <a:latin typeface="Times New Roman" panose="02020603050405020304" pitchFamily="18" charset="0"/>
              </a:rPr>
              <a:t> </a:t>
            </a:r>
            <a:r>
              <a:rPr lang="vi-VN" altLang="en-US" sz="2801" b="1" dirty="0" err="1">
                <a:latin typeface="Times New Roman" panose="02020603050405020304" pitchFamily="18" charset="0"/>
              </a:rPr>
              <a:t>đã</a:t>
            </a:r>
            <a:r>
              <a:rPr lang="vi-VN" altLang="en-US" sz="2801" b="1" dirty="0">
                <a:latin typeface="Times New Roman" panose="02020603050405020304" pitchFamily="18" charset="0"/>
              </a:rPr>
              <a:t> huy </a:t>
            </a:r>
            <a:r>
              <a:rPr lang="vi-VN" altLang="en-US" sz="2801" b="1" dirty="0" err="1">
                <a:latin typeface="Times New Roman" panose="02020603050405020304" pitchFamily="18" charset="0"/>
              </a:rPr>
              <a:t>động</a:t>
            </a:r>
            <a:r>
              <a:rPr lang="vi-VN" altLang="en-US" sz="2801" b="1" dirty="0">
                <a:latin typeface="Times New Roman" panose="02020603050405020304" pitchFamily="18" charset="0"/>
              </a:rPr>
              <a:t> </a:t>
            </a:r>
            <a:r>
              <a:rPr lang="vi-VN" altLang="en-US" sz="2801" b="1" dirty="0" err="1">
                <a:latin typeface="Times New Roman" panose="02020603050405020304" pitchFamily="18" charset="0"/>
              </a:rPr>
              <a:t>khoảng</a:t>
            </a:r>
            <a:r>
              <a:rPr lang="vi-VN" altLang="en-US" sz="2801" b="1" dirty="0">
                <a:latin typeface="Times New Roman" panose="02020603050405020304" pitchFamily="18" charset="0"/>
              </a:rPr>
              <a:t> 733.000 </a:t>
            </a:r>
            <a:r>
              <a:rPr lang="vi-VN" altLang="en-US" sz="2801" b="1" dirty="0" err="1">
                <a:latin typeface="Times New Roman" panose="02020603050405020304" pitchFamily="18" charset="0"/>
              </a:rPr>
              <a:t>chuyến</a:t>
            </a:r>
            <a:r>
              <a:rPr lang="vi-VN" altLang="en-US" sz="2801" b="1" dirty="0">
                <a:latin typeface="Times New Roman" panose="02020603050405020304" pitchFamily="18" charset="0"/>
              </a:rPr>
              <a:t> </a:t>
            </a:r>
            <a:r>
              <a:rPr lang="vi-VN" altLang="en-US" sz="2801" b="1" dirty="0" err="1">
                <a:latin typeface="Times New Roman" panose="02020603050405020304" pitchFamily="18" charset="0"/>
              </a:rPr>
              <a:t>máy</a:t>
            </a:r>
            <a:r>
              <a:rPr lang="vi-VN" altLang="en-US" sz="2801" b="1" dirty="0">
                <a:latin typeface="Times New Roman" panose="02020603050405020304" pitchFamily="18" charset="0"/>
              </a:rPr>
              <a:t> bay, </a:t>
            </a:r>
            <a:r>
              <a:rPr lang="vi-VN" altLang="en-US" sz="2801" b="1" dirty="0" err="1">
                <a:latin typeface="Times New Roman" panose="02020603050405020304" pitchFamily="18" charset="0"/>
              </a:rPr>
              <a:t>đánh</a:t>
            </a:r>
            <a:r>
              <a:rPr lang="vi-VN" altLang="en-US" sz="2801" b="1" dirty="0">
                <a:latin typeface="Times New Roman" panose="02020603050405020304" pitchFamily="18" charset="0"/>
              </a:rPr>
              <a:t> </a:t>
            </a:r>
            <a:r>
              <a:rPr lang="vi-VN" altLang="en-US" sz="2801" b="1" dirty="0" err="1">
                <a:latin typeface="Times New Roman" panose="02020603050405020304" pitchFamily="18" charset="0"/>
              </a:rPr>
              <a:t>phá</a:t>
            </a:r>
            <a:r>
              <a:rPr lang="vi-VN" altLang="en-US" sz="2801" b="1" dirty="0">
                <a:latin typeface="Times New Roman" panose="02020603050405020304" pitchFamily="18" charset="0"/>
              </a:rPr>
              <a:t> </a:t>
            </a:r>
            <a:r>
              <a:rPr lang="vi-VN" altLang="en-US" sz="2801" b="1" dirty="0" err="1">
                <a:latin typeface="Times New Roman" panose="02020603050405020304" pitchFamily="18" charset="0"/>
              </a:rPr>
              <a:t>khoảng</a:t>
            </a:r>
            <a:r>
              <a:rPr lang="vi-VN" altLang="en-US" sz="2801" b="1" dirty="0">
                <a:latin typeface="Times New Roman" panose="02020603050405020304" pitchFamily="18" charset="0"/>
              </a:rPr>
              <a:t> 152.000 </a:t>
            </a:r>
            <a:r>
              <a:rPr lang="vi-VN" altLang="en-US" sz="2801" b="1" dirty="0" err="1">
                <a:latin typeface="Times New Roman" panose="02020603050405020304" pitchFamily="18" charset="0"/>
              </a:rPr>
              <a:t>trận</a:t>
            </a:r>
            <a:r>
              <a:rPr lang="vi-VN" altLang="en-US" sz="2801" b="1" dirty="0">
                <a:latin typeface="Times New Roman" panose="02020603050405020304" pitchFamily="18" charset="0"/>
              </a:rPr>
              <a:t>; </a:t>
            </a:r>
            <a:r>
              <a:rPr lang="vi-VN" altLang="en-US" sz="2801" b="1" dirty="0" err="1">
                <a:latin typeface="Times New Roman" panose="02020603050405020304" pitchFamily="18" charset="0"/>
              </a:rPr>
              <a:t>ném</a:t>
            </a:r>
            <a:r>
              <a:rPr lang="vi-VN" altLang="en-US" sz="2801" b="1" dirty="0">
                <a:latin typeface="Times New Roman" panose="02020603050405020304" pitchFamily="18" charset="0"/>
              </a:rPr>
              <a:t> </a:t>
            </a:r>
            <a:r>
              <a:rPr lang="vi-VN" altLang="en-US" sz="2801" b="1" dirty="0" err="1">
                <a:latin typeface="Times New Roman" panose="02020603050405020304" pitchFamily="18" charset="0"/>
              </a:rPr>
              <a:t>xuống</a:t>
            </a:r>
            <a:r>
              <a:rPr lang="vi-VN" altLang="en-US" sz="2801" b="1" dirty="0">
                <a:latin typeface="Times New Roman" panose="02020603050405020304" pitchFamily="18" charset="0"/>
              </a:rPr>
              <a:t> </a:t>
            </a:r>
            <a:r>
              <a:rPr lang="vi-VN" altLang="en-US" sz="2801" b="1" dirty="0" err="1">
                <a:latin typeface="Times New Roman" panose="02020603050405020304" pitchFamily="18" charset="0"/>
              </a:rPr>
              <a:t>các</a:t>
            </a:r>
            <a:r>
              <a:rPr lang="vi-VN" altLang="en-US" sz="2801" b="1" dirty="0">
                <a:latin typeface="Times New Roman" panose="02020603050405020304" pitchFamily="18" charset="0"/>
              </a:rPr>
              <a:t> </a:t>
            </a:r>
            <a:r>
              <a:rPr lang="vi-VN" altLang="en-US" sz="2801" b="1" dirty="0" err="1">
                <a:latin typeface="Times New Roman" panose="02020603050405020304" pitchFamily="18" charset="0"/>
              </a:rPr>
              <a:t>tuyến</a:t>
            </a:r>
            <a:r>
              <a:rPr lang="vi-VN" altLang="en-US" sz="2801" b="1" dirty="0">
                <a:latin typeface="Times New Roman" panose="02020603050405020304" pitchFamily="18" charset="0"/>
              </a:rPr>
              <a:t> </a:t>
            </a:r>
            <a:r>
              <a:rPr lang="vi-VN" altLang="en-US" sz="2801" b="1" dirty="0" err="1">
                <a:latin typeface="Times New Roman" panose="02020603050405020304" pitchFamily="18" charset="0"/>
              </a:rPr>
              <a:t>đường</a:t>
            </a:r>
            <a:r>
              <a:rPr lang="vi-VN" altLang="en-US" sz="2801" b="1" dirty="0">
                <a:latin typeface="Times New Roman" panose="02020603050405020304" pitchFamily="18" charset="0"/>
              </a:rPr>
              <a:t> </a:t>
            </a:r>
            <a:r>
              <a:rPr lang="vi-VN" altLang="en-US" sz="2801" b="1" dirty="0" err="1">
                <a:latin typeface="Times New Roman" panose="02020603050405020304" pitchFamily="18" charset="0"/>
              </a:rPr>
              <a:t>Trường</a:t>
            </a:r>
            <a:r>
              <a:rPr lang="vi-VN" altLang="en-US" sz="2801" b="1" dirty="0">
                <a:latin typeface="Times New Roman" panose="02020603050405020304" pitchFamily="18" charset="0"/>
              </a:rPr>
              <a:t> Sơn </a:t>
            </a:r>
            <a:r>
              <a:rPr lang="vi-VN" altLang="en-US" sz="2801" b="1" dirty="0" err="1">
                <a:latin typeface="Times New Roman" panose="02020603050405020304" pitchFamily="18" charset="0"/>
              </a:rPr>
              <a:t>gần</a:t>
            </a:r>
            <a:r>
              <a:rPr lang="vi-VN" altLang="en-US" sz="2801" b="1" dirty="0">
                <a:latin typeface="Times New Roman" panose="02020603050405020304" pitchFamily="18" charset="0"/>
              </a:rPr>
              <a:t> 4 </a:t>
            </a:r>
            <a:r>
              <a:rPr lang="vi-VN" altLang="en-US" sz="2801" b="1" dirty="0" err="1">
                <a:latin typeface="Times New Roman" panose="02020603050405020304" pitchFamily="18" charset="0"/>
              </a:rPr>
              <a:t>triệu</a:t>
            </a:r>
            <a:r>
              <a:rPr lang="vi-VN" altLang="en-US" sz="2801" b="1" dirty="0">
                <a:latin typeface="Times New Roman" panose="02020603050405020304" pitchFamily="18" charset="0"/>
              </a:rPr>
              <a:t> </a:t>
            </a:r>
            <a:r>
              <a:rPr lang="vi-VN" altLang="en-US" sz="2801" b="1" dirty="0" err="1">
                <a:latin typeface="Times New Roman" panose="02020603050405020304" pitchFamily="18" charset="0"/>
              </a:rPr>
              <a:t>tấn</a:t>
            </a:r>
            <a:r>
              <a:rPr lang="vi-VN" altLang="en-US" sz="2801" b="1" dirty="0">
                <a:latin typeface="Times New Roman" panose="02020603050405020304" pitchFamily="18" charset="0"/>
              </a:rPr>
              <a:t> bom </a:t>
            </a:r>
            <a:r>
              <a:rPr lang="vi-VN" altLang="en-US" sz="2801" b="1" dirty="0" err="1">
                <a:latin typeface="Times New Roman" panose="02020603050405020304" pitchFamily="18" charset="0"/>
              </a:rPr>
              <a:t>đạn</a:t>
            </a:r>
            <a:r>
              <a:rPr lang="vi-VN" altLang="en-US" sz="2801" b="1" dirty="0">
                <a:latin typeface="Times New Roman" panose="02020603050405020304" pitchFamily="18" charset="0"/>
              </a:rPr>
              <a:t>. Hơn 20.000 </a:t>
            </a:r>
            <a:r>
              <a:rPr lang="vi-VN" altLang="en-US" sz="2801" b="1" dirty="0" err="1">
                <a:latin typeface="Times New Roman" panose="02020603050405020304" pitchFamily="18" charset="0"/>
              </a:rPr>
              <a:t>bộ</a:t>
            </a:r>
            <a:r>
              <a:rPr lang="vi-VN" altLang="en-US" sz="2801" b="1" dirty="0">
                <a:latin typeface="Times New Roman" panose="02020603050405020304" pitchFamily="18" charset="0"/>
              </a:rPr>
              <a:t> </a:t>
            </a:r>
            <a:r>
              <a:rPr lang="vi-VN" altLang="en-US" sz="2801" b="1" dirty="0" err="1">
                <a:latin typeface="Times New Roman" panose="02020603050405020304" pitchFamily="18" charset="0"/>
              </a:rPr>
              <a:t>đội</a:t>
            </a:r>
            <a:r>
              <a:rPr lang="vi-VN" altLang="en-US" sz="2801" b="1" dirty="0">
                <a:latin typeface="Times New Roman" panose="02020603050405020304" pitchFamily="18" charset="0"/>
              </a:rPr>
              <a:t>, thanh niên xung phong, công nhân giao thông </a:t>
            </a:r>
            <a:r>
              <a:rPr lang="vi-VN" altLang="en-US" sz="2801" b="1" dirty="0" err="1">
                <a:latin typeface="Times New Roman" panose="02020603050405020304" pitchFamily="18" charset="0"/>
              </a:rPr>
              <a:t>đã</a:t>
            </a:r>
            <a:r>
              <a:rPr lang="vi-VN" altLang="en-US" sz="2801" b="1" dirty="0">
                <a:latin typeface="Times New Roman" panose="02020603050405020304" pitchFamily="18" charset="0"/>
              </a:rPr>
              <a:t> hy sinh; hơn ba </a:t>
            </a:r>
            <a:r>
              <a:rPr lang="vi-VN" altLang="en-US" sz="2801" b="1" dirty="0" err="1">
                <a:latin typeface="Times New Roman" panose="02020603050405020304" pitchFamily="18" charset="0"/>
              </a:rPr>
              <a:t>vạn</a:t>
            </a:r>
            <a:r>
              <a:rPr lang="vi-VN" altLang="en-US" sz="2801" b="1" dirty="0">
                <a:latin typeface="Times New Roman" panose="02020603050405020304" pitchFamily="18" charset="0"/>
              </a:rPr>
              <a:t> </a:t>
            </a:r>
            <a:r>
              <a:rPr lang="vi-VN" altLang="en-US" sz="2801" b="1" dirty="0" err="1">
                <a:latin typeface="Times New Roman" panose="02020603050405020304" pitchFamily="18" charset="0"/>
              </a:rPr>
              <a:t>người</a:t>
            </a:r>
            <a:r>
              <a:rPr lang="vi-VN" altLang="en-US" sz="2801" b="1" dirty="0">
                <a:latin typeface="Times New Roman" panose="02020603050405020304" pitchFamily="18" charset="0"/>
              </a:rPr>
              <a:t> </a:t>
            </a:r>
            <a:r>
              <a:rPr lang="vi-VN" altLang="en-US" sz="2801" b="1" dirty="0" err="1">
                <a:latin typeface="Times New Roman" panose="02020603050405020304" pitchFamily="18" charset="0"/>
              </a:rPr>
              <a:t>bị</a:t>
            </a:r>
            <a:r>
              <a:rPr lang="vi-VN" altLang="en-US" sz="2801" b="1" dirty="0">
                <a:latin typeface="Times New Roman" panose="02020603050405020304" pitchFamily="18" charset="0"/>
              </a:rPr>
              <a:t> thương, </a:t>
            </a:r>
            <a:r>
              <a:rPr lang="vi-VN" altLang="en-US" sz="2801" b="1" dirty="0" err="1">
                <a:latin typeface="Times New Roman" panose="02020603050405020304" pitchFamily="18" charset="0"/>
              </a:rPr>
              <a:t>khoảng</a:t>
            </a:r>
            <a:r>
              <a:rPr lang="vi-VN" altLang="en-US" sz="2801" b="1" dirty="0">
                <a:latin typeface="Times New Roman" panose="02020603050405020304" pitchFamily="18" charset="0"/>
              </a:rPr>
              <a:t> 14.500 xe - </a:t>
            </a:r>
            <a:r>
              <a:rPr lang="vi-VN" altLang="en-US" sz="2801" b="1" dirty="0" err="1">
                <a:latin typeface="Times New Roman" panose="02020603050405020304" pitchFamily="18" charset="0"/>
              </a:rPr>
              <a:t>máy</a:t>
            </a:r>
            <a:r>
              <a:rPr lang="vi-VN" altLang="en-US" sz="2801" b="1" dirty="0">
                <a:latin typeface="Times New Roman" panose="02020603050405020304" pitchFamily="18" charset="0"/>
              </a:rPr>
              <a:t> </a:t>
            </a:r>
            <a:r>
              <a:rPr lang="vi-VN" altLang="en-US" sz="2801" b="1" dirty="0" err="1">
                <a:latin typeface="Times New Roman" panose="02020603050405020304" pitchFamily="18" charset="0"/>
              </a:rPr>
              <a:t>các</a:t>
            </a:r>
            <a:r>
              <a:rPr lang="vi-VN" altLang="en-US" sz="2801" b="1" dirty="0">
                <a:latin typeface="Times New Roman" panose="02020603050405020304" pitchFamily="18" charset="0"/>
              </a:rPr>
              <a:t> </a:t>
            </a:r>
            <a:r>
              <a:rPr lang="vi-VN" altLang="en-US" sz="2801" b="1" dirty="0" err="1">
                <a:latin typeface="Times New Roman" panose="02020603050405020304" pitchFamily="18" charset="0"/>
              </a:rPr>
              <a:t>loại</a:t>
            </a:r>
            <a:r>
              <a:rPr lang="vi-VN" altLang="en-US" sz="2801" b="1" dirty="0">
                <a:latin typeface="Times New Roman" panose="02020603050405020304" pitchFamily="18" charset="0"/>
              </a:rPr>
              <a:t>, hơn 700 </a:t>
            </a:r>
            <a:r>
              <a:rPr lang="vi-VN" altLang="en-US" sz="2801" b="1" dirty="0" err="1">
                <a:latin typeface="Times New Roman" panose="02020603050405020304" pitchFamily="18" charset="0"/>
              </a:rPr>
              <a:t>khẩu</a:t>
            </a:r>
            <a:r>
              <a:rPr lang="vi-VN" altLang="en-US" sz="2801" b="1" dirty="0">
                <a:latin typeface="Times New Roman" panose="02020603050405020304" pitchFamily="18" charset="0"/>
              </a:rPr>
              <a:t> </a:t>
            </a:r>
            <a:r>
              <a:rPr lang="vi-VN" altLang="en-US" sz="2801" b="1" dirty="0" err="1">
                <a:latin typeface="Times New Roman" panose="02020603050405020304" pitchFamily="18" charset="0"/>
              </a:rPr>
              <a:t>súng</a:t>
            </a:r>
            <a:r>
              <a:rPr lang="vi-VN" altLang="en-US" sz="2801" b="1" dirty="0">
                <a:latin typeface="Times New Roman" panose="02020603050405020304" pitchFamily="18" charset="0"/>
              </a:rPr>
              <a:t> </a:t>
            </a:r>
            <a:r>
              <a:rPr lang="vi-VN" altLang="en-US" sz="2801" b="1" dirty="0" err="1">
                <a:latin typeface="Times New Roman" panose="02020603050405020304" pitchFamily="18" charset="0"/>
              </a:rPr>
              <a:t>pháo</a:t>
            </a:r>
            <a:r>
              <a:rPr lang="vi-VN" altLang="en-US" sz="2801" b="1" dirty="0">
                <a:latin typeface="Times New Roman" panose="02020603050405020304" pitchFamily="18" charset="0"/>
              </a:rPr>
              <a:t> </a:t>
            </a:r>
            <a:r>
              <a:rPr lang="vi-VN" altLang="en-US" sz="2801" b="1" dirty="0" err="1">
                <a:latin typeface="Times New Roman" panose="02020603050405020304" pitchFamily="18" charset="0"/>
              </a:rPr>
              <a:t>bị</a:t>
            </a:r>
            <a:r>
              <a:rPr lang="vi-VN" altLang="en-US" sz="2801" b="1" dirty="0">
                <a:latin typeface="Times New Roman" panose="02020603050405020304" pitchFamily="18" charset="0"/>
              </a:rPr>
              <a:t> hư </a:t>
            </a:r>
            <a:r>
              <a:rPr lang="vi-VN" altLang="en-US" sz="2801" b="1" dirty="0" err="1">
                <a:latin typeface="Times New Roman" panose="02020603050405020304" pitchFamily="18" charset="0"/>
              </a:rPr>
              <a:t>hỏng</a:t>
            </a:r>
            <a:r>
              <a:rPr lang="vi-VN" altLang="en-US" sz="2801" b="1" dirty="0">
                <a:latin typeface="Times New Roman" panose="02020603050405020304" pitchFamily="18" charset="0"/>
              </a:rPr>
              <a:t>; hơn 90.000 </a:t>
            </a:r>
            <a:r>
              <a:rPr lang="vi-VN" altLang="en-US" sz="2801" b="1" dirty="0" err="1">
                <a:latin typeface="Times New Roman" panose="02020603050405020304" pitchFamily="18" charset="0"/>
              </a:rPr>
              <a:t>tấn</a:t>
            </a:r>
            <a:r>
              <a:rPr lang="vi-VN" altLang="en-US" sz="2801" b="1" dirty="0">
                <a:latin typeface="Times New Roman" panose="02020603050405020304" pitchFamily="18" charset="0"/>
              </a:rPr>
              <a:t> </a:t>
            </a:r>
            <a:r>
              <a:rPr lang="vi-VN" altLang="en-US" sz="2801" b="1" dirty="0" err="1">
                <a:latin typeface="Times New Roman" panose="02020603050405020304" pitchFamily="18" charset="0"/>
              </a:rPr>
              <a:t>hàng</a:t>
            </a:r>
            <a:r>
              <a:rPr lang="vi-VN" altLang="en-US" sz="2801" b="1" dirty="0">
                <a:latin typeface="Times New Roman" panose="02020603050405020304" pitchFamily="18" charset="0"/>
              </a:rPr>
              <a:t> </a:t>
            </a:r>
            <a:r>
              <a:rPr lang="vi-VN" altLang="en-US" sz="2801" b="1" dirty="0" err="1">
                <a:latin typeface="Times New Roman" panose="02020603050405020304" pitchFamily="18" charset="0"/>
              </a:rPr>
              <a:t>hóa</a:t>
            </a:r>
            <a:r>
              <a:rPr lang="vi-VN" altLang="en-US" sz="2801" b="1" dirty="0">
                <a:latin typeface="Times New Roman" panose="02020603050405020304" pitchFamily="18" charset="0"/>
              </a:rPr>
              <a:t> </a:t>
            </a:r>
            <a:r>
              <a:rPr lang="vi-VN" altLang="en-US" sz="2801" b="1" dirty="0" err="1">
                <a:latin typeface="Times New Roman" panose="02020603050405020304" pitchFamily="18" charset="0"/>
              </a:rPr>
              <a:t>bị</a:t>
            </a:r>
            <a:r>
              <a:rPr lang="vi-VN" altLang="en-US" sz="2801" b="1" dirty="0">
                <a:latin typeface="Times New Roman" panose="02020603050405020304" pitchFamily="18" charset="0"/>
              </a:rPr>
              <a:t> </a:t>
            </a:r>
            <a:r>
              <a:rPr lang="vi-VN" altLang="en-US" sz="2801" b="1" dirty="0" err="1">
                <a:latin typeface="Times New Roman" panose="02020603050405020304" pitchFamily="18" charset="0"/>
              </a:rPr>
              <a:t>đánh</a:t>
            </a:r>
            <a:r>
              <a:rPr lang="vi-VN" altLang="en-US" sz="2801" b="1" dirty="0">
                <a:latin typeface="Times New Roman" panose="02020603050405020304" pitchFamily="18" charset="0"/>
              </a:rPr>
              <a:t> </a:t>
            </a:r>
            <a:r>
              <a:rPr lang="vi-VN" altLang="en-US" sz="2801" b="1" dirty="0" err="1">
                <a:latin typeface="Times New Roman" panose="02020603050405020304" pitchFamily="18" charset="0"/>
              </a:rPr>
              <a:t>cháy</a:t>
            </a:r>
            <a:r>
              <a:rPr lang="vi-VN" altLang="en-US" sz="2801" b="1" dirty="0">
                <a:latin typeface="Times New Roman" panose="02020603050405020304" pitchFamily="18" charset="0"/>
              </a:rPr>
              <a:t>...</a:t>
            </a:r>
          </a:p>
        </p:txBody>
      </p:sp>
    </p:spTree>
    <p:extLst>
      <p:ext uri="{BB962C8B-B14F-4D97-AF65-F5344CB8AC3E}">
        <p14:creationId xmlns:p14="http://schemas.microsoft.com/office/powerpoint/2010/main" val="14473725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withEffect">
                                  <p:stCondLst>
                                    <p:cond delay="0"/>
                                  </p:stCondLst>
                                  <p:childTnLst>
                                    <p:set>
                                      <p:cBhvr>
                                        <p:cTn id="6" dur="1" fill="hold">
                                          <p:stCondLst>
                                            <p:cond delay="0"/>
                                          </p:stCondLst>
                                        </p:cTn>
                                        <p:tgtEl>
                                          <p:spTgt spid="198660"/>
                                        </p:tgtEl>
                                        <p:attrNameLst>
                                          <p:attrName>style.visibility</p:attrName>
                                        </p:attrNameLst>
                                      </p:cBhvr>
                                      <p:to>
                                        <p:strVal val="visible"/>
                                      </p:to>
                                    </p:set>
                                    <p:animEffect transition="in" filter="wheel(4)">
                                      <p:cBhvr>
                                        <p:cTn id="7" dur="500"/>
                                        <p:tgtEl>
                                          <p:spTgt spid="198660"/>
                                        </p:tgtEl>
                                      </p:cBhvr>
                                    </p:animEffect>
                                  </p:childTnLst>
                                </p:cTn>
                              </p:par>
                              <p:par>
                                <p:cTn id="8" presetID="4" presetClass="entr" presetSubtype="16" repeatCount="indefinite" fill="hold" grpId="0" nodeType="withEffect">
                                  <p:stCondLst>
                                    <p:cond delay="0"/>
                                  </p:stCondLst>
                                  <p:endCondLst>
                                    <p:cond evt="onNext" delay="0">
                                      <p:tgtEl>
                                        <p:sldTgt/>
                                      </p:tgtEl>
                                    </p:cond>
                                  </p:endCondLst>
                                  <p:childTnLst>
                                    <p:set>
                                      <p:cBhvr>
                                        <p:cTn id="9" dur="1" fill="hold">
                                          <p:stCondLst>
                                            <p:cond delay="0"/>
                                          </p:stCondLst>
                                        </p:cTn>
                                        <p:tgtEl>
                                          <p:spTgt spid="198661"/>
                                        </p:tgtEl>
                                        <p:attrNameLst>
                                          <p:attrName>style.visibility</p:attrName>
                                        </p:attrNameLst>
                                      </p:cBhvr>
                                      <p:to>
                                        <p:strVal val="visible"/>
                                      </p:to>
                                    </p:set>
                                    <p:animEffect transition="in" filter="box(in)">
                                      <p:cBhvr>
                                        <p:cTn id="10" dur="500"/>
                                        <p:tgtEl>
                                          <p:spTgt spid="198661"/>
                                        </p:tgtEl>
                                      </p:cBhvr>
                                    </p:animEffect>
                                  </p:childTnLst>
                                </p:cTn>
                              </p:par>
                              <p:par>
                                <p:cTn id="11" presetID="4" presetClass="entr" presetSubtype="16" repeatCount="indefinite" fill="hold" grpId="0" nodeType="withEffect">
                                  <p:stCondLst>
                                    <p:cond delay="0"/>
                                  </p:stCondLst>
                                  <p:endCondLst>
                                    <p:cond evt="onNext" delay="0">
                                      <p:tgtEl>
                                        <p:sldTgt/>
                                      </p:tgtEl>
                                    </p:cond>
                                  </p:endCondLst>
                                  <p:childTnLst>
                                    <p:set>
                                      <p:cBhvr>
                                        <p:cTn id="12" dur="1" fill="hold">
                                          <p:stCondLst>
                                            <p:cond delay="0"/>
                                          </p:stCondLst>
                                        </p:cTn>
                                        <p:tgtEl>
                                          <p:spTgt spid="198662"/>
                                        </p:tgtEl>
                                        <p:attrNameLst>
                                          <p:attrName>style.visibility</p:attrName>
                                        </p:attrNameLst>
                                      </p:cBhvr>
                                      <p:to>
                                        <p:strVal val="visible"/>
                                      </p:to>
                                    </p:set>
                                    <p:animEffect transition="in" filter="box(in)">
                                      <p:cBhvr>
                                        <p:cTn id="13" dur="500"/>
                                        <p:tgtEl>
                                          <p:spTgt spid="198662"/>
                                        </p:tgtEl>
                                      </p:cBhvr>
                                    </p:animEffect>
                                  </p:childTnLst>
                                </p:cTn>
                              </p:par>
                              <p:par>
                                <p:cTn id="14" presetID="4" presetClass="entr" presetSubtype="16" repeatCount="indefinite" fill="hold" grpId="0" nodeType="withEffect">
                                  <p:stCondLst>
                                    <p:cond delay="0"/>
                                  </p:stCondLst>
                                  <p:endCondLst>
                                    <p:cond evt="onNext" delay="0">
                                      <p:tgtEl>
                                        <p:sldTgt/>
                                      </p:tgtEl>
                                    </p:cond>
                                  </p:endCondLst>
                                  <p:childTnLst>
                                    <p:set>
                                      <p:cBhvr>
                                        <p:cTn id="15" dur="1" fill="hold">
                                          <p:stCondLst>
                                            <p:cond delay="0"/>
                                          </p:stCondLst>
                                        </p:cTn>
                                        <p:tgtEl>
                                          <p:spTgt spid="198663"/>
                                        </p:tgtEl>
                                        <p:attrNameLst>
                                          <p:attrName>style.visibility</p:attrName>
                                        </p:attrNameLst>
                                      </p:cBhvr>
                                      <p:to>
                                        <p:strVal val="visible"/>
                                      </p:to>
                                    </p:set>
                                    <p:animEffect transition="in" filter="box(in)">
                                      <p:cBhvr>
                                        <p:cTn id="16" dur="500"/>
                                        <p:tgtEl>
                                          <p:spTgt spid="198663"/>
                                        </p:tgtEl>
                                      </p:cBhvr>
                                    </p:animEffect>
                                  </p:childTnLst>
                                </p:cTn>
                              </p:par>
                              <p:par>
                                <p:cTn id="17" presetID="4" presetClass="entr" presetSubtype="16" repeatCount="indefinite" fill="hold" grpId="0" nodeType="withEffect">
                                  <p:stCondLst>
                                    <p:cond delay="0"/>
                                  </p:stCondLst>
                                  <p:endCondLst>
                                    <p:cond evt="onNext" delay="0">
                                      <p:tgtEl>
                                        <p:sldTgt/>
                                      </p:tgtEl>
                                    </p:cond>
                                  </p:endCondLst>
                                  <p:childTnLst>
                                    <p:set>
                                      <p:cBhvr>
                                        <p:cTn id="18" dur="1" fill="hold">
                                          <p:stCondLst>
                                            <p:cond delay="0"/>
                                          </p:stCondLst>
                                        </p:cTn>
                                        <p:tgtEl>
                                          <p:spTgt spid="198664"/>
                                        </p:tgtEl>
                                        <p:attrNameLst>
                                          <p:attrName>style.visibility</p:attrName>
                                        </p:attrNameLst>
                                      </p:cBhvr>
                                      <p:to>
                                        <p:strVal val="visible"/>
                                      </p:to>
                                    </p:set>
                                    <p:animEffect transition="in" filter="box(in)">
                                      <p:cBhvr>
                                        <p:cTn id="19" dur="500"/>
                                        <p:tgtEl>
                                          <p:spTgt spid="198664"/>
                                        </p:tgtEl>
                                      </p:cBhvr>
                                    </p:animEffect>
                                  </p:childTnLst>
                                </p:cTn>
                              </p:par>
                              <p:par>
                                <p:cTn id="20" presetID="4" presetClass="entr" presetSubtype="16" repeatCount="indefinite" fill="hold" grpId="0" nodeType="withEffect">
                                  <p:stCondLst>
                                    <p:cond delay="0"/>
                                  </p:stCondLst>
                                  <p:endCondLst>
                                    <p:cond evt="onNext" delay="0">
                                      <p:tgtEl>
                                        <p:sldTgt/>
                                      </p:tgtEl>
                                    </p:cond>
                                  </p:endCondLst>
                                  <p:childTnLst>
                                    <p:set>
                                      <p:cBhvr>
                                        <p:cTn id="21" dur="1" fill="hold">
                                          <p:stCondLst>
                                            <p:cond delay="0"/>
                                          </p:stCondLst>
                                        </p:cTn>
                                        <p:tgtEl>
                                          <p:spTgt spid="198665"/>
                                        </p:tgtEl>
                                        <p:attrNameLst>
                                          <p:attrName>style.visibility</p:attrName>
                                        </p:attrNameLst>
                                      </p:cBhvr>
                                      <p:to>
                                        <p:strVal val="visible"/>
                                      </p:to>
                                    </p:set>
                                    <p:animEffect transition="in" filter="box(in)">
                                      <p:cBhvr>
                                        <p:cTn id="22" dur="500"/>
                                        <p:tgtEl>
                                          <p:spTgt spid="198665"/>
                                        </p:tgtEl>
                                      </p:cBhvr>
                                    </p:animEffect>
                                  </p:childTnLst>
                                </p:cTn>
                              </p:par>
                              <p:par>
                                <p:cTn id="23" presetID="4" presetClass="entr" presetSubtype="16" repeatCount="indefinite" fill="hold" grpId="0" nodeType="withEffect">
                                  <p:stCondLst>
                                    <p:cond delay="0"/>
                                  </p:stCondLst>
                                  <p:endCondLst>
                                    <p:cond evt="onNext" delay="0">
                                      <p:tgtEl>
                                        <p:sldTgt/>
                                      </p:tgtEl>
                                    </p:cond>
                                  </p:endCondLst>
                                  <p:childTnLst>
                                    <p:set>
                                      <p:cBhvr>
                                        <p:cTn id="24" dur="1" fill="hold">
                                          <p:stCondLst>
                                            <p:cond delay="0"/>
                                          </p:stCondLst>
                                        </p:cTn>
                                        <p:tgtEl>
                                          <p:spTgt spid="198666"/>
                                        </p:tgtEl>
                                        <p:attrNameLst>
                                          <p:attrName>style.visibility</p:attrName>
                                        </p:attrNameLst>
                                      </p:cBhvr>
                                      <p:to>
                                        <p:strVal val="visible"/>
                                      </p:to>
                                    </p:set>
                                    <p:animEffect transition="in" filter="box(in)">
                                      <p:cBhvr>
                                        <p:cTn id="25" dur="500"/>
                                        <p:tgtEl>
                                          <p:spTgt spid="198666"/>
                                        </p:tgtEl>
                                      </p:cBhvr>
                                    </p:animEffect>
                                  </p:childTnLst>
                                </p:cTn>
                              </p:par>
                              <p:par>
                                <p:cTn id="26" presetID="4" presetClass="entr" presetSubtype="16" repeatCount="indefinite" fill="hold" grpId="0" nodeType="withEffect">
                                  <p:stCondLst>
                                    <p:cond delay="0"/>
                                  </p:stCondLst>
                                  <p:endCondLst>
                                    <p:cond evt="onNext" delay="0">
                                      <p:tgtEl>
                                        <p:sldTgt/>
                                      </p:tgtEl>
                                    </p:cond>
                                  </p:endCondLst>
                                  <p:childTnLst>
                                    <p:set>
                                      <p:cBhvr>
                                        <p:cTn id="27" dur="1" fill="hold">
                                          <p:stCondLst>
                                            <p:cond delay="0"/>
                                          </p:stCondLst>
                                        </p:cTn>
                                        <p:tgtEl>
                                          <p:spTgt spid="198667"/>
                                        </p:tgtEl>
                                        <p:attrNameLst>
                                          <p:attrName>style.visibility</p:attrName>
                                        </p:attrNameLst>
                                      </p:cBhvr>
                                      <p:to>
                                        <p:strVal val="visible"/>
                                      </p:to>
                                    </p:set>
                                    <p:animEffect transition="in" filter="box(in)">
                                      <p:cBhvr>
                                        <p:cTn id="28" dur="500"/>
                                        <p:tgtEl>
                                          <p:spTgt spid="198667"/>
                                        </p:tgtEl>
                                      </p:cBhvr>
                                    </p:animEffect>
                                  </p:childTnLst>
                                </p:cTn>
                              </p:par>
                              <p:par>
                                <p:cTn id="29" presetID="4" presetClass="entr" presetSubtype="16" repeatCount="indefinite" fill="hold" grpId="0" nodeType="withEffect">
                                  <p:stCondLst>
                                    <p:cond delay="0"/>
                                  </p:stCondLst>
                                  <p:endCondLst>
                                    <p:cond evt="onNext" delay="0">
                                      <p:tgtEl>
                                        <p:sldTgt/>
                                      </p:tgtEl>
                                    </p:cond>
                                  </p:endCondLst>
                                  <p:childTnLst>
                                    <p:set>
                                      <p:cBhvr>
                                        <p:cTn id="30" dur="1" fill="hold">
                                          <p:stCondLst>
                                            <p:cond delay="0"/>
                                          </p:stCondLst>
                                        </p:cTn>
                                        <p:tgtEl>
                                          <p:spTgt spid="198668"/>
                                        </p:tgtEl>
                                        <p:attrNameLst>
                                          <p:attrName>style.visibility</p:attrName>
                                        </p:attrNameLst>
                                      </p:cBhvr>
                                      <p:to>
                                        <p:strVal val="visible"/>
                                      </p:to>
                                    </p:set>
                                    <p:animEffect transition="in" filter="box(in)">
                                      <p:cBhvr>
                                        <p:cTn id="31" dur="500"/>
                                        <p:tgtEl>
                                          <p:spTgt spid="198668"/>
                                        </p:tgtEl>
                                      </p:cBhvr>
                                    </p:animEffect>
                                  </p:childTnLst>
                                </p:cTn>
                              </p:par>
                              <p:par>
                                <p:cTn id="32" presetID="4" presetClass="entr" presetSubtype="16" repeatCount="indefinite" fill="hold" grpId="0" nodeType="withEffect">
                                  <p:stCondLst>
                                    <p:cond delay="0"/>
                                  </p:stCondLst>
                                  <p:endCondLst>
                                    <p:cond evt="onNext" delay="0">
                                      <p:tgtEl>
                                        <p:sldTgt/>
                                      </p:tgtEl>
                                    </p:cond>
                                  </p:endCondLst>
                                  <p:childTnLst>
                                    <p:set>
                                      <p:cBhvr>
                                        <p:cTn id="33" dur="1" fill="hold">
                                          <p:stCondLst>
                                            <p:cond delay="0"/>
                                          </p:stCondLst>
                                        </p:cTn>
                                        <p:tgtEl>
                                          <p:spTgt spid="198669"/>
                                        </p:tgtEl>
                                        <p:attrNameLst>
                                          <p:attrName>style.visibility</p:attrName>
                                        </p:attrNameLst>
                                      </p:cBhvr>
                                      <p:to>
                                        <p:strVal val="visible"/>
                                      </p:to>
                                    </p:set>
                                    <p:animEffect transition="in" filter="box(in)">
                                      <p:cBhvr>
                                        <p:cTn id="34" dur="500"/>
                                        <p:tgtEl>
                                          <p:spTgt spid="198669"/>
                                        </p:tgtEl>
                                      </p:cBhvr>
                                    </p:animEffect>
                                  </p:childTnLst>
                                </p:cTn>
                              </p:par>
                              <p:par>
                                <p:cTn id="35" presetID="4" presetClass="entr" presetSubtype="16" repeatCount="indefinite" fill="hold" grpId="0" nodeType="withEffect">
                                  <p:stCondLst>
                                    <p:cond delay="0"/>
                                  </p:stCondLst>
                                  <p:endCondLst>
                                    <p:cond evt="onNext" delay="0">
                                      <p:tgtEl>
                                        <p:sldTgt/>
                                      </p:tgtEl>
                                    </p:cond>
                                  </p:endCondLst>
                                  <p:childTnLst>
                                    <p:set>
                                      <p:cBhvr>
                                        <p:cTn id="36" dur="1" fill="hold">
                                          <p:stCondLst>
                                            <p:cond delay="0"/>
                                          </p:stCondLst>
                                        </p:cTn>
                                        <p:tgtEl>
                                          <p:spTgt spid="198670"/>
                                        </p:tgtEl>
                                        <p:attrNameLst>
                                          <p:attrName>style.visibility</p:attrName>
                                        </p:attrNameLst>
                                      </p:cBhvr>
                                      <p:to>
                                        <p:strVal val="visible"/>
                                      </p:to>
                                    </p:set>
                                    <p:animEffect transition="in" filter="box(in)">
                                      <p:cBhvr>
                                        <p:cTn id="37" dur="500"/>
                                        <p:tgtEl>
                                          <p:spTgt spid="198670"/>
                                        </p:tgtEl>
                                      </p:cBhvr>
                                    </p:animEffect>
                                  </p:childTnLst>
                                </p:cTn>
                              </p:par>
                              <p:par>
                                <p:cTn id="38" presetID="4" presetClass="entr" presetSubtype="16" repeatCount="indefinite" fill="hold" grpId="0" nodeType="withEffect">
                                  <p:stCondLst>
                                    <p:cond delay="0"/>
                                  </p:stCondLst>
                                  <p:endCondLst>
                                    <p:cond evt="onNext" delay="0">
                                      <p:tgtEl>
                                        <p:sldTgt/>
                                      </p:tgtEl>
                                    </p:cond>
                                  </p:endCondLst>
                                  <p:childTnLst>
                                    <p:set>
                                      <p:cBhvr>
                                        <p:cTn id="39" dur="1" fill="hold">
                                          <p:stCondLst>
                                            <p:cond delay="0"/>
                                          </p:stCondLst>
                                        </p:cTn>
                                        <p:tgtEl>
                                          <p:spTgt spid="198671"/>
                                        </p:tgtEl>
                                        <p:attrNameLst>
                                          <p:attrName>style.visibility</p:attrName>
                                        </p:attrNameLst>
                                      </p:cBhvr>
                                      <p:to>
                                        <p:strVal val="visible"/>
                                      </p:to>
                                    </p:set>
                                    <p:animEffect transition="in" filter="box(in)">
                                      <p:cBhvr>
                                        <p:cTn id="40" dur="500"/>
                                        <p:tgtEl>
                                          <p:spTgt spid="198671"/>
                                        </p:tgtEl>
                                      </p:cBhvr>
                                    </p:animEffect>
                                  </p:childTnLst>
                                </p:cTn>
                              </p:par>
                              <p:par>
                                <p:cTn id="41" presetID="4" presetClass="entr" presetSubtype="16" repeatCount="indefinite" fill="hold" nodeType="withEffect">
                                  <p:stCondLst>
                                    <p:cond delay="0"/>
                                  </p:stCondLst>
                                  <p:endCondLst>
                                    <p:cond evt="onNext" delay="0">
                                      <p:tgtEl>
                                        <p:sldTgt/>
                                      </p:tgtEl>
                                    </p:cond>
                                  </p:endCondLst>
                                  <p:childTnLst>
                                    <p:set>
                                      <p:cBhvr>
                                        <p:cTn id="42" dur="1" fill="hold">
                                          <p:stCondLst>
                                            <p:cond delay="0"/>
                                          </p:stCondLst>
                                        </p:cTn>
                                        <p:tgtEl>
                                          <p:spTgt spid="198672"/>
                                        </p:tgtEl>
                                        <p:attrNameLst>
                                          <p:attrName>style.visibility</p:attrName>
                                        </p:attrNameLst>
                                      </p:cBhvr>
                                      <p:to>
                                        <p:strVal val="visible"/>
                                      </p:to>
                                    </p:set>
                                    <p:animEffect transition="in" filter="box(in)">
                                      <p:cBhvr>
                                        <p:cTn id="43" dur="500"/>
                                        <p:tgtEl>
                                          <p:spTgt spid="198672"/>
                                        </p:tgtEl>
                                      </p:cBhvr>
                                    </p:animEffect>
                                  </p:childTnLst>
                                </p:cTn>
                              </p:par>
                              <p:par>
                                <p:cTn id="44" presetID="2" presetClass="entr" presetSubtype="4"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additive="base">
                                        <p:cTn id="46" dur="500" fill="hold"/>
                                        <p:tgtEl>
                                          <p:spTgt spid="8"/>
                                        </p:tgtEl>
                                        <p:attrNameLst>
                                          <p:attrName>ppt_x</p:attrName>
                                        </p:attrNameLst>
                                      </p:cBhvr>
                                      <p:tavLst>
                                        <p:tav tm="0">
                                          <p:val>
                                            <p:strVal val="#ppt_x"/>
                                          </p:val>
                                        </p:tav>
                                        <p:tav tm="100000">
                                          <p:val>
                                            <p:strVal val="#ppt_x"/>
                                          </p:val>
                                        </p:tav>
                                      </p:tavLst>
                                    </p:anim>
                                    <p:anim calcmode="lin" valueType="num">
                                      <p:cBhvr additive="base">
                                        <p:cTn id="4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61" grpId="0" animBg="1"/>
      <p:bldP spid="198662" grpId="0" animBg="1"/>
      <p:bldP spid="198663" grpId="0" animBg="1"/>
      <p:bldP spid="198664" grpId="0" animBg="1"/>
      <p:bldP spid="198665" grpId="0" animBg="1"/>
      <p:bldP spid="198666" grpId="0" animBg="1"/>
      <p:bldP spid="198667" grpId="0" animBg="1"/>
      <p:bldP spid="198668" grpId="0" animBg="1"/>
      <p:bldP spid="198669" grpId="0" animBg="1"/>
      <p:bldP spid="198670" grpId="0" animBg="1"/>
      <p:bldP spid="198671" grpId="0" animBg="1"/>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ChangeArrowheads="1"/>
          </p:cNvSpPr>
          <p:nvPr/>
        </p:nvSpPr>
        <p:spPr bwMode="auto">
          <a:xfrm>
            <a:off x="1522809" y="6325354"/>
            <a:ext cx="9146382" cy="533539"/>
          </a:xfrm>
          <a:prstGeom prst="rect">
            <a:avLst/>
          </a:prstGeom>
          <a:solidFill>
            <a:srgbClr val="E1FEA0"/>
          </a:solidFill>
          <a:ln w="38100" algn="ctr">
            <a:solidFill>
              <a:srgbClr val="CC0000"/>
            </a:solidFill>
            <a:miter lim="800000"/>
            <a:headEnd/>
            <a:tailEnd/>
          </a:ln>
          <a:effectLst>
            <a:outerShdw dist="35921" dir="2700000" sy="50000" kx="2115830" algn="bl" rotWithShape="0">
              <a:schemeClr val="bg2">
                <a:alpha val="79999"/>
              </a:schemeClr>
            </a:outerShdw>
          </a:effectLst>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201" b="1" dirty="0">
                <a:solidFill>
                  <a:srgbClr val="0033CC"/>
                </a:solidFill>
                <a:latin typeface="Times New Roman" panose="02020603050405020304" pitchFamily="18" charset="0"/>
              </a:rPr>
              <a:t>ÁC LIỆT ĐƯỜNG TRƯỜNG SƠN</a:t>
            </a:r>
          </a:p>
        </p:txBody>
      </p:sp>
      <p:pic>
        <p:nvPicPr>
          <p:cNvPr id="16387" name="Picture 5" descr="1319763111-duong-truong-s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5490" y="184034"/>
            <a:ext cx="4954290" cy="5640269"/>
          </a:xfrm>
          <a:prstGeom prst="rect">
            <a:avLst/>
          </a:prstGeom>
          <a:noFill/>
          <a:ln>
            <a:noFill/>
          </a:ln>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radio.voh.com.vn/uploads/image/2017/09/05/duongtruongs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198" y="184034"/>
            <a:ext cx="5564049" cy="5640269"/>
          </a:xfrm>
          <a:prstGeom prst="rect">
            <a:avLst/>
          </a:prstGeom>
          <a:solidFill>
            <a:srgbClr val="FFFFFF">
              <a:shade val="85000"/>
            </a:srgbClr>
          </a:solidFill>
          <a:ln w="88900" cap="sq">
            <a:solidFill>
              <a:srgbClr val="FFFFFF"/>
            </a:solidFill>
            <a:miter lim="800000"/>
          </a:ln>
          <a:effectLst>
            <a:reflection blurRad="6350" stA="52000" endA="300" endPos="35000" dir="5400000" sy="-100000" algn="bl" rotWithShape="0"/>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281483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6387"/>
                                        </p:tgtEl>
                                        <p:attrNameLst>
                                          <p:attrName>style.visibility</p:attrName>
                                        </p:attrNameLst>
                                      </p:cBhvr>
                                      <p:to>
                                        <p:strVal val="visible"/>
                                      </p:to>
                                    </p:set>
                                    <p:animEffect transition="in" filter="circle(in)">
                                      <p:cBhvr>
                                        <p:cTn id="7" dur="2000"/>
                                        <p:tgtEl>
                                          <p:spTgt spid="16387"/>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circle(in)">
                                      <p:cBhvr>
                                        <p:cTn id="11"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Hình ảnh 6" descr="Ảnh có chứa cây, ảnh, ngoài trời, bầu trời&#10;&#10;Mô tả được tạo tự động">
            <a:extLst>
              <a:ext uri="{FF2B5EF4-FFF2-40B4-BE49-F238E27FC236}">
                <a16:creationId xmlns:a16="http://schemas.microsoft.com/office/drawing/2014/main" id="{C3374FBB-E375-4C77-A8D2-8C053B90A6A2}"/>
              </a:ext>
            </a:extLst>
          </p:cNvPr>
          <p:cNvPicPr>
            <a:picLocks noChangeAspect="1"/>
          </p:cNvPicPr>
          <p:nvPr/>
        </p:nvPicPr>
        <p:blipFill rotWithShape="1">
          <a:blip r:embed="rId2">
            <a:alphaModFix/>
          </a:blip>
          <a:srcRect l="2898" t="11885" r="7560"/>
          <a:stretch/>
        </p:blipFill>
        <p:spPr>
          <a:xfrm>
            <a:off x="6083786" y="298205"/>
            <a:ext cx="6261331" cy="3465878"/>
          </a:xfrm>
          <a:prstGeom prst="rect">
            <a:avLst/>
          </a:prstGeom>
          <a:effectLst>
            <a:softEdge rad="533400"/>
          </a:effectLst>
        </p:spPr>
      </p:pic>
      <p:pic>
        <p:nvPicPr>
          <p:cNvPr id="9" name="Chỗ dành sẵn cho Nội dung 4" descr="Ảnh có chứa ngoài trời, cây, đá, người&#10;&#10;Mô tả được tạo tự động">
            <a:extLst>
              <a:ext uri="{FF2B5EF4-FFF2-40B4-BE49-F238E27FC236}">
                <a16:creationId xmlns:a16="http://schemas.microsoft.com/office/drawing/2014/main" id="{53C97487-BE28-4693-88F4-E8D884D70B7E}"/>
              </a:ext>
            </a:extLst>
          </p:cNvPr>
          <p:cNvPicPr>
            <a:picLocks noChangeAspect="1"/>
          </p:cNvPicPr>
          <p:nvPr/>
        </p:nvPicPr>
        <p:blipFill rotWithShape="1">
          <a:blip r:embed="rId3"/>
          <a:srcRect l="3942" r="12497"/>
          <a:stretch/>
        </p:blipFill>
        <p:spPr>
          <a:xfrm>
            <a:off x="6165937" y="2626458"/>
            <a:ext cx="6263639" cy="4216482"/>
          </a:xfrm>
          <a:prstGeom prst="rect">
            <a:avLst/>
          </a:prstGeom>
          <a:effectLst>
            <a:softEdge rad="533400"/>
          </a:effectLst>
        </p:spPr>
      </p:pic>
      <p:graphicFrame>
        <p:nvGraphicFramePr>
          <p:cNvPr id="8" name="Chỗ dành sẵn cho Nội dung 7">
            <a:extLst>
              <a:ext uri="{FF2B5EF4-FFF2-40B4-BE49-F238E27FC236}">
                <a16:creationId xmlns:a16="http://schemas.microsoft.com/office/drawing/2014/main" id="{F887AD9F-26FA-445F-97FB-25425708C290}"/>
              </a:ext>
            </a:extLst>
          </p:cNvPr>
          <p:cNvGraphicFramePr>
            <a:graphicFrameLocks noGrp="1"/>
          </p:cNvGraphicFramePr>
          <p:nvPr>
            <p:ph idx="1"/>
            <p:extLst>
              <p:ext uri="{D42A27DB-BD31-4B8C-83A1-F6EECF244321}">
                <p14:modId xmlns:p14="http://schemas.microsoft.com/office/powerpoint/2010/main" val="3983648503"/>
              </p:ext>
            </p:extLst>
          </p:nvPr>
        </p:nvGraphicFramePr>
        <p:xfrm>
          <a:off x="227072" y="933419"/>
          <a:ext cx="6263639" cy="56263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Hình chữ nhật 10">
            <a:extLst>
              <a:ext uri="{FF2B5EF4-FFF2-40B4-BE49-F238E27FC236}">
                <a16:creationId xmlns:a16="http://schemas.microsoft.com/office/drawing/2014/main" id="{A79B7854-80F5-46C1-9CB7-32408D819EB6}"/>
              </a:ext>
            </a:extLst>
          </p:cNvPr>
          <p:cNvSpPr/>
          <p:nvPr/>
        </p:nvSpPr>
        <p:spPr>
          <a:xfrm>
            <a:off x="2281233" y="81443"/>
            <a:ext cx="2155317" cy="646499"/>
          </a:xfrm>
          <a:prstGeom prst="rect">
            <a:avLst/>
          </a:prstGeom>
        </p:spPr>
        <p:txBody>
          <a:bodyPr wrap="none">
            <a:spAutoFit/>
          </a:bodyPr>
          <a:lstStyle/>
          <a:p>
            <a:pPr algn="ctr">
              <a:spcBef>
                <a:spcPct val="0"/>
              </a:spcBef>
            </a:pPr>
            <a:r>
              <a:rPr lang="en-US" altLang="en-US" sz="3601" b="1" dirty="0">
                <a:latin typeface="#9Slide03 Cabin Condensed Mediu" panose="00000606000000000000" pitchFamily="2" charset="0"/>
                <a:cs typeface="Times New Roman" panose="02020603050405020304" pitchFamily="18" charset="0"/>
              </a:rPr>
              <a:t>NHIỆM VỤ </a:t>
            </a:r>
          </a:p>
        </p:txBody>
      </p:sp>
    </p:spTree>
    <p:extLst>
      <p:ext uri="{BB962C8B-B14F-4D97-AF65-F5344CB8AC3E}">
        <p14:creationId xmlns:p14="http://schemas.microsoft.com/office/powerpoint/2010/main" val="6539100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8">
                                            <p:graphicEl>
                                              <a:dgm id="{55802098-C732-4B85-9084-4918A51D2D18}"/>
                                            </p:graphicEl>
                                          </p:spTgt>
                                        </p:tgtEl>
                                        <p:attrNameLst>
                                          <p:attrName>style.visibility</p:attrName>
                                        </p:attrNameLst>
                                      </p:cBhvr>
                                      <p:to>
                                        <p:strVal val="visible"/>
                                      </p:to>
                                    </p:set>
                                    <p:anim calcmode="lin" valueType="num">
                                      <p:cBhvr additive="base">
                                        <p:cTn id="16" dur="500" fill="hold"/>
                                        <p:tgtEl>
                                          <p:spTgt spid="8">
                                            <p:graphicEl>
                                              <a:dgm id="{55802098-C732-4B85-9084-4918A51D2D18}"/>
                                            </p:graphicEl>
                                          </p:spTgt>
                                        </p:tgtEl>
                                        <p:attrNameLst>
                                          <p:attrName>ppt_x</p:attrName>
                                        </p:attrNameLst>
                                      </p:cBhvr>
                                      <p:tavLst>
                                        <p:tav tm="0">
                                          <p:val>
                                            <p:strVal val="#ppt_x"/>
                                          </p:val>
                                        </p:tav>
                                        <p:tav tm="100000">
                                          <p:val>
                                            <p:strVal val="#ppt_x"/>
                                          </p:val>
                                        </p:tav>
                                      </p:tavLst>
                                    </p:anim>
                                    <p:anim calcmode="lin" valueType="num">
                                      <p:cBhvr additive="base">
                                        <p:cTn id="17" dur="500" fill="hold"/>
                                        <p:tgtEl>
                                          <p:spTgt spid="8">
                                            <p:graphicEl>
                                              <a:dgm id="{55802098-C732-4B85-9084-4918A51D2D18}"/>
                                            </p:graphic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8">
                                            <p:graphicEl>
                                              <a:dgm id="{8838F331-C446-4094-9E5D-945158AEDAC8}"/>
                                            </p:graphicEl>
                                          </p:spTgt>
                                        </p:tgtEl>
                                        <p:attrNameLst>
                                          <p:attrName>style.visibility</p:attrName>
                                        </p:attrNameLst>
                                      </p:cBhvr>
                                      <p:to>
                                        <p:strVal val="visible"/>
                                      </p:to>
                                    </p:set>
                                    <p:anim calcmode="lin" valueType="num">
                                      <p:cBhvr additive="base">
                                        <p:cTn id="22" dur="500" fill="hold"/>
                                        <p:tgtEl>
                                          <p:spTgt spid="8">
                                            <p:graphicEl>
                                              <a:dgm id="{8838F331-C446-4094-9E5D-945158AEDAC8}"/>
                                            </p:graphicEl>
                                          </p:spTgt>
                                        </p:tgtEl>
                                        <p:attrNameLst>
                                          <p:attrName>ppt_x</p:attrName>
                                        </p:attrNameLst>
                                      </p:cBhvr>
                                      <p:tavLst>
                                        <p:tav tm="0">
                                          <p:val>
                                            <p:strVal val="#ppt_x"/>
                                          </p:val>
                                        </p:tav>
                                        <p:tav tm="100000">
                                          <p:val>
                                            <p:strVal val="#ppt_x"/>
                                          </p:val>
                                        </p:tav>
                                      </p:tavLst>
                                    </p:anim>
                                    <p:anim calcmode="lin" valueType="num">
                                      <p:cBhvr additive="base">
                                        <p:cTn id="23" dur="500" fill="hold"/>
                                        <p:tgtEl>
                                          <p:spTgt spid="8">
                                            <p:graphicEl>
                                              <a:dgm id="{8838F331-C446-4094-9E5D-945158AEDAC8}"/>
                                            </p:graphicEl>
                                          </p:spTgt>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8">
                                            <p:graphicEl>
                                              <a:dgm id="{14FF3B6F-0D47-4D0A-B6E8-2F9BED0E34B9}"/>
                                            </p:graphicEl>
                                          </p:spTgt>
                                        </p:tgtEl>
                                        <p:attrNameLst>
                                          <p:attrName>style.visibility</p:attrName>
                                        </p:attrNameLst>
                                      </p:cBhvr>
                                      <p:to>
                                        <p:strVal val="visible"/>
                                      </p:to>
                                    </p:set>
                                    <p:anim calcmode="lin" valueType="num">
                                      <p:cBhvr additive="base">
                                        <p:cTn id="26" dur="500" fill="hold"/>
                                        <p:tgtEl>
                                          <p:spTgt spid="8">
                                            <p:graphicEl>
                                              <a:dgm id="{14FF3B6F-0D47-4D0A-B6E8-2F9BED0E34B9}"/>
                                            </p:graphicEl>
                                          </p:spTgt>
                                        </p:tgtEl>
                                        <p:attrNameLst>
                                          <p:attrName>ppt_x</p:attrName>
                                        </p:attrNameLst>
                                      </p:cBhvr>
                                      <p:tavLst>
                                        <p:tav tm="0">
                                          <p:val>
                                            <p:strVal val="#ppt_x"/>
                                          </p:val>
                                        </p:tav>
                                        <p:tav tm="100000">
                                          <p:val>
                                            <p:strVal val="#ppt_x"/>
                                          </p:val>
                                        </p:tav>
                                      </p:tavLst>
                                    </p:anim>
                                    <p:anim calcmode="lin" valueType="num">
                                      <p:cBhvr additive="base">
                                        <p:cTn id="27" dur="500" fill="hold"/>
                                        <p:tgtEl>
                                          <p:spTgt spid="8">
                                            <p:graphicEl>
                                              <a:dgm id="{14FF3B6F-0D47-4D0A-B6E8-2F9BED0E34B9}"/>
                                            </p:graphic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8">
                                            <p:graphicEl>
                                              <a:dgm id="{CD4150D5-A935-48AF-9E50-E9C11E2A0424}"/>
                                            </p:graphicEl>
                                          </p:spTgt>
                                        </p:tgtEl>
                                        <p:attrNameLst>
                                          <p:attrName>style.visibility</p:attrName>
                                        </p:attrNameLst>
                                      </p:cBhvr>
                                      <p:to>
                                        <p:strVal val="visible"/>
                                      </p:to>
                                    </p:set>
                                    <p:anim calcmode="lin" valueType="num">
                                      <p:cBhvr additive="base">
                                        <p:cTn id="32" dur="500" fill="hold"/>
                                        <p:tgtEl>
                                          <p:spTgt spid="8">
                                            <p:graphicEl>
                                              <a:dgm id="{CD4150D5-A935-48AF-9E50-E9C11E2A0424}"/>
                                            </p:graphicEl>
                                          </p:spTgt>
                                        </p:tgtEl>
                                        <p:attrNameLst>
                                          <p:attrName>ppt_x</p:attrName>
                                        </p:attrNameLst>
                                      </p:cBhvr>
                                      <p:tavLst>
                                        <p:tav tm="0">
                                          <p:val>
                                            <p:strVal val="#ppt_x"/>
                                          </p:val>
                                        </p:tav>
                                        <p:tav tm="100000">
                                          <p:val>
                                            <p:strVal val="#ppt_x"/>
                                          </p:val>
                                        </p:tav>
                                      </p:tavLst>
                                    </p:anim>
                                    <p:anim calcmode="lin" valueType="num">
                                      <p:cBhvr additive="base">
                                        <p:cTn id="33" dur="500" fill="hold"/>
                                        <p:tgtEl>
                                          <p:spTgt spid="8">
                                            <p:graphicEl>
                                              <a:dgm id="{CD4150D5-A935-48AF-9E50-E9C11E2A0424}"/>
                                            </p:graphicEl>
                                          </p:spTgt>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8">
                                            <p:graphicEl>
                                              <a:dgm id="{467C1AAA-D014-4D54-AEF5-9F1668C5058A}"/>
                                            </p:graphicEl>
                                          </p:spTgt>
                                        </p:tgtEl>
                                        <p:attrNameLst>
                                          <p:attrName>style.visibility</p:attrName>
                                        </p:attrNameLst>
                                      </p:cBhvr>
                                      <p:to>
                                        <p:strVal val="visible"/>
                                      </p:to>
                                    </p:set>
                                    <p:anim calcmode="lin" valueType="num">
                                      <p:cBhvr additive="base">
                                        <p:cTn id="36" dur="500" fill="hold"/>
                                        <p:tgtEl>
                                          <p:spTgt spid="8">
                                            <p:graphicEl>
                                              <a:dgm id="{467C1AAA-D014-4D54-AEF5-9F1668C5058A}"/>
                                            </p:graphicEl>
                                          </p:spTgt>
                                        </p:tgtEl>
                                        <p:attrNameLst>
                                          <p:attrName>ppt_x</p:attrName>
                                        </p:attrNameLst>
                                      </p:cBhvr>
                                      <p:tavLst>
                                        <p:tav tm="0">
                                          <p:val>
                                            <p:strVal val="#ppt_x"/>
                                          </p:val>
                                        </p:tav>
                                        <p:tav tm="100000">
                                          <p:val>
                                            <p:strVal val="#ppt_x"/>
                                          </p:val>
                                        </p:tav>
                                      </p:tavLst>
                                    </p:anim>
                                    <p:anim calcmode="lin" valueType="num">
                                      <p:cBhvr additive="base">
                                        <p:cTn id="37" dur="500" fill="hold"/>
                                        <p:tgtEl>
                                          <p:spTgt spid="8">
                                            <p:graphicEl>
                                              <a:dgm id="{467C1AAA-D014-4D54-AEF5-9F1668C5058A}"/>
                                            </p:graphic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8">
                                            <p:graphicEl>
                                              <a:dgm id="{42F9C3D5-23F0-4AE6-9210-9C0E6A277E32}"/>
                                            </p:graphicEl>
                                          </p:spTgt>
                                        </p:tgtEl>
                                        <p:attrNameLst>
                                          <p:attrName>style.visibility</p:attrName>
                                        </p:attrNameLst>
                                      </p:cBhvr>
                                      <p:to>
                                        <p:strVal val="visible"/>
                                      </p:to>
                                    </p:set>
                                    <p:anim calcmode="lin" valueType="num">
                                      <p:cBhvr additive="base">
                                        <p:cTn id="42" dur="500" fill="hold"/>
                                        <p:tgtEl>
                                          <p:spTgt spid="8">
                                            <p:graphicEl>
                                              <a:dgm id="{42F9C3D5-23F0-4AE6-9210-9C0E6A277E32}"/>
                                            </p:graphicEl>
                                          </p:spTgt>
                                        </p:tgtEl>
                                        <p:attrNameLst>
                                          <p:attrName>ppt_x</p:attrName>
                                        </p:attrNameLst>
                                      </p:cBhvr>
                                      <p:tavLst>
                                        <p:tav tm="0">
                                          <p:val>
                                            <p:strVal val="#ppt_x"/>
                                          </p:val>
                                        </p:tav>
                                        <p:tav tm="100000">
                                          <p:val>
                                            <p:strVal val="#ppt_x"/>
                                          </p:val>
                                        </p:tav>
                                      </p:tavLst>
                                    </p:anim>
                                    <p:anim calcmode="lin" valueType="num">
                                      <p:cBhvr additive="base">
                                        <p:cTn id="43" dur="500" fill="hold"/>
                                        <p:tgtEl>
                                          <p:spTgt spid="8">
                                            <p:graphicEl>
                                              <a:dgm id="{42F9C3D5-23F0-4AE6-9210-9C0E6A277E32}"/>
                                            </p:graphicEl>
                                          </p:spTgt>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8">
                                            <p:graphicEl>
                                              <a:dgm id="{849436D9-67FA-4A20-AC13-14A179FD7024}"/>
                                            </p:graphicEl>
                                          </p:spTgt>
                                        </p:tgtEl>
                                        <p:attrNameLst>
                                          <p:attrName>style.visibility</p:attrName>
                                        </p:attrNameLst>
                                      </p:cBhvr>
                                      <p:to>
                                        <p:strVal val="visible"/>
                                      </p:to>
                                    </p:set>
                                    <p:anim calcmode="lin" valueType="num">
                                      <p:cBhvr additive="base">
                                        <p:cTn id="46" dur="500" fill="hold"/>
                                        <p:tgtEl>
                                          <p:spTgt spid="8">
                                            <p:graphicEl>
                                              <a:dgm id="{849436D9-67FA-4A20-AC13-14A179FD7024}"/>
                                            </p:graphicEl>
                                          </p:spTgt>
                                        </p:tgtEl>
                                        <p:attrNameLst>
                                          <p:attrName>ppt_x</p:attrName>
                                        </p:attrNameLst>
                                      </p:cBhvr>
                                      <p:tavLst>
                                        <p:tav tm="0">
                                          <p:val>
                                            <p:strVal val="#ppt_x"/>
                                          </p:val>
                                        </p:tav>
                                        <p:tav tm="100000">
                                          <p:val>
                                            <p:strVal val="#ppt_x"/>
                                          </p:val>
                                        </p:tav>
                                      </p:tavLst>
                                    </p:anim>
                                    <p:anim calcmode="lin" valueType="num">
                                      <p:cBhvr additive="base">
                                        <p:cTn id="47" dur="500" fill="hold"/>
                                        <p:tgtEl>
                                          <p:spTgt spid="8">
                                            <p:graphicEl>
                                              <a:dgm id="{849436D9-67FA-4A20-AC13-14A179FD7024}"/>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ïṧḷïḓê-Straight Connector 3">
            <a:extLst>
              <a:ext uri="{FF2B5EF4-FFF2-40B4-BE49-F238E27FC236}">
                <a16:creationId xmlns:a16="http://schemas.microsoft.com/office/drawing/2014/main" id="{40918B83-590B-4A7B-9CDB-F88473B85A21}"/>
              </a:ext>
            </a:extLst>
          </p:cNvPr>
          <p:cNvCxnSpPr>
            <a:cxnSpLocks/>
          </p:cNvCxnSpPr>
          <p:nvPr/>
        </p:nvCxnSpPr>
        <p:spPr>
          <a:xfrm>
            <a:off x="6081035" y="1948120"/>
            <a:ext cx="14964" cy="4072355"/>
          </a:xfrm>
          <a:prstGeom prst="line">
            <a:avLst/>
          </a:prstGeom>
          <a:ln w="38100"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3" name="íṡľíḍè-Oval 10">
            <a:extLst>
              <a:ext uri="{FF2B5EF4-FFF2-40B4-BE49-F238E27FC236}">
                <a16:creationId xmlns:a16="http://schemas.microsoft.com/office/drawing/2014/main" id="{E7D9ADA7-B7BA-46F3-8D28-C550E10944D3}"/>
              </a:ext>
            </a:extLst>
          </p:cNvPr>
          <p:cNvSpPr/>
          <p:nvPr/>
        </p:nvSpPr>
        <p:spPr bwMode="auto">
          <a:xfrm>
            <a:off x="5958524" y="3205662"/>
            <a:ext cx="274950" cy="299558"/>
          </a:xfrm>
          <a:prstGeom prst="ellipse">
            <a:avLst/>
          </a:prstGeom>
          <a:solidFill>
            <a:srgbClr val="0070C0"/>
          </a:solidFill>
          <a:ln w="9525">
            <a:noFill/>
            <a:round/>
            <a:headEnd/>
            <a:tailEnd/>
          </a:ln>
        </p:spPr>
        <p:txBody>
          <a:bodyPr anchor="ctr"/>
          <a:lstStyle/>
          <a:p>
            <a:pPr algn="ctr"/>
            <a:endParaRPr sz="1801"/>
          </a:p>
        </p:txBody>
      </p:sp>
      <p:sp>
        <p:nvSpPr>
          <p:cNvPr id="4" name="íṡľíḍè-Oval 11">
            <a:extLst>
              <a:ext uri="{FF2B5EF4-FFF2-40B4-BE49-F238E27FC236}">
                <a16:creationId xmlns:a16="http://schemas.microsoft.com/office/drawing/2014/main" id="{404872D0-9A17-4A20-8FA2-AF99CCCCACCF}"/>
              </a:ext>
            </a:extLst>
          </p:cNvPr>
          <p:cNvSpPr/>
          <p:nvPr/>
        </p:nvSpPr>
        <p:spPr bwMode="auto">
          <a:xfrm>
            <a:off x="5958524" y="4498739"/>
            <a:ext cx="274950" cy="299558"/>
          </a:xfrm>
          <a:prstGeom prst="ellipse">
            <a:avLst/>
          </a:prstGeom>
          <a:solidFill>
            <a:schemeClr val="accent2"/>
          </a:solidFill>
          <a:ln w="9525">
            <a:noFill/>
            <a:round/>
            <a:headEnd/>
            <a:tailEnd/>
          </a:ln>
        </p:spPr>
        <p:txBody>
          <a:bodyPr anchor="ctr"/>
          <a:lstStyle/>
          <a:p>
            <a:pPr algn="ctr"/>
            <a:endParaRPr sz="1801"/>
          </a:p>
        </p:txBody>
      </p:sp>
      <p:sp>
        <p:nvSpPr>
          <p:cNvPr id="5" name="íṡľíḍè-Oval 12">
            <a:extLst>
              <a:ext uri="{FF2B5EF4-FFF2-40B4-BE49-F238E27FC236}">
                <a16:creationId xmlns:a16="http://schemas.microsoft.com/office/drawing/2014/main" id="{7CFC3C05-6DEC-480B-8440-6606DB2B34FB}"/>
              </a:ext>
            </a:extLst>
          </p:cNvPr>
          <p:cNvSpPr/>
          <p:nvPr/>
        </p:nvSpPr>
        <p:spPr bwMode="auto">
          <a:xfrm>
            <a:off x="5958524" y="5870696"/>
            <a:ext cx="274950" cy="299558"/>
          </a:xfrm>
          <a:prstGeom prst="ellipse">
            <a:avLst/>
          </a:prstGeom>
          <a:solidFill>
            <a:schemeClr val="accent2"/>
          </a:solidFill>
          <a:ln w="9525">
            <a:noFill/>
            <a:round/>
            <a:headEnd/>
            <a:tailEnd/>
          </a:ln>
        </p:spPr>
        <p:txBody>
          <a:bodyPr anchor="ctr"/>
          <a:lstStyle/>
          <a:p>
            <a:pPr algn="ctr"/>
            <a:endParaRPr sz="1801"/>
          </a:p>
        </p:txBody>
      </p:sp>
      <p:sp>
        <p:nvSpPr>
          <p:cNvPr id="6" name="íṡľíḍè-Oval 12">
            <a:extLst>
              <a:ext uri="{FF2B5EF4-FFF2-40B4-BE49-F238E27FC236}">
                <a16:creationId xmlns:a16="http://schemas.microsoft.com/office/drawing/2014/main" id="{7D59C13B-D63F-4E9E-BE21-FBDBFB23FAFC}"/>
              </a:ext>
            </a:extLst>
          </p:cNvPr>
          <p:cNvSpPr/>
          <p:nvPr/>
        </p:nvSpPr>
        <p:spPr bwMode="auto">
          <a:xfrm>
            <a:off x="5943560" y="1904603"/>
            <a:ext cx="274950" cy="299558"/>
          </a:xfrm>
          <a:prstGeom prst="ellipse">
            <a:avLst/>
          </a:prstGeom>
          <a:solidFill>
            <a:srgbClr val="0070C0"/>
          </a:solidFill>
          <a:ln w="9525">
            <a:noFill/>
            <a:round/>
            <a:headEnd/>
            <a:tailEnd/>
          </a:ln>
        </p:spPr>
        <p:txBody>
          <a:bodyPr anchor="ctr"/>
          <a:lstStyle/>
          <a:p>
            <a:pPr algn="ctr"/>
            <a:endParaRPr sz="1801"/>
          </a:p>
        </p:txBody>
      </p:sp>
      <p:sp>
        <p:nvSpPr>
          <p:cNvPr id="7" name="TextBox 6">
            <a:extLst>
              <a:ext uri="{FF2B5EF4-FFF2-40B4-BE49-F238E27FC236}">
                <a16:creationId xmlns:a16="http://schemas.microsoft.com/office/drawing/2014/main" id="{45B99CF7-3403-47E8-A3BB-4C497DD657E1}"/>
              </a:ext>
            </a:extLst>
          </p:cNvPr>
          <p:cNvSpPr txBox="1"/>
          <p:nvPr/>
        </p:nvSpPr>
        <p:spPr>
          <a:xfrm>
            <a:off x="6538021" y="1828384"/>
            <a:ext cx="5503128" cy="584927"/>
          </a:xfrm>
          <a:prstGeom prst="rect">
            <a:avLst/>
          </a:prstGeom>
          <a:noFill/>
        </p:spPr>
        <p:txBody>
          <a:bodyPr wrap="square" rtlCol="0">
            <a:spAutoFit/>
          </a:bodyPr>
          <a:lstStyle/>
          <a:p>
            <a:pPr algn="just"/>
            <a:r>
              <a:rPr lang="en-SG" sz="3201" dirty="0">
                <a:solidFill>
                  <a:schemeClr val="accent1"/>
                </a:solidFill>
                <a:latin typeface="Times New Roman" panose="02020603050405020304" pitchFamily="18" charset="0"/>
                <a:cs typeface="Times New Roman" panose="02020603050405020304" pitchFamily="18" charset="0"/>
              </a:rPr>
              <a:t>Ở </a:t>
            </a:r>
            <a:r>
              <a:rPr lang="en-SG" sz="3201" dirty="0" err="1">
                <a:solidFill>
                  <a:schemeClr val="accent1"/>
                </a:solidFill>
                <a:latin typeface="Times New Roman" panose="02020603050405020304" pitchFamily="18" charset="0"/>
                <a:cs typeface="Times New Roman" panose="02020603050405020304" pitchFamily="18" charset="0"/>
              </a:rPr>
              <a:t>trên</a:t>
            </a:r>
            <a:r>
              <a:rPr lang="en-SG" sz="3201" dirty="0">
                <a:solidFill>
                  <a:schemeClr val="accent1"/>
                </a:solidFill>
                <a:latin typeface="Times New Roman" panose="02020603050405020304" pitchFamily="18" charset="0"/>
                <a:cs typeface="Times New Roman" panose="02020603050405020304" pitchFamily="18" charset="0"/>
              </a:rPr>
              <a:t> </a:t>
            </a:r>
            <a:r>
              <a:rPr lang="en-SG" sz="3201" dirty="0" err="1">
                <a:solidFill>
                  <a:schemeClr val="accent1"/>
                </a:solidFill>
                <a:latin typeface="Times New Roman" panose="02020603050405020304" pitchFamily="18" charset="0"/>
                <a:cs typeface="Times New Roman" panose="02020603050405020304" pitchFamily="18" charset="0"/>
              </a:rPr>
              <a:t>tuyến</a:t>
            </a:r>
            <a:r>
              <a:rPr lang="en-SG" sz="3201" dirty="0">
                <a:solidFill>
                  <a:schemeClr val="accent1"/>
                </a:solidFill>
                <a:latin typeface="Times New Roman" panose="02020603050405020304" pitchFamily="18" charset="0"/>
                <a:cs typeface="Times New Roman" panose="02020603050405020304" pitchFamily="18" charset="0"/>
              </a:rPr>
              <a:t> đ</a:t>
            </a:r>
            <a:r>
              <a:rPr lang="vi-VN" sz="3201" dirty="0">
                <a:solidFill>
                  <a:schemeClr val="accent1"/>
                </a:solidFill>
                <a:latin typeface="Times New Roman" panose="02020603050405020304" pitchFamily="18" charset="0"/>
                <a:cs typeface="Times New Roman" panose="02020603050405020304" pitchFamily="18" charset="0"/>
              </a:rPr>
              <a:t>ư</a:t>
            </a:r>
            <a:r>
              <a:rPr lang="en-SG" sz="3201" dirty="0" err="1">
                <a:solidFill>
                  <a:schemeClr val="accent1"/>
                </a:solidFill>
                <a:latin typeface="Times New Roman" panose="02020603050405020304" pitchFamily="18" charset="0"/>
                <a:cs typeface="Times New Roman" panose="02020603050405020304" pitchFamily="18" charset="0"/>
              </a:rPr>
              <a:t>ờng</a:t>
            </a:r>
            <a:r>
              <a:rPr lang="en-SG" sz="3201" dirty="0">
                <a:solidFill>
                  <a:schemeClr val="accent1"/>
                </a:solidFill>
                <a:latin typeface="Times New Roman" panose="02020603050405020304" pitchFamily="18" charset="0"/>
                <a:cs typeface="Times New Roman" panose="02020603050405020304" pitchFamily="18" charset="0"/>
              </a:rPr>
              <a:t> Tr</a:t>
            </a:r>
            <a:r>
              <a:rPr lang="vi-VN" sz="3201" dirty="0">
                <a:solidFill>
                  <a:schemeClr val="accent1"/>
                </a:solidFill>
                <a:latin typeface="Times New Roman" panose="02020603050405020304" pitchFamily="18" charset="0"/>
                <a:cs typeface="Times New Roman" panose="02020603050405020304" pitchFamily="18" charset="0"/>
              </a:rPr>
              <a:t>ư</a:t>
            </a:r>
            <a:r>
              <a:rPr lang="en-SG" sz="3201" dirty="0" err="1">
                <a:solidFill>
                  <a:schemeClr val="accent1"/>
                </a:solidFill>
                <a:latin typeface="Times New Roman" panose="02020603050405020304" pitchFamily="18" charset="0"/>
                <a:cs typeface="Times New Roman" panose="02020603050405020304" pitchFamily="18" charset="0"/>
              </a:rPr>
              <a:t>ờng</a:t>
            </a:r>
            <a:r>
              <a:rPr lang="en-SG" sz="3201" dirty="0">
                <a:solidFill>
                  <a:schemeClr val="accent1"/>
                </a:solidFill>
                <a:latin typeface="Times New Roman" panose="02020603050405020304" pitchFamily="18" charset="0"/>
                <a:cs typeface="Times New Roman" panose="02020603050405020304" pitchFamily="18" charset="0"/>
              </a:rPr>
              <a:t> </a:t>
            </a:r>
            <a:r>
              <a:rPr lang="en-SG" sz="3201" dirty="0" err="1">
                <a:solidFill>
                  <a:schemeClr val="accent1"/>
                </a:solidFill>
                <a:latin typeface="Times New Roman" panose="02020603050405020304" pitchFamily="18" charset="0"/>
                <a:cs typeface="Times New Roman" panose="02020603050405020304" pitchFamily="18" charset="0"/>
              </a:rPr>
              <a:t>Sơn</a:t>
            </a:r>
            <a:endParaRPr lang="en-SG" sz="3201" dirty="0">
              <a:solidFill>
                <a:schemeClr val="accent1"/>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9A87FF6C-B010-4FDF-A3C1-93EBAB5901F1}"/>
              </a:ext>
            </a:extLst>
          </p:cNvPr>
          <p:cNvSpPr txBox="1"/>
          <p:nvPr/>
        </p:nvSpPr>
        <p:spPr>
          <a:xfrm>
            <a:off x="6538018" y="2861222"/>
            <a:ext cx="5274472" cy="1077499"/>
          </a:xfrm>
          <a:prstGeom prst="rect">
            <a:avLst/>
          </a:prstGeom>
          <a:noFill/>
        </p:spPr>
        <p:txBody>
          <a:bodyPr wrap="square" rtlCol="0">
            <a:spAutoFit/>
          </a:bodyPr>
          <a:lstStyle/>
          <a:p>
            <a:pPr algn="just"/>
            <a:r>
              <a:rPr lang="en-SG" sz="3201" dirty="0">
                <a:solidFill>
                  <a:schemeClr val="accent1"/>
                </a:solidFill>
                <a:latin typeface="Times New Roman" panose="02020603050405020304" pitchFamily="18" charset="0"/>
                <a:cs typeface="Times New Roman" panose="02020603050405020304" pitchFamily="18" charset="0"/>
              </a:rPr>
              <a:t>N</a:t>
            </a:r>
            <a:r>
              <a:rPr lang="vi-VN" sz="3201" dirty="0">
                <a:solidFill>
                  <a:schemeClr val="accent1"/>
                </a:solidFill>
                <a:latin typeface="Times New Roman" panose="02020603050405020304" pitchFamily="18" charset="0"/>
                <a:cs typeface="Times New Roman" panose="02020603050405020304" pitchFamily="18" charset="0"/>
              </a:rPr>
              <a:t>ơ</a:t>
            </a:r>
            <a:r>
              <a:rPr lang="en-SG" sz="3201" dirty="0" err="1">
                <a:solidFill>
                  <a:schemeClr val="accent1"/>
                </a:solidFill>
                <a:latin typeface="Times New Roman" panose="02020603050405020304" pitchFamily="18" charset="0"/>
                <a:cs typeface="Times New Roman" panose="02020603050405020304" pitchFamily="18" charset="0"/>
              </a:rPr>
              <a:t>i</a:t>
            </a:r>
            <a:r>
              <a:rPr lang="en-SG" sz="3201" dirty="0">
                <a:solidFill>
                  <a:schemeClr val="accent1"/>
                </a:solidFill>
                <a:latin typeface="Times New Roman" panose="02020603050405020304" pitchFamily="18" charset="0"/>
                <a:cs typeface="Times New Roman" panose="02020603050405020304" pitchFamily="18" charset="0"/>
              </a:rPr>
              <a:t> </a:t>
            </a:r>
            <a:r>
              <a:rPr lang="en-SG" sz="3201" dirty="0" err="1">
                <a:solidFill>
                  <a:schemeClr val="accent1"/>
                </a:solidFill>
                <a:latin typeface="Times New Roman" panose="02020603050405020304" pitchFamily="18" charset="0"/>
                <a:cs typeface="Times New Roman" panose="02020603050405020304" pitchFamily="18" charset="0"/>
              </a:rPr>
              <a:t>tập</a:t>
            </a:r>
            <a:r>
              <a:rPr lang="en-SG" sz="3201" dirty="0">
                <a:solidFill>
                  <a:schemeClr val="accent1"/>
                </a:solidFill>
                <a:latin typeface="Times New Roman" panose="02020603050405020304" pitchFamily="18" charset="0"/>
                <a:cs typeface="Times New Roman" panose="02020603050405020304" pitchFamily="18" charset="0"/>
              </a:rPr>
              <a:t> </a:t>
            </a:r>
            <a:r>
              <a:rPr lang="en-SG" sz="3201" dirty="0" err="1">
                <a:solidFill>
                  <a:schemeClr val="accent1"/>
                </a:solidFill>
                <a:latin typeface="Times New Roman" panose="02020603050405020304" pitchFamily="18" charset="0"/>
                <a:cs typeface="Times New Roman" panose="02020603050405020304" pitchFamily="18" charset="0"/>
              </a:rPr>
              <a:t>trung</a:t>
            </a:r>
            <a:r>
              <a:rPr lang="en-SG" sz="3201" dirty="0">
                <a:solidFill>
                  <a:schemeClr val="accent1"/>
                </a:solidFill>
                <a:latin typeface="Times New Roman" panose="02020603050405020304" pitchFamily="18" charset="0"/>
                <a:cs typeface="Times New Roman" panose="02020603050405020304" pitchFamily="18" charset="0"/>
              </a:rPr>
              <a:t> </a:t>
            </a:r>
            <a:r>
              <a:rPr lang="en-SG" sz="3201" dirty="0" err="1">
                <a:solidFill>
                  <a:schemeClr val="accent1"/>
                </a:solidFill>
                <a:latin typeface="Times New Roman" panose="02020603050405020304" pitchFamily="18" charset="0"/>
                <a:cs typeface="Times New Roman" panose="02020603050405020304" pitchFamily="18" charset="0"/>
              </a:rPr>
              <a:t>bom</a:t>
            </a:r>
            <a:r>
              <a:rPr lang="en-SG" sz="3201" dirty="0">
                <a:solidFill>
                  <a:schemeClr val="accent1"/>
                </a:solidFill>
                <a:latin typeface="Times New Roman" panose="02020603050405020304" pitchFamily="18" charset="0"/>
                <a:cs typeface="Times New Roman" panose="02020603050405020304" pitchFamily="18" charset="0"/>
              </a:rPr>
              <a:t> </a:t>
            </a:r>
            <a:r>
              <a:rPr lang="en-SG" sz="3201" dirty="0" err="1">
                <a:solidFill>
                  <a:schemeClr val="accent1"/>
                </a:solidFill>
                <a:latin typeface="Times New Roman" panose="02020603050405020304" pitchFamily="18" charset="0"/>
                <a:cs typeface="Times New Roman" panose="02020603050405020304" pitchFamily="18" charset="0"/>
              </a:rPr>
              <a:t>đạn</a:t>
            </a:r>
            <a:r>
              <a:rPr lang="en-SG" sz="3201" dirty="0">
                <a:solidFill>
                  <a:schemeClr val="accent1"/>
                </a:solidFill>
                <a:latin typeface="Times New Roman" panose="02020603050405020304" pitchFamily="18" charset="0"/>
                <a:cs typeface="Times New Roman" panose="02020603050405020304" pitchFamily="18" charset="0"/>
              </a:rPr>
              <a:t>, </a:t>
            </a:r>
            <a:r>
              <a:rPr lang="en-SG" sz="3201" dirty="0" err="1">
                <a:solidFill>
                  <a:schemeClr val="accent1"/>
                </a:solidFill>
                <a:latin typeface="Times New Roman" panose="02020603050405020304" pitchFamily="18" charset="0"/>
                <a:cs typeface="Times New Roman" panose="02020603050405020304" pitchFamily="18" charset="0"/>
              </a:rPr>
              <a:t>sự</a:t>
            </a:r>
            <a:r>
              <a:rPr lang="en-SG" sz="3201" dirty="0">
                <a:solidFill>
                  <a:schemeClr val="accent1"/>
                </a:solidFill>
                <a:latin typeface="Times New Roman" panose="02020603050405020304" pitchFamily="18" charset="0"/>
                <a:cs typeface="Times New Roman" panose="02020603050405020304" pitchFamily="18" charset="0"/>
              </a:rPr>
              <a:t> </a:t>
            </a:r>
            <a:r>
              <a:rPr lang="en-SG" sz="3201" dirty="0" err="1">
                <a:solidFill>
                  <a:schemeClr val="accent1"/>
                </a:solidFill>
                <a:latin typeface="Times New Roman" panose="02020603050405020304" pitchFamily="18" charset="0"/>
                <a:cs typeface="Times New Roman" panose="02020603050405020304" pitchFamily="18" charset="0"/>
              </a:rPr>
              <a:t>nguy</a:t>
            </a:r>
            <a:r>
              <a:rPr lang="en-SG" sz="3201" dirty="0">
                <a:solidFill>
                  <a:schemeClr val="accent1"/>
                </a:solidFill>
                <a:latin typeface="Times New Roman" panose="02020603050405020304" pitchFamily="18" charset="0"/>
                <a:cs typeface="Times New Roman" panose="02020603050405020304" pitchFamily="18" charset="0"/>
              </a:rPr>
              <a:t> </a:t>
            </a:r>
            <a:r>
              <a:rPr lang="en-SG" sz="3201" dirty="0" err="1">
                <a:solidFill>
                  <a:schemeClr val="accent1"/>
                </a:solidFill>
                <a:latin typeface="Times New Roman" panose="02020603050405020304" pitchFamily="18" charset="0"/>
                <a:cs typeface="Times New Roman" panose="02020603050405020304" pitchFamily="18" charset="0"/>
              </a:rPr>
              <a:t>hiểm</a:t>
            </a:r>
            <a:r>
              <a:rPr lang="en-SG" sz="3201" dirty="0">
                <a:solidFill>
                  <a:schemeClr val="accent1"/>
                </a:solidFill>
                <a:latin typeface="Times New Roman" panose="02020603050405020304" pitchFamily="18" charset="0"/>
                <a:cs typeface="Times New Roman" panose="02020603050405020304" pitchFamily="18" charset="0"/>
              </a:rPr>
              <a:t> </a:t>
            </a:r>
            <a:r>
              <a:rPr lang="en-SG" sz="3201" dirty="0" err="1">
                <a:solidFill>
                  <a:schemeClr val="accent1"/>
                </a:solidFill>
                <a:latin typeface="Times New Roman" panose="02020603050405020304" pitchFamily="18" charset="0"/>
                <a:cs typeface="Times New Roman" panose="02020603050405020304" pitchFamily="18" charset="0"/>
              </a:rPr>
              <a:t>và</a:t>
            </a:r>
            <a:r>
              <a:rPr lang="en-SG" sz="3201" dirty="0">
                <a:solidFill>
                  <a:schemeClr val="accent1"/>
                </a:solidFill>
                <a:latin typeface="Times New Roman" panose="02020603050405020304" pitchFamily="18" charset="0"/>
                <a:cs typeface="Times New Roman" panose="02020603050405020304" pitchFamily="18" charset="0"/>
              </a:rPr>
              <a:t> </a:t>
            </a:r>
            <a:r>
              <a:rPr lang="en-SG" sz="3201" dirty="0" err="1">
                <a:solidFill>
                  <a:schemeClr val="accent1"/>
                </a:solidFill>
                <a:latin typeface="Times New Roman" panose="02020603050405020304" pitchFamily="18" charset="0"/>
                <a:cs typeface="Times New Roman" panose="02020603050405020304" pitchFamily="18" charset="0"/>
              </a:rPr>
              <a:t>ác</a:t>
            </a:r>
            <a:r>
              <a:rPr lang="en-SG" sz="3201" dirty="0">
                <a:solidFill>
                  <a:schemeClr val="accent1"/>
                </a:solidFill>
                <a:latin typeface="Times New Roman" panose="02020603050405020304" pitchFamily="18" charset="0"/>
                <a:cs typeface="Times New Roman" panose="02020603050405020304" pitchFamily="18" charset="0"/>
              </a:rPr>
              <a:t> </a:t>
            </a:r>
            <a:r>
              <a:rPr lang="en-SG" sz="3201" dirty="0" err="1">
                <a:solidFill>
                  <a:schemeClr val="accent1"/>
                </a:solidFill>
                <a:latin typeface="Times New Roman" panose="02020603050405020304" pitchFamily="18" charset="0"/>
                <a:cs typeface="Times New Roman" panose="02020603050405020304" pitchFamily="18" charset="0"/>
              </a:rPr>
              <a:t>liệt</a:t>
            </a:r>
            <a:endParaRPr lang="en-SG" sz="3201" dirty="0">
              <a:solidFill>
                <a:schemeClr val="accent1"/>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AF89BCCE-99A8-4B17-BEBE-B9F8816038CF}"/>
              </a:ext>
            </a:extLst>
          </p:cNvPr>
          <p:cNvSpPr txBox="1"/>
          <p:nvPr/>
        </p:nvSpPr>
        <p:spPr>
          <a:xfrm>
            <a:off x="6629536" y="4338428"/>
            <a:ext cx="5274472" cy="584927"/>
          </a:xfrm>
          <a:prstGeom prst="rect">
            <a:avLst/>
          </a:prstGeom>
          <a:noFill/>
        </p:spPr>
        <p:txBody>
          <a:bodyPr wrap="square" rtlCol="0">
            <a:spAutoFit/>
          </a:bodyPr>
          <a:lstStyle/>
          <a:p>
            <a:pPr algn="just"/>
            <a:r>
              <a:rPr lang="en-SG" sz="3201" dirty="0" err="1">
                <a:solidFill>
                  <a:schemeClr val="accent2">
                    <a:lumMod val="75000"/>
                  </a:schemeClr>
                </a:solidFill>
                <a:latin typeface="Times New Roman" panose="02020603050405020304" pitchFamily="18" charset="0"/>
                <a:cs typeface="Times New Roman" panose="02020603050405020304" pitchFamily="18" charset="0"/>
              </a:rPr>
              <a:t>Nguy</a:t>
            </a:r>
            <a:r>
              <a:rPr lang="en-SG" sz="3201" dirty="0">
                <a:solidFill>
                  <a:schemeClr val="accent2">
                    <a:lumMod val="75000"/>
                  </a:schemeClr>
                </a:solidFill>
                <a:latin typeface="Times New Roman" panose="02020603050405020304" pitchFamily="18" charset="0"/>
                <a:cs typeface="Times New Roman" panose="02020603050405020304" pitchFamily="18" charset="0"/>
              </a:rPr>
              <a:t> </a:t>
            </a:r>
            <a:r>
              <a:rPr lang="en-SG" sz="3201" dirty="0" err="1">
                <a:solidFill>
                  <a:schemeClr val="accent2">
                    <a:lumMod val="75000"/>
                  </a:schemeClr>
                </a:solidFill>
                <a:latin typeface="Times New Roman" panose="02020603050405020304" pitchFamily="18" charset="0"/>
                <a:cs typeface="Times New Roman" panose="02020603050405020304" pitchFamily="18" charset="0"/>
              </a:rPr>
              <a:t>hiểm</a:t>
            </a:r>
            <a:r>
              <a:rPr lang="en-SG" sz="3201" dirty="0">
                <a:solidFill>
                  <a:schemeClr val="accent2">
                    <a:lumMod val="75000"/>
                  </a:schemeClr>
                </a:solidFill>
                <a:latin typeface="Times New Roman" panose="02020603050405020304" pitchFamily="18" charset="0"/>
                <a:cs typeface="Times New Roman" panose="02020603050405020304" pitchFamily="18" charset="0"/>
              </a:rPr>
              <a:t>, </a:t>
            </a:r>
            <a:r>
              <a:rPr lang="en-SG" sz="3201" dirty="0" err="1">
                <a:solidFill>
                  <a:schemeClr val="accent2">
                    <a:lumMod val="75000"/>
                  </a:schemeClr>
                </a:solidFill>
                <a:latin typeface="Times New Roman" panose="02020603050405020304" pitchFamily="18" charset="0"/>
                <a:cs typeface="Times New Roman" panose="02020603050405020304" pitchFamily="18" charset="0"/>
              </a:rPr>
              <a:t>gần</a:t>
            </a:r>
            <a:r>
              <a:rPr lang="en-SG" sz="3201" dirty="0">
                <a:solidFill>
                  <a:schemeClr val="accent2">
                    <a:lumMod val="75000"/>
                  </a:schemeClr>
                </a:solidFill>
                <a:latin typeface="Times New Roman" panose="02020603050405020304" pitchFamily="18" charset="0"/>
                <a:cs typeface="Times New Roman" panose="02020603050405020304" pitchFamily="18" charset="0"/>
              </a:rPr>
              <a:t> </a:t>
            </a:r>
            <a:r>
              <a:rPr lang="en-SG" sz="3201" dirty="0" err="1">
                <a:solidFill>
                  <a:schemeClr val="accent2">
                    <a:lumMod val="75000"/>
                  </a:schemeClr>
                </a:solidFill>
                <a:latin typeface="Times New Roman" panose="02020603050405020304" pitchFamily="18" charset="0"/>
                <a:cs typeface="Times New Roman" panose="02020603050405020304" pitchFamily="18" charset="0"/>
              </a:rPr>
              <a:t>với</a:t>
            </a:r>
            <a:r>
              <a:rPr lang="en-SG" sz="3201" dirty="0">
                <a:solidFill>
                  <a:schemeClr val="accent2">
                    <a:lumMod val="75000"/>
                  </a:schemeClr>
                </a:solidFill>
                <a:latin typeface="Times New Roman" panose="02020603050405020304" pitchFamily="18" charset="0"/>
                <a:cs typeface="Times New Roman" panose="02020603050405020304" pitchFamily="18" charset="0"/>
              </a:rPr>
              <a:t> </a:t>
            </a:r>
            <a:r>
              <a:rPr lang="en-SG" sz="3201" dirty="0" err="1">
                <a:solidFill>
                  <a:schemeClr val="accent2">
                    <a:lumMod val="75000"/>
                  </a:schemeClr>
                </a:solidFill>
                <a:latin typeface="Times New Roman" panose="02020603050405020304" pitchFamily="18" charset="0"/>
                <a:cs typeface="Times New Roman" panose="02020603050405020304" pitchFamily="18" charset="0"/>
              </a:rPr>
              <a:t>cái</a:t>
            </a:r>
            <a:r>
              <a:rPr lang="en-SG" sz="3201" dirty="0">
                <a:solidFill>
                  <a:schemeClr val="accent2">
                    <a:lumMod val="75000"/>
                  </a:schemeClr>
                </a:solidFill>
                <a:latin typeface="Times New Roman" panose="02020603050405020304" pitchFamily="18" charset="0"/>
                <a:cs typeface="Times New Roman" panose="02020603050405020304" pitchFamily="18" charset="0"/>
              </a:rPr>
              <a:t> </a:t>
            </a:r>
            <a:r>
              <a:rPr lang="en-SG" sz="3201" dirty="0" err="1">
                <a:solidFill>
                  <a:schemeClr val="accent2">
                    <a:lumMod val="75000"/>
                  </a:schemeClr>
                </a:solidFill>
                <a:latin typeface="Times New Roman" panose="02020603050405020304" pitchFamily="18" charset="0"/>
                <a:cs typeface="Times New Roman" panose="02020603050405020304" pitchFamily="18" charset="0"/>
              </a:rPr>
              <a:t>chết</a:t>
            </a:r>
            <a:endParaRPr lang="en-SG" sz="320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4CB2E87-734F-436A-97F4-C5E04D6FDC17}"/>
              </a:ext>
            </a:extLst>
          </p:cNvPr>
          <p:cNvSpPr txBox="1"/>
          <p:nvPr/>
        </p:nvSpPr>
        <p:spPr>
          <a:xfrm>
            <a:off x="6629539" y="5481725"/>
            <a:ext cx="5274472" cy="1077499"/>
          </a:xfrm>
          <a:prstGeom prst="rect">
            <a:avLst/>
          </a:prstGeom>
          <a:noFill/>
        </p:spPr>
        <p:txBody>
          <a:bodyPr wrap="square" rtlCol="0">
            <a:spAutoFit/>
          </a:bodyPr>
          <a:lstStyle/>
          <a:p>
            <a:pPr algn="just"/>
            <a:r>
              <a:rPr lang="en-SG" sz="3201" dirty="0" err="1">
                <a:solidFill>
                  <a:schemeClr val="accent2">
                    <a:lumMod val="75000"/>
                  </a:schemeClr>
                </a:solidFill>
                <a:latin typeface="Times New Roman" panose="02020603050405020304" pitchFamily="18" charset="0"/>
                <a:cs typeface="Times New Roman" panose="02020603050405020304" pitchFamily="18" charset="0"/>
              </a:rPr>
              <a:t>Cần</a:t>
            </a:r>
            <a:r>
              <a:rPr lang="en-SG" sz="3201" dirty="0">
                <a:solidFill>
                  <a:schemeClr val="accent2">
                    <a:lumMod val="75000"/>
                  </a:schemeClr>
                </a:solidFill>
                <a:latin typeface="Times New Roman" panose="02020603050405020304" pitchFamily="18" charset="0"/>
                <a:cs typeface="Times New Roman" panose="02020603050405020304" pitchFamily="18" charset="0"/>
              </a:rPr>
              <a:t> </a:t>
            </a:r>
            <a:r>
              <a:rPr lang="en-SG" sz="3201" dirty="0" err="1">
                <a:solidFill>
                  <a:schemeClr val="accent2">
                    <a:lumMod val="75000"/>
                  </a:schemeClr>
                </a:solidFill>
                <a:latin typeface="Times New Roman" panose="02020603050405020304" pitchFamily="18" charset="0"/>
                <a:cs typeface="Times New Roman" panose="02020603050405020304" pitchFamily="18" charset="0"/>
              </a:rPr>
              <a:t>sự</a:t>
            </a:r>
            <a:r>
              <a:rPr lang="en-SG" sz="3201" dirty="0">
                <a:solidFill>
                  <a:schemeClr val="accent2">
                    <a:lumMod val="75000"/>
                  </a:schemeClr>
                </a:solidFill>
                <a:latin typeface="Times New Roman" panose="02020603050405020304" pitchFamily="18" charset="0"/>
                <a:cs typeface="Times New Roman" panose="02020603050405020304" pitchFamily="18" charset="0"/>
              </a:rPr>
              <a:t> </a:t>
            </a:r>
            <a:r>
              <a:rPr lang="en-SG" sz="3201" dirty="0" err="1">
                <a:solidFill>
                  <a:schemeClr val="accent2">
                    <a:lumMod val="75000"/>
                  </a:schemeClr>
                </a:solidFill>
                <a:latin typeface="Times New Roman" panose="02020603050405020304" pitchFamily="18" charset="0"/>
                <a:cs typeface="Times New Roman" panose="02020603050405020304" pitchFamily="18" charset="0"/>
              </a:rPr>
              <a:t>dũng</a:t>
            </a:r>
            <a:r>
              <a:rPr lang="en-SG" sz="3201" dirty="0">
                <a:solidFill>
                  <a:schemeClr val="accent2">
                    <a:lumMod val="75000"/>
                  </a:schemeClr>
                </a:solidFill>
                <a:latin typeface="Times New Roman" panose="02020603050405020304" pitchFamily="18" charset="0"/>
                <a:cs typeface="Times New Roman" panose="02020603050405020304" pitchFamily="18" charset="0"/>
              </a:rPr>
              <a:t> </a:t>
            </a:r>
            <a:r>
              <a:rPr lang="en-SG" sz="3201" dirty="0" err="1">
                <a:solidFill>
                  <a:schemeClr val="accent2">
                    <a:lumMod val="75000"/>
                  </a:schemeClr>
                </a:solidFill>
                <a:latin typeface="Times New Roman" panose="02020603050405020304" pitchFamily="18" charset="0"/>
                <a:cs typeface="Times New Roman" panose="02020603050405020304" pitchFamily="18" charset="0"/>
              </a:rPr>
              <a:t>cảm</a:t>
            </a:r>
            <a:r>
              <a:rPr lang="en-SG" sz="3201" dirty="0">
                <a:solidFill>
                  <a:schemeClr val="accent2">
                    <a:lumMod val="75000"/>
                  </a:schemeClr>
                </a:solidFill>
                <a:latin typeface="Times New Roman" panose="02020603050405020304" pitchFamily="18" charset="0"/>
                <a:cs typeface="Times New Roman" panose="02020603050405020304" pitchFamily="18" charset="0"/>
              </a:rPr>
              <a:t>, </a:t>
            </a:r>
            <a:r>
              <a:rPr lang="en-SG" sz="3201" dirty="0" err="1">
                <a:solidFill>
                  <a:schemeClr val="accent2">
                    <a:lumMod val="75000"/>
                  </a:schemeClr>
                </a:solidFill>
                <a:latin typeface="Times New Roman" panose="02020603050405020304" pitchFamily="18" charset="0"/>
                <a:cs typeface="Times New Roman" panose="02020603050405020304" pitchFamily="18" charset="0"/>
              </a:rPr>
              <a:t>bình</a:t>
            </a:r>
            <a:r>
              <a:rPr lang="en-SG" sz="3201" dirty="0">
                <a:solidFill>
                  <a:schemeClr val="accent2">
                    <a:lumMod val="75000"/>
                  </a:schemeClr>
                </a:solidFill>
                <a:latin typeface="Times New Roman" panose="02020603050405020304" pitchFamily="18" charset="0"/>
                <a:cs typeface="Times New Roman" panose="02020603050405020304" pitchFamily="18" charset="0"/>
              </a:rPr>
              <a:t> </a:t>
            </a:r>
            <a:r>
              <a:rPr lang="en-SG" sz="3201" dirty="0" err="1">
                <a:solidFill>
                  <a:schemeClr val="accent2">
                    <a:lumMod val="75000"/>
                  </a:schemeClr>
                </a:solidFill>
                <a:latin typeface="Times New Roman" panose="02020603050405020304" pitchFamily="18" charset="0"/>
                <a:cs typeface="Times New Roman" panose="02020603050405020304" pitchFamily="18" charset="0"/>
              </a:rPr>
              <a:t>tĩnh</a:t>
            </a:r>
            <a:r>
              <a:rPr lang="en-SG" sz="3201" dirty="0">
                <a:solidFill>
                  <a:schemeClr val="accent2">
                    <a:lumMod val="75000"/>
                  </a:schemeClr>
                </a:solidFill>
                <a:latin typeface="Times New Roman" panose="02020603050405020304" pitchFamily="18" charset="0"/>
                <a:cs typeface="Times New Roman" panose="02020603050405020304" pitchFamily="18" charset="0"/>
              </a:rPr>
              <a:t>, </a:t>
            </a:r>
            <a:r>
              <a:rPr lang="en-SG" sz="3201" dirty="0" err="1">
                <a:solidFill>
                  <a:schemeClr val="accent2">
                    <a:lumMod val="75000"/>
                  </a:schemeClr>
                </a:solidFill>
                <a:latin typeface="Times New Roman" panose="02020603050405020304" pitchFamily="18" charset="0"/>
                <a:cs typeface="Times New Roman" panose="02020603050405020304" pitchFamily="18" charset="0"/>
              </a:rPr>
              <a:t>chính</a:t>
            </a:r>
            <a:r>
              <a:rPr lang="en-SG" sz="3201" dirty="0">
                <a:solidFill>
                  <a:schemeClr val="accent2">
                    <a:lumMod val="75000"/>
                  </a:schemeClr>
                </a:solidFill>
                <a:latin typeface="Times New Roman" panose="02020603050405020304" pitchFamily="18" charset="0"/>
                <a:cs typeface="Times New Roman" panose="02020603050405020304" pitchFamily="18" charset="0"/>
              </a:rPr>
              <a:t> </a:t>
            </a:r>
            <a:r>
              <a:rPr lang="en-SG" sz="3201" dirty="0" err="1">
                <a:solidFill>
                  <a:schemeClr val="accent2">
                    <a:lumMod val="75000"/>
                  </a:schemeClr>
                </a:solidFill>
                <a:latin typeface="Times New Roman" panose="02020603050405020304" pitchFamily="18" charset="0"/>
                <a:cs typeface="Times New Roman" panose="02020603050405020304" pitchFamily="18" charset="0"/>
              </a:rPr>
              <a:t>xác</a:t>
            </a:r>
            <a:endParaRPr lang="en-SG" sz="320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8473369B-968B-4B5B-8435-E05B8BCB4764}"/>
              </a:ext>
            </a:extLst>
          </p:cNvPr>
          <p:cNvSpPr/>
          <p:nvPr/>
        </p:nvSpPr>
        <p:spPr>
          <a:xfrm>
            <a:off x="2793175" y="482370"/>
            <a:ext cx="6880598" cy="769641"/>
          </a:xfrm>
          <a:prstGeom prst="rect">
            <a:avLst/>
          </a:prstGeom>
        </p:spPr>
        <p:txBody>
          <a:bodyPr wrap="none">
            <a:spAutoFit/>
          </a:bodyPr>
          <a:lstStyle/>
          <a:p>
            <a:r>
              <a:rPr lang="en-US" sz="4401" b="1" i="1" dirty="0">
                <a:solidFill>
                  <a:srgbClr val="FF0000"/>
                </a:solidFill>
                <a:latin typeface="#9Slide05 SVNVictoria" panose="02000503000000020003" pitchFamily="2" charset="0"/>
                <a:cs typeface="Calibri" panose="020F0502020204030204" pitchFamily="34" charset="0"/>
              </a:rPr>
              <a:t>1. </a:t>
            </a:r>
            <a:r>
              <a:rPr lang="en-US" sz="4401" b="1" i="1" dirty="0" err="1">
                <a:solidFill>
                  <a:srgbClr val="FF0000"/>
                </a:solidFill>
                <a:latin typeface="#9Slide05 SVNVictoria" panose="02000503000000020003" pitchFamily="2" charset="0"/>
                <a:cs typeface="Calibri" panose="020F0502020204030204" pitchFamily="34" charset="0"/>
              </a:rPr>
              <a:t>Hoàn</a:t>
            </a:r>
            <a:r>
              <a:rPr lang="en-US" sz="4401" b="1" i="1" dirty="0">
                <a:solidFill>
                  <a:srgbClr val="FF0000"/>
                </a:solidFill>
                <a:latin typeface="#9Slide05 SVNVictoria" panose="02000503000000020003" pitchFamily="2" charset="0"/>
                <a:cs typeface="Calibri" panose="020F0502020204030204" pitchFamily="34" charset="0"/>
              </a:rPr>
              <a:t> </a:t>
            </a:r>
            <a:r>
              <a:rPr lang="en-US" sz="4401" b="1" i="1" dirty="0" err="1">
                <a:solidFill>
                  <a:srgbClr val="FF0000"/>
                </a:solidFill>
                <a:latin typeface="#9Slide05 SVNVictoria" panose="02000503000000020003" pitchFamily="2" charset="0"/>
                <a:cs typeface="Calibri" panose="020F0502020204030204" pitchFamily="34" charset="0"/>
              </a:rPr>
              <a:t>cảnh</a:t>
            </a:r>
            <a:r>
              <a:rPr lang="en-US" sz="4401" b="1" i="1" dirty="0">
                <a:solidFill>
                  <a:srgbClr val="FF0000"/>
                </a:solidFill>
                <a:latin typeface="#9Slide05 SVNVictoria" panose="02000503000000020003" pitchFamily="2" charset="0"/>
                <a:cs typeface="Calibri" panose="020F0502020204030204" pitchFamily="34" charset="0"/>
              </a:rPr>
              <a:t> </a:t>
            </a:r>
            <a:r>
              <a:rPr lang="en-US" sz="4401" b="1" i="1" dirty="0" err="1">
                <a:solidFill>
                  <a:srgbClr val="FF0000"/>
                </a:solidFill>
                <a:latin typeface="#9Slide05 SVNVictoria" panose="02000503000000020003" pitchFamily="2" charset="0"/>
                <a:cs typeface="Calibri" panose="020F0502020204030204" pitchFamily="34" charset="0"/>
              </a:rPr>
              <a:t>sống</a:t>
            </a:r>
            <a:r>
              <a:rPr lang="en-US" sz="4401" b="1" i="1" dirty="0">
                <a:solidFill>
                  <a:srgbClr val="FF0000"/>
                </a:solidFill>
                <a:latin typeface="#9Slide05 SVNVictoria" panose="02000503000000020003" pitchFamily="2" charset="0"/>
                <a:cs typeface="Calibri" panose="020F0502020204030204" pitchFamily="34" charset="0"/>
              </a:rPr>
              <a:t> </a:t>
            </a:r>
            <a:r>
              <a:rPr lang="en-US" sz="4401" b="1" i="1" dirty="0" err="1">
                <a:solidFill>
                  <a:srgbClr val="FF0000"/>
                </a:solidFill>
                <a:latin typeface="#9Slide05 SVNVictoria" panose="02000503000000020003" pitchFamily="2" charset="0"/>
                <a:cs typeface="Calibri" panose="020F0502020204030204" pitchFamily="34" charset="0"/>
              </a:rPr>
              <a:t>và</a:t>
            </a:r>
            <a:r>
              <a:rPr lang="en-US" sz="4401" b="1" i="1" dirty="0">
                <a:solidFill>
                  <a:srgbClr val="FF0000"/>
                </a:solidFill>
                <a:latin typeface="#9Slide05 SVNVictoria" panose="02000503000000020003" pitchFamily="2" charset="0"/>
                <a:cs typeface="Calibri" panose="020F0502020204030204" pitchFamily="34" charset="0"/>
              </a:rPr>
              <a:t> </a:t>
            </a:r>
            <a:r>
              <a:rPr lang="en-US" sz="4401" b="1" i="1" dirty="0" err="1">
                <a:solidFill>
                  <a:srgbClr val="FF0000"/>
                </a:solidFill>
                <a:latin typeface="#9Slide05 SVNVictoria" panose="02000503000000020003" pitchFamily="2" charset="0"/>
                <a:cs typeface="Calibri" panose="020F0502020204030204" pitchFamily="34" charset="0"/>
              </a:rPr>
              <a:t>chiến</a:t>
            </a:r>
            <a:r>
              <a:rPr lang="en-US" sz="4401" b="1" i="1" dirty="0">
                <a:solidFill>
                  <a:srgbClr val="FF0000"/>
                </a:solidFill>
                <a:latin typeface="#9Slide05 SVNVictoria" panose="02000503000000020003" pitchFamily="2" charset="0"/>
                <a:cs typeface="Calibri" panose="020F0502020204030204" pitchFamily="34" charset="0"/>
              </a:rPr>
              <a:t> </a:t>
            </a:r>
            <a:r>
              <a:rPr lang="en-US" sz="4401" b="1" i="1" dirty="0" err="1">
                <a:solidFill>
                  <a:srgbClr val="FF0000"/>
                </a:solidFill>
                <a:latin typeface="#9Slide05 SVNVictoria" panose="02000503000000020003" pitchFamily="2" charset="0"/>
                <a:cs typeface="Calibri" panose="020F0502020204030204" pitchFamily="34" charset="0"/>
              </a:rPr>
              <a:t>đấu</a:t>
            </a:r>
            <a:endParaRPr lang="en-SG" sz="4401" dirty="0">
              <a:solidFill>
                <a:srgbClr val="FF0000"/>
              </a:solidFill>
            </a:endParaRPr>
          </a:p>
        </p:txBody>
      </p:sp>
      <p:grpSp>
        <p:nvGrpSpPr>
          <p:cNvPr id="13" name="Group 12">
            <a:extLst>
              <a:ext uri="{FF2B5EF4-FFF2-40B4-BE49-F238E27FC236}">
                <a16:creationId xmlns:a16="http://schemas.microsoft.com/office/drawing/2014/main" id="{26EB6D94-FE8A-45D9-8F4A-71921B837E3C}"/>
              </a:ext>
            </a:extLst>
          </p:cNvPr>
          <p:cNvGrpSpPr/>
          <p:nvPr/>
        </p:nvGrpSpPr>
        <p:grpSpPr>
          <a:xfrm>
            <a:off x="750308" y="4496079"/>
            <a:ext cx="1295741" cy="1295740"/>
            <a:chOff x="1779363" y="3419650"/>
            <a:chExt cx="1295404" cy="1295403"/>
          </a:xfrm>
        </p:grpSpPr>
        <p:sp>
          <p:nvSpPr>
            <p:cNvPr id="14" name="Teardrop 13">
              <a:extLst>
                <a:ext uri="{FF2B5EF4-FFF2-40B4-BE49-F238E27FC236}">
                  <a16:creationId xmlns:a16="http://schemas.microsoft.com/office/drawing/2014/main" id="{05427BE6-C6DA-47EC-A928-6837AE7CF958}"/>
                </a:ext>
              </a:extLst>
            </p:cNvPr>
            <p:cNvSpPr/>
            <p:nvPr/>
          </p:nvSpPr>
          <p:spPr>
            <a:xfrm>
              <a:off x="1779363" y="3419650"/>
              <a:ext cx="1295404" cy="1295403"/>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5" name="Teardrop 14">
              <a:extLst>
                <a:ext uri="{FF2B5EF4-FFF2-40B4-BE49-F238E27FC236}">
                  <a16:creationId xmlns:a16="http://schemas.microsoft.com/office/drawing/2014/main" id="{10F443F8-4DA7-4DA4-B280-6308D58F3450}"/>
                </a:ext>
              </a:extLst>
            </p:cNvPr>
            <p:cNvSpPr/>
            <p:nvPr/>
          </p:nvSpPr>
          <p:spPr>
            <a:xfrm>
              <a:off x="1893418" y="3524942"/>
              <a:ext cx="1084819" cy="1084818"/>
            </a:xfrm>
            <a:prstGeom prst="teardrop">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grpSp>
        <p:nvGrpSpPr>
          <p:cNvPr id="16" name="Group 15">
            <a:extLst>
              <a:ext uri="{FF2B5EF4-FFF2-40B4-BE49-F238E27FC236}">
                <a16:creationId xmlns:a16="http://schemas.microsoft.com/office/drawing/2014/main" id="{E2D714BA-B530-474A-BB03-56BBF71A8CD1}"/>
              </a:ext>
            </a:extLst>
          </p:cNvPr>
          <p:cNvGrpSpPr/>
          <p:nvPr/>
        </p:nvGrpSpPr>
        <p:grpSpPr>
          <a:xfrm>
            <a:off x="733279" y="1980824"/>
            <a:ext cx="1295741" cy="1295740"/>
            <a:chOff x="955451" y="2067273"/>
            <a:chExt cx="1295404" cy="1295403"/>
          </a:xfrm>
        </p:grpSpPr>
        <p:sp>
          <p:nvSpPr>
            <p:cNvPr id="17" name="Teardrop 16">
              <a:extLst>
                <a:ext uri="{FF2B5EF4-FFF2-40B4-BE49-F238E27FC236}">
                  <a16:creationId xmlns:a16="http://schemas.microsoft.com/office/drawing/2014/main" id="{45EA2C5D-2CED-41F3-84D2-0891977A9F76}"/>
                </a:ext>
              </a:extLst>
            </p:cNvPr>
            <p:cNvSpPr/>
            <p:nvPr/>
          </p:nvSpPr>
          <p:spPr>
            <a:xfrm>
              <a:off x="955451" y="2067273"/>
              <a:ext cx="1295404" cy="1295403"/>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8" name="Teardrop 17">
              <a:extLst>
                <a:ext uri="{FF2B5EF4-FFF2-40B4-BE49-F238E27FC236}">
                  <a16:creationId xmlns:a16="http://schemas.microsoft.com/office/drawing/2014/main" id="{5C671779-6166-4C79-905D-FC00015835AF}"/>
                </a:ext>
              </a:extLst>
            </p:cNvPr>
            <p:cNvSpPr/>
            <p:nvPr/>
          </p:nvSpPr>
          <p:spPr>
            <a:xfrm>
              <a:off x="1060744" y="2172565"/>
              <a:ext cx="1084819" cy="1084818"/>
            </a:xfrm>
            <a:prstGeom prst="teardrop">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sp>
        <p:nvSpPr>
          <p:cNvPr id="19" name="TextBox 18">
            <a:extLst>
              <a:ext uri="{FF2B5EF4-FFF2-40B4-BE49-F238E27FC236}">
                <a16:creationId xmlns:a16="http://schemas.microsoft.com/office/drawing/2014/main" id="{65559D33-97AF-4421-B5DA-D67FD4301697}"/>
              </a:ext>
            </a:extLst>
          </p:cNvPr>
          <p:cNvSpPr txBox="1"/>
          <p:nvPr/>
        </p:nvSpPr>
        <p:spPr>
          <a:xfrm>
            <a:off x="2029021" y="1980823"/>
            <a:ext cx="2512655" cy="400214"/>
          </a:xfrm>
          <a:prstGeom prst="rect">
            <a:avLst/>
          </a:prstGeom>
          <a:solidFill>
            <a:schemeClr val="accent1"/>
          </a:solidFill>
        </p:spPr>
        <p:txBody>
          <a:bodyPr wrap="square" rtlCol="0" anchor="ctr">
            <a:spAutoFit/>
          </a:bodyPr>
          <a:lstStyle/>
          <a:p>
            <a:pPr algn="ctr"/>
            <a:r>
              <a:rPr lang="en-US" altLang="ko-KR" sz="2001" b="1" dirty="0" err="1">
                <a:solidFill>
                  <a:schemeClr val="bg1"/>
                </a:solidFill>
                <a:latin typeface="Times New Roman" panose="02020603050405020304" pitchFamily="18" charset="0"/>
                <a:cs typeface="Times New Roman" panose="02020603050405020304" pitchFamily="18" charset="0"/>
              </a:rPr>
              <a:t>Hoàn</a:t>
            </a:r>
            <a:r>
              <a:rPr lang="en-US" altLang="ko-KR" sz="2001" b="1" dirty="0">
                <a:solidFill>
                  <a:schemeClr val="bg1"/>
                </a:solidFill>
                <a:latin typeface="Times New Roman" panose="02020603050405020304" pitchFamily="18" charset="0"/>
                <a:cs typeface="Times New Roman" panose="02020603050405020304" pitchFamily="18" charset="0"/>
              </a:rPr>
              <a:t> </a:t>
            </a:r>
            <a:r>
              <a:rPr lang="en-US" altLang="ko-KR" sz="2001" b="1" dirty="0" err="1">
                <a:solidFill>
                  <a:schemeClr val="bg1"/>
                </a:solidFill>
                <a:latin typeface="Times New Roman" panose="02020603050405020304" pitchFamily="18" charset="0"/>
                <a:cs typeface="Times New Roman" panose="02020603050405020304" pitchFamily="18" charset="0"/>
              </a:rPr>
              <a:t>cảnh</a:t>
            </a:r>
            <a:r>
              <a:rPr lang="en-US" altLang="ko-KR" sz="2001" b="1" dirty="0">
                <a:solidFill>
                  <a:schemeClr val="bg1"/>
                </a:solidFill>
                <a:latin typeface="Times New Roman" panose="02020603050405020304" pitchFamily="18" charset="0"/>
                <a:cs typeface="Times New Roman" panose="02020603050405020304" pitchFamily="18" charset="0"/>
              </a:rPr>
              <a:t> </a:t>
            </a:r>
            <a:r>
              <a:rPr lang="en-US" altLang="ko-KR" sz="2001" b="1" dirty="0" err="1">
                <a:solidFill>
                  <a:schemeClr val="bg1"/>
                </a:solidFill>
                <a:latin typeface="Times New Roman" panose="02020603050405020304" pitchFamily="18" charset="0"/>
                <a:cs typeface="Times New Roman" panose="02020603050405020304" pitchFamily="18" charset="0"/>
              </a:rPr>
              <a:t>sống</a:t>
            </a:r>
            <a:endParaRPr lang="ko-KR" altLang="en-US" sz="2001" b="1" dirty="0">
              <a:solidFill>
                <a:schemeClr val="bg1"/>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DF8ECB99-BE06-47BC-BA5F-6EB5D1BFEAD6}"/>
              </a:ext>
            </a:extLst>
          </p:cNvPr>
          <p:cNvSpPr txBox="1"/>
          <p:nvPr/>
        </p:nvSpPr>
        <p:spPr>
          <a:xfrm>
            <a:off x="2046050" y="4496078"/>
            <a:ext cx="2495205" cy="400214"/>
          </a:xfrm>
          <a:prstGeom prst="rect">
            <a:avLst/>
          </a:prstGeom>
          <a:solidFill>
            <a:schemeClr val="accent2"/>
          </a:solidFill>
        </p:spPr>
        <p:txBody>
          <a:bodyPr wrap="square" rtlCol="0" anchor="ctr">
            <a:spAutoFit/>
          </a:bodyPr>
          <a:lstStyle/>
          <a:p>
            <a:pPr algn="ctr"/>
            <a:r>
              <a:rPr lang="en-US" altLang="ko-KR" sz="2001" b="1" dirty="0" err="1">
                <a:solidFill>
                  <a:schemeClr val="bg1"/>
                </a:solidFill>
                <a:latin typeface="Times New Roman" panose="02020603050405020304" pitchFamily="18" charset="0"/>
                <a:cs typeface="Times New Roman" panose="02020603050405020304" pitchFamily="18" charset="0"/>
              </a:rPr>
              <a:t>Công</a:t>
            </a:r>
            <a:r>
              <a:rPr lang="en-US" altLang="ko-KR" sz="2001" b="1" dirty="0">
                <a:solidFill>
                  <a:schemeClr val="bg1"/>
                </a:solidFill>
                <a:latin typeface="Times New Roman" panose="02020603050405020304" pitchFamily="18" charset="0"/>
                <a:cs typeface="Times New Roman" panose="02020603050405020304" pitchFamily="18" charset="0"/>
              </a:rPr>
              <a:t> </a:t>
            </a:r>
            <a:r>
              <a:rPr lang="en-US" altLang="ko-KR" sz="2001" b="1" dirty="0" err="1">
                <a:solidFill>
                  <a:schemeClr val="bg1"/>
                </a:solidFill>
                <a:latin typeface="Times New Roman" panose="02020603050405020304" pitchFamily="18" charset="0"/>
                <a:cs typeface="Times New Roman" panose="02020603050405020304" pitchFamily="18" charset="0"/>
              </a:rPr>
              <a:t>việc</a:t>
            </a:r>
            <a:r>
              <a:rPr lang="en-US" altLang="ko-KR" sz="2001" b="1" dirty="0">
                <a:solidFill>
                  <a:schemeClr val="bg1"/>
                </a:solidFill>
                <a:latin typeface="Times New Roman" panose="02020603050405020304" pitchFamily="18" charset="0"/>
                <a:cs typeface="Times New Roman" panose="02020603050405020304" pitchFamily="18" charset="0"/>
              </a:rPr>
              <a:t>/ </a:t>
            </a:r>
            <a:r>
              <a:rPr lang="en-US" altLang="ko-KR" sz="2001" b="1" dirty="0" err="1">
                <a:solidFill>
                  <a:schemeClr val="bg1"/>
                </a:solidFill>
                <a:latin typeface="Times New Roman" panose="02020603050405020304" pitchFamily="18" charset="0"/>
                <a:cs typeface="Times New Roman" panose="02020603050405020304" pitchFamily="18" charset="0"/>
              </a:rPr>
              <a:t>Nhiệm</a:t>
            </a:r>
            <a:r>
              <a:rPr lang="en-US" altLang="ko-KR" sz="2001" b="1" dirty="0">
                <a:solidFill>
                  <a:schemeClr val="bg1"/>
                </a:solidFill>
                <a:latin typeface="Times New Roman" panose="02020603050405020304" pitchFamily="18" charset="0"/>
                <a:cs typeface="Times New Roman" panose="02020603050405020304" pitchFamily="18" charset="0"/>
              </a:rPr>
              <a:t> </a:t>
            </a:r>
            <a:r>
              <a:rPr lang="en-US" altLang="ko-KR" sz="2001" b="1" dirty="0" err="1">
                <a:solidFill>
                  <a:schemeClr val="bg1"/>
                </a:solidFill>
                <a:latin typeface="Times New Roman" panose="02020603050405020304" pitchFamily="18" charset="0"/>
                <a:cs typeface="Times New Roman" panose="02020603050405020304" pitchFamily="18" charset="0"/>
              </a:rPr>
              <a:t>vụ</a:t>
            </a:r>
            <a:endParaRPr lang="ko-KR" altLang="en-US" sz="2001" b="1" dirty="0">
              <a:solidFill>
                <a:schemeClr val="bg1"/>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E7AF11FA-E513-4BE0-AECF-32FCCEB78E88}"/>
              </a:ext>
            </a:extLst>
          </p:cNvPr>
          <p:cNvSpPr txBox="1"/>
          <p:nvPr/>
        </p:nvSpPr>
        <p:spPr>
          <a:xfrm flipH="1">
            <a:off x="2061175" y="2506920"/>
            <a:ext cx="2952783" cy="769641"/>
          </a:xfrm>
          <a:prstGeom prst="rect">
            <a:avLst/>
          </a:prstGeom>
          <a:noFill/>
        </p:spPr>
        <p:txBody>
          <a:bodyPr wrap="square" rtlCol="0">
            <a:spAutoFit/>
          </a:bodyPr>
          <a:lstStyle/>
          <a:p>
            <a:r>
              <a:rPr lang="en-US" sz="2201" b="1" i="1" dirty="0">
                <a:latin typeface="Times New Roman" panose="02020603050405020304" pitchFamily="18" charset="0"/>
                <a:cs typeface="Times New Roman" panose="02020603050405020304" pitchFamily="18" charset="0"/>
              </a:rPr>
              <a:t>“Ở </a:t>
            </a:r>
            <a:r>
              <a:rPr lang="en-US" sz="2201" b="1" i="1" dirty="0" err="1">
                <a:latin typeface="Times New Roman" panose="02020603050405020304" pitchFamily="18" charset="0"/>
                <a:cs typeface="Times New Roman" panose="02020603050405020304" pitchFamily="18" charset="0"/>
              </a:rPr>
              <a:t>trong</a:t>
            </a:r>
            <a:r>
              <a:rPr lang="en-US" sz="2201" b="1" i="1" dirty="0">
                <a:latin typeface="Times New Roman" panose="02020603050405020304" pitchFamily="18" charset="0"/>
                <a:cs typeface="Times New Roman" panose="02020603050405020304" pitchFamily="18" charset="0"/>
              </a:rPr>
              <a:t> </a:t>
            </a:r>
            <a:r>
              <a:rPr lang="en-US" sz="2201" b="1" i="1" dirty="0" err="1">
                <a:latin typeface="Times New Roman" panose="02020603050405020304" pitchFamily="18" charset="0"/>
                <a:cs typeface="Times New Roman" panose="02020603050405020304" pitchFamily="18" charset="0"/>
              </a:rPr>
              <a:t>một</a:t>
            </a:r>
            <a:r>
              <a:rPr lang="en-US" sz="2201" b="1" i="1" dirty="0">
                <a:latin typeface="Times New Roman" panose="02020603050405020304" pitchFamily="18" charset="0"/>
                <a:cs typeface="Times New Roman" panose="02020603050405020304" pitchFamily="18" charset="0"/>
              </a:rPr>
              <a:t> hang d</a:t>
            </a:r>
            <a:r>
              <a:rPr lang="vi-VN" sz="2201" b="1" i="1" dirty="0">
                <a:latin typeface="Times New Roman" panose="02020603050405020304" pitchFamily="18" charset="0"/>
                <a:cs typeface="Times New Roman" panose="02020603050405020304" pitchFamily="18" charset="0"/>
              </a:rPr>
              <a:t>ư</a:t>
            </a:r>
            <a:r>
              <a:rPr lang="en-US" sz="2201" b="1" i="1" dirty="0" err="1">
                <a:latin typeface="Times New Roman" panose="02020603050405020304" pitchFamily="18" charset="0"/>
                <a:cs typeface="Times New Roman" panose="02020603050405020304" pitchFamily="18" charset="0"/>
              </a:rPr>
              <a:t>ới</a:t>
            </a:r>
            <a:r>
              <a:rPr lang="en-US" sz="2201" b="1" i="1" dirty="0">
                <a:latin typeface="Times New Roman" panose="02020603050405020304" pitchFamily="18" charset="0"/>
                <a:cs typeface="Times New Roman" panose="02020603050405020304" pitchFamily="18" charset="0"/>
              </a:rPr>
              <a:t> </a:t>
            </a:r>
            <a:r>
              <a:rPr lang="en-US" sz="2201" b="1" i="1" dirty="0" err="1">
                <a:latin typeface="Times New Roman" panose="02020603050405020304" pitchFamily="18" charset="0"/>
                <a:cs typeface="Times New Roman" panose="02020603050405020304" pitchFamily="18" charset="0"/>
              </a:rPr>
              <a:t>chân</a:t>
            </a:r>
            <a:r>
              <a:rPr lang="en-US" sz="2201" b="1" i="1" dirty="0">
                <a:latin typeface="Times New Roman" panose="02020603050405020304" pitchFamily="18" charset="0"/>
                <a:cs typeface="Times New Roman" panose="02020603050405020304" pitchFamily="18" charset="0"/>
              </a:rPr>
              <a:t> </a:t>
            </a:r>
            <a:r>
              <a:rPr lang="en-US" sz="2201" b="1" i="1" dirty="0" err="1">
                <a:latin typeface="Times New Roman" panose="02020603050405020304" pitchFamily="18" charset="0"/>
                <a:cs typeface="Times New Roman" panose="02020603050405020304" pitchFamily="18" charset="0"/>
              </a:rPr>
              <a:t>cao</a:t>
            </a:r>
            <a:r>
              <a:rPr lang="en-US" sz="2201" b="1" i="1" dirty="0">
                <a:latin typeface="Times New Roman" panose="02020603050405020304" pitchFamily="18" charset="0"/>
                <a:cs typeface="Times New Roman" panose="02020603050405020304" pitchFamily="18" charset="0"/>
              </a:rPr>
              <a:t> </a:t>
            </a:r>
            <a:r>
              <a:rPr lang="en-US" sz="2201" b="1" i="1" dirty="0" err="1">
                <a:latin typeface="Times New Roman" panose="02020603050405020304" pitchFamily="18" charset="0"/>
                <a:cs typeface="Times New Roman" panose="02020603050405020304" pitchFamily="18" charset="0"/>
              </a:rPr>
              <a:t>điểm</a:t>
            </a:r>
            <a:r>
              <a:rPr lang="en-US" sz="2201" b="1" i="1" dirty="0">
                <a:latin typeface="Times New Roman" panose="02020603050405020304" pitchFamily="18" charset="0"/>
                <a:cs typeface="Times New Roman" panose="02020603050405020304" pitchFamily="18" charset="0"/>
              </a:rPr>
              <a:t>…”</a:t>
            </a:r>
            <a:endParaRPr lang="en-SG" sz="2201" b="1" i="1"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34B51EAF-D315-4C07-B383-6058D7BE3EE1}"/>
              </a:ext>
            </a:extLst>
          </p:cNvPr>
          <p:cNvSpPr txBox="1"/>
          <p:nvPr/>
        </p:nvSpPr>
        <p:spPr>
          <a:xfrm flipH="1">
            <a:off x="2086968" y="4977912"/>
            <a:ext cx="3125721" cy="1323784"/>
          </a:xfrm>
          <a:prstGeom prst="rect">
            <a:avLst/>
          </a:prstGeom>
          <a:noFill/>
        </p:spPr>
        <p:txBody>
          <a:bodyPr wrap="square" rtlCol="0">
            <a:spAutoFit/>
          </a:bodyPr>
          <a:lstStyle/>
          <a:p>
            <a:r>
              <a:rPr lang="en-US" sz="2001" b="1" i="1" dirty="0">
                <a:latin typeface="Times New Roman" panose="02020603050405020304" pitchFamily="18" charset="0"/>
                <a:cs typeface="Times New Roman" panose="02020603050405020304" pitchFamily="18" charset="0"/>
              </a:rPr>
              <a:t>“</a:t>
            </a:r>
            <a:r>
              <a:rPr lang="en-US" sz="2001" b="1" i="1" dirty="0" err="1">
                <a:latin typeface="Times New Roman" panose="02020603050405020304" pitchFamily="18" charset="0"/>
                <a:cs typeface="Times New Roman" panose="02020603050405020304" pitchFamily="18" charset="0"/>
              </a:rPr>
              <a:t>Khi</a:t>
            </a:r>
            <a:r>
              <a:rPr lang="en-US" sz="2001" b="1" i="1" dirty="0">
                <a:latin typeface="Times New Roman" panose="02020603050405020304" pitchFamily="18" charset="0"/>
                <a:cs typeface="Times New Roman" panose="02020603050405020304" pitchFamily="18" charset="0"/>
              </a:rPr>
              <a:t> </a:t>
            </a:r>
            <a:r>
              <a:rPr lang="en-US" sz="2001" b="1" i="1" dirty="0" err="1">
                <a:latin typeface="Times New Roman" panose="02020603050405020304" pitchFamily="18" charset="0"/>
                <a:cs typeface="Times New Roman" panose="02020603050405020304" pitchFamily="18" charset="0"/>
              </a:rPr>
              <a:t>có</a:t>
            </a:r>
            <a:r>
              <a:rPr lang="en-US" sz="2001" b="1" i="1" dirty="0">
                <a:latin typeface="Times New Roman" panose="02020603050405020304" pitchFamily="18" charset="0"/>
                <a:cs typeface="Times New Roman" panose="02020603050405020304" pitchFamily="18" charset="0"/>
              </a:rPr>
              <a:t> </a:t>
            </a:r>
            <a:r>
              <a:rPr lang="en-US" sz="2001" b="1" i="1" dirty="0" err="1">
                <a:latin typeface="Times New Roman" panose="02020603050405020304" pitchFamily="18" charset="0"/>
                <a:cs typeface="Times New Roman" panose="02020603050405020304" pitchFamily="18" charset="0"/>
              </a:rPr>
              <a:t>bom</a:t>
            </a:r>
            <a:r>
              <a:rPr lang="en-US" sz="2001" b="1" i="1" dirty="0">
                <a:latin typeface="Times New Roman" panose="02020603050405020304" pitchFamily="18" charset="0"/>
                <a:cs typeface="Times New Roman" panose="02020603050405020304" pitchFamily="18" charset="0"/>
              </a:rPr>
              <a:t> </a:t>
            </a:r>
            <a:r>
              <a:rPr lang="en-US" sz="2001" b="1" i="1" dirty="0" err="1">
                <a:latin typeface="Times New Roman" panose="02020603050405020304" pitchFamily="18" charset="0"/>
                <a:cs typeface="Times New Roman" panose="02020603050405020304" pitchFamily="18" charset="0"/>
              </a:rPr>
              <a:t>nổ</a:t>
            </a:r>
            <a:r>
              <a:rPr lang="en-US" sz="2001" b="1" i="1" dirty="0">
                <a:latin typeface="Times New Roman" panose="02020603050405020304" pitchFamily="18" charset="0"/>
                <a:cs typeface="Times New Roman" panose="02020603050405020304" pitchFamily="18" charset="0"/>
              </a:rPr>
              <a:t> </a:t>
            </a:r>
            <a:r>
              <a:rPr lang="en-US" sz="2001" b="1" i="1" dirty="0" err="1">
                <a:latin typeface="Times New Roman" panose="02020603050405020304" pitchFamily="18" charset="0"/>
                <a:cs typeface="Times New Roman" panose="02020603050405020304" pitchFamily="18" charset="0"/>
              </a:rPr>
              <a:t>thì</a:t>
            </a:r>
            <a:r>
              <a:rPr lang="en-US" sz="2001" b="1" i="1" dirty="0">
                <a:latin typeface="Times New Roman" panose="02020603050405020304" pitchFamily="18" charset="0"/>
                <a:cs typeface="Times New Roman" panose="02020603050405020304" pitchFamily="18" charset="0"/>
              </a:rPr>
              <a:t> </a:t>
            </a:r>
            <a:r>
              <a:rPr lang="en-US" sz="2001" b="1" i="1" dirty="0" err="1">
                <a:latin typeface="Times New Roman" panose="02020603050405020304" pitchFamily="18" charset="0"/>
                <a:cs typeface="Times New Roman" panose="02020603050405020304" pitchFamily="18" charset="0"/>
              </a:rPr>
              <a:t>chạy</a:t>
            </a:r>
            <a:r>
              <a:rPr lang="en-US" sz="2001" b="1" i="1" dirty="0">
                <a:latin typeface="Times New Roman" panose="02020603050405020304" pitchFamily="18" charset="0"/>
                <a:cs typeface="Times New Roman" panose="02020603050405020304" pitchFamily="18" charset="0"/>
              </a:rPr>
              <a:t> </a:t>
            </a:r>
            <a:r>
              <a:rPr lang="en-US" sz="2001" b="1" i="1" dirty="0" err="1">
                <a:latin typeface="Times New Roman" panose="02020603050405020304" pitchFamily="18" charset="0"/>
                <a:cs typeface="Times New Roman" panose="02020603050405020304" pitchFamily="18" charset="0"/>
              </a:rPr>
              <a:t>lên</a:t>
            </a:r>
            <a:r>
              <a:rPr lang="en-US" sz="2001" b="1" i="1" dirty="0">
                <a:latin typeface="Times New Roman" panose="02020603050405020304" pitchFamily="18" charset="0"/>
                <a:cs typeface="Times New Roman" panose="02020603050405020304" pitchFamily="18" charset="0"/>
              </a:rPr>
              <a:t>, </a:t>
            </a:r>
            <a:r>
              <a:rPr lang="en-US" sz="2001" b="1" i="1" dirty="0" err="1">
                <a:latin typeface="Times New Roman" panose="02020603050405020304" pitchFamily="18" charset="0"/>
                <a:cs typeface="Times New Roman" panose="02020603050405020304" pitchFamily="18" charset="0"/>
              </a:rPr>
              <a:t>đo</a:t>
            </a:r>
            <a:r>
              <a:rPr lang="en-US" sz="2001" b="1" i="1" dirty="0">
                <a:latin typeface="Times New Roman" panose="02020603050405020304" pitchFamily="18" charset="0"/>
                <a:cs typeface="Times New Roman" panose="02020603050405020304" pitchFamily="18" charset="0"/>
              </a:rPr>
              <a:t> </a:t>
            </a:r>
            <a:r>
              <a:rPr lang="en-US" sz="2001" b="1" i="1" dirty="0" err="1">
                <a:latin typeface="Times New Roman" panose="02020603050405020304" pitchFamily="18" charset="0"/>
                <a:cs typeface="Times New Roman" panose="02020603050405020304" pitchFamily="18" charset="0"/>
              </a:rPr>
              <a:t>khối</a:t>
            </a:r>
            <a:r>
              <a:rPr lang="en-US" sz="2001" b="1" i="1" dirty="0">
                <a:latin typeface="Times New Roman" panose="02020603050405020304" pitchFamily="18" charset="0"/>
                <a:cs typeface="Times New Roman" panose="02020603050405020304" pitchFamily="18" charset="0"/>
              </a:rPr>
              <a:t> l</a:t>
            </a:r>
            <a:r>
              <a:rPr lang="vi-VN" sz="2001" b="1" i="1" dirty="0">
                <a:latin typeface="Times New Roman" panose="02020603050405020304" pitchFamily="18" charset="0"/>
                <a:cs typeface="Times New Roman" panose="02020603050405020304" pitchFamily="18" charset="0"/>
              </a:rPr>
              <a:t>ư</a:t>
            </a:r>
            <a:r>
              <a:rPr lang="en-US" sz="2001" b="1" i="1" dirty="0" err="1">
                <a:latin typeface="Times New Roman" panose="02020603050405020304" pitchFamily="18" charset="0"/>
                <a:cs typeface="Times New Roman" panose="02020603050405020304" pitchFamily="18" charset="0"/>
              </a:rPr>
              <a:t>ợng</a:t>
            </a:r>
            <a:r>
              <a:rPr lang="en-US" sz="2001" b="1" i="1" dirty="0">
                <a:latin typeface="Times New Roman" panose="02020603050405020304" pitchFamily="18" charset="0"/>
                <a:cs typeface="Times New Roman" panose="02020603050405020304" pitchFamily="18" charset="0"/>
              </a:rPr>
              <a:t> </a:t>
            </a:r>
            <a:r>
              <a:rPr lang="en-US" sz="2001" b="1" i="1" dirty="0" err="1">
                <a:latin typeface="Times New Roman" panose="02020603050405020304" pitchFamily="18" charset="0"/>
                <a:cs typeface="Times New Roman" panose="02020603050405020304" pitchFamily="18" charset="0"/>
              </a:rPr>
              <a:t>đất</a:t>
            </a:r>
            <a:r>
              <a:rPr lang="en-US" sz="2001" b="1" i="1" dirty="0">
                <a:latin typeface="Times New Roman" panose="02020603050405020304" pitchFamily="18" charset="0"/>
                <a:cs typeface="Times New Roman" panose="02020603050405020304" pitchFamily="18" charset="0"/>
              </a:rPr>
              <a:t> </a:t>
            </a:r>
            <a:r>
              <a:rPr lang="en-US" sz="2001" b="1" i="1" dirty="0" err="1">
                <a:latin typeface="Times New Roman" panose="02020603050405020304" pitchFamily="18" charset="0"/>
                <a:cs typeface="Times New Roman" panose="02020603050405020304" pitchFamily="18" charset="0"/>
              </a:rPr>
              <a:t>lấp</a:t>
            </a:r>
            <a:r>
              <a:rPr lang="en-US" sz="2001" b="1" i="1" dirty="0">
                <a:latin typeface="Times New Roman" panose="02020603050405020304" pitchFamily="18" charset="0"/>
                <a:cs typeface="Times New Roman" panose="02020603050405020304" pitchFamily="18" charset="0"/>
              </a:rPr>
              <a:t> </a:t>
            </a:r>
            <a:r>
              <a:rPr lang="en-US" sz="2001" b="1" i="1" dirty="0" err="1">
                <a:latin typeface="Times New Roman" panose="02020603050405020304" pitchFamily="18" charset="0"/>
                <a:cs typeface="Times New Roman" panose="02020603050405020304" pitchFamily="18" charset="0"/>
              </a:rPr>
              <a:t>vào</a:t>
            </a:r>
            <a:r>
              <a:rPr lang="en-US" sz="2001" b="1" i="1" dirty="0">
                <a:latin typeface="Times New Roman" panose="02020603050405020304" pitchFamily="18" charset="0"/>
                <a:cs typeface="Times New Roman" panose="02020603050405020304" pitchFamily="18" charset="0"/>
              </a:rPr>
              <a:t> </a:t>
            </a:r>
            <a:r>
              <a:rPr lang="en-US" sz="2001" b="1" i="1" dirty="0" err="1">
                <a:latin typeface="Times New Roman" panose="02020603050405020304" pitchFamily="18" charset="0"/>
                <a:cs typeface="Times New Roman" panose="02020603050405020304" pitchFamily="18" charset="0"/>
              </a:rPr>
              <a:t>hố</a:t>
            </a:r>
            <a:r>
              <a:rPr lang="en-US" sz="2001" b="1" i="1" dirty="0">
                <a:latin typeface="Times New Roman" panose="02020603050405020304" pitchFamily="18" charset="0"/>
                <a:cs typeface="Times New Roman" panose="02020603050405020304" pitchFamily="18" charset="0"/>
              </a:rPr>
              <a:t> </a:t>
            </a:r>
            <a:r>
              <a:rPr lang="en-US" sz="2001" b="1" i="1" dirty="0" err="1">
                <a:latin typeface="Times New Roman" panose="02020603050405020304" pitchFamily="18" charset="0"/>
                <a:cs typeface="Times New Roman" panose="02020603050405020304" pitchFamily="18" charset="0"/>
              </a:rPr>
              <a:t>bom</a:t>
            </a:r>
            <a:r>
              <a:rPr lang="en-US" sz="2001" b="1" i="1" dirty="0">
                <a:latin typeface="Times New Roman" panose="02020603050405020304" pitchFamily="18" charset="0"/>
                <a:cs typeface="Times New Roman" panose="02020603050405020304" pitchFamily="18" charset="0"/>
              </a:rPr>
              <a:t>, </a:t>
            </a:r>
            <a:r>
              <a:rPr lang="en-US" sz="2001" b="1" i="1" dirty="0" err="1">
                <a:latin typeface="Times New Roman" panose="02020603050405020304" pitchFamily="18" charset="0"/>
                <a:cs typeface="Times New Roman" panose="02020603050405020304" pitchFamily="18" charset="0"/>
              </a:rPr>
              <a:t>đếm</a:t>
            </a:r>
            <a:r>
              <a:rPr lang="en-US" sz="2001" b="1" i="1" dirty="0">
                <a:latin typeface="Times New Roman" panose="02020603050405020304" pitchFamily="18" charset="0"/>
                <a:cs typeface="Times New Roman" panose="02020603050405020304" pitchFamily="18" charset="0"/>
              </a:rPr>
              <a:t> </a:t>
            </a:r>
            <a:r>
              <a:rPr lang="en-US" sz="2001" b="1" i="1" dirty="0" err="1">
                <a:latin typeface="Times New Roman" panose="02020603050405020304" pitchFamily="18" charset="0"/>
                <a:cs typeface="Times New Roman" panose="02020603050405020304" pitchFamily="18" charset="0"/>
              </a:rPr>
              <a:t>bom</a:t>
            </a:r>
            <a:r>
              <a:rPr lang="en-US" sz="2001" b="1" i="1" dirty="0">
                <a:latin typeface="Times New Roman" panose="02020603050405020304" pitchFamily="18" charset="0"/>
                <a:cs typeface="Times New Roman" panose="02020603050405020304" pitchFamily="18" charset="0"/>
              </a:rPr>
              <a:t> </a:t>
            </a:r>
            <a:r>
              <a:rPr lang="en-US" sz="2001" b="1" i="1" dirty="0" err="1">
                <a:latin typeface="Times New Roman" panose="02020603050405020304" pitchFamily="18" charset="0"/>
                <a:cs typeface="Times New Roman" panose="02020603050405020304" pitchFamily="18" charset="0"/>
              </a:rPr>
              <a:t>ch</a:t>
            </a:r>
            <a:r>
              <a:rPr lang="vi-VN" sz="2001" b="1" i="1" dirty="0">
                <a:latin typeface="Times New Roman" panose="02020603050405020304" pitchFamily="18" charset="0"/>
                <a:cs typeface="Times New Roman" panose="02020603050405020304" pitchFamily="18" charset="0"/>
              </a:rPr>
              <a:t>ư</a:t>
            </a:r>
            <a:r>
              <a:rPr lang="en-US" sz="2001" b="1" i="1" dirty="0">
                <a:latin typeface="Times New Roman" panose="02020603050405020304" pitchFamily="18" charset="0"/>
                <a:cs typeface="Times New Roman" panose="02020603050405020304" pitchFamily="18" charset="0"/>
              </a:rPr>
              <a:t>a </a:t>
            </a:r>
            <a:r>
              <a:rPr lang="en-US" sz="2001" b="1" i="1" dirty="0" err="1">
                <a:latin typeface="Times New Roman" panose="02020603050405020304" pitchFamily="18" charset="0"/>
                <a:cs typeface="Times New Roman" panose="02020603050405020304" pitchFamily="18" charset="0"/>
              </a:rPr>
              <a:t>nổ</a:t>
            </a:r>
            <a:r>
              <a:rPr lang="en-US" sz="2001" b="1" i="1" dirty="0">
                <a:latin typeface="Times New Roman" panose="02020603050405020304" pitchFamily="18" charset="0"/>
                <a:cs typeface="Times New Roman" panose="02020603050405020304" pitchFamily="18" charset="0"/>
              </a:rPr>
              <a:t> </a:t>
            </a:r>
            <a:r>
              <a:rPr lang="en-US" sz="2001" b="1" i="1" dirty="0" err="1">
                <a:latin typeface="Times New Roman" panose="02020603050405020304" pitchFamily="18" charset="0"/>
                <a:cs typeface="Times New Roman" panose="02020603050405020304" pitchFamily="18" charset="0"/>
              </a:rPr>
              <a:t>và</a:t>
            </a:r>
            <a:r>
              <a:rPr lang="en-US" sz="2001" b="1" i="1" dirty="0">
                <a:latin typeface="Times New Roman" panose="02020603050405020304" pitchFamily="18" charset="0"/>
                <a:cs typeface="Times New Roman" panose="02020603050405020304" pitchFamily="18" charset="0"/>
              </a:rPr>
              <a:t> </a:t>
            </a:r>
            <a:r>
              <a:rPr lang="en-US" sz="2001" b="1" i="1" dirty="0" err="1">
                <a:latin typeface="Times New Roman" panose="02020603050405020304" pitchFamily="18" charset="0"/>
                <a:cs typeface="Times New Roman" panose="02020603050405020304" pitchFamily="18" charset="0"/>
              </a:rPr>
              <a:t>nếu</a:t>
            </a:r>
            <a:r>
              <a:rPr lang="en-US" sz="2001" b="1" i="1" dirty="0">
                <a:latin typeface="Times New Roman" panose="02020603050405020304" pitchFamily="18" charset="0"/>
                <a:cs typeface="Times New Roman" panose="02020603050405020304" pitchFamily="18" charset="0"/>
              </a:rPr>
              <a:t> </a:t>
            </a:r>
            <a:r>
              <a:rPr lang="en-US" sz="2001" b="1" i="1" dirty="0" err="1">
                <a:latin typeface="Times New Roman" panose="02020603050405020304" pitchFamily="18" charset="0"/>
                <a:cs typeface="Times New Roman" panose="02020603050405020304" pitchFamily="18" charset="0"/>
              </a:rPr>
              <a:t>cần</a:t>
            </a:r>
            <a:r>
              <a:rPr lang="en-US" sz="2001" b="1" i="1" dirty="0">
                <a:latin typeface="Times New Roman" panose="02020603050405020304" pitchFamily="18" charset="0"/>
                <a:cs typeface="Times New Roman" panose="02020603050405020304" pitchFamily="18" charset="0"/>
              </a:rPr>
              <a:t> </a:t>
            </a:r>
            <a:r>
              <a:rPr lang="en-US" sz="2001" b="1" i="1" dirty="0" err="1">
                <a:latin typeface="Times New Roman" panose="02020603050405020304" pitchFamily="18" charset="0"/>
                <a:cs typeface="Times New Roman" panose="02020603050405020304" pitchFamily="18" charset="0"/>
              </a:rPr>
              <a:t>thì</a:t>
            </a:r>
            <a:r>
              <a:rPr lang="en-US" sz="2001" b="1" i="1" dirty="0">
                <a:latin typeface="Times New Roman" panose="02020603050405020304" pitchFamily="18" charset="0"/>
                <a:cs typeface="Times New Roman" panose="02020603050405020304" pitchFamily="18" charset="0"/>
              </a:rPr>
              <a:t> </a:t>
            </a:r>
            <a:r>
              <a:rPr lang="en-US" sz="2001" b="1" i="1" dirty="0" err="1">
                <a:latin typeface="Times New Roman" panose="02020603050405020304" pitchFamily="18" charset="0"/>
                <a:cs typeface="Times New Roman" panose="02020603050405020304" pitchFamily="18" charset="0"/>
              </a:rPr>
              <a:t>phá</a:t>
            </a:r>
            <a:r>
              <a:rPr lang="en-US" sz="2001" b="1" i="1" dirty="0">
                <a:latin typeface="Times New Roman" panose="02020603050405020304" pitchFamily="18" charset="0"/>
                <a:cs typeface="Times New Roman" panose="02020603050405020304" pitchFamily="18" charset="0"/>
              </a:rPr>
              <a:t> </a:t>
            </a:r>
            <a:r>
              <a:rPr lang="en-US" sz="2001" b="1" i="1" dirty="0" err="1">
                <a:latin typeface="Times New Roman" panose="02020603050405020304" pitchFamily="18" charset="0"/>
                <a:cs typeface="Times New Roman" panose="02020603050405020304" pitchFamily="18" charset="0"/>
              </a:rPr>
              <a:t>bom</a:t>
            </a:r>
            <a:r>
              <a:rPr lang="en-US" sz="2001" b="1" i="1" dirty="0">
                <a:latin typeface="Times New Roman" panose="02020603050405020304" pitchFamily="18" charset="0"/>
                <a:cs typeface="Times New Roman" panose="02020603050405020304" pitchFamily="18" charset="0"/>
              </a:rPr>
              <a:t>”</a:t>
            </a:r>
            <a:endParaRPr lang="en-SG" sz="2001"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27595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down)">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down)">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down)">
                                      <p:cBhvr>
                                        <p:cTn id="38" dur="500"/>
                                        <p:tgtEl>
                                          <p:spTgt spid="2"/>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wipe(down)">
                                      <p:cBhvr>
                                        <p:cTn id="41" dur="500"/>
                                        <p:tgtEl>
                                          <p:spTgt spid="3"/>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wipe(down)">
                                      <p:cBhvr>
                                        <p:cTn id="44" dur="500"/>
                                        <p:tgtEl>
                                          <p:spTgt spid="4"/>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down)">
                                      <p:cBhvr>
                                        <p:cTn id="47" dur="500"/>
                                        <p:tgtEl>
                                          <p:spTgt spid="5"/>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wipe(down)">
                                      <p:cBhvr>
                                        <p:cTn id="50" dur="500"/>
                                        <p:tgtEl>
                                          <p:spTgt spid="6"/>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down)">
                                      <p:cBhvr>
                                        <p:cTn id="55" dur="500"/>
                                        <p:tgtEl>
                                          <p:spTgt spid="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wipe(down)">
                                      <p:cBhvr>
                                        <p:cTn id="60" dur="500"/>
                                        <p:tgtEl>
                                          <p:spTgt spid="8"/>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wipe(down)">
                                      <p:cBhvr>
                                        <p:cTn id="65" dur="500"/>
                                        <p:tgtEl>
                                          <p:spTgt spid="9"/>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wipe(down)">
                                      <p:cBhvr>
                                        <p:cTn id="7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p:bldP spid="8" grpId="0"/>
      <p:bldP spid="9" grpId="0"/>
      <p:bldP spid="10" grpId="0"/>
      <p:bldP spid="12" grpId="0"/>
      <p:bldP spid="19" grpId="0" animBg="1"/>
      <p:bldP spid="20" grpId="0" animBg="1"/>
      <p:bldP spid="21" grpId="0"/>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áº£m nháº­n nhÃ¢n váº­t PhÆ°Æ¡ng Äá»nh trong truyá»n Nhá»¯ng ngÃ´i sao xa xÃ´i">
            <a:extLst>
              <a:ext uri="{FF2B5EF4-FFF2-40B4-BE49-F238E27FC236}">
                <a16:creationId xmlns:a16="http://schemas.microsoft.com/office/drawing/2014/main" id="{452B070F-5352-444E-9A54-EE3FAAFC6A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4" y="-893"/>
            <a:ext cx="12259458" cy="685978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A638779-C4AA-490C-A467-2309363C0974}"/>
              </a:ext>
            </a:extLst>
          </p:cNvPr>
          <p:cNvSpPr/>
          <p:nvPr/>
        </p:nvSpPr>
        <p:spPr>
          <a:xfrm>
            <a:off x="-26994" y="5563156"/>
            <a:ext cx="12259458" cy="1295737"/>
          </a:xfrm>
          <a:prstGeom prst="rect">
            <a:avLst/>
          </a:prstGeom>
          <a:solidFill>
            <a:srgbClr val="FBE2F5"/>
          </a:solidFill>
          <a:ln>
            <a:no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5002" b="1" i="1" dirty="0">
                <a:solidFill>
                  <a:schemeClr val="tx1">
                    <a:lumMod val="50000"/>
                    <a:lumOff val="50000"/>
                  </a:schemeClr>
                </a:solidFill>
                <a:latin typeface="#9Slide05 SVNVictoria" panose="02000503000000020003" pitchFamily="2" charset="0"/>
                <a:cs typeface="Calibri" panose="020F0502020204030204" pitchFamily="34" charset="0"/>
              </a:rPr>
              <a:t>2. </a:t>
            </a:r>
            <a:r>
              <a:rPr lang="en-US" sz="5002" b="1" i="1" dirty="0" err="1">
                <a:solidFill>
                  <a:schemeClr val="tx1">
                    <a:lumMod val="50000"/>
                    <a:lumOff val="50000"/>
                  </a:schemeClr>
                </a:solidFill>
                <a:latin typeface="#9Slide05 SVNVictoria" panose="02000503000000020003" pitchFamily="2" charset="0"/>
                <a:cs typeface="Calibri" panose="020F0502020204030204" pitchFamily="34" charset="0"/>
              </a:rPr>
              <a:t>Hình</a:t>
            </a:r>
            <a:r>
              <a:rPr lang="en-US" sz="5002" b="1" i="1" dirty="0">
                <a:solidFill>
                  <a:schemeClr val="tx1">
                    <a:lumMod val="50000"/>
                    <a:lumOff val="50000"/>
                  </a:schemeClr>
                </a:solidFill>
                <a:latin typeface="#9Slide05 SVNVictoria" panose="02000503000000020003" pitchFamily="2" charset="0"/>
                <a:cs typeface="Calibri" panose="020F0502020204030204" pitchFamily="34" charset="0"/>
              </a:rPr>
              <a:t> </a:t>
            </a:r>
            <a:r>
              <a:rPr lang="en-US" sz="5002" b="1" i="1" dirty="0" err="1">
                <a:solidFill>
                  <a:schemeClr val="tx1">
                    <a:lumMod val="50000"/>
                    <a:lumOff val="50000"/>
                  </a:schemeClr>
                </a:solidFill>
                <a:latin typeface="#9Slide05 SVNVictoria" panose="02000503000000020003" pitchFamily="2" charset="0"/>
                <a:cs typeface="Calibri" panose="020F0502020204030204" pitchFamily="34" charset="0"/>
              </a:rPr>
              <a:t>ảnh</a:t>
            </a:r>
            <a:r>
              <a:rPr lang="en-US" sz="5002" b="1" i="1" dirty="0">
                <a:solidFill>
                  <a:schemeClr val="tx1">
                    <a:lumMod val="50000"/>
                    <a:lumOff val="50000"/>
                  </a:schemeClr>
                </a:solidFill>
                <a:latin typeface="#9Slide05 SVNVictoria" panose="02000503000000020003" pitchFamily="2" charset="0"/>
                <a:cs typeface="Calibri" panose="020F0502020204030204" pitchFamily="34" charset="0"/>
              </a:rPr>
              <a:t> </a:t>
            </a:r>
            <a:r>
              <a:rPr lang="en-US" sz="5002" b="1" i="1" dirty="0" err="1">
                <a:solidFill>
                  <a:schemeClr val="tx1">
                    <a:lumMod val="50000"/>
                    <a:lumOff val="50000"/>
                  </a:schemeClr>
                </a:solidFill>
                <a:latin typeface="#9Slide05 SVNVictoria" panose="02000503000000020003" pitchFamily="2" charset="0"/>
                <a:cs typeface="Calibri" panose="020F0502020204030204" pitchFamily="34" charset="0"/>
              </a:rPr>
              <a:t>những</a:t>
            </a:r>
            <a:r>
              <a:rPr lang="en-US" sz="5002" b="1" i="1" dirty="0">
                <a:solidFill>
                  <a:schemeClr val="tx1">
                    <a:lumMod val="50000"/>
                    <a:lumOff val="50000"/>
                  </a:schemeClr>
                </a:solidFill>
                <a:latin typeface="#9Slide05 SVNVictoria" panose="02000503000000020003" pitchFamily="2" charset="0"/>
                <a:cs typeface="Calibri" panose="020F0502020204030204" pitchFamily="34" charset="0"/>
              </a:rPr>
              <a:t> </a:t>
            </a:r>
            <a:r>
              <a:rPr lang="en-US" sz="5002" b="1" i="1" dirty="0" err="1">
                <a:solidFill>
                  <a:schemeClr val="tx1">
                    <a:lumMod val="50000"/>
                    <a:lumOff val="50000"/>
                  </a:schemeClr>
                </a:solidFill>
                <a:latin typeface="#9Slide05 SVNVictoria" panose="02000503000000020003" pitchFamily="2" charset="0"/>
                <a:cs typeface="Calibri" panose="020F0502020204030204" pitchFamily="34" charset="0"/>
              </a:rPr>
              <a:t>cô</a:t>
            </a:r>
            <a:r>
              <a:rPr lang="en-US" sz="5002" b="1" i="1" dirty="0">
                <a:solidFill>
                  <a:schemeClr val="tx1">
                    <a:lumMod val="50000"/>
                    <a:lumOff val="50000"/>
                  </a:schemeClr>
                </a:solidFill>
                <a:latin typeface="#9Slide05 SVNVictoria" panose="02000503000000020003" pitchFamily="2" charset="0"/>
                <a:cs typeface="Calibri" panose="020F0502020204030204" pitchFamily="34" charset="0"/>
              </a:rPr>
              <a:t> </a:t>
            </a:r>
            <a:r>
              <a:rPr lang="en-US" sz="5002" b="1" i="1" dirty="0" err="1">
                <a:solidFill>
                  <a:schemeClr val="tx1">
                    <a:lumMod val="50000"/>
                    <a:lumOff val="50000"/>
                  </a:schemeClr>
                </a:solidFill>
                <a:latin typeface="#9Slide05 SVNVictoria" panose="02000503000000020003" pitchFamily="2" charset="0"/>
                <a:cs typeface="Calibri" panose="020F0502020204030204" pitchFamily="34" charset="0"/>
              </a:rPr>
              <a:t>thanh</a:t>
            </a:r>
            <a:r>
              <a:rPr lang="en-US" sz="5002" b="1" i="1" dirty="0">
                <a:solidFill>
                  <a:schemeClr val="tx1">
                    <a:lumMod val="50000"/>
                    <a:lumOff val="50000"/>
                  </a:schemeClr>
                </a:solidFill>
                <a:latin typeface="#9Slide05 SVNVictoria" panose="02000503000000020003" pitchFamily="2" charset="0"/>
                <a:cs typeface="Calibri" panose="020F0502020204030204" pitchFamily="34" charset="0"/>
              </a:rPr>
              <a:t> </a:t>
            </a:r>
            <a:r>
              <a:rPr lang="en-US" sz="5002" b="1" i="1" dirty="0" err="1">
                <a:solidFill>
                  <a:schemeClr val="tx1">
                    <a:lumMod val="50000"/>
                    <a:lumOff val="50000"/>
                  </a:schemeClr>
                </a:solidFill>
                <a:latin typeface="#9Slide05 SVNVictoria" panose="02000503000000020003" pitchFamily="2" charset="0"/>
                <a:cs typeface="Calibri" panose="020F0502020204030204" pitchFamily="34" charset="0"/>
              </a:rPr>
              <a:t>niên</a:t>
            </a:r>
            <a:r>
              <a:rPr lang="en-US" sz="5002" b="1" i="1" dirty="0">
                <a:solidFill>
                  <a:schemeClr val="tx1">
                    <a:lumMod val="50000"/>
                    <a:lumOff val="50000"/>
                  </a:schemeClr>
                </a:solidFill>
                <a:latin typeface="#9Slide05 SVNVictoria" panose="02000503000000020003" pitchFamily="2" charset="0"/>
                <a:cs typeface="Calibri" panose="020F0502020204030204" pitchFamily="34" charset="0"/>
              </a:rPr>
              <a:t> </a:t>
            </a:r>
            <a:r>
              <a:rPr lang="en-US" sz="5002" b="1" i="1" dirty="0" err="1">
                <a:solidFill>
                  <a:schemeClr val="tx1">
                    <a:lumMod val="50000"/>
                    <a:lumOff val="50000"/>
                  </a:schemeClr>
                </a:solidFill>
                <a:latin typeface="#9Slide05 SVNVictoria" panose="02000503000000020003" pitchFamily="2" charset="0"/>
                <a:cs typeface="Calibri" panose="020F0502020204030204" pitchFamily="34" charset="0"/>
              </a:rPr>
              <a:t>xung</a:t>
            </a:r>
            <a:r>
              <a:rPr lang="en-US" sz="5002" b="1" i="1" dirty="0">
                <a:solidFill>
                  <a:schemeClr val="tx1">
                    <a:lumMod val="50000"/>
                    <a:lumOff val="50000"/>
                  </a:schemeClr>
                </a:solidFill>
                <a:latin typeface="#9Slide05 SVNVictoria" panose="02000503000000020003" pitchFamily="2" charset="0"/>
                <a:cs typeface="Calibri" panose="020F0502020204030204" pitchFamily="34" charset="0"/>
              </a:rPr>
              <a:t> </a:t>
            </a:r>
            <a:r>
              <a:rPr lang="en-US" sz="5002" b="1" i="1" dirty="0" err="1">
                <a:solidFill>
                  <a:schemeClr val="tx1">
                    <a:lumMod val="50000"/>
                    <a:lumOff val="50000"/>
                  </a:schemeClr>
                </a:solidFill>
                <a:latin typeface="#9Slide05 SVNVictoria" panose="02000503000000020003" pitchFamily="2" charset="0"/>
                <a:cs typeface="Calibri" panose="020F0502020204030204" pitchFamily="34" charset="0"/>
              </a:rPr>
              <a:t>phong</a:t>
            </a:r>
            <a:endParaRPr lang="en-SG" sz="5002" dirty="0">
              <a:solidFill>
                <a:schemeClr val="tx1">
                  <a:lumMod val="50000"/>
                  <a:lumOff val="50000"/>
                </a:schemeClr>
              </a:solidFill>
              <a:latin typeface="#9Slide05 SVNVictoria" panose="02000503000000020003" pitchFamily="2" charset="0"/>
            </a:endParaRPr>
          </a:p>
        </p:txBody>
      </p:sp>
    </p:spTree>
    <p:extLst>
      <p:ext uri="{BB962C8B-B14F-4D97-AF65-F5344CB8AC3E}">
        <p14:creationId xmlns:p14="http://schemas.microsoft.com/office/powerpoint/2010/main" val="527444900"/>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714482-7141-4196-B430-A7AE9E3B227B}"/>
              </a:ext>
            </a:extLst>
          </p:cNvPr>
          <p:cNvPicPr>
            <a:picLocks noChangeAspect="1"/>
          </p:cNvPicPr>
          <p:nvPr/>
        </p:nvPicPr>
        <p:blipFill rotWithShape="1">
          <a:blip r:embed="rId2"/>
          <a:srcRect l="43123" t="44443" r="33121" b="39997"/>
          <a:stretch/>
        </p:blipFill>
        <p:spPr>
          <a:xfrm>
            <a:off x="4446878" y="2348063"/>
            <a:ext cx="3554618" cy="1309597"/>
          </a:xfrm>
          <a:prstGeom prst="rect">
            <a:avLst/>
          </a:prstGeom>
        </p:spPr>
      </p:pic>
      <p:sp>
        <p:nvSpPr>
          <p:cNvPr id="3" name="Rectangle 2">
            <a:extLst>
              <a:ext uri="{FF2B5EF4-FFF2-40B4-BE49-F238E27FC236}">
                <a16:creationId xmlns:a16="http://schemas.microsoft.com/office/drawing/2014/main" id="{D11DF0B2-03AE-46C5-96F1-F4FE8AFCE5C0}"/>
              </a:ext>
            </a:extLst>
          </p:cNvPr>
          <p:cNvSpPr/>
          <p:nvPr/>
        </p:nvSpPr>
        <p:spPr>
          <a:xfrm>
            <a:off x="3199646" y="355137"/>
            <a:ext cx="5645964" cy="1015928"/>
          </a:xfrm>
          <a:prstGeom prst="rect">
            <a:avLst/>
          </a:prstGeom>
        </p:spPr>
        <p:txBody>
          <a:bodyPr wrap="none">
            <a:spAutoFit/>
          </a:bodyPr>
          <a:lstStyle/>
          <a:p>
            <a:r>
              <a:rPr lang="en-US" sz="6002" b="1" i="1" dirty="0">
                <a:solidFill>
                  <a:srgbClr val="FF0000"/>
                </a:solidFill>
                <a:latin typeface="#9Slide04 SFU Belle" panose="00000400000000000000" pitchFamily="2" charset="0"/>
                <a:cs typeface="Calibri" panose="020F0502020204030204" pitchFamily="34" charset="0"/>
              </a:rPr>
              <a:t>a/ </a:t>
            </a:r>
            <a:r>
              <a:rPr lang="en-US" sz="6002" b="1" i="1" dirty="0" err="1">
                <a:solidFill>
                  <a:srgbClr val="FF0000"/>
                </a:solidFill>
                <a:latin typeface="#9Slide04 SFU Belle" panose="00000400000000000000" pitchFamily="2" charset="0"/>
                <a:cs typeface="Calibri" panose="020F0502020204030204" pitchFamily="34" charset="0"/>
              </a:rPr>
              <a:t>Vẻ</a:t>
            </a:r>
            <a:r>
              <a:rPr lang="en-US" sz="6002" b="1" i="1" dirty="0">
                <a:solidFill>
                  <a:srgbClr val="FF0000"/>
                </a:solidFill>
                <a:latin typeface="#9Slide04 SFU Belle" panose="00000400000000000000" pitchFamily="2" charset="0"/>
                <a:cs typeface="Calibri" panose="020F0502020204030204" pitchFamily="34" charset="0"/>
              </a:rPr>
              <a:t> </a:t>
            </a:r>
            <a:r>
              <a:rPr lang="en-US" sz="6002" b="1" i="1" dirty="0" err="1">
                <a:solidFill>
                  <a:srgbClr val="FF0000"/>
                </a:solidFill>
                <a:latin typeface="#9Slide04 SFU Belle" panose="00000400000000000000" pitchFamily="2" charset="0"/>
                <a:cs typeface="Calibri" panose="020F0502020204030204" pitchFamily="34" charset="0"/>
              </a:rPr>
              <a:t>đẹp</a:t>
            </a:r>
            <a:r>
              <a:rPr lang="en-US" sz="6002" b="1" i="1" dirty="0">
                <a:solidFill>
                  <a:srgbClr val="FF0000"/>
                </a:solidFill>
                <a:latin typeface="#9Slide04 SFU Belle" panose="00000400000000000000" pitchFamily="2" charset="0"/>
                <a:cs typeface="Calibri" panose="020F0502020204030204" pitchFamily="34" charset="0"/>
              </a:rPr>
              <a:t> </a:t>
            </a:r>
            <a:r>
              <a:rPr lang="en-US" sz="6002" b="1" i="1" dirty="0" err="1">
                <a:solidFill>
                  <a:srgbClr val="FF0000"/>
                </a:solidFill>
                <a:latin typeface="#9Slide04 SFU Belle" panose="00000400000000000000" pitchFamily="2" charset="0"/>
                <a:cs typeface="Calibri" panose="020F0502020204030204" pitchFamily="34" charset="0"/>
              </a:rPr>
              <a:t>chung</a:t>
            </a:r>
            <a:endParaRPr lang="en-SG" sz="6002" dirty="0">
              <a:solidFill>
                <a:srgbClr val="FF0000"/>
              </a:solidFill>
              <a:latin typeface="#9Slide04 SFU Belle" panose="00000400000000000000" pitchFamily="2" charset="0"/>
            </a:endParaRPr>
          </a:p>
        </p:txBody>
      </p:sp>
      <p:pic>
        <p:nvPicPr>
          <p:cNvPr id="4" name="Picture 3">
            <a:extLst>
              <a:ext uri="{FF2B5EF4-FFF2-40B4-BE49-F238E27FC236}">
                <a16:creationId xmlns:a16="http://schemas.microsoft.com/office/drawing/2014/main" id="{6FB3D109-DBAC-44F9-B016-6D2407D3648B}"/>
              </a:ext>
            </a:extLst>
          </p:cNvPr>
          <p:cNvPicPr>
            <a:picLocks noChangeAspect="1"/>
          </p:cNvPicPr>
          <p:nvPr/>
        </p:nvPicPr>
        <p:blipFill rotWithShape="1">
          <a:blip r:embed="rId2"/>
          <a:srcRect l="43123" t="63297" r="33121" b="21143"/>
          <a:stretch/>
        </p:blipFill>
        <p:spPr>
          <a:xfrm>
            <a:off x="4393652" y="4524511"/>
            <a:ext cx="3554618" cy="1309597"/>
          </a:xfrm>
          <a:prstGeom prst="rect">
            <a:avLst/>
          </a:prstGeom>
        </p:spPr>
      </p:pic>
      <p:sp>
        <p:nvSpPr>
          <p:cNvPr id="5" name="TextBox 4">
            <a:extLst>
              <a:ext uri="{FF2B5EF4-FFF2-40B4-BE49-F238E27FC236}">
                <a16:creationId xmlns:a16="http://schemas.microsoft.com/office/drawing/2014/main" id="{985D34DC-33D0-43E7-BA53-C53577D3B6B0}"/>
              </a:ext>
            </a:extLst>
          </p:cNvPr>
          <p:cNvSpPr txBox="1"/>
          <p:nvPr/>
        </p:nvSpPr>
        <p:spPr>
          <a:xfrm>
            <a:off x="8128424" y="2348062"/>
            <a:ext cx="3734773" cy="1077499"/>
          </a:xfrm>
          <a:prstGeom prst="rect">
            <a:avLst/>
          </a:prstGeom>
          <a:noFill/>
        </p:spPr>
        <p:txBody>
          <a:bodyPr wrap="square" rtlCol="0">
            <a:spAutoFit/>
          </a:bodyPr>
          <a:lstStyle/>
          <a:p>
            <a:pPr algn="ctr"/>
            <a:r>
              <a:rPr lang="en-SG" sz="3201" dirty="0" err="1">
                <a:latin typeface="#9Slide03 Arima Madurai" panose="00000500000000000000" pitchFamily="2" charset="0"/>
                <a:cs typeface="#9Slide03 Arima Madurai" panose="00000500000000000000" pitchFamily="2" charset="0"/>
              </a:rPr>
              <a:t>Lòng</a:t>
            </a:r>
            <a:r>
              <a:rPr lang="en-SG" sz="3201" dirty="0">
                <a:latin typeface="#9Slide03 Arima Madurai" panose="00000500000000000000" pitchFamily="2" charset="0"/>
                <a:cs typeface="#9Slide03 Arima Madurai" panose="00000500000000000000" pitchFamily="2" charset="0"/>
              </a:rPr>
              <a:t> </a:t>
            </a:r>
            <a:r>
              <a:rPr lang="en-SG" sz="3201" dirty="0" err="1">
                <a:latin typeface="#9Slide03 Arima Madurai" panose="00000500000000000000" pitchFamily="2" charset="0"/>
                <a:cs typeface="#9Slide03 Arima Madurai" panose="00000500000000000000" pitchFamily="2" charset="0"/>
              </a:rPr>
              <a:t>yêu</a:t>
            </a:r>
            <a:r>
              <a:rPr lang="en-SG" sz="3201" dirty="0">
                <a:latin typeface="#9Slide03 Arima Madurai" panose="00000500000000000000" pitchFamily="2" charset="0"/>
                <a:cs typeface="#9Slide03 Arima Madurai" panose="00000500000000000000" pitchFamily="2" charset="0"/>
              </a:rPr>
              <a:t> n</a:t>
            </a:r>
            <a:r>
              <a:rPr lang="vi-VN" sz="3201" dirty="0">
                <a:latin typeface="#9Slide03 Arima Madurai" panose="00000500000000000000" pitchFamily="2" charset="0"/>
                <a:cs typeface="#9Slide03 Arima Madurai" panose="00000500000000000000" pitchFamily="2" charset="0"/>
              </a:rPr>
              <a:t>ư</a:t>
            </a:r>
            <a:r>
              <a:rPr lang="en-SG" sz="3201" dirty="0" err="1">
                <a:latin typeface="#9Slide03 Arima Madurai" panose="00000500000000000000" pitchFamily="2" charset="0"/>
                <a:cs typeface="#9Slide03 Arima Madurai" panose="00000500000000000000" pitchFamily="2" charset="0"/>
              </a:rPr>
              <a:t>ớc</a:t>
            </a:r>
            <a:r>
              <a:rPr lang="en-SG" sz="3201" dirty="0">
                <a:latin typeface="#9Slide03 Arima Madurai" panose="00000500000000000000" pitchFamily="2" charset="0"/>
                <a:cs typeface="#9Slide03 Arima Madurai" panose="00000500000000000000" pitchFamily="2" charset="0"/>
              </a:rPr>
              <a:t>, </a:t>
            </a:r>
            <a:r>
              <a:rPr lang="en-SG" sz="3201" dirty="0" err="1">
                <a:latin typeface="#9Slide03 Arima Madurai" panose="00000500000000000000" pitchFamily="2" charset="0"/>
                <a:cs typeface="#9Slide03 Arima Madurai" panose="00000500000000000000" pitchFamily="2" charset="0"/>
              </a:rPr>
              <a:t>lí</a:t>
            </a:r>
            <a:r>
              <a:rPr lang="en-SG" sz="3201" dirty="0">
                <a:latin typeface="#9Slide03 Arima Madurai" panose="00000500000000000000" pitchFamily="2" charset="0"/>
                <a:cs typeface="#9Slide03 Arima Madurai" panose="00000500000000000000" pitchFamily="2" charset="0"/>
              </a:rPr>
              <a:t> t</a:t>
            </a:r>
            <a:r>
              <a:rPr lang="vi-VN" sz="3201" dirty="0">
                <a:latin typeface="#9Slide03 Arima Madurai" panose="00000500000000000000" pitchFamily="2" charset="0"/>
                <a:cs typeface="#9Slide03 Arima Madurai" panose="00000500000000000000" pitchFamily="2" charset="0"/>
              </a:rPr>
              <a:t>ư</a:t>
            </a:r>
            <a:r>
              <a:rPr lang="en-SG" sz="3201" dirty="0" err="1">
                <a:latin typeface="#9Slide03 Arima Madurai" panose="00000500000000000000" pitchFamily="2" charset="0"/>
                <a:cs typeface="#9Slide03 Arima Madurai" panose="00000500000000000000" pitchFamily="2" charset="0"/>
              </a:rPr>
              <a:t>ởng</a:t>
            </a:r>
            <a:r>
              <a:rPr lang="en-SG" sz="3201" dirty="0">
                <a:latin typeface="#9Slide03 Arima Madurai" panose="00000500000000000000" pitchFamily="2" charset="0"/>
                <a:cs typeface="#9Slide03 Arima Madurai" panose="00000500000000000000" pitchFamily="2" charset="0"/>
              </a:rPr>
              <a:t> </a:t>
            </a:r>
            <a:r>
              <a:rPr lang="en-SG" sz="3201" dirty="0" err="1">
                <a:latin typeface="#9Slide03 Arima Madurai" panose="00000500000000000000" pitchFamily="2" charset="0"/>
                <a:cs typeface="#9Slide03 Arima Madurai" panose="00000500000000000000" pitchFamily="2" charset="0"/>
              </a:rPr>
              <a:t>sống</a:t>
            </a:r>
            <a:r>
              <a:rPr lang="en-SG" sz="3201" dirty="0">
                <a:latin typeface="#9Slide03 Arima Madurai" panose="00000500000000000000" pitchFamily="2" charset="0"/>
                <a:cs typeface="#9Slide03 Arima Madurai" panose="00000500000000000000" pitchFamily="2" charset="0"/>
              </a:rPr>
              <a:t> </a:t>
            </a:r>
            <a:r>
              <a:rPr lang="en-SG" sz="3201" dirty="0" err="1">
                <a:latin typeface="#9Slide03 Arima Madurai" panose="00000500000000000000" pitchFamily="2" charset="0"/>
                <a:cs typeface="#9Slide03 Arima Madurai" panose="00000500000000000000" pitchFamily="2" charset="0"/>
              </a:rPr>
              <a:t>cao</a:t>
            </a:r>
            <a:r>
              <a:rPr lang="en-SG" sz="3201" dirty="0">
                <a:latin typeface="#9Slide03 Arima Madurai" panose="00000500000000000000" pitchFamily="2" charset="0"/>
                <a:cs typeface="#9Slide03 Arima Madurai" panose="00000500000000000000" pitchFamily="2" charset="0"/>
              </a:rPr>
              <a:t> </a:t>
            </a:r>
            <a:r>
              <a:rPr lang="en-SG" sz="3201" dirty="0" err="1">
                <a:latin typeface="#9Slide03 Arima Madurai" panose="00000500000000000000" pitchFamily="2" charset="0"/>
                <a:cs typeface="#9Slide03 Arima Madurai" panose="00000500000000000000" pitchFamily="2" charset="0"/>
              </a:rPr>
              <a:t>đẹp</a:t>
            </a:r>
            <a:endParaRPr lang="en-SG" sz="3201" dirty="0">
              <a:latin typeface="#9Slide03 Arima Madurai" panose="00000500000000000000" pitchFamily="2" charset="0"/>
              <a:cs typeface="#9Slide03 Arima Madurai" panose="00000500000000000000" pitchFamily="2" charset="0"/>
            </a:endParaRPr>
          </a:p>
        </p:txBody>
      </p:sp>
      <p:sp>
        <p:nvSpPr>
          <p:cNvPr id="6" name="TextBox 5">
            <a:extLst>
              <a:ext uri="{FF2B5EF4-FFF2-40B4-BE49-F238E27FC236}">
                <a16:creationId xmlns:a16="http://schemas.microsoft.com/office/drawing/2014/main" id="{7F9183AB-A06E-4C47-90E0-16123CD65C5A}"/>
              </a:ext>
            </a:extLst>
          </p:cNvPr>
          <p:cNvSpPr txBox="1"/>
          <p:nvPr/>
        </p:nvSpPr>
        <p:spPr>
          <a:xfrm>
            <a:off x="127859" y="2886812"/>
            <a:ext cx="4192092" cy="1077499"/>
          </a:xfrm>
          <a:prstGeom prst="rect">
            <a:avLst/>
          </a:prstGeom>
          <a:noFill/>
        </p:spPr>
        <p:txBody>
          <a:bodyPr wrap="square" rtlCol="0">
            <a:spAutoFit/>
          </a:bodyPr>
          <a:lstStyle/>
          <a:p>
            <a:pPr algn="ctr"/>
            <a:r>
              <a:rPr lang="en-SG" sz="3201" dirty="0" err="1">
                <a:latin typeface="#9Slide03 Arima Madurai" panose="00000500000000000000" pitchFamily="2" charset="0"/>
                <a:cs typeface="#9Slide03 Arima Madurai" panose="00000500000000000000" pitchFamily="2" charset="0"/>
              </a:rPr>
              <a:t>Tinh</a:t>
            </a:r>
            <a:r>
              <a:rPr lang="en-SG" sz="3201" dirty="0">
                <a:latin typeface="#9Slide03 Arima Madurai" panose="00000500000000000000" pitchFamily="2" charset="0"/>
                <a:cs typeface="#9Slide03 Arima Madurai" panose="00000500000000000000" pitchFamily="2" charset="0"/>
              </a:rPr>
              <a:t> </a:t>
            </a:r>
            <a:r>
              <a:rPr lang="en-SG" sz="3201" dirty="0" err="1">
                <a:latin typeface="#9Slide03 Arima Madurai" panose="00000500000000000000" pitchFamily="2" charset="0"/>
                <a:cs typeface="#9Slide03 Arima Madurai" panose="00000500000000000000" pitchFamily="2" charset="0"/>
              </a:rPr>
              <a:t>thần</a:t>
            </a:r>
            <a:r>
              <a:rPr lang="en-SG" sz="3201" dirty="0">
                <a:latin typeface="#9Slide03 Arima Madurai" panose="00000500000000000000" pitchFamily="2" charset="0"/>
                <a:cs typeface="#9Slide03 Arima Madurai" panose="00000500000000000000" pitchFamily="2" charset="0"/>
              </a:rPr>
              <a:t> </a:t>
            </a:r>
            <a:r>
              <a:rPr lang="en-SG" sz="3201" dirty="0" err="1">
                <a:latin typeface="#9Slide03 Arima Madurai" panose="00000500000000000000" pitchFamily="2" charset="0"/>
                <a:cs typeface="#9Slide03 Arima Madurai" panose="00000500000000000000" pitchFamily="2" charset="0"/>
              </a:rPr>
              <a:t>trách</a:t>
            </a:r>
            <a:r>
              <a:rPr lang="en-SG" sz="3201" dirty="0">
                <a:latin typeface="#9Slide03 Arima Madurai" panose="00000500000000000000" pitchFamily="2" charset="0"/>
                <a:cs typeface="#9Slide03 Arima Madurai" panose="00000500000000000000" pitchFamily="2" charset="0"/>
              </a:rPr>
              <a:t> </a:t>
            </a:r>
            <a:r>
              <a:rPr lang="en-SG" sz="3201" dirty="0" err="1">
                <a:latin typeface="#9Slide03 Arima Madurai" panose="00000500000000000000" pitchFamily="2" charset="0"/>
                <a:cs typeface="#9Slide03 Arima Madurai" panose="00000500000000000000" pitchFamily="2" charset="0"/>
              </a:rPr>
              <a:t>nhiệm</a:t>
            </a:r>
            <a:r>
              <a:rPr lang="en-SG" sz="3201" dirty="0">
                <a:latin typeface="#9Slide03 Arima Madurai" panose="00000500000000000000" pitchFamily="2" charset="0"/>
                <a:cs typeface="#9Slide03 Arima Madurai" panose="00000500000000000000" pitchFamily="2" charset="0"/>
              </a:rPr>
              <a:t>, </a:t>
            </a:r>
            <a:r>
              <a:rPr lang="en-SG" sz="3201" dirty="0" err="1">
                <a:latin typeface="#9Slide03 Arima Madurai" panose="00000500000000000000" pitchFamily="2" charset="0"/>
                <a:cs typeface="#9Slide03 Arima Madurai" panose="00000500000000000000" pitchFamily="2" charset="0"/>
              </a:rPr>
              <a:t>lòng</a:t>
            </a:r>
            <a:r>
              <a:rPr lang="en-SG" sz="3201" dirty="0">
                <a:latin typeface="#9Slide03 Arima Madurai" panose="00000500000000000000" pitchFamily="2" charset="0"/>
                <a:cs typeface="#9Slide03 Arima Madurai" panose="00000500000000000000" pitchFamily="2" charset="0"/>
              </a:rPr>
              <a:t> </a:t>
            </a:r>
            <a:r>
              <a:rPr lang="en-SG" sz="3201" dirty="0" err="1">
                <a:latin typeface="#9Slide03 Arima Madurai" panose="00000500000000000000" pitchFamily="2" charset="0"/>
                <a:cs typeface="#9Slide03 Arima Madurai" panose="00000500000000000000" pitchFamily="2" charset="0"/>
              </a:rPr>
              <a:t>dũng</a:t>
            </a:r>
            <a:r>
              <a:rPr lang="en-SG" sz="3201" dirty="0">
                <a:latin typeface="#9Slide03 Arima Madurai" panose="00000500000000000000" pitchFamily="2" charset="0"/>
                <a:cs typeface="#9Slide03 Arima Madurai" panose="00000500000000000000" pitchFamily="2" charset="0"/>
              </a:rPr>
              <a:t> </a:t>
            </a:r>
            <a:r>
              <a:rPr lang="en-SG" sz="3201" dirty="0" err="1">
                <a:latin typeface="#9Slide03 Arima Madurai" panose="00000500000000000000" pitchFamily="2" charset="0"/>
                <a:cs typeface="#9Slide03 Arima Madurai" panose="00000500000000000000" pitchFamily="2" charset="0"/>
              </a:rPr>
              <a:t>cảm</a:t>
            </a:r>
            <a:endParaRPr lang="en-SG" sz="3201" dirty="0">
              <a:latin typeface="#9Slide03 Arima Madurai" panose="00000500000000000000" pitchFamily="2" charset="0"/>
              <a:cs typeface="#9Slide03 Arima Madurai" panose="00000500000000000000" pitchFamily="2" charset="0"/>
            </a:endParaRPr>
          </a:p>
        </p:txBody>
      </p:sp>
      <p:sp>
        <p:nvSpPr>
          <p:cNvPr id="7" name="TextBox 6">
            <a:extLst>
              <a:ext uri="{FF2B5EF4-FFF2-40B4-BE49-F238E27FC236}">
                <a16:creationId xmlns:a16="http://schemas.microsoft.com/office/drawing/2014/main" id="{F21606D3-FE3C-4E47-8D91-D3E4618CBAD0}"/>
              </a:ext>
            </a:extLst>
          </p:cNvPr>
          <p:cNvSpPr txBox="1"/>
          <p:nvPr/>
        </p:nvSpPr>
        <p:spPr>
          <a:xfrm>
            <a:off x="7925276" y="4402559"/>
            <a:ext cx="4192092" cy="1077499"/>
          </a:xfrm>
          <a:prstGeom prst="rect">
            <a:avLst/>
          </a:prstGeom>
          <a:noFill/>
        </p:spPr>
        <p:txBody>
          <a:bodyPr wrap="square" rtlCol="0">
            <a:spAutoFit/>
          </a:bodyPr>
          <a:lstStyle/>
          <a:p>
            <a:pPr algn="ctr"/>
            <a:r>
              <a:rPr lang="en-SG" sz="3201" dirty="0" err="1">
                <a:latin typeface="#9Slide03 Arima Madurai" panose="00000500000000000000" pitchFamily="2" charset="0"/>
                <a:cs typeface="#9Slide03 Arima Madurai" panose="00000500000000000000" pitchFamily="2" charset="0"/>
              </a:rPr>
              <a:t>Tinh</a:t>
            </a:r>
            <a:r>
              <a:rPr lang="en-SG" sz="3201" dirty="0">
                <a:latin typeface="#9Slide03 Arima Madurai" panose="00000500000000000000" pitchFamily="2" charset="0"/>
                <a:cs typeface="#9Slide03 Arima Madurai" panose="00000500000000000000" pitchFamily="2" charset="0"/>
              </a:rPr>
              <a:t> </a:t>
            </a:r>
            <a:r>
              <a:rPr lang="en-SG" sz="3201" dirty="0" err="1">
                <a:latin typeface="#9Slide03 Arima Madurai" panose="00000500000000000000" pitchFamily="2" charset="0"/>
                <a:cs typeface="#9Slide03 Arima Madurai" panose="00000500000000000000" pitchFamily="2" charset="0"/>
              </a:rPr>
              <a:t>thần</a:t>
            </a:r>
            <a:r>
              <a:rPr lang="en-SG" sz="3201" dirty="0">
                <a:latin typeface="#9Slide03 Arima Madurai" panose="00000500000000000000" pitchFamily="2" charset="0"/>
                <a:cs typeface="#9Slide03 Arima Madurai" panose="00000500000000000000" pitchFamily="2" charset="0"/>
              </a:rPr>
              <a:t> </a:t>
            </a:r>
            <a:r>
              <a:rPr lang="en-SG" sz="3201" dirty="0" err="1">
                <a:latin typeface="#9Slide03 Arima Madurai" panose="00000500000000000000" pitchFamily="2" charset="0"/>
                <a:cs typeface="#9Slide03 Arima Madurai" panose="00000500000000000000" pitchFamily="2" charset="0"/>
              </a:rPr>
              <a:t>đồng</a:t>
            </a:r>
            <a:r>
              <a:rPr lang="en-SG" sz="3201" dirty="0">
                <a:latin typeface="#9Slide03 Arima Madurai" panose="00000500000000000000" pitchFamily="2" charset="0"/>
                <a:cs typeface="#9Slide03 Arima Madurai" panose="00000500000000000000" pitchFamily="2" charset="0"/>
              </a:rPr>
              <a:t> </a:t>
            </a:r>
            <a:r>
              <a:rPr lang="en-SG" sz="3201" dirty="0" err="1">
                <a:latin typeface="#9Slide03 Arima Madurai" panose="00000500000000000000" pitchFamily="2" charset="0"/>
                <a:cs typeface="#9Slide03 Arima Madurai" panose="00000500000000000000" pitchFamily="2" charset="0"/>
              </a:rPr>
              <a:t>đội</a:t>
            </a:r>
            <a:r>
              <a:rPr lang="en-SG" sz="3201" dirty="0">
                <a:latin typeface="#9Slide03 Arima Madurai" panose="00000500000000000000" pitchFamily="2" charset="0"/>
                <a:cs typeface="#9Slide03 Arima Madurai" panose="00000500000000000000" pitchFamily="2" charset="0"/>
              </a:rPr>
              <a:t> </a:t>
            </a:r>
            <a:r>
              <a:rPr lang="en-SG" sz="3201" dirty="0" err="1">
                <a:latin typeface="#9Slide03 Arima Madurai" panose="00000500000000000000" pitchFamily="2" charset="0"/>
                <a:cs typeface="#9Slide03 Arima Madurai" panose="00000500000000000000" pitchFamily="2" charset="0"/>
              </a:rPr>
              <a:t>gắn</a:t>
            </a:r>
            <a:r>
              <a:rPr lang="en-SG" sz="3201" dirty="0">
                <a:latin typeface="#9Slide03 Arima Madurai" panose="00000500000000000000" pitchFamily="2" charset="0"/>
                <a:cs typeface="#9Slide03 Arima Madurai" panose="00000500000000000000" pitchFamily="2" charset="0"/>
              </a:rPr>
              <a:t> </a:t>
            </a:r>
            <a:r>
              <a:rPr lang="en-SG" sz="3201" dirty="0" err="1">
                <a:latin typeface="#9Slide03 Arima Madurai" panose="00000500000000000000" pitchFamily="2" charset="0"/>
                <a:cs typeface="#9Slide03 Arima Madurai" panose="00000500000000000000" pitchFamily="2" charset="0"/>
              </a:rPr>
              <a:t>bó</a:t>
            </a:r>
            <a:r>
              <a:rPr lang="en-SG" sz="3201" dirty="0">
                <a:latin typeface="#9Slide03 Arima Madurai" panose="00000500000000000000" pitchFamily="2" charset="0"/>
                <a:cs typeface="#9Slide03 Arima Madurai" panose="00000500000000000000" pitchFamily="2" charset="0"/>
              </a:rPr>
              <a:t>, </a:t>
            </a:r>
            <a:r>
              <a:rPr lang="en-SG" sz="3201" dirty="0" err="1">
                <a:latin typeface="#9Slide03 Arima Madurai" panose="00000500000000000000" pitchFamily="2" charset="0"/>
                <a:cs typeface="#9Slide03 Arima Madurai" panose="00000500000000000000" pitchFamily="2" charset="0"/>
              </a:rPr>
              <a:t>thân</a:t>
            </a:r>
            <a:r>
              <a:rPr lang="en-SG" sz="3201" dirty="0">
                <a:latin typeface="#9Slide03 Arima Madurai" panose="00000500000000000000" pitchFamily="2" charset="0"/>
                <a:cs typeface="#9Slide03 Arima Madurai" panose="00000500000000000000" pitchFamily="2" charset="0"/>
              </a:rPr>
              <a:t> </a:t>
            </a:r>
            <a:r>
              <a:rPr lang="en-SG" sz="3201" dirty="0" err="1">
                <a:latin typeface="#9Slide03 Arima Madurai" panose="00000500000000000000" pitchFamily="2" charset="0"/>
                <a:cs typeface="#9Slide03 Arima Madurai" panose="00000500000000000000" pitchFamily="2" charset="0"/>
              </a:rPr>
              <a:t>thiết</a:t>
            </a:r>
            <a:endParaRPr lang="en-SG" sz="3201" dirty="0">
              <a:latin typeface="#9Slide03 Arima Madurai" panose="00000500000000000000" pitchFamily="2" charset="0"/>
              <a:cs typeface="#9Slide03 Arima Madurai" panose="00000500000000000000" pitchFamily="2" charset="0"/>
            </a:endParaRPr>
          </a:p>
        </p:txBody>
      </p:sp>
      <p:sp>
        <p:nvSpPr>
          <p:cNvPr id="8" name="TextBox 7">
            <a:extLst>
              <a:ext uri="{FF2B5EF4-FFF2-40B4-BE49-F238E27FC236}">
                <a16:creationId xmlns:a16="http://schemas.microsoft.com/office/drawing/2014/main" id="{79BBCF3F-9870-4A43-B9C4-83B4593F6A45}"/>
              </a:ext>
            </a:extLst>
          </p:cNvPr>
          <p:cNvSpPr txBox="1"/>
          <p:nvPr/>
        </p:nvSpPr>
        <p:spPr>
          <a:xfrm>
            <a:off x="151677" y="4941309"/>
            <a:ext cx="4192092" cy="1077499"/>
          </a:xfrm>
          <a:prstGeom prst="rect">
            <a:avLst/>
          </a:prstGeom>
          <a:noFill/>
        </p:spPr>
        <p:txBody>
          <a:bodyPr wrap="square" rtlCol="0">
            <a:spAutoFit/>
          </a:bodyPr>
          <a:lstStyle/>
          <a:p>
            <a:pPr algn="ctr"/>
            <a:r>
              <a:rPr lang="en-SG" sz="3201" dirty="0" err="1">
                <a:latin typeface="#9Slide03 Arima Madurai" panose="00000500000000000000" pitchFamily="2" charset="0"/>
                <a:cs typeface="#9Slide03 Arima Madurai" panose="00000500000000000000" pitchFamily="2" charset="0"/>
              </a:rPr>
              <a:t>Tâm</a:t>
            </a:r>
            <a:r>
              <a:rPr lang="en-SG" sz="3201" dirty="0">
                <a:latin typeface="#9Slide03 Arima Madurai" panose="00000500000000000000" pitchFamily="2" charset="0"/>
                <a:cs typeface="#9Slide03 Arima Madurai" panose="00000500000000000000" pitchFamily="2" charset="0"/>
              </a:rPr>
              <a:t> </a:t>
            </a:r>
            <a:r>
              <a:rPr lang="en-SG" sz="3201" dirty="0" err="1">
                <a:latin typeface="#9Slide03 Arima Madurai" panose="00000500000000000000" pitchFamily="2" charset="0"/>
                <a:cs typeface="#9Slide03 Arima Madurai" panose="00000500000000000000" pitchFamily="2" charset="0"/>
              </a:rPr>
              <a:t>hồn</a:t>
            </a:r>
            <a:r>
              <a:rPr lang="en-SG" sz="3201" dirty="0">
                <a:latin typeface="#9Slide03 Arima Madurai" panose="00000500000000000000" pitchFamily="2" charset="0"/>
                <a:cs typeface="#9Slide03 Arima Madurai" panose="00000500000000000000" pitchFamily="2" charset="0"/>
              </a:rPr>
              <a:t> </a:t>
            </a:r>
            <a:r>
              <a:rPr lang="en-SG" sz="3201" dirty="0" err="1">
                <a:latin typeface="#9Slide03 Arima Madurai" panose="00000500000000000000" pitchFamily="2" charset="0"/>
                <a:cs typeface="#9Slide03 Arima Madurai" panose="00000500000000000000" pitchFamily="2" charset="0"/>
              </a:rPr>
              <a:t>trong</a:t>
            </a:r>
            <a:r>
              <a:rPr lang="en-SG" sz="3201" dirty="0">
                <a:latin typeface="#9Slide03 Arima Madurai" panose="00000500000000000000" pitchFamily="2" charset="0"/>
                <a:cs typeface="#9Slide03 Arima Madurai" panose="00000500000000000000" pitchFamily="2" charset="0"/>
              </a:rPr>
              <a:t> </a:t>
            </a:r>
            <a:r>
              <a:rPr lang="en-SG" sz="3201" dirty="0" err="1">
                <a:latin typeface="#9Slide03 Arima Madurai" panose="00000500000000000000" pitchFamily="2" charset="0"/>
                <a:cs typeface="#9Slide03 Arima Madurai" panose="00000500000000000000" pitchFamily="2" charset="0"/>
              </a:rPr>
              <a:t>sáng</a:t>
            </a:r>
            <a:r>
              <a:rPr lang="en-SG" sz="3201" dirty="0">
                <a:latin typeface="#9Slide03 Arima Madurai" panose="00000500000000000000" pitchFamily="2" charset="0"/>
                <a:cs typeface="#9Slide03 Arima Madurai" panose="00000500000000000000" pitchFamily="2" charset="0"/>
              </a:rPr>
              <a:t>, </a:t>
            </a:r>
            <a:r>
              <a:rPr lang="en-SG" sz="3201" dirty="0" err="1">
                <a:latin typeface="#9Slide03 Arima Madurai" panose="00000500000000000000" pitchFamily="2" charset="0"/>
                <a:cs typeface="#9Slide03 Arima Madurai" panose="00000500000000000000" pitchFamily="2" charset="0"/>
              </a:rPr>
              <a:t>hồn</a:t>
            </a:r>
            <a:r>
              <a:rPr lang="en-SG" sz="3201" dirty="0">
                <a:latin typeface="#9Slide03 Arima Madurai" panose="00000500000000000000" pitchFamily="2" charset="0"/>
                <a:cs typeface="#9Slide03 Arima Madurai" panose="00000500000000000000" pitchFamily="2" charset="0"/>
              </a:rPr>
              <a:t> </a:t>
            </a:r>
            <a:r>
              <a:rPr lang="en-SG" sz="3201" dirty="0" err="1">
                <a:latin typeface="#9Slide03 Arima Madurai" panose="00000500000000000000" pitchFamily="2" charset="0"/>
                <a:cs typeface="#9Slide03 Arima Madurai" panose="00000500000000000000" pitchFamily="2" charset="0"/>
              </a:rPr>
              <a:t>nhiên</a:t>
            </a:r>
            <a:r>
              <a:rPr lang="en-SG" sz="3201" dirty="0">
                <a:latin typeface="#9Slide03 Arima Madurai" panose="00000500000000000000" pitchFamily="2" charset="0"/>
                <a:cs typeface="#9Slide03 Arima Madurai" panose="00000500000000000000" pitchFamily="2" charset="0"/>
              </a:rPr>
              <a:t>, </a:t>
            </a:r>
            <a:r>
              <a:rPr lang="en-SG" sz="3201" dirty="0" err="1">
                <a:latin typeface="#9Slide03 Arima Madurai" panose="00000500000000000000" pitchFamily="2" charset="0"/>
                <a:cs typeface="#9Slide03 Arima Madurai" panose="00000500000000000000" pitchFamily="2" charset="0"/>
              </a:rPr>
              <a:t>yêu</a:t>
            </a:r>
            <a:r>
              <a:rPr lang="en-SG" sz="3201" dirty="0">
                <a:latin typeface="#9Slide03 Arima Madurai" panose="00000500000000000000" pitchFamily="2" charset="0"/>
                <a:cs typeface="#9Slide03 Arima Madurai" panose="00000500000000000000" pitchFamily="2" charset="0"/>
              </a:rPr>
              <a:t> </a:t>
            </a:r>
            <a:r>
              <a:rPr lang="en-SG" sz="3201" dirty="0" err="1">
                <a:latin typeface="#9Slide03 Arima Madurai" panose="00000500000000000000" pitchFamily="2" charset="0"/>
                <a:cs typeface="#9Slide03 Arima Madurai" panose="00000500000000000000" pitchFamily="2" charset="0"/>
              </a:rPr>
              <a:t>đời</a:t>
            </a:r>
            <a:endParaRPr lang="en-SG" sz="3201" dirty="0">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24167605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345FFD-F7E0-4892-9283-F1D1C7B37C37}"/>
              </a:ext>
            </a:extLst>
          </p:cNvPr>
          <p:cNvPicPr>
            <a:picLocks noChangeAspect="1"/>
          </p:cNvPicPr>
          <p:nvPr/>
        </p:nvPicPr>
        <p:blipFill rotWithShape="1">
          <a:blip r:embed="rId2"/>
          <a:srcRect l="60596" t="41158" r="21110" b="24545"/>
          <a:stretch/>
        </p:blipFill>
        <p:spPr>
          <a:xfrm flipH="1">
            <a:off x="923498" y="1675944"/>
            <a:ext cx="3156738" cy="3390571"/>
          </a:xfrm>
          <a:prstGeom prst="rect">
            <a:avLst/>
          </a:prstGeom>
        </p:spPr>
      </p:pic>
      <p:sp>
        <p:nvSpPr>
          <p:cNvPr id="3" name="TextBox 2">
            <a:extLst>
              <a:ext uri="{FF2B5EF4-FFF2-40B4-BE49-F238E27FC236}">
                <a16:creationId xmlns:a16="http://schemas.microsoft.com/office/drawing/2014/main" id="{5E3A942F-CC9E-4911-9807-6B47B9D398C6}"/>
              </a:ext>
            </a:extLst>
          </p:cNvPr>
          <p:cNvSpPr txBox="1"/>
          <p:nvPr/>
        </p:nvSpPr>
        <p:spPr>
          <a:xfrm>
            <a:off x="1217930" y="380206"/>
            <a:ext cx="9908580" cy="708070"/>
          </a:xfrm>
          <a:prstGeom prst="rect">
            <a:avLst/>
          </a:prstGeom>
          <a:noFill/>
        </p:spPr>
        <p:txBody>
          <a:bodyPr wrap="square" rtlCol="0">
            <a:spAutoFit/>
          </a:bodyPr>
          <a:lstStyle/>
          <a:p>
            <a:pPr algn="ctr"/>
            <a:r>
              <a:rPr lang="en-SG" sz="4001" dirty="0">
                <a:solidFill>
                  <a:srgbClr val="0070C0"/>
                </a:solidFill>
                <a:latin typeface="#9Slide03 Arima Madurai Black" panose="00000A00000000000000" pitchFamily="2" charset="0"/>
                <a:cs typeface="#9Slide03 Arima Madurai Black" panose="00000A00000000000000" pitchFamily="2" charset="0"/>
              </a:rPr>
              <a:t>01. </a:t>
            </a:r>
            <a:r>
              <a:rPr lang="en-SG" sz="4001" dirty="0" err="1">
                <a:solidFill>
                  <a:srgbClr val="0070C0"/>
                </a:solidFill>
                <a:latin typeface="#9Slide03 Arima Madurai Black" panose="00000A00000000000000" pitchFamily="2" charset="0"/>
                <a:cs typeface="#9Slide03 Arima Madurai Black" panose="00000A00000000000000" pitchFamily="2" charset="0"/>
              </a:rPr>
              <a:t>Lòng</a:t>
            </a:r>
            <a:r>
              <a:rPr lang="en-SG" sz="4001" dirty="0">
                <a:solidFill>
                  <a:srgbClr val="0070C0"/>
                </a:solidFill>
                <a:latin typeface="#9Slide03 Arima Madurai Black" panose="00000A00000000000000" pitchFamily="2" charset="0"/>
                <a:cs typeface="#9Slide03 Arima Madurai Black" panose="00000A00000000000000" pitchFamily="2" charset="0"/>
              </a:rPr>
              <a:t> </a:t>
            </a:r>
            <a:r>
              <a:rPr lang="en-SG" sz="4001" dirty="0" err="1">
                <a:solidFill>
                  <a:srgbClr val="0070C0"/>
                </a:solidFill>
                <a:latin typeface="#9Slide03 Arima Madurai Black" panose="00000A00000000000000" pitchFamily="2" charset="0"/>
                <a:cs typeface="#9Slide03 Arima Madurai Black" panose="00000A00000000000000" pitchFamily="2" charset="0"/>
              </a:rPr>
              <a:t>yêu</a:t>
            </a:r>
            <a:r>
              <a:rPr lang="en-SG" sz="4001" dirty="0">
                <a:solidFill>
                  <a:srgbClr val="0070C0"/>
                </a:solidFill>
                <a:latin typeface="#9Slide03 Arima Madurai Black" panose="00000A00000000000000" pitchFamily="2" charset="0"/>
                <a:cs typeface="#9Slide03 Arima Madurai Black" panose="00000A00000000000000" pitchFamily="2" charset="0"/>
              </a:rPr>
              <a:t> n</a:t>
            </a:r>
            <a:r>
              <a:rPr lang="vi-VN" sz="4001" dirty="0">
                <a:solidFill>
                  <a:srgbClr val="0070C0"/>
                </a:solidFill>
                <a:latin typeface="#9Slide03 Arima Madurai Black" panose="00000A00000000000000" pitchFamily="2" charset="0"/>
                <a:cs typeface="#9Slide03 Arima Madurai Black" panose="00000A00000000000000" pitchFamily="2" charset="0"/>
              </a:rPr>
              <a:t>ư</a:t>
            </a:r>
            <a:r>
              <a:rPr lang="en-SG" sz="4001" dirty="0" err="1">
                <a:solidFill>
                  <a:srgbClr val="0070C0"/>
                </a:solidFill>
                <a:latin typeface="#9Slide03 Arima Madurai Black" panose="00000A00000000000000" pitchFamily="2" charset="0"/>
                <a:cs typeface="#9Slide03 Arima Madurai Black" panose="00000A00000000000000" pitchFamily="2" charset="0"/>
              </a:rPr>
              <a:t>ớc</a:t>
            </a:r>
            <a:r>
              <a:rPr lang="en-SG" sz="4001" dirty="0">
                <a:solidFill>
                  <a:srgbClr val="0070C0"/>
                </a:solidFill>
                <a:latin typeface="#9Slide03 Arima Madurai Black" panose="00000A00000000000000" pitchFamily="2" charset="0"/>
                <a:cs typeface="#9Slide03 Arima Madurai Black" panose="00000A00000000000000" pitchFamily="2" charset="0"/>
              </a:rPr>
              <a:t>, </a:t>
            </a:r>
            <a:r>
              <a:rPr lang="en-SG" sz="4001" dirty="0" err="1">
                <a:solidFill>
                  <a:srgbClr val="0070C0"/>
                </a:solidFill>
                <a:latin typeface="#9Slide03 Arima Madurai Black" panose="00000A00000000000000" pitchFamily="2" charset="0"/>
                <a:cs typeface="#9Slide03 Arima Madurai Black" panose="00000A00000000000000" pitchFamily="2" charset="0"/>
              </a:rPr>
              <a:t>lí</a:t>
            </a:r>
            <a:r>
              <a:rPr lang="en-SG" sz="4001" dirty="0">
                <a:solidFill>
                  <a:srgbClr val="0070C0"/>
                </a:solidFill>
                <a:latin typeface="#9Slide03 Arima Madurai Black" panose="00000A00000000000000" pitchFamily="2" charset="0"/>
                <a:cs typeface="#9Slide03 Arima Madurai Black" panose="00000A00000000000000" pitchFamily="2" charset="0"/>
              </a:rPr>
              <a:t> t</a:t>
            </a:r>
            <a:r>
              <a:rPr lang="vi-VN" sz="4001" dirty="0">
                <a:solidFill>
                  <a:srgbClr val="0070C0"/>
                </a:solidFill>
                <a:latin typeface="#9Slide03 Arima Madurai Black" panose="00000A00000000000000" pitchFamily="2" charset="0"/>
                <a:cs typeface="#9Slide03 Arima Madurai Black" panose="00000A00000000000000" pitchFamily="2" charset="0"/>
              </a:rPr>
              <a:t>ư</a:t>
            </a:r>
            <a:r>
              <a:rPr lang="en-SG" sz="4001" dirty="0" err="1">
                <a:solidFill>
                  <a:srgbClr val="0070C0"/>
                </a:solidFill>
                <a:latin typeface="#9Slide03 Arima Madurai Black" panose="00000A00000000000000" pitchFamily="2" charset="0"/>
                <a:cs typeface="#9Slide03 Arima Madurai Black" panose="00000A00000000000000" pitchFamily="2" charset="0"/>
              </a:rPr>
              <a:t>ởng</a:t>
            </a:r>
            <a:r>
              <a:rPr lang="en-SG" sz="4001" dirty="0">
                <a:solidFill>
                  <a:srgbClr val="0070C0"/>
                </a:solidFill>
                <a:latin typeface="#9Slide03 Arima Madurai Black" panose="00000A00000000000000" pitchFamily="2" charset="0"/>
                <a:cs typeface="#9Slide03 Arima Madurai Black" panose="00000A00000000000000" pitchFamily="2" charset="0"/>
              </a:rPr>
              <a:t> </a:t>
            </a:r>
            <a:r>
              <a:rPr lang="en-SG" sz="4001" dirty="0" err="1">
                <a:solidFill>
                  <a:srgbClr val="0070C0"/>
                </a:solidFill>
                <a:latin typeface="#9Slide03 Arima Madurai Black" panose="00000A00000000000000" pitchFamily="2" charset="0"/>
                <a:cs typeface="#9Slide03 Arima Madurai Black" panose="00000A00000000000000" pitchFamily="2" charset="0"/>
              </a:rPr>
              <a:t>sống</a:t>
            </a:r>
            <a:r>
              <a:rPr lang="en-SG" sz="4001" dirty="0">
                <a:solidFill>
                  <a:srgbClr val="0070C0"/>
                </a:solidFill>
                <a:latin typeface="#9Slide03 Arima Madurai Black" panose="00000A00000000000000" pitchFamily="2" charset="0"/>
                <a:cs typeface="#9Slide03 Arima Madurai Black" panose="00000A00000000000000" pitchFamily="2" charset="0"/>
              </a:rPr>
              <a:t> </a:t>
            </a:r>
            <a:r>
              <a:rPr lang="en-SG" sz="4001" dirty="0" err="1">
                <a:solidFill>
                  <a:srgbClr val="0070C0"/>
                </a:solidFill>
                <a:latin typeface="#9Slide03 Arima Madurai Black" panose="00000A00000000000000" pitchFamily="2" charset="0"/>
                <a:cs typeface="#9Slide03 Arima Madurai Black" panose="00000A00000000000000" pitchFamily="2" charset="0"/>
              </a:rPr>
              <a:t>cao</a:t>
            </a:r>
            <a:r>
              <a:rPr lang="en-SG" sz="4001" dirty="0">
                <a:solidFill>
                  <a:srgbClr val="0070C0"/>
                </a:solidFill>
                <a:latin typeface="#9Slide03 Arima Madurai Black" panose="00000A00000000000000" pitchFamily="2" charset="0"/>
                <a:cs typeface="#9Slide03 Arima Madurai Black" panose="00000A00000000000000" pitchFamily="2" charset="0"/>
              </a:rPr>
              <a:t> </a:t>
            </a:r>
            <a:r>
              <a:rPr lang="en-SG" sz="4001" dirty="0" err="1">
                <a:solidFill>
                  <a:srgbClr val="0070C0"/>
                </a:solidFill>
                <a:latin typeface="#9Slide03 Arima Madurai Black" panose="00000A00000000000000" pitchFamily="2" charset="0"/>
                <a:cs typeface="#9Slide03 Arima Madurai Black" panose="00000A00000000000000" pitchFamily="2" charset="0"/>
              </a:rPr>
              <a:t>đẹp</a:t>
            </a:r>
            <a:endParaRPr lang="en-SG" sz="4001" dirty="0">
              <a:solidFill>
                <a:srgbClr val="0070C0"/>
              </a:solidFill>
              <a:latin typeface="#9Slide03 Arima Madurai Black" panose="00000A00000000000000" pitchFamily="2" charset="0"/>
              <a:cs typeface="#9Slide03 Arima Madurai Black" panose="00000A00000000000000" pitchFamily="2" charset="0"/>
            </a:endParaRPr>
          </a:p>
        </p:txBody>
      </p:sp>
      <p:sp>
        <p:nvSpPr>
          <p:cNvPr id="4" name="TextBox 3">
            <a:extLst>
              <a:ext uri="{FF2B5EF4-FFF2-40B4-BE49-F238E27FC236}">
                <a16:creationId xmlns:a16="http://schemas.microsoft.com/office/drawing/2014/main" id="{CB678478-4C20-4A23-8605-75B1C2A69DE7}"/>
              </a:ext>
            </a:extLst>
          </p:cNvPr>
          <p:cNvSpPr txBox="1"/>
          <p:nvPr/>
        </p:nvSpPr>
        <p:spPr>
          <a:xfrm flipH="1">
            <a:off x="44143" y="5486936"/>
            <a:ext cx="5213439" cy="1077499"/>
          </a:xfrm>
          <a:prstGeom prst="rect">
            <a:avLst/>
          </a:prstGeom>
          <a:noFill/>
        </p:spPr>
        <p:txBody>
          <a:bodyPr wrap="square" rtlCol="0">
            <a:spAutoFit/>
          </a:bodyPr>
          <a:lstStyle/>
          <a:p>
            <a:pPr algn="ctr"/>
            <a:r>
              <a:rPr lang="en-SG" sz="3201" dirty="0" err="1">
                <a:latin typeface="#9Slide03 Arima Madurai Black" panose="00000A00000000000000" pitchFamily="2" charset="0"/>
                <a:cs typeface="#9Slide03 Arima Madurai Black" panose="00000A00000000000000" pitchFamily="2" charset="0"/>
              </a:rPr>
              <a:t>Họ</a:t>
            </a:r>
            <a:r>
              <a:rPr lang="en-SG" sz="3201" dirty="0">
                <a:latin typeface="#9Slide03 Arima Madurai Black" panose="00000A00000000000000" pitchFamily="2" charset="0"/>
                <a:cs typeface="#9Slide03 Arima Madurai Black" panose="00000A00000000000000" pitchFamily="2" charset="0"/>
              </a:rPr>
              <a:t> </a:t>
            </a:r>
            <a:r>
              <a:rPr lang="en-SG" sz="3201" dirty="0" err="1">
                <a:latin typeface="#9Slide03 Arima Madurai Black" panose="00000A00000000000000" pitchFamily="2" charset="0"/>
                <a:cs typeface="#9Slide03 Arima Madurai Black" panose="00000A00000000000000" pitchFamily="2" charset="0"/>
              </a:rPr>
              <a:t>là</a:t>
            </a:r>
            <a:r>
              <a:rPr lang="en-SG" sz="3201" dirty="0">
                <a:latin typeface="#9Slide03 Arima Madurai Black" panose="00000A00000000000000" pitchFamily="2" charset="0"/>
                <a:cs typeface="#9Slide03 Arima Madurai Black" panose="00000A00000000000000" pitchFamily="2" charset="0"/>
              </a:rPr>
              <a:t> </a:t>
            </a:r>
            <a:r>
              <a:rPr lang="en-SG" sz="3201" dirty="0" err="1">
                <a:latin typeface="#9Slide03 Arima Madurai Black" panose="00000A00000000000000" pitchFamily="2" charset="0"/>
                <a:cs typeface="#9Slide03 Arima Madurai Black" panose="00000A00000000000000" pitchFamily="2" charset="0"/>
              </a:rPr>
              <a:t>những</a:t>
            </a:r>
            <a:r>
              <a:rPr lang="en-SG" sz="3201" dirty="0">
                <a:latin typeface="#9Slide03 Arima Madurai Black" panose="00000A00000000000000" pitchFamily="2" charset="0"/>
                <a:cs typeface="#9Slide03 Arima Madurai Black" panose="00000A00000000000000" pitchFamily="2" charset="0"/>
              </a:rPr>
              <a:t> </a:t>
            </a:r>
            <a:r>
              <a:rPr lang="en-SG" sz="3201" dirty="0" err="1">
                <a:latin typeface="#9Slide03 Arima Madurai Black" panose="00000A00000000000000" pitchFamily="2" charset="0"/>
                <a:cs typeface="#9Slide03 Arima Madurai Black" panose="00000A00000000000000" pitchFamily="2" charset="0"/>
              </a:rPr>
              <a:t>cô</a:t>
            </a:r>
            <a:r>
              <a:rPr lang="en-SG" sz="3201" dirty="0">
                <a:latin typeface="#9Slide03 Arima Madurai Black" panose="00000A00000000000000" pitchFamily="2" charset="0"/>
                <a:cs typeface="#9Slide03 Arima Madurai Black" panose="00000A00000000000000" pitchFamily="2" charset="0"/>
              </a:rPr>
              <a:t> </a:t>
            </a:r>
            <a:r>
              <a:rPr lang="en-SG" sz="3201" dirty="0" err="1">
                <a:latin typeface="#9Slide03 Arima Madurai Black" panose="00000A00000000000000" pitchFamily="2" charset="0"/>
                <a:cs typeface="#9Slide03 Arima Madurai Black" panose="00000A00000000000000" pitchFamily="2" charset="0"/>
              </a:rPr>
              <a:t>gái</a:t>
            </a:r>
            <a:r>
              <a:rPr lang="en-SG" sz="3201" dirty="0">
                <a:latin typeface="#9Slide03 Arima Madurai Black" panose="00000A00000000000000" pitchFamily="2" charset="0"/>
                <a:cs typeface="#9Slide03 Arima Madurai Black" panose="00000A00000000000000" pitchFamily="2" charset="0"/>
              </a:rPr>
              <a:t> </a:t>
            </a:r>
            <a:r>
              <a:rPr lang="en-SG" sz="3201" dirty="0" err="1">
                <a:latin typeface="#9Slide03 Arima Madurai Black" panose="00000A00000000000000" pitchFamily="2" charset="0"/>
                <a:cs typeface="#9Slide03 Arima Madurai Black" panose="00000A00000000000000" pitchFamily="2" charset="0"/>
              </a:rPr>
              <a:t>tuổi</a:t>
            </a:r>
            <a:r>
              <a:rPr lang="en-SG" sz="3201" dirty="0">
                <a:latin typeface="#9Slide03 Arima Madurai Black" panose="00000A00000000000000" pitchFamily="2" charset="0"/>
                <a:cs typeface="#9Slide03 Arima Madurai Black" panose="00000A00000000000000" pitchFamily="2" charset="0"/>
              </a:rPr>
              <a:t> </a:t>
            </a:r>
            <a:r>
              <a:rPr lang="en-SG" sz="3201" dirty="0" err="1">
                <a:latin typeface="#9Slide03 Arima Madurai Black" panose="00000A00000000000000" pitchFamily="2" charset="0"/>
                <a:cs typeface="#9Slide03 Arima Madurai Black" panose="00000A00000000000000" pitchFamily="2" charset="0"/>
              </a:rPr>
              <a:t>đời</a:t>
            </a:r>
            <a:r>
              <a:rPr lang="en-SG" sz="3201" dirty="0">
                <a:latin typeface="#9Slide03 Arima Madurai Black" panose="00000A00000000000000" pitchFamily="2" charset="0"/>
                <a:cs typeface="#9Slide03 Arima Madurai Black" panose="00000A00000000000000" pitchFamily="2" charset="0"/>
              </a:rPr>
              <a:t> </a:t>
            </a:r>
            <a:r>
              <a:rPr lang="en-SG" sz="3201" dirty="0" err="1">
                <a:latin typeface="#9Slide03 Arima Madurai Black" panose="00000A00000000000000" pitchFamily="2" charset="0"/>
                <a:cs typeface="#9Slide03 Arima Madurai Black" panose="00000A00000000000000" pitchFamily="2" charset="0"/>
              </a:rPr>
              <a:t>rất</a:t>
            </a:r>
            <a:r>
              <a:rPr lang="en-SG" sz="3201" dirty="0">
                <a:latin typeface="#9Slide03 Arima Madurai Black" panose="00000A00000000000000" pitchFamily="2" charset="0"/>
                <a:cs typeface="#9Slide03 Arima Madurai Black" panose="00000A00000000000000" pitchFamily="2" charset="0"/>
              </a:rPr>
              <a:t> </a:t>
            </a:r>
            <a:r>
              <a:rPr lang="en-SG" sz="3201" dirty="0" err="1">
                <a:latin typeface="#9Slide03 Arima Madurai Black" panose="00000A00000000000000" pitchFamily="2" charset="0"/>
                <a:cs typeface="#9Slide03 Arima Madurai Black" panose="00000A00000000000000" pitchFamily="2" charset="0"/>
              </a:rPr>
              <a:t>trẻ</a:t>
            </a:r>
            <a:r>
              <a:rPr lang="en-SG" sz="3201" dirty="0">
                <a:latin typeface="#9Slide03 Arima Madurai Black" panose="00000A00000000000000" pitchFamily="2" charset="0"/>
                <a:cs typeface="#9Slide03 Arima Madurai Black" panose="00000A00000000000000" pitchFamily="2" charset="0"/>
              </a:rPr>
              <a:t>, m</a:t>
            </a:r>
            <a:r>
              <a:rPr lang="vi-VN" sz="3201" dirty="0">
                <a:latin typeface="#9Slide03 Arima Madurai Black" panose="00000A00000000000000" pitchFamily="2" charset="0"/>
                <a:cs typeface="#9Slide03 Arima Madurai Black" panose="00000A00000000000000" pitchFamily="2" charset="0"/>
              </a:rPr>
              <a:t>ư</a:t>
            </a:r>
            <a:r>
              <a:rPr lang="en-SG" sz="3201" dirty="0" err="1">
                <a:latin typeface="#9Slide03 Arima Madurai Black" panose="00000A00000000000000" pitchFamily="2" charset="0"/>
                <a:cs typeface="#9Slide03 Arima Madurai Black" panose="00000A00000000000000" pitchFamily="2" charset="0"/>
              </a:rPr>
              <a:t>ời</a:t>
            </a:r>
            <a:r>
              <a:rPr lang="en-SG" sz="3201" dirty="0">
                <a:latin typeface="#9Slide03 Arima Madurai Black" panose="00000A00000000000000" pitchFamily="2" charset="0"/>
                <a:cs typeface="#9Slide03 Arima Madurai Black" panose="00000A00000000000000" pitchFamily="2" charset="0"/>
              </a:rPr>
              <a:t> </a:t>
            </a:r>
            <a:r>
              <a:rPr lang="en-SG" sz="3201" dirty="0" err="1">
                <a:latin typeface="#9Slide03 Arima Madurai Black" panose="00000A00000000000000" pitchFamily="2" charset="0"/>
                <a:cs typeface="#9Slide03 Arima Madurai Black" panose="00000A00000000000000" pitchFamily="2" charset="0"/>
              </a:rPr>
              <a:t>tám</a:t>
            </a:r>
            <a:r>
              <a:rPr lang="en-SG" sz="3201" dirty="0">
                <a:latin typeface="#9Slide03 Arima Madurai Black" panose="00000A00000000000000" pitchFamily="2" charset="0"/>
                <a:cs typeface="#9Slide03 Arima Madurai Black" panose="00000A00000000000000" pitchFamily="2" charset="0"/>
              </a:rPr>
              <a:t> </a:t>
            </a:r>
            <a:r>
              <a:rPr lang="en-SG" sz="3201" dirty="0" err="1">
                <a:latin typeface="#9Slide03 Arima Madurai Black" panose="00000A00000000000000" pitchFamily="2" charset="0"/>
                <a:cs typeface="#9Slide03 Arima Madurai Black" panose="00000A00000000000000" pitchFamily="2" charset="0"/>
              </a:rPr>
              <a:t>đôi</a:t>
            </a:r>
            <a:r>
              <a:rPr lang="en-SG" sz="3201" dirty="0">
                <a:latin typeface="#9Slide03 Arima Madurai Black" panose="00000A00000000000000" pitchFamily="2" charset="0"/>
                <a:cs typeface="#9Slide03 Arima Madurai Black" panose="00000A00000000000000" pitchFamily="2" charset="0"/>
              </a:rPr>
              <a:t> m</a:t>
            </a:r>
            <a:r>
              <a:rPr lang="vi-VN" sz="3201" dirty="0">
                <a:latin typeface="#9Slide03 Arima Madurai Black" panose="00000A00000000000000" pitchFamily="2" charset="0"/>
                <a:cs typeface="#9Slide03 Arima Madurai Black" panose="00000A00000000000000" pitchFamily="2" charset="0"/>
              </a:rPr>
              <a:t>ư</a:t>
            </a:r>
            <a:r>
              <a:rPr lang="en-SG" sz="3201" dirty="0" err="1">
                <a:latin typeface="#9Slide03 Arima Madurai Black" panose="00000A00000000000000" pitchFamily="2" charset="0"/>
                <a:cs typeface="#9Slide03 Arima Madurai Black" panose="00000A00000000000000" pitchFamily="2" charset="0"/>
              </a:rPr>
              <a:t>ơi</a:t>
            </a:r>
            <a:endParaRPr lang="en-SG" sz="3201" dirty="0">
              <a:latin typeface="#9Slide03 Arima Madurai Black" panose="00000A00000000000000" pitchFamily="2" charset="0"/>
              <a:cs typeface="#9Slide03 Arima Madurai Black" panose="00000A00000000000000" pitchFamily="2" charset="0"/>
            </a:endParaRPr>
          </a:p>
        </p:txBody>
      </p:sp>
      <p:pic>
        <p:nvPicPr>
          <p:cNvPr id="6" name="Picture 5">
            <a:extLst>
              <a:ext uri="{FF2B5EF4-FFF2-40B4-BE49-F238E27FC236}">
                <a16:creationId xmlns:a16="http://schemas.microsoft.com/office/drawing/2014/main" id="{BEA3AC82-DB54-4424-A747-BC84FFCAA138}"/>
              </a:ext>
            </a:extLst>
          </p:cNvPr>
          <p:cNvPicPr>
            <a:picLocks noChangeAspect="1"/>
          </p:cNvPicPr>
          <p:nvPr/>
        </p:nvPicPr>
        <p:blipFill>
          <a:blip r:embed="rId3"/>
          <a:stretch>
            <a:fillRect/>
          </a:stretch>
        </p:blipFill>
        <p:spPr>
          <a:xfrm>
            <a:off x="4724044" y="2209482"/>
            <a:ext cx="2210376" cy="2210376"/>
          </a:xfrm>
          <a:prstGeom prst="rect">
            <a:avLst/>
          </a:prstGeom>
        </p:spPr>
      </p:pic>
      <p:pic>
        <p:nvPicPr>
          <p:cNvPr id="8" name="Picture 7">
            <a:extLst>
              <a:ext uri="{FF2B5EF4-FFF2-40B4-BE49-F238E27FC236}">
                <a16:creationId xmlns:a16="http://schemas.microsoft.com/office/drawing/2014/main" id="{14A830F8-3939-4477-BA11-487C122C28BA}"/>
              </a:ext>
            </a:extLst>
          </p:cNvPr>
          <p:cNvPicPr>
            <a:picLocks noChangeAspect="1"/>
          </p:cNvPicPr>
          <p:nvPr/>
        </p:nvPicPr>
        <p:blipFill rotWithShape="1">
          <a:blip r:embed="rId2"/>
          <a:srcRect l="32323" t="42931" r="47253" b="23954"/>
          <a:stretch/>
        </p:blipFill>
        <p:spPr>
          <a:xfrm>
            <a:off x="7429848" y="1660210"/>
            <a:ext cx="3734773" cy="3406306"/>
          </a:xfrm>
          <a:prstGeom prst="rect">
            <a:avLst/>
          </a:prstGeom>
        </p:spPr>
      </p:pic>
      <p:sp>
        <p:nvSpPr>
          <p:cNvPr id="9" name="TextBox 8">
            <a:extLst>
              <a:ext uri="{FF2B5EF4-FFF2-40B4-BE49-F238E27FC236}">
                <a16:creationId xmlns:a16="http://schemas.microsoft.com/office/drawing/2014/main" id="{E35F44BB-8612-4616-B6C7-16E8F32E79B6}"/>
              </a:ext>
            </a:extLst>
          </p:cNvPr>
          <p:cNvSpPr txBox="1"/>
          <p:nvPr/>
        </p:nvSpPr>
        <p:spPr>
          <a:xfrm flipH="1">
            <a:off x="6286550" y="5184009"/>
            <a:ext cx="5878456" cy="1570069"/>
          </a:xfrm>
          <a:prstGeom prst="rect">
            <a:avLst/>
          </a:prstGeom>
          <a:noFill/>
        </p:spPr>
        <p:txBody>
          <a:bodyPr wrap="square" rtlCol="0">
            <a:spAutoFit/>
          </a:bodyPr>
          <a:lstStyle/>
          <a:p>
            <a:pPr algn="ctr"/>
            <a:r>
              <a:rPr lang="en-SG" sz="3201" dirty="0" err="1">
                <a:latin typeface="#9Slide03 Arima Madurai Black" panose="00000A00000000000000" pitchFamily="2" charset="0"/>
                <a:cs typeface="#9Slide03 Arima Madurai Black" panose="00000A00000000000000" pitchFamily="2" charset="0"/>
              </a:rPr>
              <a:t>Không</a:t>
            </a:r>
            <a:r>
              <a:rPr lang="en-SG" sz="3201" dirty="0">
                <a:latin typeface="#9Slide03 Arima Madurai Black" panose="00000A00000000000000" pitchFamily="2" charset="0"/>
                <a:cs typeface="#9Slide03 Arima Madurai Black" panose="00000A00000000000000" pitchFamily="2" charset="0"/>
              </a:rPr>
              <a:t> </a:t>
            </a:r>
            <a:r>
              <a:rPr lang="en-SG" sz="3201" dirty="0" err="1">
                <a:latin typeface="#9Slide03 Arima Madurai Black" panose="00000A00000000000000" pitchFamily="2" charset="0"/>
                <a:cs typeface="#9Slide03 Arima Madurai Black" panose="00000A00000000000000" pitchFamily="2" charset="0"/>
              </a:rPr>
              <a:t>ngần</a:t>
            </a:r>
            <a:r>
              <a:rPr lang="en-SG" sz="3201" dirty="0">
                <a:latin typeface="#9Slide03 Arima Madurai Black" panose="00000A00000000000000" pitchFamily="2" charset="0"/>
                <a:cs typeface="#9Slide03 Arima Madurai Black" panose="00000A00000000000000" pitchFamily="2" charset="0"/>
              </a:rPr>
              <a:t> </a:t>
            </a:r>
            <a:r>
              <a:rPr lang="en-SG" sz="3201" dirty="0" err="1">
                <a:latin typeface="#9Slide03 Arima Madurai Black" panose="00000A00000000000000" pitchFamily="2" charset="0"/>
                <a:cs typeface="#9Slide03 Arima Madurai Black" panose="00000A00000000000000" pitchFamily="2" charset="0"/>
              </a:rPr>
              <a:t>ngại</a:t>
            </a:r>
            <a:r>
              <a:rPr lang="en-SG" sz="3201" dirty="0">
                <a:latin typeface="#9Slide03 Arima Madurai Black" panose="00000A00000000000000" pitchFamily="2" charset="0"/>
                <a:cs typeface="#9Slide03 Arima Madurai Black" panose="00000A00000000000000" pitchFamily="2" charset="0"/>
              </a:rPr>
              <a:t> hi </a:t>
            </a:r>
            <a:r>
              <a:rPr lang="en-SG" sz="3201" dirty="0" err="1">
                <a:latin typeface="#9Slide03 Arima Madurai Black" panose="00000A00000000000000" pitchFamily="2" charset="0"/>
                <a:cs typeface="#9Slide03 Arima Madurai Black" panose="00000A00000000000000" pitchFamily="2" charset="0"/>
              </a:rPr>
              <a:t>sinh</a:t>
            </a:r>
            <a:r>
              <a:rPr lang="en-SG" sz="3201" dirty="0">
                <a:latin typeface="#9Slide03 Arima Madurai Black" panose="00000A00000000000000" pitchFamily="2" charset="0"/>
                <a:cs typeface="#9Slide03 Arima Madurai Black" panose="00000A00000000000000" pitchFamily="2" charset="0"/>
              </a:rPr>
              <a:t> </a:t>
            </a:r>
            <a:r>
              <a:rPr lang="en-SG" sz="3201" dirty="0" err="1">
                <a:latin typeface="#9Slide03 Arima Madurai Black" panose="00000A00000000000000" pitchFamily="2" charset="0"/>
                <a:cs typeface="#9Slide03 Arima Madurai Black" panose="00000A00000000000000" pitchFamily="2" charset="0"/>
              </a:rPr>
              <a:t>tuổi</a:t>
            </a:r>
            <a:r>
              <a:rPr lang="en-SG" sz="3201" dirty="0">
                <a:latin typeface="#9Slide03 Arima Madurai Black" panose="00000A00000000000000" pitchFamily="2" charset="0"/>
                <a:cs typeface="#9Slide03 Arima Madurai Black" panose="00000A00000000000000" pitchFamily="2" charset="0"/>
              </a:rPr>
              <a:t> </a:t>
            </a:r>
            <a:r>
              <a:rPr lang="en-SG" sz="3201" dirty="0" err="1">
                <a:latin typeface="#9Slide03 Arima Madurai Black" panose="00000A00000000000000" pitchFamily="2" charset="0"/>
                <a:cs typeface="#9Slide03 Arima Madurai Black" panose="00000A00000000000000" pitchFamily="2" charset="0"/>
              </a:rPr>
              <a:t>trẻ</a:t>
            </a:r>
            <a:r>
              <a:rPr lang="en-SG" sz="3201" dirty="0">
                <a:latin typeface="#9Slide03 Arima Madurai Black" panose="00000A00000000000000" pitchFamily="2" charset="0"/>
                <a:cs typeface="#9Slide03 Arima Madurai Black" panose="00000A00000000000000" pitchFamily="2" charset="0"/>
              </a:rPr>
              <a:t>, </a:t>
            </a:r>
            <a:r>
              <a:rPr lang="en-SG" sz="3201" dirty="0" err="1">
                <a:latin typeface="#9Slide03 Arima Madurai Black" panose="00000A00000000000000" pitchFamily="2" charset="0"/>
                <a:cs typeface="#9Slide03 Arima Madurai Black" panose="00000A00000000000000" pitchFamily="2" charset="0"/>
              </a:rPr>
              <a:t>ước</a:t>
            </a:r>
            <a:r>
              <a:rPr lang="en-SG" sz="3201" dirty="0">
                <a:latin typeface="#9Slide03 Arima Madurai Black" panose="00000A00000000000000" pitchFamily="2" charset="0"/>
                <a:cs typeface="#9Slide03 Arima Madurai Black" panose="00000A00000000000000" pitchFamily="2" charset="0"/>
              </a:rPr>
              <a:t> </a:t>
            </a:r>
            <a:r>
              <a:rPr lang="en-SG" sz="3201" dirty="0" err="1">
                <a:latin typeface="#9Slide03 Arima Madurai Black" panose="00000A00000000000000" pitchFamily="2" charset="0"/>
                <a:cs typeface="#9Slide03 Arima Madurai Black" panose="00000A00000000000000" pitchFamily="2" charset="0"/>
              </a:rPr>
              <a:t>mơ</a:t>
            </a:r>
            <a:r>
              <a:rPr lang="en-SG" sz="3201" dirty="0">
                <a:latin typeface="#9Slide03 Arima Madurai Black" panose="00000A00000000000000" pitchFamily="2" charset="0"/>
                <a:cs typeface="#9Slide03 Arima Madurai Black" panose="00000A00000000000000" pitchFamily="2" charset="0"/>
              </a:rPr>
              <a:t>, </a:t>
            </a:r>
            <a:r>
              <a:rPr lang="en-SG" sz="3201" dirty="0" err="1">
                <a:latin typeface="#9Slide03 Arima Madurai Black" panose="00000A00000000000000" pitchFamily="2" charset="0"/>
                <a:cs typeface="#9Slide03 Arima Madurai Black" panose="00000A00000000000000" pitchFamily="2" charset="0"/>
              </a:rPr>
              <a:t>mạng</a:t>
            </a:r>
            <a:r>
              <a:rPr lang="en-SG" sz="3201" dirty="0">
                <a:latin typeface="#9Slide03 Arima Madurai Black" panose="00000A00000000000000" pitchFamily="2" charset="0"/>
                <a:cs typeface="#9Slide03 Arima Madurai Black" panose="00000A00000000000000" pitchFamily="2" charset="0"/>
              </a:rPr>
              <a:t> </a:t>
            </a:r>
            <a:r>
              <a:rPr lang="en-SG" sz="3201" dirty="0" err="1">
                <a:latin typeface="#9Slide03 Arima Madurai Black" panose="00000A00000000000000" pitchFamily="2" charset="0"/>
                <a:cs typeface="#9Slide03 Arima Madurai Black" panose="00000A00000000000000" pitchFamily="2" charset="0"/>
              </a:rPr>
              <a:t>sống</a:t>
            </a:r>
            <a:r>
              <a:rPr lang="en-SG" sz="3201" dirty="0">
                <a:latin typeface="#9Slide03 Arima Madurai Black" panose="00000A00000000000000" pitchFamily="2" charset="0"/>
                <a:cs typeface="#9Slide03 Arima Madurai Black" panose="00000A00000000000000" pitchFamily="2" charset="0"/>
              </a:rPr>
              <a:t> </a:t>
            </a:r>
            <a:r>
              <a:rPr lang="en-SG" sz="3201" dirty="0" err="1">
                <a:latin typeface="#9Slide03 Arima Madurai Black" panose="00000A00000000000000" pitchFamily="2" charset="0"/>
                <a:cs typeface="#9Slide03 Arima Madurai Black" panose="00000A00000000000000" pitchFamily="2" charset="0"/>
              </a:rPr>
              <a:t>cống</a:t>
            </a:r>
            <a:r>
              <a:rPr lang="en-SG" sz="3201" dirty="0">
                <a:latin typeface="#9Slide03 Arima Madurai Black" panose="00000A00000000000000" pitchFamily="2" charset="0"/>
                <a:cs typeface="#9Slide03 Arima Madurai Black" panose="00000A00000000000000" pitchFamily="2" charset="0"/>
              </a:rPr>
              <a:t> </a:t>
            </a:r>
            <a:r>
              <a:rPr lang="en-SG" sz="3201" dirty="0" err="1">
                <a:latin typeface="#9Slide03 Arima Madurai Black" panose="00000A00000000000000" pitchFamily="2" charset="0"/>
                <a:cs typeface="#9Slide03 Arima Madurai Black" panose="00000A00000000000000" pitchFamily="2" charset="0"/>
              </a:rPr>
              <a:t>hiến</a:t>
            </a:r>
            <a:r>
              <a:rPr lang="en-SG" sz="3201" dirty="0">
                <a:latin typeface="#9Slide03 Arima Madurai Black" panose="00000A00000000000000" pitchFamily="2" charset="0"/>
                <a:cs typeface="#9Slide03 Arima Madurai Black" panose="00000A00000000000000" pitchFamily="2" charset="0"/>
              </a:rPr>
              <a:t> </a:t>
            </a:r>
            <a:r>
              <a:rPr lang="en-SG" sz="3201" dirty="0" err="1">
                <a:latin typeface="#9Slide03 Arima Madurai Black" panose="00000A00000000000000" pitchFamily="2" charset="0"/>
                <a:cs typeface="#9Slide03 Arima Madurai Black" panose="00000A00000000000000" pitchFamily="2" charset="0"/>
              </a:rPr>
              <a:t>cho</a:t>
            </a:r>
            <a:r>
              <a:rPr lang="en-SG" sz="3201" dirty="0">
                <a:latin typeface="#9Slide03 Arima Madurai Black" panose="00000A00000000000000" pitchFamily="2" charset="0"/>
                <a:cs typeface="#9Slide03 Arima Madurai Black" panose="00000A00000000000000" pitchFamily="2" charset="0"/>
              </a:rPr>
              <a:t> </a:t>
            </a:r>
            <a:r>
              <a:rPr lang="en-SG" sz="3201" dirty="0" err="1">
                <a:latin typeface="#9Slide03 Arima Madurai Black" panose="00000A00000000000000" pitchFamily="2" charset="0"/>
                <a:cs typeface="#9Slide03 Arima Madurai Black" panose="00000A00000000000000" pitchFamily="2" charset="0"/>
              </a:rPr>
              <a:t>đất</a:t>
            </a:r>
            <a:r>
              <a:rPr lang="en-SG" sz="3201" dirty="0">
                <a:latin typeface="#9Slide03 Arima Madurai Black" panose="00000A00000000000000" pitchFamily="2" charset="0"/>
                <a:cs typeface="#9Slide03 Arima Madurai Black" panose="00000A00000000000000" pitchFamily="2" charset="0"/>
              </a:rPr>
              <a:t> </a:t>
            </a:r>
            <a:r>
              <a:rPr lang="en-SG" sz="3201" dirty="0" err="1">
                <a:latin typeface="#9Slide03 Arima Madurai Black" panose="00000A00000000000000" pitchFamily="2" charset="0"/>
                <a:cs typeface="#9Slide03 Arima Madurai Black" panose="00000A00000000000000" pitchFamily="2" charset="0"/>
              </a:rPr>
              <a:t>nước</a:t>
            </a:r>
            <a:endParaRPr lang="en-SG" sz="3201" dirty="0">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29316623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par>
                                <p:cTn id="26" presetID="22" presetClass="entr" presetSubtype="4"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E3A942F-CC9E-4911-9807-6B47B9D398C6}"/>
              </a:ext>
            </a:extLst>
          </p:cNvPr>
          <p:cNvSpPr txBox="1"/>
          <p:nvPr/>
        </p:nvSpPr>
        <p:spPr>
          <a:xfrm>
            <a:off x="1217930" y="380206"/>
            <a:ext cx="9908580" cy="708070"/>
          </a:xfrm>
          <a:prstGeom prst="rect">
            <a:avLst/>
          </a:prstGeom>
          <a:noFill/>
        </p:spPr>
        <p:txBody>
          <a:bodyPr wrap="square" rtlCol="0">
            <a:spAutoFit/>
          </a:bodyPr>
          <a:lstStyle/>
          <a:p>
            <a:pPr algn="ctr"/>
            <a:r>
              <a:rPr lang="en-SG" sz="4001" dirty="0">
                <a:solidFill>
                  <a:srgbClr val="0070C0"/>
                </a:solidFill>
                <a:latin typeface="#9Slide03 Arima Madurai Black" panose="00000A00000000000000" pitchFamily="2" charset="0"/>
                <a:cs typeface="#9Slide03 Arima Madurai Black" panose="00000A00000000000000" pitchFamily="2" charset="0"/>
              </a:rPr>
              <a:t>02. </a:t>
            </a:r>
            <a:r>
              <a:rPr lang="en-SG" sz="4001" dirty="0" err="1">
                <a:solidFill>
                  <a:srgbClr val="0070C0"/>
                </a:solidFill>
                <a:latin typeface="#9Slide03 Arima Madurai Bold" panose="00000800000000000000" pitchFamily="2" charset="0"/>
                <a:cs typeface="#9Slide03 Arima Madurai Bold" panose="00000800000000000000" pitchFamily="2" charset="0"/>
              </a:rPr>
              <a:t>Tinh</a:t>
            </a:r>
            <a:r>
              <a:rPr lang="en-SG" sz="4001" dirty="0">
                <a:solidFill>
                  <a:srgbClr val="0070C0"/>
                </a:solidFill>
                <a:latin typeface="#9Slide03 Arima Madurai Bold" panose="00000800000000000000" pitchFamily="2" charset="0"/>
                <a:cs typeface="#9Slide03 Arima Madurai Bold" panose="00000800000000000000" pitchFamily="2" charset="0"/>
              </a:rPr>
              <a:t> </a:t>
            </a:r>
            <a:r>
              <a:rPr lang="en-SG" sz="4001" dirty="0" err="1">
                <a:solidFill>
                  <a:srgbClr val="0070C0"/>
                </a:solidFill>
                <a:latin typeface="#9Slide03 Arima Madurai Bold" panose="00000800000000000000" pitchFamily="2" charset="0"/>
                <a:cs typeface="#9Slide03 Arima Madurai Bold" panose="00000800000000000000" pitchFamily="2" charset="0"/>
              </a:rPr>
              <a:t>thần</a:t>
            </a:r>
            <a:r>
              <a:rPr lang="en-SG" sz="4001" dirty="0">
                <a:solidFill>
                  <a:srgbClr val="0070C0"/>
                </a:solidFill>
                <a:latin typeface="#9Slide03 Arima Madurai Bold" panose="00000800000000000000" pitchFamily="2" charset="0"/>
                <a:cs typeface="#9Slide03 Arima Madurai Bold" panose="00000800000000000000" pitchFamily="2" charset="0"/>
              </a:rPr>
              <a:t> </a:t>
            </a:r>
            <a:r>
              <a:rPr lang="en-SG" sz="4001" dirty="0" err="1">
                <a:solidFill>
                  <a:srgbClr val="0070C0"/>
                </a:solidFill>
                <a:latin typeface="#9Slide03 Arima Madurai Bold" panose="00000800000000000000" pitchFamily="2" charset="0"/>
                <a:cs typeface="#9Slide03 Arima Madurai Bold" panose="00000800000000000000" pitchFamily="2" charset="0"/>
              </a:rPr>
              <a:t>trách</a:t>
            </a:r>
            <a:r>
              <a:rPr lang="en-SG" sz="4001" dirty="0">
                <a:solidFill>
                  <a:srgbClr val="0070C0"/>
                </a:solidFill>
                <a:latin typeface="#9Slide03 Arima Madurai Bold" panose="00000800000000000000" pitchFamily="2" charset="0"/>
                <a:cs typeface="#9Slide03 Arima Madurai Bold" panose="00000800000000000000" pitchFamily="2" charset="0"/>
              </a:rPr>
              <a:t> </a:t>
            </a:r>
            <a:r>
              <a:rPr lang="en-SG" sz="4001" dirty="0" err="1">
                <a:solidFill>
                  <a:srgbClr val="0070C0"/>
                </a:solidFill>
                <a:latin typeface="#9Slide03 Arima Madurai Bold" panose="00000800000000000000" pitchFamily="2" charset="0"/>
                <a:cs typeface="#9Slide03 Arima Madurai Bold" panose="00000800000000000000" pitchFamily="2" charset="0"/>
              </a:rPr>
              <a:t>nhiệm</a:t>
            </a:r>
            <a:r>
              <a:rPr lang="en-SG" sz="4001" dirty="0">
                <a:solidFill>
                  <a:srgbClr val="0070C0"/>
                </a:solidFill>
                <a:latin typeface="#9Slide03 Arima Madurai Bold" panose="00000800000000000000" pitchFamily="2" charset="0"/>
                <a:cs typeface="#9Slide03 Arima Madurai Bold" panose="00000800000000000000" pitchFamily="2" charset="0"/>
              </a:rPr>
              <a:t>, </a:t>
            </a:r>
            <a:r>
              <a:rPr lang="en-SG" sz="4001" dirty="0" err="1">
                <a:solidFill>
                  <a:srgbClr val="0070C0"/>
                </a:solidFill>
                <a:latin typeface="#9Slide03 Arima Madurai Bold" panose="00000800000000000000" pitchFamily="2" charset="0"/>
                <a:cs typeface="#9Slide03 Arima Madurai Bold" panose="00000800000000000000" pitchFamily="2" charset="0"/>
              </a:rPr>
              <a:t>lòng</a:t>
            </a:r>
            <a:r>
              <a:rPr lang="en-SG" sz="4001" dirty="0">
                <a:solidFill>
                  <a:srgbClr val="0070C0"/>
                </a:solidFill>
                <a:latin typeface="#9Slide03 Arima Madurai Bold" panose="00000800000000000000" pitchFamily="2" charset="0"/>
                <a:cs typeface="#9Slide03 Arima Madurai Bold" panose="00000800000000000000" pitchFamily="2" charset="0"/>
              </a:rPr>
              <a:t> </a:t>
            </a:r>
            <a:r>
              <a:rPr lang="en-SG" sz="4001" dirty="0" err="1">
                <a:solidFill>
                  <a:srgbClr val="0070C0"/>
                </a:solidFill>
                <a:latin typeface="#9Slide03 Arima Madurai Bold" panose="00000800000000000000" pitchFamily="2" charset="0"/>
                <a:cs typeface="#9Slide03 Arima Madurai Bold" panose="00000800000000000000" pitchFamily="2" charset="0"/>
              </a:rPr>
              <a:t>dũng</a:t>
            </a:r>
            <a:r>
              <a:rPr lang="en-SG" sz="4001" dirty="0">
                <a:solidFill>
                  <a:srgbClr val="0070C0"/>
                </a:solidFill>
                <a:latin typeface="#9Slide03 Arima Madurai Bold" panose="00000800000000000000" pitchFamily="2" charset="0"/>
                <a:cs typeface="#9Slide03 Arima Madurai Bold" panose="00000800000000000000" pitchFamily="2" charset="0"/>
              </a:rPr>
              <a:t> </a:t>
            </a:r>
            <a:r>
              <a:rPr lang="en-SG" sz="4001" dirty="0" err="1">
                <a:solidFill>
                  <a:srgbClr val="0070C0"/>
                </a:solidFill>
                <a:latin typeface="#9Slide03 Arima Madurai Bold" panose="00000800000000000000" pitchFamily="2" charset="0"/>
                <a:cs typeface="#9Slide03 Arima Madurai Bold" panose="00000800000000000000" pitchFamily="2" charset="0"/>
              </a:rPr>
              <a:t>cảm</a:t>
            </a:r>
            <a:endParaRPr lang="en-SG" sz="4001" dirty="0">
              <a:solidFill>
                <a:srgbClr val="0070C0"/>
              </a:solidFill>
              <a:latin typeface="#9Slide03 Arima Madurai Bold" panose="00000800000000000000" pitchFamily="2" charset="0"/>
              <a:cs typeface="#9Slide03 Arima Madurai Bold" panose="00000800000000000000" pitchFamily="2" charset="0"/>
            </a:endParaRPr>
          </a:p>
        </p:txBody>
      </p:sp>
      <p:sp>
        <p:nvSpPr>
          <p:cNvPr id="5" name="Rectangle: Rounded Corners 4">
            <a:extLst>
              <a:ext uri="{FF2B5EF4-FFF2-40B4-BE49-F238E27FC236}">
                <a16:creationId xmlns:a16="http://schemas.microsoft.com/office/drawing/2014/main" id="{C91DA0A1-1396-454A-8628-1DB1E7DC2BFC}"/>
              </a:ext>
            </a:extLst>
          </p:cNvPr>
          <p:cNvSpPr/>
          <p:nvPr/>
        </p:nvSpPr>
        <p:spPr>
          <a:xfrm>
            <a:off x="684391" y="1675943"/>
            <a:ext cx="5106730" cy="990858"/>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601" dirty="0" err="1">
                <a:solidFill>
                  <a:schemeClr val="tx1"/>
                </a:solidFill>
                <a:latin typeface="#9Slide03 Arima Madurai" panose="00000500000000000000" pitchFamily="2" charset="0"/>
                <a:cs typeface="#9Slide03 Arima Madurai" panose="00000500000000000000" pitchFamily="2" charset="0"/>
              </a:rPr>
              <a:t>Tinh</a:t>
            </a:r>
            <a:r>
              <a:rPr lang="en-SG" sz="3601" dirty="0">
                <a:solidFill>
                  <a:schemeClr val="tx1"/>
                </a:solidFill>
                <a:latin typeface="#9Slide03 Arima Madurai" panose="00000500000000000000" pitchFamily="2" charset="0"/>
                <a:cs typeface="#9Slide03 Arima Madurai" panose="00000500000000000000" pitchFamily="2" charset="0"/>
              </a:rPr>
              <a:t> </a:t>
            </a:r>
            <a:r>
              <a:rPr lang="en-SG" sz="3601" dirty="0" err="1">
                <a:solidFill>
                  <a:schemeClr val="tx1"/>
                </a:solidFill>
                <a:latin typeface="#9Slide03 Arima Madurai" panose="00000500000000000000" pitchFamily="2" charset="0"/>
                <a:cs typeface="#9Slide03 Arima Madurai" panose="00000500000000000000" pitchFamily="2" charset="0"/>
              </a:rPr>
              <a:t>thần</a:t>
            </a:r>
            <a:r>
              <a:rPr lang="en-SG" sz="3601" dirty="0">
                <a:solidFill>
                  <a:schemeClr val="tx1"/>
                </a:solidFill>
                <a:latin typeface="#9Slide03 Arima Madurai" panose="00000500000000000000" pitchFamily="2" charset="0"/>
                <a:cs typeface="#9Slide03 Arima Madurai" panose="00000500000000000000" pitchFamily="2" charset="0"/>
              </a:rPr>
              <a:t> </a:t>
            </a:r>
            <a:r>
              <a:rPr lang="en-SG" sz="3601" dirty="0" err="1">
                <a:solidFill>
                  <a:schemeClr val="tx1"/>
                </a:solidFill>
                <a:latin typeface="#9Slide03 Arima Madurai" panose="00000500000000000000" pitchFamily="2" charset="0"/>
                <a:cs typeface="#9Slide03 Arima Madurai" panose="00000500000000000000" pitchFamily="2" charset="0"/>
              </a:rPr>
              <a:t>trách</a:t>
            </a:r>
            <a:r>
              <a:rPr lang="en-SG" sz="3601" dirty="0">
                <a:solidFill>
                  <a:schemeClr val="tx1"/>
                </a:solidFill>
                <a:latin typeface="#9Slide03 Arima Madurai" panose="00000500000000000000" pitchFamily="2" charset="0"/>
                <a:cs typeface="#9Slide03 Arima Madurai" panose="00000500000000000000" pitchFamily="2" charset="0"/>
              </a:rPr>
              <a:t> </a:t>
            </a:r>
            <a:r>
              <a:rPr lang="en-SG" sz="3601" dirty="0" err="1">
                <a:solidFill>
                  <a:schemeClr val="tx1"/>
                </a:solidFill>
                <a:latin typeface="#9Slide03 Arima Madurai" panose="00000500000000000000" pitchFamily="2" charset="0"/>
                <a:cs typeface="#9Slide03 Arima Madurai" panose="00000500000000000000" pitchFamily="2" charset="0"/>
              </a:rPr>
              <a:t>nhiệm</a:t>
            </a:r>
            <a:endParaRPr lang="en-SG" sz="3601" dirty="0">
              <a:solidFill>
                <a:schemeClr val="tx1"/>
              </a:solidFill>
              <a:latin typeface="#9Slide03 Arima Madurai" panose="00000500000000000000" pitchFamily="2" charset="0"/>
              <a:cs typeface="#9Slide03 Arima Madurai" panose="00000500000000000000" pitchFamily="2" charset="0"/>
            </a:endParaRPr>
          </a:p>
        </p:txBody>
      </p:sp>
      <p:sp>
        <p:nvSpPr>
          <p:cNvPr id="10" name="Rectangle: Rounded Corners 9">
            <a:extLst>
              <a:ext uri="{FF2B5EF4-FFF2-40B4-BE49-F238E27FC236}">
                <a16:creationId xmlns:a16="http://schemas.microsoft.com/office/drawing/2014/main" id="{31547F51-C7B6-4DCF-8384-4D90FA1F256D}"/>
              </a:ext>
            </a:extLst>
          </p:cNvPr>
          <p:cNvSpPr/>
          <p:nvPr/>
        </p:nvSpPr>
        <p:spPr>
          <a:xfrm>
            <a:off x="6400881" y="1675943"/>
            <a:ext cx="5106730" cy="99085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601" dirty="0" err="1">
                <a:solidFill>
                  <a:schemeClr val="tx1"/>
                </a:solidFill>
                <a:latin typeface="#9Slide03 Arima Madurai" panose="00000500000000000000" pitchFamily="2" charset="0"/>
                <a:cs typeface="#9Slide03 Arima Madurai" panose="00000500000000000000" pitchFamily="2" charset="0"/>
              </a:rPr>
              <a:t>Lòng</a:t>
            </a:r>
            <a:r>
              <a:rPr lang="en-SG" sz="3601" dirty="0">
                <a:solidFill>
                  <a:schemeClr val="tx1"/>
                </a:solidFill>
                <a:latin typeface="#9Slide03 Arima Madurai" panose="00000500000000000000" pitchFamily="2" charset="0"/>
                <a:cs typeface="#9Slide03 Arima Madurai" panose="00000500000000000000" pitchFamily="2" charset="0"/>
              </a:rPr>
              <a:t> </a:t>
            </a:r>
            <a:r>
              <a:rPr lang="en-SG" sz="3601" dirty="0" err="1">
                <a:solidFill>
                  <a:schemeClr val="tx1"/>
                </a:solidFill>
                <a:latin typeface="#9Slide03 Arima Madurai" panose="00000500000000000000" pitchFamily="2" charset="0"/>
                <a:cs typeface="#9Slide03 Arima Madurai" panose="00000500000000000000" pitchFamily="2" charset="0"/>
              </a:rPr>
              <a:t>dũng</a:t>
            </a:r>
            <a:r>
              <a:rPr lang="en-SG" sz="3601" dirty="0">
                <a:solidFill>
                  <a:schemeClr val="tx1"/>
                </a:solidFill>
                <a:latin typeface="#9Slide03 Arima Madurai" panose="00000500000000000000" pitchFamily="2" charset="0"/>
                <a:cs typeface="#9Slide03 Arima Madurai" panose="00000500000000000000" pitchFamily="2" charset="0"/>
              </a:rPr>
              <a:t> </a:t>
            </a:r>
            <a:r>
              <a:rPr lang="en-SG" sz="3601" dirty="0" err="1">
                <a:solidFill>
                  <a:schemeClr val="tx1"/>
                </a:solidFill>
                <a:latin typeface="#9Slide03 Arima Madurai" panose="00000500000000000000" pitchFamily="2" charset="0"/>
                <a:cs typeface="#9Slide03 Arima Madurai" panose="00000500000000000000" pitchFamily="2" charset="0"/>
              </a:rPr>
              <a:t>cảm</a:t>
            </a:r>
            <a:endParaRPr lang="en-SG" sz="3601" dirty="0">
              <a:solidFill>
                <a:schemeClr val="tx1"/>
              </a:solidFill>
              <a:latin typeface="#9Slide03 Arima Madurai" panose="00000500000000000000" pitchFamily="2" charset="0"/>
              <a:cs typeface="#9Slide03 Arima Madurai" panose="00000500000000000000" pitchFamily="2" charset="0"/>
            </a:endParaRPr>
          </a:p>
        </p:txBody>
      </p:sp>
      <p:sp>
        <p:nvSpPr>
          <p:cNvPr id="12" name="Rectangle: Rounded Corners 11">
            <a:extLst>
              <a:ext uri="{FF2B5EF4-FFF2-40B4-BE49-F238E27FC236}">
                <a16:creationId xmlns:a16="http://schemas.microsoft.com/office/drawing/2014/main" id="{9AD6CBAD-4E3E-4504-BC2A-CA6E91FFA495}"/>
              </a:ext>
            </a:extLst>
          </p:cNvPr>
          <p:cNvSpPr/>
          <p:nvPr/>
        </p:nvSpPr>
        <p:spPr>
          <a:xfrm>
            <a:off x="684391" y="2971681"/>
            <a:ext cx="2362815" cy="3353673"/>
          </a:xfrm>
          <a:prstGeom prst="roundRect">
            <a:avLst/>
          </a:prstGeom>
          <a:ln w="57150"/>
        </p:spPr>
        <p:style>
          <a:lnRef idx="2">
            <a:schemeClr val="accent4"/>
          </a:lnRef>
          <a:fillRef idx="1">
            <a:schemeClr val="lt1"/>
          </a:fillRef>
          <a:effectRef idx="0">
            <a:schemeClr val="accent4"/>
          </a:effectRef>
          <a:fontRef idx="minor">
            <a:schemeClr val="dk1"/>
          </a:fontRef>
        </p:style>
        <p:txBody>
          <a:bodyPr rtlCol="0" anchor="ctr"/>
          <a:lstStyle/>
          <a:p>
            <a:pPr algn="ctr"/>
            <a:r>
              <a:rPr lang="en-SG" sz="3201" dirty="0" err="1">
                <a:solidFill>
                  <a:schemeClr val="tx1"/>
                </a:solidFill>
                <a:latin typeface="#9Slide03 Arima Madurai" panose="00000500000000000000" pitchFamily="2" charset="0"/>
                <a:cs typeface="#9Slide03 Arima Madurai" panose="00000500000000000000" pitchFamily="2" charset="0"/>
              </a:rPr>
              <a:t>Luôn</a:t>
            </a:r>
            <a:r>
              <a:rPr lang="en-SG" sz="3201" dirty="0">
                <a:solidFill>
                  <a:schemeClr val="tx1"/>
                </a:solidFill>
                <a:latin typeface="#9Slide03 Arima Madurai" panose="00000500000000000000" pitchFamily="2" charset="0"/>
                <a:cs typeface="#9Slide03 Arima Madurai" panose="00000500000000000000" pitchFamily="2" charset="0"/>
              </a:rPr>
              <a:t> </a:t>
            </a:r>
            <a:r>
              <a:rPr lang="en-SG" sz="3201" dirty="0" err="1">
                <a:solidFill>
                  <a:schemeClr val="tx1"/>
                </a:solidFill>
                <a:latin typeface="#9Slide03 Arima Madurai" panose="00000500000000000000" pitchFamily="2" charset="0"/>
                <a:cs typeface="#9Slide03 Arima Madurai" panose="00000500000000000000" pitchFamily="2" charset="0"/>
              </a:rPr>
              <a:t>sẵn</a:t>
            </a:r>
            <a:r>
              <a:rPr lang="en-SG" sz="3201" dirty="0">
                <a:solidFill>
                  <a:schemeClr val="tx1"/>
                </a:solidFill>
                <a:latin typeface="#9Slide03 Arima Madurai" panose="00000500000000000000" pitchFamily="2" charset="0"/>
                <a:cs typeface="#9Slide03 Arima Madurai" panose="00000500000000000000" pitchFamily="2" charset="0"/>
              </a:rPr>
              <a:t> </a:t>
            </a:r>
            <a:r>
              <a:rPr lang="en-SG" sz="3201" dirty="0" err="1">
                <a:solidFill>
                  <a:schemeClr val="tx1"/>
                </a:solidFill>
                <a:latin typeface="#9Slide03 Arima Madurai" panose="00000500000000000000" pitchFamily="2" charset="0"/>
                <a:cs typeface="#9Slide03 Arima Madurai" panose="00000500000000000000" pitchFamily="2" charset="0"/>
              </a:rPr>
              <a:t>sàng</a:t>
            </a:r>
            <a:r>
              <a:rPr lang="en-SG" sz="3201" dirty="0">
                <a:solidFill>
                  <a:schemeClr val="tx1"/>
                </a:solidFill>
                <a:latin typeface="#9Slide03 Arima Madurai" panose="00000500000000000000" pitchFamily="2" charset="0"/>
                <a:cs typeface="#9Slide03 Arima Madurai" panose="00000500000000000000" pitchFamily="2" charset="0"/>
              </a:rPr>
              <a:t> </a:t>
            </a:r>
            <a:r>
              <a:rPr lang="en-SG" sz="3201" dirty="0" err="1">
                <a:solidFill>
                  <a:schemeClr val="tx1"/>
                </a:solidFill>
                <a:latin typeface="#9Slide03 Arima Madurai" panose="00000500000000000000" pitchFamily="2" charset="0"/>
                <a:cs typeface="#9Slide03 Arima Madurai" panose="00000500000000000000" pitchFamily="2" charset="0"/>
              </a:rPr>
              <a:t>ra</a:t>
            </a:r>
            <a:r>
              <a:rPr lang="en-SG" sz="3201" dirty="0">
                <a:solidFill>
                  <a:schemeClr val="tx1"/>
                </a:solidFill>
                <a:latin typeface="#9Slide03 Arima Madurai" panose="00000500000000000000" pitchFamily="2" charset="0"/>
                <a:cs typeface="#9Slide03 Arima Madurai" panose="00000500000000000000" pitchFamily="2" charset="0"/>
              </a:rPr>
              <a:t> </a:t>
            </a:r>
            <a:r>
              <a:rPr lang="en-SG" sz="3201" dirty="0" err="1">
                <a:solidFill>
                  <a:schemeClr val="tx1"/>
                </a:solidFill>
                <a:latin typeface="#9Slide03 Arima Madurai" panose="00000500000000000000" pitchFamily="2" charset="0"/>
                <a:cs typeface="#9Slide03 Arima Madurai" panose="00000500000000000000" pitchFamily="2" charset="0"/>
              </a:rPr>
              <a:t>chiến</a:t>
            </a:r>
            <a:r>
              <a:rPr lang="en-SG" sz="3201" dirty="0">
                <a:solidFill>
                  <a:schemeClr val="tx1"/>
                </a:solidFill>
                <a:latin typeface="#9Slide03 Arima Madurai" panose="00000500000000000000" pitchFamily="2" charset="0"/>
                <a:cs typeface="#9Slide03 Arima Madurai" panose="00000500000000000000" pitchFamily="2" charset="0"/>
              </a:rPr>
              <a:t> tr</a:t>
            </a:r>
            <a:r>
              <a:rPr lang="vi-VN" sz="3201" dirty="0">
                <a:solidFill>
                  <a:schemeClr val="tx1"/>
                </a:solidFill>
                <a:latin typeface="#9Slide03 Arima Madurai" panose="00000500000000000000" pitchFamily="2" charset="0"/>
                <a:cs typeface="#9Slide03 Arima Madurai" panose="00000500000000000000" pitchFamily="2" charset="0"/>
              </a:rPr>
              <a:t>ư</a:t>
            </a:r>
            <a:r>
              <a:rPr lang="en-SG" sz="3201" dirty="0" err="1">
                <a:solidFill>
                  <a:schemeClr val="tx1"/>
                </a:solidFill>
                <a:latin typeface="#9Slide03 Arima Madurai" panose="00000500000000000000" pitchFamily="2" charset="0"/>
                <a:cs typeface="#9Slide03 Arima Madurai" panose="00000500000000000000" pitchFamily="2" charset="0"/>
              </a:rPr>
              <a:t>ờng</a:t>
            </a:r>
            <a:endParaRPr lang="en-SG" sz="3201" dirty="0">
              <a:solidFill>
                <a:schemeClr val="tx1"/>
              </a:solidFill>
              <a:latin typeface="#9Slide03 Arima Madurai" panose="00000500000000000000" pitchFamily="2" charset="0"/>
              <a:cs typeface="#9Slide03 Arima Madurai" panose="00000500000000000000" pitchFamily="2" charset="0"/>
            </a:endParaRPr>
          </a:p>
        </p:txBody>
      </p:sp>
      <p:sp>
        <p:nvSpPr>
          <p:cNvPr id="13" name="Rectangle: Rounded Corners 12">
            <a:extLst>
              <a:ext uri="{FF2B5EF4-FFF2-40B4-BE49-F238E27FC236}">
                <a16:creationId xmlns:a16="http://schemas.microsoft.com/office/drawing/2014/main" id="{9BBAF193-21CD-41B1-8F0E-D65F191EB44C}"/>
              </a:ext>
            </a:extLst>
          </p:cNvPr>
          <p:cNvSpPr/>
          <p:nvPr/>
        </p:nvSpPr>
        <p:spPr>
          <a:xfrm>
            <a:off x="3428305" y="2971681"/>
            <a:ext cx="2362815" cy="3353673"/>
          </a:xfrm>
          <a:prstGeom prst="roundRect">
            <a:avLst/>
          </a:prstGeom>
          <a:ln w="57150"/>
        </p:spPr>
        <p:style>
          <a:lnRef idx="2">
            <a:schemeClr val="accent4"/>
          </a:lnRef>
          <a:fillRef idx="1">
            <a:schemeClr val="lt1"/>
          </a:fillRef>
          <a:effectRef idx="0">
            <a:schemeClr val="accent4"/>
          </a:effectRef>
          <a:fontRef idx="minor">
            <a:schemeClr val="dk1"/>
          </a:fontRef>
        </p:style>
        <p:txBody>
          <a:bodyPr rtlCol="0" anchor="ctr"/>
          <a:lstStyle/>
          <a:p>
            <a:pPr algn="ctr"/>
            <a:r>
              <a:rPr lang="en-SG" sz="3201" dirty="0" err="1">
                <a:solidFill>
                  <a:schemeClr val="tx1"/>
                </a:solidFill>
                <a:latin typeface="#9Slide03 Arima Madurai" panose="00000500000000000000" pitchFamily="2" charset="0"/>
                <a:cs typeface="#9Slide03 Arima Madurai" panose="00000500000000000000" pitchFamily="2" charset="0"/>
              </a:rPr>
              <a:t>Quên</a:t>
            </a:r>
            <a:r>
              <a:rPr lang="en-SG" sz="3201" dirty="0">
                <a:solidFill>
                  <a:schemeClr val="tx1"/>
                </a:solidFill>
                <a:latin typeface="#9Slide03 Arima Madurai" panose="00000500000000000000" pitchFamily="2" charset="0"/>
                <a:cs typeface="#9Slide03 Arima Madurai" panose="00000500000000000000" pitchFamily="2" charset="0"/>
              </a:rPr>
              <a:t> </a:t>
            </a:r>
            <a:r>
              <a:rPr lang="en-SG" sz="3201" dirty="0" err="1">
                <a:solidFill>
                  <a:schemeClr val="tx1"/>
                </a:solidFill>
                <a:latin typeface="#9Slide03 Arima Madurai" panose="00000500000000000000" pitchFamily="2" charset="0"/>
                <a:cs typeface="#9Slide03 Arima Madurai" panose="00000500000000000000" pitchFamily="2" charset="0"/>
              </a:rPr>
              <a:t>mình</a:t>
            </a:r>
            <a:r>
              <a:rPr lang="en-SG" sz="3201" dirty="0">
                <a:solidFill>
                  <a:schemeClr val="tx1"/>
                </a:solidFill>
                <a:latin typeface="#9Slide03 Arima Madurai" panose="00000500000000000000" pitchFamily="2" charset="0"/>
                <a:cs typeface="#9Slide03 Arima Madurai" panose="00000500000000000000" pitchFamily="2" charset="0"/>
              </a:rPr>
              <a:t> </a:t>
            </a:r>
            <a:r>
              <a:rPr lang="en-SG" sz="3201" dirty="0" err="1">
                <a:solidFill>
                  <a:schemeClr val="tx1"/>
                </a:solidFill>
                <a:latin typeface="#9Slide03 Arima Madurai" panose="00000500000000000000" pitchFamily="2" charset="0"/>
                <a:cs typeface="#9Slide03 Arima Madurai" panose="00000500000000000000" pitchFamily="2" charset="0"/>
              </a:rPr>
              <a:t>vì</a:t>
            </a:r>
            <a:r>
              <a:rPr lang="en-SG" sz="3201" dirty="0">
                <a:solidFill>
                  <a:schemeClr val="tx1"/>
                </a:solidFill>
                <a:latin typeface="#9Slide03 Arima Madurai" panose="00000500000000000000" pitchFamily="2" charset="0"/>
                <a:cs typeface="#9Slide03 Arima Madurai" panose="00000500000000000000" pitchFamily="2" charset="0"/>
              </a:rPr>
              <a:t> </a:t>
            </a:r>
            <a:r>
              <a:rPr lang="en-SG" sz="3201" dirty="0" err="1">
                <a:solidFill>
                  <a:schemeClr val="tx1"/>
                </a:solidFill>
                <a:latin typeface="#9Slide03 Arima Madurai" panose="00000500000000000000" pitchFamily="2" charset="0"/>
                <a:cs typeface="#9Slide03 Arima Madurai" panose="00000500000000000000" pitchFamily="2" charset="0"/>
              </a:rPr>
              <a:t>công</a:t>
            </a:r>
            <a:r>
              <a:rPr lang="en-SG" sz="3201" dirty="0">
                <a:solidFill>
                  <a:schemeClr val="tx1"/>
                </a:solidFill>
                <a:latin typeface="#9Slide03 Arima Madurai" panose="00000500000000000000" pitchFamily="2" charset="0"/>
                <a:cs typeface="#9Slide03 Arima Madurai" panose="00000500000000000000" pitchFamily="2" charset="0"/>
              </a:rPr>
              <a:t> </a:t>
            </a:r>
            <a:r>
              <a:rPr lang="en-SG" sz="3201" dirty="0" err="1">
                <a:solidFill>
                  <a:schemeClr val="tx1"/>
                </a:solidFill>
                <a:latin typeface="#9Slide03 Arima Madurai" panose="00000500000000000000" pitchFamily="2" charset="0"/>
                <a:cs typeface="#9Slide03 Arima Madurai" panose="00000500000000000000" pitchFamily="2" charset="0"/>
              </a:rPr>
              <a:t>việc</a:t>
            </a:r>
            <a:endParaRPr lang="en-SG" sz="3201" dirty="0">
              <a:solidFill>
                <a:schemeClr val="tx1"/>
              </a:solidFill>
              <a:latin typeface="#9Slide03 Arima Madurai" panose="00000500000000000000" pitchFamily="2" charset="0"/>
              <a:cs typeface="#9Slide03 Arima Madurai" panose="00000500000000000000" pitchFamily="2" charset="0"/>
            </a:endParaRPr>
          </a:p>
          <a:p>
            <a:pPr algn="ctr"/>
            <a:endParaRPr lang="en-SG" sz="3201" dirty="0">
              <a:solidFill>
                <a:schemeClr val="tx1"/>
              </a:solidFill>
              <a:latin typeface="#9Slide03 Arima Madurai" panose="00000500000000000000" pitchFamily="2" charset="0"/>
              <a:cs typeface="#9Slide03 Arima Madurai" panose="00000500000000000000" pitchFamily="2" charset="0"/>
            </a:endParaRPr>
          </a:p>
        </p:txBody>
      </p:sp>
      <p:sp>
        <p:nvSpPr>
          <p:cNvPr id="14" name="Rectangle: Rounded Corners 13">
            <a:extLst>
              <a:ext uri="{FF2B5EF4-FFF2-40B4-BE49-F238E27FC236}">
                <a16:creationId xmlns:a16="http://schemas.microsoft.com/office/drawing/2014/main" id="{C2C65FA7-0FAD-48B6-A953-0936E2B58364}"/>
              </a:ext>
            </a:extLst>
          </p:cNvPr>
          <p:cNvSpPr/>
          <p:nvPr/>
        </p:nvSpPr>
        <p:spPr>
          <a:xfrm>
            <a:off x="6400882" y="2971681"/>
            <a:ext cx="2362815" cy="3353673"/>
          </a:xfrm>
          <a:prstGeom prst="roundRect">
            <a:avLst/>
          </a:prstGeom>
          <a:ln w="57150">
            <a:solidFill>
              <a:schemeClr val="accent6">
                <a:lumMod val="60000"/>
                <a:lumOff val="4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SG" sz="3201" dirty="0" err="1">
                <a:solidFill>
                  <a:schemeClr val="tx1"/>
                </a:solidFill>
                <a:latin typeface="#9Slide03 Arima Madurai" panose="00000500000000000000" pitchFamily="2" charset="0"/>
                <a:cs typeface="#9Slide03 Arima Madurai" panose="00000500000000000000" pitchFamily="2" charset="0"/>
              </a:rPr>
              <a:t>Bình</a:t>
            </a:r>
            <a:r>
              <a:rPr lang="en-SG" sz="3201" dirty="0">
                <a:solidFill>
                  <a:schemeClr val="tx1"/>
                </a:solidFill>
                <a:latin typeface="#9Slide03 Arima Madurai" panose="00000500000000000000" pitchFamily="2" charset="0"/>
                <a:cs typeface="#9Slide03 Arima Madurai" panose="00000500000000000000" pitchFamily="2" charset="0"/>
              </a:rPr>
              <a:t> </a:t>
            </a:r>
            <a:r>
              <a:rPr lang="en-SG" sz="3201" dirty="0" err="1">
                <a:solidFill>
                  <a:schemeClr val="tx1"/>
                </a:solidFill>
                <a:latin typeface="#9Slide03 Arima Madurai" panose="00000500000000000000" pitchFamily="2" charset="0"/>
                <a:cs typeface="#9Slide03 Arima Madurai" panose="00000500000000000000" pitchFamily="2" charset="0"/>
              </a:rPr>
              <a:t>tĩnh</a:t>
            </a:r>
            <a:r>
              <a:rPr lang="en-SG" sz="3201" dirty="0">
                <a:solidFill>
                  <a:schemeClr val="tx1"/>
                </a:solidFill>
                <a:latin typeface="#9Slide03 Arima Madurai" panose="00000500000000000000" pitchFamily="2" charset="0"/>
                <a:cs typeface="#9Slide03 Arima Madurai" panose="00000500000000000000" pitchFamily="2" charset="0"/>
              </a:rPr>
              <a:t>, </a:t>
            </a:r>
            <a:r>
              <a:rPr lang="en-SG" sz="3201" dirty="0" err="1">
                <a:solidFill>
                  <a:schemeClr val="tx1"/>
                </a:solidFill>
                <a:latin typeface="#9Slide03 Arima Madurai" panose="00000500000000000000" pitchFamily="2" charset="0"/>
                <a:cs typeface="#9Slide03 Arima Madurai" panose="00000500000000000000" pitchFamily="2" charset="0"/>
              </a:rPr>
              <a:t>tự</a:t>
            </a:r>
            <a:r>
              <a:rPr lang="en-SG" sz="3201" dirty="0">
                <a:solidFill>
                  <a:schemeClr val="tx1"/>
                </a:solidFill>
                <a:latin typeface="#9Slide03 Arima Madurai" panose="00000500000000000000" pitchFamily="2" charset="0"/>
                <a:cs typeface="#9Slide03 Arima Madurai" panose="00000500000000000000" pitchFamily="2" charset="0"/>
              </a:rPr>
              <a:t> tin </a:t>
            </a:r>
            <a:r>
              <a:rPr lang="en-SG" sz="3201" dirty="0" err="1">
                <a:solidFill>
                  <a:schemeClr val="tx1"/>
                </a:solidFill>
                <a:latin typeface="#9Slide03 Arima Madurai" panose="00000500000000000000" pitchFamily="2" charset="0"/>
                <a:cs typeface="#9Slide03 Arima Madurai" panose="00000500000000000000" pitchFamily="2" charset="0"/>
              </a:rPr>
              <a:t>chiến</a:t>
            </a:r>
            <a:r>
              <a:rPr lang="en-SG" sz="3201" dirty="0">
                <a:solidFill>
                  <a:schemeClr val="tx1"/>
                </a:solidFill>
                <a:latin typeface="#9Slide03 Arima Madurai" panose="00000500000000000000" pitchFamily="2" charset="0"/>
                <a:cs typeface="#9Slide03 Arima Madurai" panose="00000500000000000000" pitchFamily="2" charset="0"/>
              </a:rPr>
              <a:t> </a:t>
            </a:r>
            <a:r>
              <a:rPr lang="en-SG" sz="3201" dirty="0" err="1">
                <a:solidFill>
                  <a:schemeClr val="tx1"/>
                </a:solidFill>
                <a:latin typeface="#9Slide03 Arima Madurai" panose="00000500000000000000" pitchFamily="2" charset="0"/>
                <a:cs typeface="#9Slide03 Arima Madurai" panose="00000500000000000000" pitchFamily="2" charset="0"/>
              </a:rPr>
              <a:t>thắng</a:t>
            </a:r>
            <a:r>
              <a:rPr lang="en-SG" sz="3201" dirty="0">
                <a:solidFill>
                  <a:schemeClr val="tx1"/>
                </a:solidFill>
                <a:latin typeface="#9Slide03 Arima Madurai" panose="00000500000000000000" pitchFamily="2" charset="0"/>
                <a:cs typeface="#9Slide03 Arima Madurai" panose="00000500000000000000" pitchFamily="2" charset="0"/>
              </a:rPr>
              <a:t> </a:t>
            </a:r>
            <a:r>
              <a:rPr lang="en-SG" sz="3201" dirty="0" err="1">
                <a:solidFill>
                  <a:schemeClr val="tx1"/>
                </a:solidFill>
                <a:latin typeface="#9Slide03 Arima Madurai" panose="00000500000000000000" pitchFamily="2" charset="0"/>
                <a:cs typeface="#9Slide03 Arima Madurai" panose="00000500000000000000" pitchFamily="2" charset="0"/>
              </a:rPr>
              <a:t>nỗi</a:t>
            </a:r>
            <a:r>
              <a:rPr lang="en-SG" sz="3201" dirty="0">
                <a:solidFill>
                  <a:schemeClr val="tx1"/>
                </a:solidFill>
                <a:latin typeface="#9Slide03 Arima Madurai" panose="00000500000000000000" pitchFamily="2" charset="0"/>
                <a:cs typeface="#9Slide03 Arima Madurai" panose="00000500000000000000" pitchFamily="2" charset="0"/>
              </a:rPr>
              <a:t> </a:t>
            </a:r>
            <a:r>
              <a:rPr lang="en-SG" sz="3201" dirty="0" err="1">
                <a:solidFill>
                  <a:schemeClr val="tx1"/>
                </a:solidFill>
                <a:latin typeface="#9Slide03 Arima Madurai" panose="00000500000000000000" pitchFamily="2" charset="0"/>
                <a:cs typeface="#9Slide03 Arima Madurai" panose="00000500000000000000" pitchFamily="2" charset="0"/>
              </a:rPr>
              <a:t>sợ</a:t>
            </a:r>
            <a:r>
              <a:rPr lang="en-SG" sz="3201" dirty="0">
                <a:solidFill>
                  <a:schemeClr val="tx1"/>
                </a:solidFill>
                <a:latin typeface="#9Slide03 Arima Madurai" panose="00000500000000000000" pitchFamily="2" charset="0"/>
                <a:cs typeface="#9Slide03 Arima Madurai" panose="00000500000000000000" pitchFamily="2" charset="0"/>
              </a:rPr>
              <a:t> </a:t>
            </a:r>
            <a:r>
              <a:rPr lang="en-SG" sz="3201" dirty="0" err="1">
                <a:solidFill>
                  <a:schemeClr val="tx1"/>
                </a:solidFill>
                <a:latin typeface="#9Slide03 Arima Madurai" panose="00000500000000000000" pitchFamily="2" charset="0"/>
                <a:cs typeface="#9Slide03 Arima Madurai" panose="00000500000000000000" pitchFamily="2" charset="0"/>
              </a:rPr>
              <a:t>cá</a:t>
            </a:r>
            <a:r>
              <a:rPr lang="en-SG" sz="3201" dirty="0">
                <a:solidFill>
                  <a:schemeClr val="tx1"/>
                </a:solidFill>
                <a:latin typeface="#9Slide03 Arima Madurai" panose="00000500000000000000" pitchFamily="2" charset="0"/>
                <a:cs typeface="#9Slide03 Arima Madurai" panose="00000500000000000000" pitchFamily="2" charset="0"/>
              </a:rPr>
              <a:t> </a:t>
            </a:r>
            <a:r>
              <a:rPr lang="en-SG" sz="3201" dirty="0" err="1">
                <a:solidFill>
                  <a:schemeClr val="tx1"/>
                </a:solidFill>
                <a:latin typeface="#9Slide03 Arima Madurai" panose="00000500000000000000" pitchFamily="2" charset="0"/>
                <a:cs typeface="#9Slide03 Arima Madurai" panose="00000500000000000000" pitchFamily="2" charset="0"/>
              </a:rPr>
              <a:t>nhân</a:t>
            </a:r>
            <a:endParaRPr lang="en-SG" sz="3201" dirty="0">
              <a:solidFill>
                <a:schemeClr val="tx1"/>
              </a:solidFill>
              <a:latin typeface="#9Slide03 Arima Madurai" panose="00000500000000000000" pitchFamily="2" charset="0"/>
              <a:cs typeface="#9Slide03 Arima Madurai" panose="00000500000000000000" pitchFamily="2" charset="0"/>
            </a:endParaRPr>
          </a:p>
        </p:txBody>
      </p:sp>
      <p:sp>
        <p:nvSpPr>
          <p:cNvPr id="15" name="Rectangle: Rounded Corners 14">
            <a:extLst>
              <a:ext uri="{FF2B5EF4-FFF2-40B4-BE49-F238E27FC236}">
                <a16:creationId xmlns:a16="http://schemas.microsoft.com/office/drawing/2014/main" id="{F8DF3D0B-D0FA-45B8-B699-4977FC8FAAAE}"/>
              </a:ext>
            </a:extLst>
          </p:cNvPr>
          <p:cNvSpPr/>
          <p:nvPr/>
        </p:nvSpPr>
        <p:spPr>
          <a:xfrm>
            <a:off x="9144796" y="2971681"/>
            <a:ext cx="2362815" cy="3353673"/>
          </a:xfrm>
          <a:prstGeom prst="roundRect">
            <a:avLst/>
          </a:prstGeom>
          <a:ln w="57150">
            <a:solidFill>
              <a:schemeClr val="accent6">
                <a:lumMod val="60000"/>
                <a:lumOff val="4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SG" sz="3201" dirty="0" err="1">
                <a:solidFill>
                  <a:schemeClr val="tx1"/>
                </a:solidFill>
                <a:latin typeface="#9Slide03 Arima Madurai" panose="00000500000000000000" pitchFamily="2" charset="0"/>
                <a:cs typeface="#9Slide03 Arima Madurai" panose="00000500000000000000" pitchFamily="2" charset="0"/>
              </a:rPr>
              <a:t>Kể</a:t>
            </a:r>
            <a:r>
              <a:rPr lang="en-SG" sz="3201" dirty="0">
                <a:solidFill>
                  <a:schemeClr val="tx1"/>
                </a:solidFill>
                <a:latin typeface="#9Slide03 Arima Madurai" panose="00000500000000000000" pitchFamily="2" charset="0"/>
                <a:cs typeface="#9Slide03 Arima Madurai" panose="00000500000000000000" pitchFamily="2" charset="0"/>
              </a:rPr>
              <a:t> </a:t>
            </a:r>
            <a:r>
              <a:rPr lang="en-SG" sz="3201" dirty="0" err="1">
                <a:solidFill>
                  <a:schemeClr val="tx1"/>
                </a:solidFill>
                <a:latin typeface="#9Slide03 Arima Madurai" panose="00000500000000000000" pitchFamily="2" charset="0"/>
                <a:cs typeface="#9Slide03 Arima Madurai" panose="00000500000000000000" pitchFamily="2" charset="0"/>
              </a:rPr>
              <a:t>về</a:t>
            </a:r>
            <a:r>
              <a:rPr lang="en-SG" sz="3201" dirty="0">
                <a:solidFill>
                  <a:schemeClr val="tx1"/>
                </a:solidFill>
                <a:latin typeface="#9Slide03 Arima Madurai" panose="00000500000000000000" pitchFamily="2" charset="0"/>
                <a:cs typeface="#9Slide03 Arima Madurai" panose="00000500000000000000" pitchFamily="2" charset="0"/>
              </a:rPr>
              <a:t> </a:t>
            </a:r>
            <a:r>
              <a:rPr lang="en-SG" sz="3201" dirty="0" err="1">
                <a:solidFill>
                  <a:schemeClr val="tx1"/>
                </a:solidFill>
                <a:latin typeface="#9Slide03 Arima Madurai" panose="00000500000000000000" pitchFamily="2" charset="0"/>
                <a:cs typeface="#9Slide03 Arima Madurai" panose="00000500000000000000" pitchFamily="2" charset="0"/>
              </a:rPr>
              <a:t>công</a:t>
            </a:r>
            <a:r>
              <a:rPr lang="en-SG" sz="3201" dirty="0">
                <a:solidFill>
                  <a:schemeClr val="tx1"/>
                </a:solidFill>
                <a:latin typeface="#9Slide03 Arima Madurai" panose="00000500000000000000" pitchFamily="2" charset="0"/>
                <a:cs typeface="#9Slide03 Arima Madurai" panose="00000500000000000000" pitchFamily="2" charset="0"/>
              </a:rPr>
              <a:t> </a:t>
            </a:r>
            <a:r>
              <a:rPr lang="en-SG" sz="3201" dirty="0" err="1">
                <a:solidFill>
                  <a:schemeClr val="tx1"/>
                </a:solidFill>
                <a:latin typeface="#9Slide03 Arima Madurai" panose="00000500000000000000" pitchFamily="2" charset="0"/>
                <a:cs typeface="#9Slide03 Arima Madurai" panose="00000500000000000000" pitchFamily="2" charset="0"/>
              </a:rPr>
              <a:t>việc</a:t>
            </a:r>
            <a:r>
              <a:rPr lang="en-SG" sz="3201" dirty="0">
                <a:solidFill>
                  <a:schemeClr val="tx1"/>
                </a:solidFill>
                <a:latin typeface="#9Slide03 Arima Madurai" panose="00000500000000000000" pitchFamily="2" charset="0"/>
                <a:cs typeface="#9Slide03 Arima Madurai" panose="00000500000000000000" pitchFamily="2" charset="0"/>
              </a:rPr>
              <a:t> </a:t>
            </a:r>
            <a:r>
              <a:rPr lang="en-SG" sz="3201" dirty="0" err="1">
                <a:solidFill>
                  <a:schemeClr val="tx1"/>
                </a:solidFill>
                <a:latin typeface="#9Slide03 Arima Madurai" panose="00000500000000000000" pitchFamily="2" charset="0"/>
                <a:cs typeface="#9Slide03 Arima Madurai" panose="00000500000000000000" pitchFamily="2" charset="0"/>
              </a:rPr>
              <a:t>với</a:t>
            </a:r>
            <a:r>
              <a:rPr lang="en-SG" sz="3201" dirty="0">
                <a:solidFill>
                  <a:schemeClr val="tx1"/>
                </a:solidFill>
                <a:latin typeface="#9Slide03 Arima Madurai" panose="00000500000000000000" pitchFamily="2" charset="0"/>
                <a:cs typeface="#9Slide03 Arima Madurai" panose="00000500000000000000" pitchFamily="2" charset="0"/>
              </a:rPr>
              <a:t> </a:t>
            </a:r>
            <a:r>
              <a:rPr lang="en-SG" sz="3201" dirty="0" err="1">
                <a:solidFill>
                  <a:schemeClr val="tx1"/>
                </a:solidFill>
                <a:latin typeface="#9Slide03 Arima Madurai" panose="00000500000000000000" pitchFamily="2" charset="0"/>
                <a:cs typeface="#9Slide03 Arima Madurai" panose="00000500000000000000" pitchFamily="2" charset="0"/>
              </a:rPr>
              <a:t>giọng</a:t>
            </a:r>
            <a:r>
              <a:rPr lang="en-SG" sz="3201" dirty="0">
                <a:solidFill>
                  <a:schemeClr val="tx1"/>
                </a:solidFill>
                <a:latin typeface="#9Slide03 Arima Madurai" panose="00000500000000000000" pitchFamily="2" charset="0"/>
                <a:cs typeface="#9Slide03 Arima Madurai" panose="00000500000000000000" pitchFamily="2" charset="0"/>
              </a:rPr>
              <a:t> </a:t>
            </a:r>
            <a:r>
              <a:rPr lang="en-SG" sz="3201" dirty="0" err="1">
                <a:solidFill>
                  <a:schemeClr val="tx1"/>
                </a:solidFill>
                <a:latin typeface="#9Slide03 Arima Madurai" panose="00000500000000000000" pitchFamily="2" charset="0"/>
                <a:cs typeface="#9Slide03 Arima Madurai" panose="00000500000000000000" pitchFamily="2" charset="0"/>
              </a:rPr>
              <a:t>điệu</a:t>
            </a:r>
            <a:r>
              <a:rPr lang="en-SG" sz="3201" dirty="0">
                <a:solidFill>
                  <a:schemeClr val="tx1"/>
                </a:solidFill>
                <a:latin typeface="#9Slide03 Arima Madurai" panose="00000500000000000000" pitchFamily="2" charset="0"/>
                <a:cs typeface="#9Slide03 Arima Madurai" panose="00000500000000000000" pitchFamily="2" charset="0"/>
              </a:rPr>
              <a:t> </a:t>
            </a:r>
            <a:r>
              <a:rPr lang="en-SG" sz="3201" dirty="0" err="1">
                <a:solidFill>
                  <a:schemeClr val="tx1"/>
                </a:solidFill>
                <a:latin typeface="#9Slide03 Arima Madurai" panose="00000500000000000000" pitchFamily="2" charset="0"/>
                <a:cs typeface="#9Slide03 Arima Madurai" panose="00000500000000000000" pitchFamily="2" charset="0"/>
              </a:rPr>
              <a:t>bình</a:t>
            </a:r>
            <a:r>
              <a:rPr lang="en-SG" sz="3201" dirty="0">
                <a:solidFill>
                  <a:schemeClr val="tx1"/>
                </a:solidFill>
                <a:latin typeface="#9Slide03 Arima Madurai" panose="00000500000000000000" pitchFamily="2" charset="0"/>
                <a:cs typeface="#9Slide03 Arima Madurai" panose="00000500000000000000" pitchFamily="2" charset="0"/>
              </a:rPr>
              <a:t> </a:t>
            </a:r>
            <a:r>
              <a:rPr lang="en-SG" sz="3201" dirty="0" err="1">
                <a:solidFill>
                  <a:schemeClr val="tx1"/>
                </a:solidFill>
                <a:latin typeface="#9Slide03 Arima Madurai" panose="00000500000000000000" pitchFamily="2" charset="0"/>
                <a:cs typeface="#9Slide03 Arima Madurai" panose="00000500000000000000" pitchFamily="2" charset="0"/>
              </a:rPr>
              <a:t>thản</a:t>
            </a:r>
            <a:endParaRPr lang="en-SG" sz="3201" dirty="0">
              <a:solidFill>
                <a:schemeClr val="tx1"/>
              </a:solidFill>
              <a:latin typeface="#9Slide03 Arima Madurai" panose="00000500000000000000" pitchFamily="2" charset="0"/>
              <a:cs typeface="#9Slide03 Arima Madurai" panose="00000500000000000000" pitchFamily="2" charset="0"/>
            </a:endParaRPr>
          </a:p>
        </p:txBody>
      </p:sp>
      <p:pic>
        <p:nvPicPr>
          <p:cNvPr id="16" name="Picture 15">
            <a:extLst>
              <a:ext uri="{FF2B5EF4-FFF2-40B4-BE49-F238E27FC236}">
                <a16:creationId xmlns:a16="http://schemas.microsoft.com/office/drawing/2014/main" id="{5E6EF80F-72AC-41B0-B3C6-F1659BA6F8A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3981" b="52130" l="60833" r="72865">
                        <a14:foregroundMark x1="66146" y1="33981" x2="66146" y2="33981"/>
                        <a14:foregroundMark x1="67708" y1="33889" x2="67708" y2="33889"/>
                      </a14:backgroundRemoval>
                    </a14:imgEffect>
                  </a14:imgLayer>
                </a14:imgProps>
              </a:ext>
            </a:extLst>
          </a:blip>
          <a:srcRect l="59377" t="32217" r="25619" b="45555"/>
          <a:stretch/>
        </p:blipFill>
        <p:spPr>
          <a:xfrm>
            <a:off x="4190504" y="4877177"/>
            <a:ext cx="2560992" cy="2134156"/>
          </a:xfrm>
          <a:prstGeom prst="rect">
            <a:avLst/>
          </a:prstGeom>
        </p:spPr>
      </p:pic>
    </p:spTree>
    <p:extLst>
      <p:ext uri="{BB962C8B-B14F-4D97-AF65-F5344CB8AC3E}">
        <p14:creationId xmlns:p14="http://schemas.microsoft.com/office/powerpoint/2010/main" val="41323354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randombar(horizont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10" grpId="0" animBg="1"/>
      <p:bldP spid="12" grpId="0" animBg="1"/>
      <p:bldP spid="13" grpId="0" animBg="1"/>
      <p:bldP spid="14"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FEF044B-29CF-449D-A802-5CEEAB2D1EEC}"/>
              </a:ext>
            </a:extLst>
          </p:cNvPr>
          <p:cNvSpPr txBox="1"/>
          <p:nvPr/>
        </p:nvSpPr>
        <p:spPr>
          <a:xfrm>
            <a:off x="1217930" y="380206"/>
            <a:ext cx="9908580" cy="708070"/>
          </a:xfrm>
          <a:prstGeom prst="rect">
            <a:avLst/>
          </a:prstGeom>
          <a:noFill/>
        </p:spPr>
        <p:txBody>
          <a:bodyPr wrap="square" rtlCol="0">
            <a:spAutoFit/>
          </a:bodyPr>
          <a:lstStyle/>
          <a:p>
            <a:pPr algn="ctr"/>
            <a:r>
              <a:rPr lang="en-SG" sz="4001" dirty="0">
                <a:solidFill>
                  <a:srgbClr val="0070C0"/>
                </a:solidFill>
                <a:latin typeface="#9Slide03 Arima Madurai Black" panose="00000A00000000000000" pitchFamily="2" charset="0"/>
                <a:cs typeface="#9Slide03 Arima Madurai Black" panose="00000A00000000000000" pitchFamily="2" charset="0"/>
              </a:rPr>
              <a:t>03. </a:t>
            </a:r>
            <a:r>
              <a:rPr lang="en-SG" sz="4001" dirty="0" err="1">
                <a:solidFill>
                  <a:srgbClr val="0070C0"/>
                </a:solidFill>
                <a:latin typeface="#9Slide03 Arima Madurai Bold" panose="00000800000000000000" pitchFamily="2" charset="0"/>
                <a:cs typeface="#9Slide03 Arima Madurai Bold" panose="00000800000000000000" pitchFamily="2" charset="0"/>
              </a:rPr>
              <a:t>Tinh</a:t>
            </a:r>
            <a:r>
              <a:rPr lang="en-SG" sz="4001" dirty="0">
                <a:solidFill>
                  <a:srgbClr val="0070C0"/>
                </a:solidFill>
                <a:latin typeface="#9Slide03 Arima Madurai Bold" panose="00000800000000000000" pitchFamily="2" charset="0"/>
                <a:cs typeface="#9Slide03 Arima Madurai Bold" panose="00000800000000000000" pitchFamily="2" charset="0"/>
              </a:rPr>
              <a:t> </a:t>
            </a:r>
            <a:r>
              <a:rPr lang="en-SG" sz="4001" dirty="0" err="1">
                <a:solidFill>
                  <a:srgbClr val="0070C0"/>
                </a:solidFill>
                <a:latin typeface="#9Slide03 Arima Madurai Bold" panose="00000800000000000000" pitchFamily="2" charset="0"/>
                <a:cs typeface="#9Slide03 Arima Madurai Bold" panose="00000800000000000000" pitchFamily="2" charset="0"/>
              </a:rPr>
              <a:t>thần</a:t>
            </a:r>
            <a:r>
              <a:rPr lang="en-SG" sz="4001" dirty="0">
                <a:solidFill>
                  <a:srgbClr val="0070C0"/>
                </a:solidFill>
                <a:latin typeface="#9Slide03 Arima Madurai Bold" panose="00000800000000000000" pitchFamily="2" charset="0"/>
                <a:cs typeface="#9Slide03 Arima Madurai Bold" panose="00000800000000000000" pitchFamily="2" charset="0"/>
              </a:rPr>
              <a:t> </a:t>
            </a:r>
            <a:r>
              <a:rPr lang="en-SG" sz="4001" dirty="0" err="1">
                <a:solidFill>
                  <a:srgbClr val="0070C0"/>
                </a:solidFill>
                <a:latin typeface="#9Slide03 Arima Madurai Bold" panose="00000800000000000000" pitchFamily="2" charset="0"/>
                <a:cs typeface="#9Slide03 Arima Madurai Bold" panose="00000800000000000000" pitchFamily="2" charset="0"/>
              </a:rPr>
              <a:t>đồng</a:t>
            </a:r>
            <a:r>
              <a:rPr lang="en-SG" sz="4001" dirty="0">
                <a:solidFill>
                  <a:srgbClr val="0070C0"/>
                </a:solidFill>
                <a:latin typeface="#9Slide03 Arima Madurai Bold" panose="00000800000000000000" pitchFamily="2" charset="0"/>
                <a:cs typeface="#9Slide03 Arima Madurai Bold" panose="00000800000000000000" pitchFamily="2" charset="0"/>
              </a:rPr>
              <a:t> </a:t>
            </a:r>
            <a:r>
              <a:rPr lang="en-SG" sz="4001" dirty="0" err="1">
                <a:solidFill>
                  <a:srgbClr val="0070C0"/>
                </a:solidFill>
                <a:latin typeface="#9Slide03 Arima Madurai Bold" panose="00000800000000000000" pitchFamily="2" charset="0"/>
                <a:cs typeface="#9Slide03 Arima Madurai Bold" panose="00000800000000000000" pitchFamily="2" charset="0"/>
              </a:rPr>
              <a:t>đội</a:t>
            </a:r>
            <a:r>
              <a:rPr lang="en-SG" sz="4001" dirty="0">
                <a:solidFill>
                  <a:srgbClr val="0070C0"/>
                </a:solidFill>
                <a:latin typeface="#9Slide03 Arima Madurai Bold" panose="00000800000000000000" pitchFamily="2" charset="0"/>
                <a:cs typeface="#9Slide03 Arima Madurai Bold" panose="00000800000000000000" pitchFamily="2" charset="0"/>
              </a:rPr>
              <a:t> </a:t>
            </a:r>
            <a:r>
              <a:rPr lang="en-SG" sz="4001" dirty="0" err="1">
                <a:solidFill>
                  <a:srgbClr val="0070C0"/>
                </a:solidFill>
                <a:latin typeface="#9Slide03 Arima Madurai Bold" panose="00000800000000000000" pitchFamily="2" charset="0"/>
                <a:cs typeface="#9Slide03 Arima Madurai Bold" panose="00000800000000000000" pitchFamily="2" charset="0"/>
              </a:rPr>
              <a:t>gắn</a:t>
            </a:r>
            <a:r>
              <a:rPr lang="en-SG" sz="4001" dirty="0">
                <a:solidFill>
                  <a:srgbClr val="0070C0"/>
                </a:solidFill>
                <a:latin typeface="#9Slide03 Arima Madurai Bold" panose="00000800000000000000" pitchFamily="2" charset="0"/>
                <a:cs typeface="#9Slide03 Arima Madurai Bold" panose="00000800000000000000" pitchFamily="2" charset="0"/>
              </a:rPr>
              <a:t> </a:t>
            </a:r>
            <a:r>
              <a:rPr lang="en-SG" sz="4001" dirty="0" err="1">
                <a:solidFill>
                  <a:srgbClr val="0070C0"/>
                </a:solidFill>
                <a:latin typeface="#9Slide03 Arima Madurai Bold" panose="00000800000000000000" pitchFamily="2" charset="0"/>
                <a:cs typeface="#9Slide03 Arima Madurai Bold" panose="00000800000000000000" pitchFamily="2" charset="0"/>
              </a:rPr>
              <a:t>bó</a:t>
            </a:r>
            <a:r>
              <a:rPr lang="en-SG" sz="4001" dirty="0">
                <a:solidFill>
                  <a:srgbClr val="0070C0"/>
                </a:solidFill>
                <a:latin typeface="#9Slide03 Arima Madurai Bold" panose="00000800000000000000" pitchFamily="2" charset="0"/>
                <a:cs typeface="#9Slide03 Arima Madurai Bold" panose="00000800000000000000" pitchFamily="2" charset="0"/>
              </a:rPr>
              <a:t>, </a:t>
            </a:r>
            <a:r>
              <a:rPr lang="en-SG" sz="4001" dirty="0" err="1">
                <a:solidFill>
                  <a:srgbClr val="0070C0"/>
                </a:solidFill>
                <a:latin typeface="#9Slide03 Arima Madurai Bold" panose="00000800000000000000" pitchFamily="2" charset="0"/>
                <a:cs typeface="#9Slide03 Arima Madurai Bold" panose="00000800000000000000" pitchFamily="2" charset="0"/>
              </a:rPr>
              <a:t>thân</a:t>
            </a:r>
            <a:r>
              <a:rPr lang="en-SG" sz="4001" dirty="0">
                <a:solidFill>
                  <a:srgbClr val="0070C0"/>
                </a:solidFill>
                <a:latin typeface="#9Slide03 Arima Madurai Bold" panose="00000800000000000000" pitchFamily="2" charset="0"/>
                <a:cs typeface="#9Slide03 Arima Madurai Bold" panose="00000800000000000000" pitchFamily="2" charset="0"/>
              </a:rPr>
              <a:t> </a:t>
            </a:r>
            <a:r>
              <a:rPr lang="en-SG" sz="4001" dirty="0" err="1">
                <a:solidFill>
                  <a:srgbClr val="0070C0"/>
                </a:solidFill>
                <a:latin typeface="#9Slide03 Arima Madurai Bold" panose="00000800000000000000" pitchFamily="2" charset="0"/>
                <a:cs typeface="#9Slide03 Arima Madurai Bold" panose="00000800000000000000" pitchFamily="2" charset="0"/>
              </a:rPr>
              <a:t>thiết</a:t>
            </a:r>
            <a:endParaRPr lang="en-SG" sz="4001" dirty="0">
              <a:solidFill>
                <a:srgbClr val="0070C0"/>
              </a:solidFill>
              <a:latin typeface="#9Slide03 Arima Madurai Bold" panose="00000800000000000000" pitchFamily="2" charset="0"/>
              <a:cs typeface="#9Slide03 Arima Madurai Bold" panose="00000800000000000000" pitchFamily="2" charset="0"/>
            </a:endParaRPr>
          </a:p>
        </p:txBody>
      </p:sp>
      <p:pic>
        <p:nvPicPr>
          <p:cNvPr id="5" name="Picture 4">
            <a:extLst>
              <a:ext uri="{FF2B5EF4-FFF2-40B4-BE49-F238E27FC236}">
                <a16:creationId xmlns:a16="http://schemas.microsoft.com/office/drawing/2014/main" id="{E942517C-9C4D-4BCF-BB74-431E8DB893D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3884" b="56112" l="38771" r="50975"/>
                    </a14:imgEffect>
                  </a14:imgLayer>
                </a14:imgProps>
              </a:ext>
            </a:extLst>
          </a:blip>
          <a:srcRect l="37246" t="31106" r="47500" b="41110"/>
          <a:stretch/>
        </p:blipFill>
        <p:spPr>
          <a:xfrm>
            <a:off x="681534" y="1681155"/>
            <a:ext cx="3277454" cy="3358043"/>
          </a:xfrm>
          <a:prstGeom prst="rect">
            <a:avLst/>
          </a:prstGeom>
        </p:spPr>
      </p:pic>
      <p:sp>
        <p:nvSpPr>
          <p:cNvPr id="6" name="TextBox 5">
            <a:extLst>
              <a:ext uri="{FF2B5EF4-FFF2-40B4-BE49-F238E27FC236}">
                <a16:creationId xmlns:a16="http://schemas.microsoft.com/office/drawing/2014/main" id="{78573904-2BEB-49BD-970C-55D00C73EB5E}"/>
              </a:ext>
            </a:extLst>
          </p:cNvPr>
          <p:cNvSpPr txBox="1"/>
          <p:nvPr/>
        </p:nvSpPr>
        <p:spPr>
          <a:xfrm flipH="1">
            <a:off x="224215" y="5263487"/>
            <a:ext cx="3993921" cy="1077499"/>
          </a:xfrm>
          <a:prstGeom prst="rect">
            <a:avLst/>
          </a:prstGeom>
          <a:noFill/>
        </p:spPr>
        <p:txBody>
          <a:bodyPr wrap="square" rtlCol="0">
            <a:spAutoFit/>
          </a:bodyPr>
          <a:lstStyle/>
          <a:p>
            <a:pPr algn="ctr"/>
            <a:r>
              <a:rPr lang="en-SG" sz="3201" dirty="0">
                <a:latin typeface="#9Slide03 Arima Madurai Black" panose="00000A00000000000000" pitchFamily="2" charset="0"/>
                <a:cs typeface="#9Slide03 Arima Madurai Black" panose="00000A00000000000000" pitchFamily="2" charset="0"/>
              </a:rPr>
              <a:t>Quan </a:t>
            </a:r>
            <a:r>
              <a:rPr lang="en-SG" sz="3201" dirty="0" err="1">
                <a:latin typeface="#9Slide03 Arima Madurai Black" panose="00000A00000000000000" pitchFamily="2" charset="0"/>
                <a:cs typeface="#9Slide03 Arima Madurai Black" panose="00000A00000000000000" pitchFamily="2" charset="0"/>
              </a:rPr>
              <a:t>tâm</a:t>
            </a:r>
            <a:r>
              <a:rPr lang="en-SG" sz="3201" dirty="0">
                <a:latin typeface="#9Slide03 Arima Madurai Black" panose="00000A00000000000000" pitchFamily="2" charset="0"/>
                <a:cs typeface="#9Slide03 Arima Madurai Black" panose="00000A00000000000000" pitchFamily="2" charset="0"/>
              </a:rPr>
              <a:t>, lo </a:t>
            </a:r>
            <a:r>
              <a:rPr lang="en-SG" sz="3201" dirty="0" err="1">
                <a:latin typeface="#9Slide03 Arima Madurai Black" panose="00000A00000000000000" pitchFamily="2" charset="0"/>
                <a:cs typeface="#9Slide03 Arima Madurai Black" panose="00000A00000000000000" pitchFamily="2" charset="0"/>
              </a:rPr>
              <a:t>lắng</a:t>
            </a:r>
            <a:r>
              <a:rPr lang="en-SG" sz="3201" dirty="0">
                <a:latin typeface="#9Slide03 Arima Madurai Black" panose="00000A00000000000000" pitchFamily="2" charset="0"/>
                <a:cs typeface="#9Slide03 Arima Madurai Black" panose="00000A00000000000000" pitchFamily="2" charset="0"/>
              </a:rPr>
              <a:t>, </a:t>
            </a:r>
            <a:r>
              <a:rPr lang="en-SG" sz="3201" dirty="0" err="1">
                <a:latin typeface="#9Slide03 Arima Madurai Black" panose="00000A00000000000000" pitchFamily="2" charset="0"/>
                <a:cs typeface="#9Slide03 Arima Madurai Black" panose="00000A00000000000000" pitchFamily="2" charset="0"/>
              </a:rPr>
              <a:t>chăm</a:t>
            </a:r>
            <a:r>
              <a:rPr lang="en-SG" sz="3201" dirty="0">
                <a:latin typeface="#9Slide03 Arima Madurai Black" panose="00000A00000000000000" pitchFamily="2" charset="0"/>
                <a:cs typeface="#9Slide03 Arima Madurai Black" panose="00000A00000000000000" pitchFamily="2" charset="0"/>
              </a:rPr>
              <a:t> </a:t>
            </a:r>
            <a:r>
              <a:rPr lang="en-SG" sz="3201" dirty="0" err="1">
                <a:latin typeface="#9Slide03 Arima Madurai Black" panose="00000A00000000000000" pitchFamily="2" charset="0"/>
                <a:cs typeface="#9Slide03 Arima Madurai Black" panose="00000A00000000000000" pitchFamily="2" charset="0"/>
              </a:rPr>
              <a:t>sóc</a:t>
            </a:r>
            <a:r>
              <a:rPr lang="en-SG" sz="3201" dirty="0">
                <a:latin typeface="#9Slide03 Arima Madurai Black" panose="00000A00000000000000" pitchFamily="2" charset="0"/>
                <a:cs typeface="#9Slide03 Arima Madurai Black" panose="00000A00000000000000" pitchFamily="2" charset="0"/>
              </a:rPr>
              <a:t> </a:t>
            </a:r>
            <a:r>
              <a:rPr lang="en-SG" sz="3201" dirty="0" err="1">
                <a:latin typeface="#9Slide03 Arima Madurai Black" panose="00000A00000000000000" pitchFamily="2" charset="0"/>
                <a:cs typeface="#9Slide03 Arima Madurai Black" panose="00000A00000000000000" pitchFamily="2" charset="0"/>
              </a:rPr>
              <a:t>cho</a:t>
            </a:r>
            <a:r>
              <a:rPr lang="en-SG" sz="3201" dirty="0">
                <a:latin typeface="#9Slide03 Arima Madurai Black" panose="00000A00000000000000" pitchFamily="2" charset="0"/>
                <a:cs typeface="#9Slide03 Arima Madurai Black" panose="00000A00000000000000" pitchFamily="2" charset="0"/>
              </a:rPr>
              <a:t> </a:t>
            </a:r>
            <a:r>
              <a:rPr lang="en-SG" sz="3201" dirty="0" err="1">
                <a:latin typeface="#9Slide03 Arima Madurai Black" panose="00000A00000000000000" pitchFamily="2" charset="0"/>
                <a:cs typeface="#9Slide03 Arima Madurai Black" panose="00000A00000000000000" pitchFamily="2" charset="0"/>
              </a:rPr>
              <a:t>nhau</a:t>
            </a:r>
            <a:endParaRPr lang="en-SG" sz="3201" dirty="0">
              <a:latin typeface="#9Slide03 Arima Madurai Black" panose="00000A00000000000000" pitchFamily="2" charset="0"/>
              <a:cs typeface="#9Slide03 Arima Madurai Black" panose="00000A00000000000000" pitchFamily="2" charset="0"/>
            </a:endParaRPr>
          </a:p>
        </p:txBody>
      </p:sp>
      <p:sp>
        <p:nvSpPr>
          <p:cNvPr id="8" name="TextBox 7">
            <a:extLst>
              <a:ext uri="{FF2B5EF4-FFF2-40B4-BE49-F238E27FC236}">
                <a16:creationId xmlns:a16="http://schemas.microsoft.com/office/drawing/2014/main" id="{6BF07CBD-FF01-468C-9A1A-A3A7A0442087}"/>
              </a:ext>
            </a:extLst>
          </p:cNvPr>
          <p:cNvSpPr txBox="1"/>
          <p:nvPr/>
        </p:nvSpPr>
        <p:spPr>
          <a:xfrm flipH="1">
            <a:off x="4496335" y="5263487"/>
            <a:ext cx="3277454" cy="1077499"/>
          </a:xfrm>
          <a:prstGeom prst="rect">
            <a:avLst/>
          </a:prstGeom>
          <a:noFill/>
        </p:spPr>
        <p:txBody>
          <a:bodyPr wrap="square" rtlCol="0">
            <a:spAutoFit/>
          </a:bodyPr>
          <a:lstStyle/>
          <a:p>
            <a:pPr algn="ctr"/>
            <a:r>
              <a:rPr lang="en-SG" sz="3201" dirty="0" err="1">
                <a:latin typeface="#9Slide03 Arima Madurai Black" panose="00000A00000000000000" pitchFamily="2" charset="0"/>
                <a:cs typeface="#9Slide03 Arima Madurai Black" panose="00000A00000000000000" pitchFamily="2" charset="0"/>
              </a:rPr>
              <a:t>Thân</a:t>
            </a:r>
            <a:r>
              <a:rPr lang="en-SG" sz="3201" dirty="0">
                <a:latin typeface="#9Slide03 Arima Madurai Black" panose="00000A00000000000000" pitchFamily="2" charset="0"/>
                <a:cs typeface="#9Slide03 Arima Madurai Black" panose="00000A00000000000000" pitchFamily="2" charset="0"/>
              </a:rPr>
              <a:t> </a:t>
            </a:r>
            <a:r>
              <a:rPr lang="en-SG" sz="3201" dirty="0" err="1">
                <a:latin typeface="#9Slide03 Arima Madurai Black" panose="00000A00000000000000" pitchFamily="2" charset="0"/>
                <a:cs typeface="#9Slide03 Arima Madurai Black" panose="00000A00000000000000" pitchFamily="2" charset="0"/>
              </a:rPr>
              <a:t>thiết</a:t>
            </a:r>
            <a:r>
              <a:rPr lang="en-SG" sz="3201" dirty="0">
                <a:latin typeface="#9Slide03 Arima Madurai Black" panose="00000A00000000000000" pitchFamily="2" charset="0"/>
                <a:cs typeface="#9Slide03 Arima Madurai Black" panose="00000A00000000000000" pitchFamily="2" charset="0"/>
              </a:rPr>
              <a:t> </a:t>
            </a:r>
            <a:r>
              <a:rPr lang="en-SG" sz="3201" dirty="0" err="1">
                <a:latin typeface="#9Slide03 Arima Madurai Black" panose="00000A00000000000000" pitchFamily="2" charset="0"/>
                <a:cs typeface="#9Slide03 Arima Madurai Black" panose="00000A00000000000000" pitchFamily="2" charset="0"/>
              </a:rPr>
              <a:t>như</a:t>
            </a:r>
            <a:r>
              <a:rPr lang="en-SG" sz="3201" dirty="0">
                <a:latin typeface="#9Slide03 Arima Madurai Black" panose="00000A00000000000000" pitchFamily="2" charset="0"/>
                <a:cs typeface="#9Slide03 Arima Madurai Black" panose="00000A00000000000000" pitchFamily="2" charset="0"/>
              </a:rPr>
              <a:t> </a:t>
            </a:r>
            <a:r>
              <a:rPr lang="en-SG" sz="3201" dirty="0" err="1">
                <a:latin typeface="#9Slide03 Arima Madurai Black" panose="00000A00000000000000" pitchFamily="2" charset="0"/>
                <a:cs typeface="#9Slide03 Arima Madurai Black" panose="00000A00000000000000" pitchFamily="2" charset="0"/>
              </a:rPr>
              <a:t>chị</a:t>
            </a:r>
            <a:r>
              <a:rPr lang="en-SG" sz="3201" dirty="0">
                <a:latin typeface="#9Slide03 Arima Madurai Black" panose="00000A00000000000000" pitchFamily="2" charset="0"/>
                <a:cs typeface="#9Slide03 Arima Madurai Black" panose="00000A00000000000000" pitchFamily="2" charset="0"/>
              </a:rPr>
              <a:t> </a:t>
            </a:r>
            <a:r>
              <a:rPr lang="en-SG" sz="3201" dirty="0" err="1">
                <a:latin typeface="#9Slide03 Arima Madurai Black" panose="00000A00000000000000" pitchFamily="2" charset="0"/>
                <a:cs typeface="#9Slide03 Arima Madurai Black" panose="00000A00000000000000" pitchFamily="2" charset="0"/>
              </a:rPr>
              <a:t>em</a:t>
            </a:r>
            <a:r>
              <a:rPr lang="en-SG" sz="3201" dirty="0">
                <a:latin typeface="#9Slide03 Arima Madurai Black" panose="00000A00000000000000" pitchFamily="2" charset="0"/>
                <a:cs typeface="#9Slide03 Arima Madurai Black" panose="00000A00000000000000" pitchFamily="2" charset="0"/>
              </a:rPr>
              <a:t> </a:t>
            </a:r>
            <a:r>
              <a:rPr lang="en-SG" sz="3201" dirty="0" err="1">
                <a:latin typeface="#9Slide03 Arima Madurai Black" panose="00000A00000000000000" pitchFamily="2" charset="0"/>
                <a:cs typeface="#9Slide03 Arima Madurai Black" panose="00000A00000000000000" pitchFamily="2" charset="0"/>
              </a:rPr>
              <a:t>ruột</a:t>
            </a:r>
            <a:endParaRPr lang="en-SG" sz="3201" dirty="0">
              <a:latin typeface="#9Slide03 Arima Madurai Black" panose="00000A00000000000000" pitchFamily="2" charset="0"/>
              <a:cs typeface="#9Slide03 Arima Madurai Black" panose="00000A00000000000000" pitchFamily="2" charset="0"/>
            </a:endParaRPr>
          </a:p>
        </p:txBody>
      </p:sp>
      <p:sp>
        <p:nvSpPr>
          <p:cNvPr id="9" name="TextBox 8">
            <a:extLst>
              <a:ext uri="{FF2B5EF4-FFF2-40B4-BE49-F238E27FC236}">
                <a16:creationId xmlns:a16="http://schemas.microsoft.com/office/drawing/2014/main" id="{370D8E7B-FEFC-4217-A271-A45C5E48C12B}"/>
              </a:ext>
            </a:extLst>
          </p:cNvPr>
          <p:cNvSpPr txBox="1"/>
          <p:nvPr/>
        </p:nvSpPr>
        <p:spPr>
          <a:xfrm flipH="1">
            <a:off x="8202527" y="5263487"/>
            <a:ext cx="3765260" cy="1077499"/>
          </a:xfrm>
          <a:prstGeom prst="rect">
            <a:avLst/>
          </a:prstGeom>
          <a:noFill/>
        </p:spPr>
        <p:txBody>
          <a:bodyPr wrap="square" rtlCol="0">
            <a:spAutoFit/>
          </a:bodyPr>
          <a:lstStyle/>
          <a:p>
            <a:pPr algn="ctr"/>
            <a:r>
              <a:rPr lang="en-SG" sz="3201" dirty="0" err="1">
                <a:latin typeface="#9Slide03 Arima Madurai Black" panose="00000A00000000000000" pitchFamily="2" charset="0"/>
                <a:cs typeface="#9Slide03 Arima Madurai Black" panose="00000A00000000000000" pitchFamily="2" charset="0"/>
              </a:rPr>
              <a:t>Sát</a:t>
            </a:r>
            <a:r>
              <a:rPr lang="en-SG" sz="3201" dirty="0">
                <a:latin typeface="#9Slide03 Arima Madurai Black" panose="00000A00000000000000" pitchFamily="2" charset="0"/>
                <a:cs typeface="#9Slide03 Arima Madurai Black" panose="00000A00000000000000" pitchFamily="2" charset="0"/>
              </a:rPr>
              <a:t> </a:t>
            </a:r>
            <a:r>
              <a:rPr lang="en-SG" sz="3201" dirty="0" err="1">
                <a:latin typeface="#9Slide03 Arima Madurai Black" panose="00000A00000000000000" pitchFamily="2" charset="0"/>
                <a:cs typeface="#9Slide03 Arima Madurai Black" panose="00000A00000000000000" pitchFamily="2" charset="0"/>
              </a:rPr>
              <a:t>cánh</a:t>
            </a:r>
            <a:r>
              <a:rPr lang="en-SG" sz="3201" dirty="0">
                <a:latin typeface="#9Slide03 Arima Madurai Black" panose="00000A00000000000000" pitchFamily="2" charset="0"/>
                <a:cs typeface="#9Slide03 Arima Madurai Black" panose="00000A00000000000000" pitchFamily="2" charset="0"/>
              </a:rPr>
              <a:t> </a:t>
            </a:r>
            <a:r>
              <a:rPr lang="en-SG" sz="3201" dirty="0" err="1">
                <a:latin typeface="#9Slide03 Arima Madurai Black" panose="00000A00000000000000" pitchFamily="2" charset="0"/>
                <a:cs typeface="#9Slide03 Arima Madurai Black" panose="00000A00000000000000" pitchFamily="2" charset="0"/>
              </a:rPr>
              <a:t>bên</a:t>
            </a:r>
            <a:r>
              <a:rPr lang="en-SG" sz="3201" dirty="0">
                <a:latin typeface="#9Slide03 Arima Madurai Black" panose="00000A00000000000000" pitchFamily="2" charset="0"/>
                <a:cs typeface="#9Slide03 Arima Madurai Black" panose="00000A00000000000000" pitchFamily="2" charset="0"/>
              </a:rPr>
              <a:t> </a:t>
            </a:r>
            <a:r>
              <a:rPr lang="en-SG" sz="3201" dirty="0" err="1">
                <a:latin typeface="#9Slide03 Arima Madurai Black" panose="00000A00000000000000" pitchFamily="2" charset="0"/>
                <a:cs typeface="#9Slide03 Arima Madurai Black" panose="00000A00000000000000" pitchFamily="2" charset="0"/>
              </a:rPr>
              <a:t>nhau</a:t>
            </a:r>
            <a:r>
              <a:rPr lang="en-SG" sz="3201" dirty="0">
                <a:latin typeface="#9Slide03 Arima Madurai Black" panose="00000A00000000000000" pitchFamily="2" charset="0"/>
                <a:cs typeface="#9Slide03 Arima Madurai Black" panose="00000A00000000000000" pitchFamily="2" charset="0"/>
              </a:rPr>
              <a:t> </a:t>
            </a:r>
            <a:r>
              <a:rPr lang="en-SG" sz="3201" dirty="0" err="1">
                <a:latin typeface="#9Slide03 Arima Madurai Black" panose="00000A00000000000000" pitchFamily="2" charset="0"/>
                <a:cs typeface="#9Slide03 Arima Madurai Black" panose="00000A00000000000000" pitchFamily="2" charset="0"/>
              </a:rPr>
              <a:t>trong</a:t>
            </a:r>
            <a:r>
              <a:rPr lang="en-SG" sz="3201" dirty="0">
                <a:latin typeface="#9Slide03 Arima Madurai Black" panose="00000A00000000000000" pitchFamily="2" charset="0"/>
                <a:cs typeface="#9Slide03 Arima Madurai Black" panose="00000A00000000000000" pitchFamily="2" charset="0"/>
              </a:rPr>
              <a:t> </a:t>
            </a:r>
            <a:r>
              <a:rPr lang="en-SG" sz="3201" dirty="0" err="1">
                <a:latin typeface="#9Slide03 Arima Madurai Black" panose="00000A00000000000000" pitchFamily="2" charset="0"/>
                <a:cs typeface="#9Slide03 Arima Madurai Black" panose="00000A00000000000000" pitchFamily="2" charset="0"/>
              </a:rPr>
              <a:t>chiến</a:t>
            </a:r>
            <a:r>
              <a:rPr lang="en-SG" sz="3201" dirty="0">
                <a:latin typeface="#9Slide03 Arima Madurai Black" panose="00000A00000000000000" pitchFamily="2" charset="0"/>
                <a:cs typeface="#9Slide03 Arima Madurai Black" panose="00000A00000000000000" pitchFamily="2" charset="0"/>
              </a:rPr>
              <a:t> </a:t>
            </a:r>
            <a:r>
              <a:rPr lang="en-SG" sz="3201" dirty="0" err="1">
                <a:latin typeface="#9Slide03 Arima Madurai Black" panose="00000A00000000000000" pitchFamily="2" charset="0"/>
                <a:cs typeface="#9Slide03 Arima Madurai Black" panose="00000A00000000000000" pitchFamily="2" charset="0"/>
              </a:rPr>
              <a:t>đấu</a:t>
            </a:r>
            <a:endParaRPr lang="en-SG" sz="3201" dirty="0">
              <a:latin typeface="#9Slide03 Arima Madurai Black" panose="00000A00000000000000" pitchFamily="2" charset="0"/>
              <a:cs typeface="#9Slide03 Arima Madurai Black" panose="00000A00000000000000" pitchFamily="2" charset="0"/>
            </a:endParaRPr>
          </a:p>
        </p:txBody>
      </p:sp>
      <p:pic>
        <p:nvPicPr>
          <p:cNvPr id="10" name="Picture 9">
            <a:extLst>
              <a:ext uri="{FF2B5EF4-FFF2-40B4-BE49-F238E27FC236}">
                <a16:creationId xmlns:a16="http://schemas.microsoft.com/office/drawing/2014/main" id="{DFBCDC77-D94C-4A49-B8EF-C443037061EE}"/>
              </a:ext>
            </a:extLst>
          </p:cNvPr>
          <p:cNvPicPr>
            <a:picLocks noChangeAspect="1"/>
          </p:cNvPicPr>
          <p:nvPr/>
        </p:nvPicPr>
        <p:blipFill rotWithShape="1">
          <a:blip r:embed="rId4"/>
          <a:srcRect l="52500" t="31106" r="29995" b="43333"/>
          <a:stretch/>
        </p:blipFill>
        <p:spPr>
          <a:xfrm>
            <a:off x="4318174" y="1871938"/>
            <a:ext cx="3658553" cy="3005240"/>
          </a:xfrm>
          <a:prstGeom prst="rect">
            <a:avLst/>
          </a:prstGeom>
        </p:spPr>
      </p:pic>
      <p:pic>
        <p:nvPicPr>
          <p:cNvPr id="11" name="Picture 10">
            <a:extLst>
              <a:ext uri="{FF2B5EF4-FFF2-40B4-BE49-F238E27FC236}">
                <a16:creationId xmlns:a16="http://schemas.microsoft.com/office/drawing/2014/main" id="{0E3EA713-1570-4D6D-9715-8592DDE1B2A2}"/>
              </a:ext>
            </a:extLst>
          </p:cNvPr>
          <p:cNvPicPr>
            <a:picLocks noChangeAspect="1"/>
          </p:cNvPicPr>
          <p:nvPr/>
        </p:nvPicPr>
        <p:blipFill rotWithShape="1">
          <a:blip r:embed="rId5"/>
          <a:srcRect l="43748" t="56204" r="37142" b="19161"/>
          <a:stretch/>
        </p:blipFill>
        <p:spPr>
          <a:xfrm>
            <a:off x="8176803" y="1980823"/>
            <a:ext cx="3993921" cy="2896354"/>
          </a:xfrm>
          <a:prstGeom prst="rect">
            <a:avLst/>
          </a:prstGeom>
        </p:spPr>
      </p:pic>
    </p:spTree>
    <p:extLst>
      <p:ext uri="{BB962C8B-B14F-4D97-AF65-F5344CB8AC3E}">
        <p14:creationId xmlns:p14="http://schemas.microsoft.com/office/powerpoint/2010/main" val="26793562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727884-6FED-4273-AF45-6462E79BFBED}"/>
              </a:ext>
            </a:extLst>
          </p:cNvPr>
          <p:cNvSpPr txBox="1"/>
          <p:nvPr/>
        </p:nvSpPr>
        <p:spPr>
          <a:xfrm>
            <a:off x="836831" y="380206"/>
            <a:ext cx="10442119" cy="708070"/>
          </a:xfrm>
          <a:prstGeom prst="rect">
            <a:avLst/>
          </a:prstGeom>
          <a:noFill/>
        </p:spPr>
        <p:txBody>
          <a:bodyPr wrap="square" rtlCol="0">
            <a:spAutoFit/>
          </a:bodyPr>
          <a:lstStyle/>
          <a:p>
            <a:pPr algn="ctr"/>
            <a:r>
              <a:rPr lang="en-SG" sz="4001" dirty="0">
                <a:solidFill>
                  <a:srgbClr val="0070C0"/>
                </a:solidFill>
                <a:latin typeface="#9Slide03 Arima Madurai Black" panose="00000A00000000000000" pitchFamily="2" charset="0"/>
                <a:cs typeface="#9Slide03 Arima Madurai Black" panose="00000A00000000000000" pitchFamily="2" charset="0"/>
              </a:rPr>
              <a:t>04. </a:t>
            </a:r>
            <a:r>
              <a:rPr lang="en-SG" sz="4001" dirty="0" err="1">
                <a:solidFill>
                  <a:srgbClr val="0070C0"/>
                </a:solidFill>
                <a:latin typeface="#9Slide03 Arima Madurai Bold" panose="00000800000000000000" pitchFamily="2" charset="0"/>
                <a:cs typeface="#9Slide03 Arima Madurai Bold" panose="00000800000000000000" pitchFamily="2" charset="0"/>
              </a:rPr>
              <a:t>Tâm</a:t>
            </a:r>
            <a:r>
              <a:rPr lang="en-SG" sz="4001" dirty="0">
                <a:solidFill>
                  <a:srgbClr val="0070C0"/>
                </a:solidFill>
                <a:latin typeface="#9Slide03 Arima Madurai Bold" panose="00000800000000000000" pitchFamily="2" charset="0"/>
                <a:cs typeface="#9Slide03 Arima Madurai Bold" panose="00000800000000000000" pitchFamily="2" charset="0"/>
              </a:rPr>
              <a:t> </a:t>
            </a:r>
            <a:r>
              <a:rPr lang="en-SG" sz="4001" dirty="0" err="1">
                <a:solidFill>
                  <a:srgbClr val="0070C0"/>
                </a:solidFill>
                <a:latin typeface="#9Slide03 Arima Madurai Bold" panose="00000800000000000000" pitchFamily="2" charset="0"/>
                <a:cs typeface="#9Slide03 Arima Madurai Bold" panose="00000800000000000000" pitchFamily="2" charset="0"/>
              </a:rPr>
              <a:t>hồn</a:t>
            </a:r>
            <a:r>
              <a:rPr lang="en-SG" sz="4001" dirty="0">
                <a:solidFill>
                  <a:srgbClr val="0070C0"/>
                </a:solidFill>
                <a:latin typeface="#9Slide03 Arima Madurai Bold" panose="00000800000000000000" pitchFamily="2" charset="0"/>
                <a:cs typeface="#9Slide03 Arima Madurai Bold" panose="00000800000000000000" pitchFamily="2" charset="0"/>
              </a:rPr>
              <a:t> </a:t>
            </a:r>
            <a:r>
              <a:rPr lang="en-SG" sz="4001" dirty="0" err="1">
                <a:solidFill>
                  <a:srgbClr val="0070C0"/>
                </a:solidFill>
                <a:latin typeface="#9Slide03 Arima Madurai Bold" panose="00000800000000000000" pitchFamily="2" charset="0"/>
                <a:cs typeface="#9Slide03 Arima Madurai Bold" panose="00000800000000000000" pitchFamily="2" charset="0"/>
              </a:rPr>
              <a:t>trong</a:t>
            </a:r>
            <a:r>
              <a:rPr lang="en-SG" sz="4001" dirty="0">
                <a:solidFill>
                  <a:srgbClr val="0070C0"/>
                </a:solidFill>
                <a:latin typeface="#9Slide03 Arima Madurai Bold" panose="00000800000000000000" pitchFamily="2" charset="0"/>
                <a:cs typeface="#9Slide03 Arima Madurai Bold" panose="00000800000000000000" pitchFamily="2" charset="0"/>
              </a:rPr>
              <a:t> </a:t>
            </a:r>
            <a:r>
              <a:rPr lang="en-SG" sz="4001" dirty="0" err="1">
                <a:solidFill>
                  <a:srgbClr val="0070C0"/>
                </a:solidFill>
                <a:latin typeface="#9Slide03 Arima Madurai Bold" panose="00000800000000000000" pitchFamily="2" charset="0"/>
                <a:cs typeface="#9Slide03 Arima Madurai Bold" panose="00000800000000000000" pitchFamily="2" charset="0"/>
              </a:rPr>
              <a:t>sáng</a:t>
            </a:r>
            <a:r>
              <a:rPr lang="en-SG" sz="4001" dirty="0">
                <a:solidFill>
                  <a:srgbClr val="0070C0"/>
                </a:solidFill>
                <a:latin typeface="#9Slide03 Arima Madurai Bold" panose="00000800000000000000" pitchFamily="2" charset="0"/>
                <a:cs typeface="#9Slide03 Arima Madurai Bold" panose="00000800000000000000" pitchFamily="2" charset="0"/>
              </a:rPr>
              <a:t>, </a:t>
            </a:r>
            <a:r>
              <a:rPr lang="en-SG" sz="4001" dirty="0" err="1">
                <a:solidFill>
                  <a:srgbClr val="0070C0"/>
                </a:solidFill>
                <a:latin typeface="#9Slide03 Arima Madurai Bold" panose="00000800000000000000" pitchFamily="2" charset="0"/>
                <a:cs typeface="#9Slide03 Arima Madurai Bold" panose="00000800000000000000" pitchFamily="2" charset="0"/>
              </a:rPr>
              <a:t>hồn</a:t>
            </a:r>
            <a:r>
              <a:rPr lang="en-SG" sz="4001" dirty="0">
                <a:solidFill>
                  <a:srgbClr val="0070C0"/>
                </a:solidFill>
                <a:latin typeface="#9Slide03 Arima Madurai Bold" panose="00000800000000000000" pitchFamily="2" charset="0"/>
                <a:cs typeface="#9Slide03 Arima Madurai Bold" panose="00000800000000000000" pitchFamily="2" charset="0"/>
              </a:rPr>
              <a:t> </a:t>
            </a:r>
            <a:r>
              <a:rPr lang="en-SG" sz="4001" dirty="0" err="1">
                <a:solidFill>
                  <a:srgbClr val="0070C0"/>
                </a:solidFill>
                <a:latin typeface="#9Slide03 Arima Madurai Bold" panose="00000800000000000000" pitchFamily="2" charset="0"/>
                <a:cs typeface="#9Slide03 Arima Madurai Bold" panose="00000800000000000000" pitchFamily="2" charset="0"/>
              </a:rPr>
              <a:t>nhiên</a:t>
            </a:r>
            <a:r>
              <a:rPr lang="en-SG" sz="4001" dirty="0">
                <a:solidFill>
                  <a:srgbClr val="0070C0"/>
                </a:solidFill>
                <a:latin typeface="#9Slide03 Arima Madurai Bold" panose="00000800000000000000" pitchFamily="2" charset="0"/>
                <a:cs typeface="#9Slide03 Arima Madurai Bold" panose="00000800000000000000" pitchFamily="2" charset="0"/>
              </a:rPr>
              <a:t>, </a:t>
            </a:r>
            <a:r>
              <a:rPr lang="en-SG" sz="4001" dirty="0" err="1">
                <a:solidFill>
                  <a:srgbClr val="0070C0"/>
                </a:solidFill>
                <a:latin typeface="#9Slide03 Arima Madurai Bold" panose="00000800000000000000" pitchFamily="2" charset="0"/>
                <a:cs typeface="#9Slide03 Arima Madurai Bold" panose="00000800000000000000" pitchFamily="2" charset="0"/>
              </a:rPr>
              <a:t>yêu</a:t>
            </a:r>
            <a:r>
              <a:rPr lang="en-SG" sz="4001" dirty="0">
                <a:solidFill>
                  <a:srgbClr val="0070C0"/>
                </a:solidFill>
                <a:latin typeface="#9Slide03 Arima Madurai Bold" panose="00000800000000000000" pitchFamily="2" charset="0"/>
                <a:cs typeface="#9Slide03 Arima Madurai Bold" panose="00000800000000000000" pitchFamily="2" charset="0"/>
              </a:rPr>
              <a:t> </a:t>
            </a:r>
            <a:r>
              <a:rPr lang="en-SG" sz="4001" dirty="0" err="1">
                <a:solidFill>
                  <a:srgbClr val="0070C0"/>
                </a:solidFill>
                <a:latin typeface="#9Slide03 Arima Madurai Bold" panose="00000800000000000000" pitchFamily="2" charset="0"/>
                <a:cs typeface="#9Slide03 Arima Madurai Bold" panose="00000800000000000000" pitchFamily="2" charset="0"/>
              </a:rPr>
              <a:t>đời</a:t>
            </a:r>
            <a:endParaRPr lang="en-SG" sz="4001" dirty="0">
              <a:solidFill>
                <a:srgbClr val="0070C0"/>
              </a:solidFill>
              <a:latin typeface="#9Slide03 Arima Madurai Bold" panose="00000800000000000000" pitchFamily="2" charset="0"/>
              <a:cs typeface="#9Slide03 Arima Madurai Bold" panose="00000800000000000000" pitchFamily="2" charset="0"/>
            </a:endParaRPr>
          </a:p>
        </p:txBody>
      </p:sp>
      <p:pic>
        <p:nvPicPr>
          <p:cNvPr id="4" name="Picture 3">
            <a:extLst>
              <a:ext uri="{FF2B5EF4-FFF2-40B4-BE49-F238E27FC236}">
                <a16:creationId xmlns:a16="http://schemas.microsoft.com/office/drawing/2014/main" id="{9CD76414-ACC2-411C-9198-B91886CB4963}"/>
              </a:ext>
            </a:extLst>
          </p:cNvPr>
          <p:cNvPicPr>
            <a:picLocks noChangeAspect="1"/>
          </p:cNvPicPr>
          <p:nvPr/>
        </p:nvPicPr>
        <p:blipFill rotWithShape="1">
          <a:blip r:embed="rId2"/>
          <a:srcRect l="3739" t="35551" r="61877" b="41357"/>
          <a:stretch/>
        </p:blipFill>
        <p:spPr>
          <a:xfrm>
            <a:off x="1" y="1828384"/>
            <a:ext cx="7800465" cy="2591475"/>
          </a:xfrm>
          <a:prstGeom prst="rect">
            <a:avLst/>
          </a:prstGeom>
        </p:spPr>
      </p:pic>
      <p:pic>
        <p:nvPicPr>
          <p:cNvPr id="5" name="Picture 4">
            <a:extLst>
              <a:ext uri="{FF2B5EF4-FFF2-40B4-BE49-F238E27FC236}">
                <a16:creationId xmlns:a16="http://schemas.microsoft.com/office/drawing/2014/main" id="{D8F97F63-467B-4DA9-AB9F-8C0B310A6ED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2884" b="73783" l="40072" r="65569"/>
                    </a14:imgEffect>
                  </a14:imgLayer>
                </a14:imgProps>
              </a:ext>
            </a:extLst>
          </a:blip>
          <a:srcRect l="36885" t="27772" r="31244" b="21104"/>
          <a:stretch/>
        </p:blipFill>
        <p:spPr>
          <a:xfrm>
            <a:off x="7608328" y="1461812"/>
            <a:ext cx="4730325" cy="4268312"/>
          </a:xfrm>
          <a:prstGeom prst="rect">
            <a:avLst/>
          </a:prstGeom>
        </p:spPr>
      </p:pic>
      <p:sp>
        <p:nvSpPr>
          <p:cNvPr id="6" name="TextBox 5">
            <a:extLst>
              <a:ext uri="{FF2B5EF4-FFF2-40B4-BE49-F238E27FC236}">
                <a16:creationId xmlns:a16="http://schemas.microsoft.com/office/drawing/2014/main" id="{0A6064D6-DB1B-497E-BE9D-F23DDBA85B02}"/>
              </a:ext>
            </a:extLst>
          </p:cNvPr>
          <p:cNvSpPr txBox="1"/>
          <p:nvPr/>
        </p:nvSpPr>
        <p:spPr>
          <a:xfrm flipH="1">
            <a:off x="146159" y="4793466"/>
            <a:ext cx="2187511" cy="1570069"/>
          </a:xfrm>
          <a:prstGeom prst="rect">
            <a:avLst/>
          </a:prstGeom>
          <a:noFill/>
        </p:spPr>
        <p:txBody>
          <a:bodyPr wrap="square" rtlCol="0">
            <a:spAutoFit/>
          </a:bodyPr>
          <a:lstStyle/>
          <a:p>
            <a:pPr algn="ctr"/>
            <a:r>
              <a:rPr lang="en-SG" sz="3201" dirty="0" err="1">
                <a:latin typeface="#9Slide03 Arima Madurai Black" panose="00000A00000000000000" pitchFamily="2" charset="0"/>
                <a:cs typeface="#9Slide03 Arima Madurai Black" panose="00000A00000000000000" pitchFamily="2" charset="0"/>
              </a:rPr>
              <a:t>Vẽ</a:t>
            </a:r>
            <a:r>
              <a:rPr lang="en-SG" sz="3201" dirty="0">
                <a:latin typeface="#9Slide03 Arima Madurai Black" panose="00000A00000000000000" pitchFamily="2" charset="0"/>
                <a:cs typeface="#9Slide03 Arima Madurai Black" panose="00000A00000000000000" pitchFamily="2" charset="0"/>
              </a:rPr>
              <a:t> </a:t>
            </a:r>
            <a:r>
              <a:rPr lang="en-SG" sz="3201" dirty="0" err="1">
                <a:latin typeface="#9Slide03 Arima Madurai Black" panose="00000A00000000000000" pitchFamily="2" charset="0"/>
                <a:cs typeface="#9Slide03 Arima Madurai Black" panose="00000A00000000000000" pitchFamily="2" charset="0"/>
              </a:rPr>
              <a:t>chân</a:t>
            </a:r>
            <a:r>
              <a:rPr lang="en-SG" sz="3201" dirty="0">
                <a:latin typeface="#9Slide03 Arima Madurai Black" panose="00000A00000000000000" pitchFamily="2" charset="0"/>
                <a:cs typeface="#9Slide03 Arima Madurai Black" panose="00000A00000000000000" pitchFamily="2" charset="0"/>
              </a:rPr>
              <a:t> dung </a:t>
            </a:r>
            <a:r>
              <a:rPr lang="en-SG" sz="3201" dirty="0" err="1">
                <a:latin typeface="#9Slide03 Arima Madurai Black" panose="00000A00000000000000" pitchFamily="2" charset="0"/>
                <a:cs typeface="#9Slide03 Arima Madurai Black" panose="00000A00000000000000" pitchFamily="2" charset="0"/>
              </a:rPr>
              <a:t>ngộ</a:t>
            </a:r>
            <a:r>
              <a:rPr lang="en-SG" sz="3201" dirty="0">
                <a:latin typeface="#9Slide03 Arima Madurai Black" panose="00000A00000000000000" pitchFamily="2" charset="0"/>
                <a:cs typeface="#9Slide03 Arima Madurai Black" panose="00000A00000000000000" pitchFamily="2" charset="0"/>
              </a:rPr>
              <a:t> </a:t>
            </a:r>
            <a:r>
              <a:rPr lang="en-SG" sz="3201" dirty="0" err="1">
                <a:latin typeface="#9Slide03 Arima Madurai Black" panose="00000A00000000000000" pitchFamily="2" charset="0"/>
                <a:cs typeface="#9Slide03 Arima Madurai Black" panose="00000A00000000000000" pitchFamily="2" charset="0"/>
              </a:rPr>
              <a:t>nghĩnh</a:t>
            </a:r>
            <a:endParaRPr lang="en-SG" sz="3201" dirty="0">
              <a:latin typeface="#9Slide03 Arima Madurai Black" panose="00000A00000000000000" pitchFamily="2" charset="0"/>
              <a:cs typeface="#9Slide03 Arima Madurai Black" panose="00000A00000000000000" pitchFamily="2" charset="0"/>
            </a:endParaRPr>
          </a:p>
        </p:txBody>
      </p:sp>
      <p:sp>
        <p:nvSpPr>
          <p:cNvPr id="7" name="TextBox 6">
            <a:extLst>
              <a:ext uri="{FF2B5EF4-FFF2-40B4-BE49-F238E27FC236}">
                <a16:creationId xmlns:a16="http://schemas.microsoft.com/office/drawing/2014/main" id="{8CE970D3-2AA7-4B61-8460-10B09018B0CD}"/>
              </a:ext>
            </a:extLst>
          </p:cNvPr>
          <p:cNvSpPr txBox="1"/>
          <p:nvPr/>
        </p:nvSpPr>
        <p:spPr>
          <a:xfrm flipH="1">
            <a:off x="2755984" y="4793466"/>
            <a:ext cx="2387269" cy="1570069"/>
          </a:xfrm>
          <a:prstGeom prst="rect">
            <a:avLst/>
          </a:prstGeom>
          <a:noFill/>
        </p:spPr>
        <p:txBody>
          <a:bodyPr wrap="square" rtlCol="0">
            <a:spAutoFit/>
          </a:bodyPr>
          <a:lstStyle/>
          <a:p>
            <a:pPr algn="ctr"/>
            <a:r>
              <a:rPr lang="en-SG" sz="3201" dirty="0" err="1">
                <a:latin typeface="#9Slide03 Arima Madurai Black" panose="00000A00000000000000" pitchFamily="2" charset="0"/>
                <a:cs typeface="#9Slide03 Arima Madurai Black" panose="00000A00000000000000" pitchFamily="2" charset="0"/>
              </a:rPr>
              <a:t>Nữ</a:t>
            </a:r>
            <a:r>
              <a:rPr lang="en-SG" sz="3201" dirty="0">
                <a:latin typeface="#9Slide03 Arima Madurai Black" panose="00000A00000000000000" pitchFamily="2" charset="0"/>
                <a:cs typeface="#9Slide03 Arima Madurai Black" panose="00000A00000000000000" pitchFamily="2" charset="0"/>
              </a:rPr>
              <a:t> </a:t>
            </a:r>
            <a:r>
              <a:rPr lang="en-SG" sz="3201" dirty="0" err="1">
                <a:latin typeface="#9Slide03 Arima Madurai Black" panose="00000A00000000000000" pitchFamily="2" charset="0"/>
                <a:cs typeface="#9Slide03 Arima Madurai Black" panose="00000A00000000000000" pitchFamily="2" charset="0"/>
              </a:rPr>
              <a:t>tính</a:t>
            </a:r>
            <a:r>
              <a:rPr lang="en-SG" sz="3201" dirty="0">
                <a:latin typeface="#9Slide03 Arima Madurai Black" panose="00000A00000000000000" pitchFamily="2" charset="0"/>
                <a:cs typeface="#9Slide03 Arima Madurai Black" panose="00000A00000000000000" pitchFamily="2" charset="0"/>
              </a:rPr>
              <a:t>, </a:t>
            </a:r>
            <a:r>
              <a:rPr lang="en-SG" sz="3201" dirty="0" err="1">
                <a:latin typeface="#9Slide03 Arima Madurai Black" panose="00000A00000000000000" pitchFamily="2" charset="0"/>
                <a:cs typeface="#9Slide03 Arima Madurai Black" panose="00000A00000000000000" pitchFamily="2" charset="0"/>
              </a:rPr>
              <a:t>thích</a:t>
            </a:r>
            <a:r>
              <a:rPr lang="en-SG" sz="3201" dirty="0">
                <a:latin typeface="#9Slide03 Arima Madurai Black" panose="00000A00000000000000" pitchFamily="2" charset="0"/>
                <a:cs typeface="#9Slide03 Arima Madurai Black" panose="00000A00000000000000" pitchFamily="2" charset="0"/>
              </a:rPr>
              <a:t> </a:t>
            </a:r>
            <a:r>
              <a:rPr lang="en-SG" sz="3201" dirty="0" err="1">
                <a:latin typeface="#9Slide03 Arima Madurai Black" panose="00000A00000000000000" pitchFamily="2" charset="0"/>
                <a:cs typeface="#9Slide03 Arima Madurai Black" panose="00000A00000000000000" pitchFamily="2" charset="0"/>
              </a:rPr>
              <a:t>làm</a:t>
            </a:r>
            <a:r>
              <a:rPr lang="en-SG" sz="3201" dirty="0">
                <a:latin typeface="#9Slide03 Arima Madurai Black" panose="00000A00000000000000" pitchFamily="2" charset="0"/>
                <a:cs typeface="#9Slide03 Arima Madurai Black" panose="00000A00000000000000" pitchFamily="2" charset="0"/>
              </a:rPr>
              <a:t> </a:t>
            </a:r>
            <a:r>
              <a:rPr lang="en-SG" sz="3201" dirty="0" err="1">
                <a:latin typeface="#9Slide03 Arima Madurai Black" panose="00000A00000000000000" pitchFamily="2" charset="0"/>
                <a:cs typeface="#9Slide03 Arima Madurai Black" panose="00000A00000000000000" pitchFamily="2" charset="0"/>
              </a:rPr>
              <a:t>đẹp</a:t>
            </a:r>
            <a:endParaRPr lang="en-SG" sz="3201" dirty="0">
              <a:latin typeface="#9Slide03 Arima Madurai Black" panose="00000A00000000000000" pitchFamily="2" charset="0"/>
              <a:cs typeface="#9Slide03 Arima Madurai Black" panose="00000A00000000000000" pitchFamily="2" charset="0"/>
            </a:endParaRPr>
          </a:p>
        </p:txBody>
      </p:sp>
      <p:sp>
        <p:nvSpPr>
          <p:cNvPr id="8" name="TextBox 7">
            <a:extLst>
              <a:ext uri="{FF2B5EF4-FFF2-40B4-BE49-F238E27FC236}">
                <a16:creationId xmlns:a16="http://schemas.microsoft.com/office/drawing/2014/main" id="{6540FC5D-BA7E-423B-AC51-D3A0BBECA6C0}"/>
              </a:ext>
            </a:extLst>
          </p:cNvPr>
          <p:cNvSpPr txBox="1"/>
          <p:nvPr/>
        </p:nvSpPr>
        <p:spPr>
          <a:xfrm flipH="1">
            <a:off x="5638681" y="4793395"/>
            <a:ext cx="1933125" cy="1570069"/>
          </a:xfrm>
          <a:prstGeom prst="rect">
            <a:avLst/>
          </a:prstGeom>
          <a:noFill/>
        </p:spPr>
        <p:txBody>
          <a:bodyPr wrap="square" rtlCol="0">
            <a:spAutoFit/>
          </a:bodyPr>
          <a:lstStyle/>
          <a:p>
            <a:pPr algn="ctr"/>
            <a:r>
              <a:rPr lang="en-SG" sz="3201" dirty="0" err="1">
                <a:latin typeface="#9Slide03 Arima Madurai Black" panose="00000A00000000000000" pitchFamily="2" charset="0"/>
                <a:cs typeface="#9Slide03 Arima Madurai Black" panose="00000A00000000000000" pitchFamily="2" charset="0"/>
              </a:rPr>
              <a:t>Cơn</a:t>
            </a:r>
            <a:r>
              <a:rPr lang="en-SG" sz="3201" dirty="0">
                <a:latin typeface="#9Slide03 Arima Madurai Black" panose="00000A00000000000000" pitchFamily="2" charset="0"/>
                <a:cs typeface="#9Slide03 Arima Madurai Black" panose="00000A00000000000000" pitchFamily="2" charset="0"/>
              </a:rPr>
              <a:t> </a:t>
            </a:r>
            <a:r>
              <a:rPr lang="en-SG" sz="3201" dirty="0" err="1">
                <a:latin typeface="#9Slide03 Arima Madurai Black" panose="00000A00000000000000" pitchFamily="2" charset="0"/>
                <a:cs typeface="#9Slide03 Arima Madurai Black" panose="00000A00000000000000" pitchFamily="2" charset="0"/>
              </a:rPr>
              <a:t>mưa</a:t>
            </a:r>
            <a:r>
              <a:rPr lang="en-SG" sz="3201" dirty="0">
                <a:latin typeface="#9Slide03 Arima Madurai Black" panose="00000A00000000000000" pitchFamily="2" charset="0"/>
                <a:cs typeface="#9Slide03 Arima Madurai Black" panose="00000A00000000000000" pitchFamily="2" charset="0"/>
              </a:rPr>
              <a:t> </a:t>
            </a:r>
            <a:r>
              <a:rPr lang="en-SG" sz="3201" dirty="0" err="1">
                <a:latin typeface="#9Slide03 Arima Madurai Black" panose="00000A00000000000000" pitchFamily="2" charset="0"/>
                <a:cs typeface="#9Slide03 Arima Madurai Black" panose="00000A00000000000000" pitchFamily="2" charset="0"/>
              </a:rPr>
              <a:t>đá</a:t>
            </a:r>
            <a:r>
              <a:rPr lang="en-SG" sz="3201" dirty="0">
                <a:latin typeface="#9Slide03 Arima Madurai Black" panose="00000A00000000000000" pitchFamily="2" charset="0"/>
                <a:cs typeface="#9Slide03 Arima Madurai Black" panose="00000A00000000000000" pitchFamily="2" charset="0"/>
              </a:rPr>
              <a:t> ở </a:t>
            </a:r>
            <a:r>
              <a:rPr lang="en-SG" sz="3201" dirty="0" err="1">
                <a:latin typeface="#9Slide03 Arima Madurai Black" panose="00000A00000000000000" pitchFamily="2" charset="0"/>
                <a:cs typeface="#9Slide03 Arima Madurai Black" panose="00000A00000000000000" pitchFamily="2" charset="0"/>
              </a:rPr>
              <a:t>cuối</a:t>
            </a:r>
            <a:r>
              <a:rPr lang="en-SG" sz="3201" dirty="0">
                <a:latin typeface="#9Slide03 Arima Madurai Black" panose="00000A00000000000000" pitchFamily="2" charset="0"/>
                <a:cs typeface="#9Slide03 Arima Madurai Black" panose="00000A00000000000000" pitchFamily="2" charset="0"/>
              </a:rPr>
              <a:t> </a:t>
            </a:r>
            <a:r>
              <a:rPr lang="en-SG" sz="3201" dirty="0" err="1">
                <a:latin typeface="#9Slide03 Arima Madurai Black" panose="00000A00000000000000" pitchFamily="2" charset="0"/>
                <a:cs typeface="#9Slide03 Arima Madurai Black" panose="00000A00000000000000" pitchFamily="2" charset="0"/>
              </a:rPr>
              <a:t>truyện</a:t>
            </a:r>
            <a:endParaRPr lang="en-SG" sz="3201" dirty="0">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20775913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1000"/>
                                        <p:tgtEl>
                                          <p:spTgt spid="8"/>
                                        </p:tgtEl>
                                      </p:cBhvr>
                                    </p:animEffect>
                                    <p:anim calcmode="lin" valueType="num">
                                      <p:cBhvr>
                                        <p:cTn id="39" dur="1000" fill="hold"/>
                                        <p:tgtEl>
                                          <p:spTgt spid="8"/>
                                        </p:tgtEl>
                                        <p:attrNameLst>
                                          <p:attrName>ppt_x</p:attrName>
                                        </p:attrNameLst>
                                      </p:cBhvr>
                                      <p:tavLst>
                                        <p:tav tm="0">
                                          <p:val>
                                            <p:strVal val="#ppt_x"/>
                                          </p:val>
                                        </p:tav>
                                        <p:tav tm="100000">
                                          <p:val>
                                            <p:strVal val="#ppt_x"/>
                                          </p:val>
                                        </p:tav>
                                      </p:tavLst>
                                    </p:anim>
                                    <p:anim calcmode="lin" valueType="num">
                                      <p:cBhvr>
                                        <p:cTn id="4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1DF0B2-03AE-46C5-96F1-F4FE8AFCE5C0}"/>
              </a:ext>
            </a:extLst>
          </p:cNvPr>
          <p:cNvSpPr/>
          <p:nvPr/>
        </p:nvSpPr>
        <p:spPr>
          <a:xfrm>
            <a:off x="3359603" y="355137"/>
            <a:ext cx="5472795" cy="1015928"/>
          </a:xfrm>
          <a:prstGeom prst="rect">
            <a:avLst/>
          </a:prstGeom>
        </p:spPr>
        <p:txBody>
          <a:bodyPr wrap="none">
            <a:spAutoFit/>
          </a:bodyPr>
          <a:lstStyle/>
          <a:p>
            <a:r>
              <a:rPr lang="en-US" sz="6002" b="1" i="1" dirty="0">
                <a:solidFill>
                  <a:srgbClr val="FF0000"/>
                </a:solidFill>
                <a:latin typeface="#9Slide04 SFU Belle" panose="00000400000000000000" pitchFamily="2" charset="0"/>
                <a:cs typeface="Calibri" panose="020F0502020204030204" pitchFamily="34" charset="0"/>
              </a:rPr>
              <a:t>b/ </a:t>
            </a:r>
            <a:r>
              <a:rPr lang="en-US" sz="6002" b="1" i="1" dirty="0" err="1">
                <a:solidFill>
                  <a:srgbClr val="FF0000"/>
                </a:solidFill>
                <a:latin typeface="#9Slide04 SFU Belle" panose="00000400000000000000" pitchFamily="2" charset="0"/>
                <a:cs typeface="Calibri" panose="020F0502020204030204" pitchFamily="34" charset="0"/>
              </a:rPr>
              <a:t>Vẻ</a:t>
            </a:r>
            <a:r>
              <a:rPr lang="en-US" sz="6002" b="1" i="1" dirty="0">
                <a:solidFill>
                  <a:srgbClr val="FF0000"/>
                </a:solidFill>
                <a:latin typeface="#9Slide04 SFU Belle" panose="00000400000000000000" pitchFamily="2" charset="0"/>
                <a:cs typeface="Calibri" panose="020F0502020204030204" pitchFamily="34" charset="0"/>
              </a:rPr>
              <a:t> </a:t>
            </a:r>
            <a:r>
              <a:rPr lang="en-US" sz="6002" b="1" i="1" dirty="0" err="1">
                <a:solidFill>
                  <a:srgbClr val="FF0000"/>
                </a:solidFill>
                <a:latin typeface="#9Slide04 SFU Belle" panose="00000400000000000000" pitchFamily="2" charset="0"/>
                <a:cs typeface="Calibri" panose="020F0502020204030204" pitchFamily="34" charset="0"/>
              </a:rPr>
              <a:t>đẹp</a:t>
            </a:r>
            <a:r>
              <a:rPr lang="en-US" sz="6002" b="1" i="1" dirty="0">
                <a:solidFill>
                  <a:srgbClr val="FF0000"/>
                </a:solidFill>
                <a:latin typeface="#9Slide04 SFU Belle" panose="00000400000000000000" pitchFamily="2" charset="0"/>
                <a:cs typeface="Calibri" panose="020F0502020204030204" pitchFamily="34" charset="0"/>
              </a:rPr>
              <a:t> </a:t>
            </a:r>
            <a:r>
              <a:rPr lang="en-US" sz="6002" b="1" i="1" dirty="0" err="1">
                <a:solidFill>
                  <a:srgbClr val="FF0000"/>
                </a:solidFill>
                <a:latin typeface="#9Slide04 SFU Belle" panose="00000400000000000000" pitchFamily="2" charset="0"/>
                <a:cs typeface="Calibri" panose="020F0502020204030204" pitchFamily="34" charset="0"/>
              </a:rPr>
              <a:t>riêng</a:t>
            </a:r>
            <a:endParaRPr lang="en-SG" sz="6002" dirty="0">
              <a:solidFill>
                <a:srgbClr val="FF0000"/>
              </a:solidFill>
              <a:latin typeface="#9Slide04 SFU Belle" panose="00000400000000000000" pitchFamily="2" charset="0"/>
            </a:endParaRPr>
          </a:p>
        </p:txBody>
      </p:sp>
      <p:grpSp>
        <p:nvGrpSpPr>
          <p:cNvPr id="30" name="그룹 6">
            <a:extLst>
              <a:ext uri="{FF2B5EF4-FFF2-40B4-BE49-F238E27FC236}">
                <a16:creationId xmlns:a16="http://schemas.microsoft.com/office/drawing/2014/main" id="{36C5F038-F3EC-4CFE-9398-122A074B9111}"/>
              </a:ext>
            </a:extLst>
          </p:cNvPr>
          <p:cNvGrpSpPr/>
          <p:nvPr/>
        </p:nvGrpSpPr>
        <p:grpSpPr>
          <a:xfrm>
            <a:off x="4952702" y="2590582"/>
            <a:ext cx="2616375" cy="3364208"/>
            <a:chOff x="9228771" y="2192407"/>
            <a:chExt cx="1702026" cy="2188512"/>
          </a:xfrm>
        </p:grpSpPr>
        <p:sp>
          <p:nvSpPr>
            <p:cNvPr id="31" name="Regular Pentagon 34">
              <a:extLst>
                <a:ext uri="{FF2B5EF4-FFF2-40B4-BE49-F238E27FC236}">
                  <a16:creationId xmlns:a16="http://schemas.microsoft.com/office/drawing/2014/main" id="{AB4A4B05-9E6E-4A49-864B-365E3ECCE924}"/>
                </a:ext>
              </a:extLst>
            </p:cNvPr>
            <p:cNvSpPr/>
            <p:nvPr/>
          </p:nvSpPr>
          <p:spPr>
            <a:xfrm>
              <a:off x="9696002" y="2192407"/>
              <a:ext cx="1234795" cy="1175995"/>
            </a:xfrm>
            <a:prstGeom prst="round2DiagRect">
              <a:avLst>
                <a:gd name="adj1" fmla="val 50000"/>
                <a:gd name="adj2" fmla="val 0"/>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64" tIns="45732" rIns="91464" bIns="45732" numCol="1" spcCol="0" rtlCol="0" fromWordArt="0" anchor="ctr" anchorCtr="0" forceAA="0" compatLnSpc="1">
              <a:prstTxWarp prst="textNoShape">
                <a:avLst/>
              </a:prstTxWarp>
              <a:noAutofit/>
            </a:bodyPr>
            <a:lstStyle/>
            <a:p>
              <a:pPr algn="ctr"/>
              <a:endParaRPr lang="ko-KR" altLang="en-US" sz="1801">
                <a:solidFill>
                  <a:schemeClr val="tx2"/>
                </a:solidFill>
              </a:endParaRPr>
            </a:p>
          </p:txBody>
        </p:sp>
        <p:sp>
          <p:nvSpPr>
            <p:cNvPr id="32" name="Regular Pentagon 34">
              <a:extLst>
                <a:ext uri="{FF2B5EF4-FFF2-40B4-BE49-F238E27FC236}">
                  <a16:creationId xmlns:a16="http://schemas.microsoft.com/office/drawing/2014/main" id="{DF80550E-7C34-4D25-91A9-E6A1E96A20E2}"/>
                </a:ext>
              </a:extLst>
            </p:cNvPr>
            <p:cNvSpPr/>
            <p:nvPr/>
          </p:nvSpPr>
          <p:spPr>
            <a:xfrm>
              <a:off x="9696002" y="2434342"/>
              <a:ext cx="980763" cy="934060"/>
            </a:xfrm>
            <a:prstGeom prst="round2Diag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64" tIns="45732" rIns="91464" bIns="45732" numCol="1" spcCol="0" rtlCol="0" fromWordArt="0" anchor="ctr" anchorCtr="0" forceAA="0" compatLnSpc="1">
              <a:prstTxWarp prst="textNoShape">
                <a:avLst/>
              </a:prstTxWarp>
              <a:noAutofit/>
            </a:bodyPr>
            <a:lstStyle/>
            <a:p>
              <a:pPr algn="ctr"/>
              <a:endParaRPr lang="ko-KR" altLang="en-US" sz="1801">
                <a:solidFill>
                  <a:schemeClr val="tx2"/>
                </a:solidFill>
              </a:endParaRPr>
            </a:p>
          </p:txBody>
        </p:sp>
        <p:cxnSp>
          <p:nvCxnSpPr>
            <p:cNvPr id="33" name="Straight Arrow Connector 46">
              <a:extLst>
                <a:ext uri="{FF2B5EF4-FFF2-40B4-BE49-F238E27FC236}">
                  <a16:creationId xmlns:a16="http://schemas.microsoft.com/office/drawing/2014/main" id="{08A8D71D-1B37-47C1-BC9A-69832AE101CF}"/>
                </a:ext>
              </a:extLst>
            </p:cNvPr>
            <p:cNvCxnSpPr>
              <a:cxnSpLocks/>
            </p:cNvCxnSpPr>
            <p:nvPr/>
          </p:nvCxnSpPr>
          <p:spPr>
            <a:xfrm>
              <a:off x="9699622" y="3361959"/>
              <a:ext cx="8770" cy="1018960"/>
            </a:xfrm>
            <a:prstGeom prst="straightConnector1">
              <a:avLst/>
            </a:prstGeom>
            <a:ln w="31750">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sp>
          <p:nvSpPr>
            <p:cNvPr id="34" name="Regular Pentagon 33">
              <a:extLst>
                <a:ext uri="{FF2B5EF4-FFF2-40B4-BE49-F238E27FC236}">
                  <a16:creationId xmlns:a16="http://schemas.microsoft.com/office/drawing/2014/main" id="{F10DF703-DF0D-469D-83E8-20364048CE0A}"/>
                </a:ext>
              </a:extLst>
            </p:cNvPr>
            <p:cNvSpPr/>
            <p:nvPr/>
          </p:nvSpPr>
          <p:spPr>
            <a:xfrm>
              <a:off x="9228771" y="2960699"/>
              <a:ext cx="443815" cy="422680"/>
            </a:xfrm>
            <a:prstGeom prst="round2DiagRect">
              <a:avLst>
                <a:gd name="adj1" fmla="val 0"/>
                <a:gd name="adj2" fmla="val 50000"/>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64" tIns="45732" rIns="91464" bIns="45732" numCol="1" spcCol="0" rtlCol="0" fromWordArt="0" anchor="ctr" anchorCtr="0" forceAA="0" compatLnSpc="1">
              <a:prstTxWarp prst="textNoShape">
                <a:avLst/>
              </a:prstTxWarp>
              <a:noAutofit/>
            </a:bodyPr>
            <a:lstStyle/>
            <a:p>
              <a:pPr algn="ctr"/>
              <a:endParaRPr lang="ko-KR" altLang="en-US" sz="1801" dirty="0">
                <a:solidFill>
                  <a:schemeClr val="tx2"/>
                </a:solidFill>
              </a:endParaRPr>
            </a:p>
          </p:txBody>
        </p:sp>
      </p:grpSp>
      <p:grpSp>
        <p:nvGrpSpPr>
          <p:cNvPr id="35" name="그룹 6">
            <a:extLst>
              <a:ext uri="{FF2B5EF4-FFF2-40B4-BE49-F238E27FC236}">
                <a16:creationId xmlns:a16="http://schemas.microsoft.com/office/drawing/2014/main" id="{4D059A90-93E5-4FB0-9FB7-ADE92C71259D}"/>
              </a:ext>
            </a:extLst>
          </p:cNvPr>
          <p:cNvGrpSpPr/>
          <p:nvPr/>
        </p:nvGrpSpPr>
        <p:grpSpPr>
          <a:xfrm>
            <a:off x="1141710" y="2590582"/>
            <a:ext cx="2616375" cy="3364208"/>
            <a:chOff x="9228771" y="2192407"/>
            <a:chExt cx="1702026" cy="2188512"/>
          </a:xfrm>
        </p:grpSpPr>
        <p:sp>
          <p:nvSpPr>
            <p:cNvPr id="36" name="Regular Pentagon 34">
              <a:extLst>
                <a:ext uri="{FF2B5EF4-FFF2-40B4-BE49-F238E27FC236}">
                  <a16:creationId xmlns:a16="http://schemas.microsoft.com/office/drawing/2014/main" id="{2FABD552-EC6A-4D06-BEEA-C73E6F5842A2}"/>
                </a:ext>
              </a:extLst>
            </p:cNvPr>
            <p:cNvSpPr/>
            <p:nvPr/>
          </p:nvSpPr>
          <p:spPr>
            <a:xfrm>
              <a:off x="9696002" y="2192407"/>
              <a:ext cx="1234795" cy="1175995"/>
            </a:xfrm>
            <a:prstGeom prst="round2DiagRect">
              <a:avLst>
                <a:gd name="adj1" fmla="val 50000"/>
                <a:gd name="adj2" fmla="val 0"/>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64" tIns="45732" rIns="91464" bIns="45732" numCol="1" spcCol="0" rtlCol="0" fromWordArt="0" anchor="ctr" anchorCtr="0" forceAA="0" compatLnSpc="1">
              <a:prstTxWarp prst="textNoShape">
                <a:avLst/>
              </a:prstTxWarp>
              <a:noAutofit/>
            </a:bodyPr>
            <a:lstStyle/>
            <a:p>
              <a:pPr algn="ctr"/>
              <a:endParaRPr lang="ko-KR" altLang="en-US" sz="1801">
                <a:solidFill>
                  <a:schemeClr val="tx2"/>
                </a:solidFill>
              </a:endParaRPr>
            </a:p>
          </p:txBody>
        </p:sp>
        <p:sp>
          <p:nvSpPr>
            <p:cNvPr id="38" name="Regular Pentagon 34">
              <a:extLst>
                <a:ext uri="{FF2B5EF4-FFF2-40B4-BE49-F238E27FC236}">
                  <a16:creationId xmlns:a16="http://schemas.microsoft.com/office/drawing/2014/main" id="{14B7AB81-76FC-4195-9C7A-AD6481762A05}"/>
                </a:ext>
              </a:extLst>
            </p:cNvPr>
            <p:cNvSpPr/>
            <p:nvPr/>
          </p:nvSpPr>
          <p:spPr>
            <a:xfrm>
              <a:off x="9696002" y="2434342"/>
              <a:ext cx="980763" cy="934060"/>
            </a:xfrm>
            <a:prstGeom prst="round2DiagRect">
              <a:avLst>
                <a:gd name="adj1" fmla="val 500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64" tIns="45732" rIns="91464" bIns="45732" numCol="1" spcCol="0" rtlCol="0" fromWordArt="0" anchor="ctr" anchorCtr="0" forceAA="0" compatLnSpc="1">
              <a:prstTxWarp prst="textNoShape">
                <a:avLst/>
              </a:prstTxWarp>
              <a:noAutofit/>
            </a:bodyPr>
            <a:lstStyle/>
            <a:p>
              <a:pPr algn="ctr"/>
              <a:endParaRPr lang="ko-KR" altLang="en-US" sz="1801">
                <a:solidFill>
                  <a:schemeClr val="tx2"/>
                </a:solidFill>
              </a:endParaRPr>
            </a:p>
          </p:txBody>
        </p:sp>
        <p:cxnSp>
          <p:nvCxnSpPr>
            <p:cNvPr id="40" name="Straight Arrow Connector 46">
              <a:extLst>
                <a:ext uri="{FF2B5EF4-FFF2-40B4-BE49-F238E27FC236}">
                  <a16:creationId xmlns:a16="http://schemas.microsoft.com/office/drawing/2014/main" id="{E341F81A-B364-4995-8CE7-36F5B6413685}"/>
                </a:ext>
              </a:extLst>
            </p:cNvPr>
            <p:cNvCxnSpPr>
              <a:cxnSpLocks/>
            </p:cNvCxnSpPr>
            <p:nvPr/>
          </p:nvCxnSpPr>
          <p:spPr>
            <a:xfrm>
              <a:off x="9699622" y="3361959"/>
              <a:ext cx="8770" cy="1018960"/>
            </a:xfrm>
            <a:prstGeom prst="straightConnector1">
              <a:avLst/>
            </a:prstGeom>
            <a:ln w="31750">
              <a:solidFill>
                <a:schemeClr val="accent2"/>
              </a:solidFill>
              <a:tailEnd type="oval" w="lg" len="lg"/>
            </a:ln>
          </p:spPr>
          <p:style>
            <a:lnRef idx="1">
              <a:schemeClr val="accent1"/>
            </a:lnRef>
            <a:fillRef idx="0">
              <a:schemeClr val="accent1"/>
            </a:fillRef>
            <a:effectRef idx="0">
              <a:schemeClr val="accent1"/>
            </a:effectRef>
            <a:fontRef idx="minor">
              <a:schemeClr val="tx1"/>
            </a:fontRef>
          </p:style>
        </p:cxnSp>
        <p:sp>
          <p:nvSpPr>
            <p:cNvPr id="41" name="Regular Pentagon 33">
              <a:extLst>
                <a:ext uri="{FF2B5EF4-FFF2-40B4-BE49-F238E27FC236}">
                  <a16:creationId xmlns:a16="http://schemas.microsoft.com/office/drawing/2014/main" id="{02084CDC-B9BD-4D7B-AE9E-C1B4148DF09A}"/>
                </a:ext>
              </a:extLst>
            </p:cNvPr>
            <p:cNvSpPr/>
            <p:nvPr/>
          </p:nvSpPr>
          <p:spPr>
            <a:xfrm>
              <a:off x="9228771" y="2960699"/>
              <a:ext cx="443815" cy="422680"/>
            </a:xfrm>
            <a:prstGeom prst="round2DiagRect">
              <a:avLst>
                <a:gd name="adj1" fmla="val 0"/>
                <a:gd name="adj2" fmla="val 50000"/>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64" tIns="45732" rIns="91464" bIns="45732" numCol="1" spcCol="0" rtlCol="0" fromWordArt="0" anchor="ctr" anchorCtr="0" forceAA="0" compatLnSpc="1">
              <a:prstTxWarp prst="textNoShape">
                <a:avLst/>
              </a:prstTxWarp>
              <a:noAutofit/>
            </a:bodyPr>
            <a:lstStyle/>
            <a:p>
              <a:pPr algn="ctr"/>
              <a:endParaRPr lang="ko-KR" altLang="en-US" sz="1801" dirty="0">
                <a:solidFill>
                  <a:schemeClr val="tx2"/>
                </a:solidFill>
              </a:endParaRPr>
            </a:p>
          </p:txBody>
        </p:sp>
      </p:grpSp>
      <p:grpSp>
        <p:nvGrpSpPr>
          <p:cNvPr id="42" name="그룹 6">
            <a:extLst>
              <a:ext uri="{FF2B5EF4-FFF2-40B4-BE49-F238E27FC236}">
                <a16:creationId xmlns:a16="http://schemas.microsoft.com/office/drawing/2014/main" id="{7092BEE5-15AE-42B5-9B44-8D4BE7D48F1D}"/>
              </a:ext>
            </a:extLst>
          </p:cNvPr>
          <p:cNvGrpSpPr/>
          <p:nvPr/>
        </p:nvGrpSpPr>
        <p:grpSpPr>
          <a:xfrm>
            <a:off x="8510135" y="2556834"/>
            <a:ext cx="2616375" cy="3364208"/>
            <a:chOff x="9228771" y="2192407"/>
            <a:chExt cx="1702026" cy="2188512"/>
          </a:xfrm>
        </p:grpSpPr>
        <p:sp>
          <p:nvSpPr>
            <p:cNvPr id="43" name="Regular Pentagon 34">
              <a:extLst>
                <a:ext uri="{FF2B5EF4-FFF2-40B4-BE49-F238E27FC236}">
                  <a16:creationId xmlns:a16="http://schemas.microsoft.com/office/drawing/2014/main" id="{756B4E6D-4525-4239-BCF5-59A3611C2B99}"/>
                </a:ext>
              </a:extLst>
            </p:cNvPr>
            <p:cNvSpPr/>
            <p:nvPr/>
          </p:nvSpPr>
          <p:spPr>
            <a:xfrm>
              <a:off x="9696002" y="2192407"/>
              <a:ext cx="1234795" cy="1175995"/>
            </a:xfrm>
            <a:prstGeom prst="round2DiagRect">
              <a:avLst>
                <a:gd name="adj1" fmla="val 50000"/>
                <a:gd name="adj2" fmla="val 0"/>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64" tIns="45732" rIns="91464" bIns="45732" numCol="1" spcCol="0" rtlCol="0" fromWordArt="0" anchor="ctr" anchorCtr="0" forceAA="0" compatLnSpc="1">
              <a:prstTxWarp prst="textNoShape">
                <a:avLst/>
              </a:prstTxWarp>
              <a:noAutofit/>
            </a:bodyPr>
            <a:lstStyle/>
            <a:p>
              <a:pPr algn="ctr"/>
              <a:endParaRPr lang="ko-KR" altLang="en-US" sz="1801">
                <a:solidFill>
                  <a:schemeClr val="tx2"/>
                </a:solidFill>
              </a:endParaRPr>
            </a:p>
          </p:txBody>
        </p:sp>
        <p:sp>
          <p:nvSpPr>
            <p:cNvPr id="44" name="Regular Pentagon 34">
              <a:extLst>
                <a:ext uri="{FF2B5EF4-FFF2-40B4-BE49-F238E27FC236}">
                  <a16:creationId xmlns:a16="http://schemas.microsoft.com/office/drawing/2014/main" id="{887143D9-292C-438F-9C3B-869B4D86C0C2}"/>
                </a:ext>
              </a:extLst>
            </p:cNvPr>
            <p:cNvSpPr/>
            <p:nvPr/>
          </p:nvSpPr>
          <p:spPr>
            <a:xfrm>
              <a:off x="9696002" y="2434342"/>
              <a:ext cx="980763" cy="934060"/>
            </a:xfrm>
            <a:prstGeom prst="round2DiagRect">
              <a:avLst>
                <a:gd name="adj1" fmla="val 50000"/>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64" tIns="45732" rIns="91464" bIns="45732" numCol="1" spcCol="0" rtlCol="0" fromWordArt="0" anchor="ctr" anchorCtr="0" forceAA="0" compatLnSpc="1">
              <a:prstTxWarp prst="textNoShape">
                <a:avLst/>
              </a:prstTxWarp>
              <a:noAutofit/>
            </a:bodyPr>
            <a:lstStyle/>
            <a:p>
              <a:pPr algn="ctr"/>
              <a:endParaRPr lang="ko-KR" altLang="en-US" sz="1801">
                <a:solidFill>
                  <a:schemeClr val="tx2"/>
                </a:solidFill>
              </a:endParaRPr>
            </a:p>
          </p:txBody>
        </p:sp>
        <p:cxnSp>
          <p:nvCxnSpPr>
            <p:cNvPr id="45" name="Straight Arrow Connector 46">
              <a:extLst>
                <a:ext uri="{FF2B5EF4-FFF2-40B4-BE49-F238E27FC236}">
                  <a16:creationId xmlns:a16="http://schemas.microsoft.com/office/drawing/2014/main" id="{AEE124D2-714B-4381-A911-7E7908B79EE0}"/>
                </a:ext>
              </a:extLst>
            </p:cNvPr>
            <p:cNvCxnSpPr>
              <a:cxnSpLocks/>
            </p:cNvCxnSpPr>
            <p:nvPr/>
          </p:nvCxnSpPr>
          <p:spPr>
            <a:xfrm>
              <a:off x="9699622" y="3361959"/>
              <a:ext cx="8770" cy="1018960"/>
            </a:xfrm>
            <a:prstGeom prst="straightConnector1">
              <a:avLst/>
            </a:prstGeom>
            <a:ln w="31750">
              <a:solidFill>
                <a:schemeClr val="accent3"/>
              </a:solidFill>
              <a:tailEnd type="oval" w="lg" len="lg"/>
            </a:ln>
          </p:spPr>
          <p:style>
            <a:lnRef idx="1">
              <a:schemeClr val="accent1"/>
            </a:lnRef>
            <a:fillRef idx="0">
              <a:schemeClr val="accent1"/>
            </a:fillRef>
            <a:effectRef idx="0">
              <a:schemeClr val="accent1"/>
            </a:effectRef>
            <a:fontRef idx="minor">
              <a:schemeClr val="tx1"/>
            </a:fontRef>
          </p:style>
        </p:cxnSp>
        <p:sp>
          <p:nvSpPr>
            <p:cNvPr id="46" name="Regular Pentagon 33">
              <a:extLst>
                <a:ext uri="{FF2B5EF4-FFF2-40B4-BE49-F238E27FC236}">
                  <a16:creationId xmlns:a16="http://schemas.microsoft.com/office/drawing/2014/main" id="{092D4149-9A7F-49A6-9C37-AB3122B09494}"/>
                </a:ext>
              </a:extLst>
            </p:cNvPr>
            <p:cNvSpPr/>
            <p:nvPr/>
          </p:nvSpPr>
          <p:spPr>
            <a:xfrm>
              <a:off x="9228771" y="2960699"/>
              <a:ext cx="443815" cy="422680"/>
            </a:xfrm>
            <a:prstGeom prst="round2DiagRect">
              <a:avLst>
                <a:gd name="adj1" fmla="val 0"/>
                <a:gd name="adj2" fmla="val 50000"/>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64" tIns="45732" rIns="91464" bIns="45732" numCol="1" spcCol="0" rtlCol="0" fromWordArt="0" anchor="ctr" anchorCtr="0" forceAA="0" compatLnSpc="1">
              <a:prstTxWarp prst="textNoShape">
                <a:avLst/>
              </a:prstTxWarp>
              <a:noAutofit/>
            </a:bodyPr>
            <a:lstStyle/>
            <a:p>
              <a:pPr algn="ctr"/>
              <a:endParaRPr lang="ko-KR" altLang="en-US" sz="1801" dirty="0">
                <a:solidFill>
                  <a:schemeClr val="tx2"/>
                </a:solidFill>
              </a:endParaRPr>
            </a:p>
          </p:txBody>
        </p:sp>
      </p:grpSp>
      <p:sp>
        <p:nvSpPr>
          <p:cNvPr id="47" name="Rounded Rectangle 5">
            <a:extLst>
              <a:ext uri="{FF2B5EF4-FFF2-40B4-BE49-F238E27FC236}">
                <a16:creationId xmlns:a16="http://schemas.microsoft.com/office/drawing/2014/main" id="{4F9971EC-BFA9-432A-8264-2426FAFAEAA5}"/>
              </a:ext>
            </a:extLst>
          </p:cNvPr>
          <p:cNvSpPr/>
          <p:nvPr/>
        </p:nvSpPr>
        <p:spPr>
          <a:xfrm flipH="1">
            <a:off x="5132677" y="3950136"/>
            <a:ext cx="350089" cy="288802"/>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1801" dirty="0"/>
          </a:p>
        </p:txBody>
      </p:sp>
      <p:sp>
        <p:nvSpPr>
          <p:cNvPr id="48" name="Teardrop 1">
            <a:extLst>
              <a:ext uri="{FF2B5EF4-FFF2-40B4-BE49-F238E27FC236}">
                <a16:creationId xmlns:a16="http://schemas.microsoft.com/office/drawing/2014/main" id="{F2331F4F-6BD9-4A8B-8DB3-D208C8E3958D}"/>
              </a:ext>
            </a:extLst>
          </p:cNvPr>
          <p:cNvSpPr/>
          <p:nvPr/>
        </p:nvSpPr>
        <p:spPr>
          <a:xfrm rot="18805991">
            <a:off x="8680402" y="3903715"/>
            <a:ext cx="357965" cy="354230"/>
          </a:xfrm>
          <a:custGeom>
            <a:avLst/>
            <a:gdLst/>
            <a:ahLst/>
            <a:cxnLst/>
            <a:rect l="l" t="t" r="r" b="b"/>
            <a:pathLst>
              <a:path w="1807241" h="1788383">
                <a:moveTo>
                  <a:pt x="712876" y="1117592"/>
                </a:moveTo>
                <a:cubicBezTo>
                  <a:pt x="771173" y="1181828"/>
                  <a:pt x="811089" y="1255910"/>
                  <a:pt x="847925" y="1348018"/>
                </a:cubicBezTo>
                <a:cubicBezTo>
                  <a:pt x="814544" y="1418896"/>
                  <a:pt x="753893" y="1474052"/>
                  <a:pt x="679064" y="1498332"/>
                </a:cubicBezTo>
                <a:lnTo>
                  <a:pt x="308226" y="1106637"/>
                </a:lnTo>
                <a:cubicBezTo>
                  <a:pt x="336560" y="1033247"/>
                  <a:pt x="394949" y="975701"/>
                  <a:pt x="467546" y="946245"/>
                </a:cubicBezTo>
                <a:cubicBezTo>
                  <a:pt x="577903" y="998968"/>
                  <a:pt x="654580" y="1053357"/>
                  <a:pt x="712876" y="1117592"/>
                </a:cubicBezTo>
                <a:close/>
                <a:moveTo>
                  <a:pt x="1038527" y="398886"/>
                </a:moveTo>
                <a:lnTo>
                  <a:pt x="1405560" y="786562"/>
                </a:lnTo>
                <a:cubicBezTo>
                  <a:pt x="1374476" y="799049"/>
                  <a:pt x="1340402" y="804299"/>
                  <a:pt x="1305054" y="803332"/>
                </a:cubicBezTo>
                <a:lnTo>
                  <a:pt x="1008167" y="795212"/>
                </a:lnTo>
                <a:lnTo>
                  <a:pt x="1016288" y="498325"/>
                </a:lnTo>
                <a:cubicBezTo>
                  <a:pt x="1017255" y="462976"/>
                  <a:pt x="1024360" y="429240"/>
                  <a:pt x="1038527" y="398886"/>
                </a:cubicBezTo>
                <a:close/>
                <a:moveTo>
                  <a:pt x="1097925" y="218888"/>
                </a:moveTo>
                <a:cubicBezTo>
                  <a:pt x="992582" y="279303"/>
                  <a:pt x="921871" y="392886"/>
                  <a:pt x="921053" y="523256"/>
                </a:cubicBezTo>
                <a:lnTo>
                  <a:pt x="919136" y="828763"/>
                </a:lnTo>
                <a:lnTo>
                  <a:pt x="830924" y="915875"/>
                </a:lnTo>
                <a:lnTo>
                  <a:pt x="525417" y="913958"/>
                </a:lnTo>
                <a:cubicBezTo>
                  <a:pt x="403891" y="913196"/>
                  <a:pt x="296188" y="973343"/>
                  <a:pt x="234366" y="1067831"/>
                </a:cubicBezTo>
                <a:lnTo>
                  <a:pt x="710285" y="1570519"/>
                </a:lnTo>
                <a:cubicBezTo>
                  <a:pt x="811872" y="1510375"/>
                  <a:pt x="878808" y="1399439"/>
                  <a:pt x="879603" y="1272618"/>
                </a:cubicBezTo>
                <a:lnTo>
                  <a:pt x="881520" y="967111"/>
                </a:lnTo>
                <a:lnTo>
                  <a:pt x="969732" y="879999"/>
                </a:lnTo>
                <a:lnTo>
                  <a:pt x="1275239" y="881916"/>
                </a:lnTo>
                <a:cubicBezTo>
                  <a:pt x="1400271" y="882701"/>
                  <a:pt x="1510670" y="819011"/>
                  <a:pt x="1573529" y="721242"/>
                </a:cubicBezTo>
                <a:close/>
                <a:moveTo>
                  <a:pt x="1162945" y="27894"/>
                </a:moveTo>
                <a:lnTo>
                  <a:pt x="1782798" y="682611"/>
                </a:lnTo>
                <a:cubicBezTo>
                  <a:pt x="1816692" y="718411"/>
                  <a:pt x="1815147" y="774907"/>
                  <a:pt x="1779347" y="808801"/>
                </a:cubicBezTo>
                <a:cubicBezTo>
                  <a:pt x="1743547" y="842694"/>
                  <a:pt x="1687050" y="841149"/>
                  <a:pt x="1653157" y="805349"/>
                </a:cubicBezTo>
                <a:lnTo>
                  <a:pt x="1644015" y="795693"/>
                </a:lnTo>
                <a:cubicBezTo>
                  <a:pt x="1561789" y="910282"/>
                  <a:pt x="1426630" y="983636"/>
                  <a:pt x="1274606" y="982683"/>
                </a:cubicBezTo>
                <a:lnTo>
                  <a:pt x="980378" y="980836"/>
                </a:lnTo>
                <a:lnTo>
                  <a:pt x="980378" y="1270380"/>
                </a:lnTo>
                <a:cubicBezTo>
                  <a:pt x="980378" y="1427425"/>
                  <a:pt x="901198" y="1565976"/>
                  <a:pt x="779756" y="1647056"/>
                </a:cubicBezTo>
                <a:cubicBezTo>
                  <a:pt x="807405" y="1681913"/>
                  <a:pt x="803595" y="1732594"/>
                  <a:pt x="770486" y="1763941"/>
                </a:cubicBezTo>
                <a:cubicBezTo>
                  <a:pt x="734686" y="1797834"/>
                  <a:pt x="678189" y="1796289"/>
                  <a:pt x="644296" y="1760489"/>
                </a:cubicBezTo>
                <a:lnTo>
                  <a:pt x="24442" y="1105772"/>
                </a:lnTo>
                <a:cubicBezTo>
                  <a:pt x="-9451" y="1069973"/>
                  <a:pt x="-7906" y="1013476"/>
                  <a:pt x="27894" y="979583"/>
                </a:cubicBezTo>
                <a:cubicBezTo>
                  <a:pt x="63694" y="945689"/>
                  <a:pt x="120190" y="947235"/>
                  <a:pt x="154084" y="983034"/>
                </a:cubicBezTo>
                <a:lnTo>
                  <a:pt x="163237" y="992702"/>
                </a:lnTo>
                <a:cubicBezTo>
                  <a:pt x="244774" y="882877"/>
                  <a:pt x="375836" y="813180"/>
                  <a:pt x="523178" y="813180"/>
                </a:cubicBezTo>
                <a:lnTo>
                  <a:pt x="818460" y="813180"/>
                </a:lnTo>
                <a:lnTo>
                  <a:pt x="820284" y="522622"/>
                </a:lnTo>
                <a:cubicBezTo>
                  <a:pt x="821285" y="363119"/>
                  <a:pt x="903845" y="223207"/>
                  <a:pt x="1028952" y="143673"/>
                </a:cubicBezTo>
                <a:cubicBezTo>
                  <a:pt x="999689" y="108599"/>
                  <a:pt x="1002953" y="56445"/>
                  <a:pt x="1036755" y="24443"/>
                </a:cubicBezTo>
                <a:cubicBezTo>
                  <a:pt x="1072555" y="-9451"/>
                  <a:pt x="1129052" y="-7906"/>
                  <a:pt x="1162945" y="2789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64" tIns="45732" rIns="91464" bIns="45732"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1801" dirty="0">
              <a:solidFill>
                <a:schemeClr val="tx1"/>
              </a:solidFill>
            </a:endParaRPr>
          </a:p>
        </p:txBody>
      </p:sp>
      <p:sp>
        <p:nvSpPr>
          <p:cNvPr id="49" name="Rectangle 9">
            <a:extLst>
              <a:ext uri="{FF2B5EF4-FFF2-40B4-BE49-F238E27FC236}">
                <a16:creationId xmlns:a16="http://schemas.microsoft.com/office/drawing/2014/main" id="{24774415-B8CB-4995-B390-45007102DB98}"/>
              </a:ext>
            </a:extLst>
          </p:cNvPr>
          <p:cNvSpPr/>
          <p:nvPr/>
        </p:nvSpPr>
        <p:spPr>
          <a:xfrm>
            <a:off x="1352964" y="3907176"/>
            <a:ext cx="332303" cy="331762"/>
          </a:xfrm>
          <a:custGeom>
            <a:avLst/>
            <a:gdLst/>
            <a:ahLst/>
            <a:cxnLst/>
            <a:rect l="l" t="t" r="r" b="b"/>
            <a:pathLst>
              <a:path w="3228210" h="3222968">
                <a:moveTo>
                  <a:pt x="1619999" y="642446"/>
                </a:moveTo>
                <a:lnTo>
                  <a:pt x="2664115" y="1686562"/>
                </a:lnTo>
                <a:lnTo>
                  <a:pt x="2664116" y="1686562"/>
                </a:lnTo>
                <a:lnTo>
                  <a:pt x="2664116" y="3222968"/>
                </a:lnTo>
                <a:lnTo>
                  <a:pt x="2015013" y="3222968"/>
                </a:lnTo>
                <a:lnTo>
                  <a:pt x="2015013" y="2511495"/>
                </a:lnTo>
                <a:cubicBezTo>
                  <a:pt x="2015013" y="2399422"/>
                  <a:pt x="1924159" y="2308568"/>
                  <a:pt x="1812086" y="2308568"/>
                </a:cubicBezTo>
                <a:lnTo>
                  <a:pt x="1427912" y="2308568"/>
                </a:lnTo>
                <a:cubicBezTo>
                  <a:pt x="1315839" y="2308568"/>
                  <a:pt x="1224985" y="2399422"/>
                  <a:pt x="1224985" y="2511495"/>
                </a:cubicBezTo>
                <a:lnTo>
                  <a:pt x="1224985" y="3222968"/>
                </a:lnTo>
                <a:lnTo>
                  <a:pt x="575882" y="3222968"/>
                </a:lnTo>
                <a:lnTo>
                  <a:pt x="575882" y="1686562"/>
                </a:lnTo>
                <a:lnTo>
                  <a:pt x="575884" y="1686562"/>
                </a:lnTo>
                <a:close/>
                <a:moveTo>
                  <a:pt x="509997" y="122689"/>
                </a:moveTo>
                <a:lnTo>
                  <a:pt x="942045" y="122689"/>
                </a:lnTo>
                <a:lnTo>
                  <a:pt x="942045" y="542556"/>
                </a:lnTo>
                <a:lnTo>
                  <a:pt x="509997" y="974604"/>
                </a:lnTo>
                <a:close/>
                <a:moveTo>
                  <a:pt x="1620001" y="7099"/>
                </a:moveTo>
                <a:lnTo>
                  <a:pt x="3228210" y="1686560"/>
                </a:lnTo>
                <a:lnTo>
                  <a:pt x="2900441" y="1686560"/>
                </a:lnTo>
                <a:lnTo>
                  <a:pt x="1620001" y="349390"/>
                </a:lnTo>
                <a:close/>
                <a:moveTo>
                  <a:pt x="1619999" y="0"/>
                </a:moveTo>
                <a:lnTo>
                  <a:pt x="1619999" y="342291"/>
                </a:lnTo>
                <a:lnTo>
                  <a:pt x="330172" y="1679462"/>
                </a:lnTo>
                <a:lnTo>
                  <a:pt x="0" y="167946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64" tIns="45732" rIns="91464" bIns="45732"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1801" dirty="0"/>
          </a:p>
        </p:txBody>
      </p:sp>
      <p:sp>
        <p:nvSpPr>
          <p:cNvPr id="53" name="TextBox 52">
            <a:extLst>
              <a:ext uri="{FF2B5EF4-FFF2-40B4-BE49-F238E27FC236}">
                <a16:creationId xmlns:a16="http://schemas.microsoft.com/office/drawing/2014/main" id="{E40E32C4-11B7-4D4E-B306-DA7D30B66B20}"/>
              </a:ext>
            </a:extLst>
          </p:cNvPr>
          <p:cNvSpPr txBox="1"/>
          <p:nvPr/>
        </p:nvSpPr>
        <p:spPr>
          <a:xfrm flipH="1">
            <a:off x="1939692" y="3189920"/>
            <a:ext cx="1336174" cy="1077499"/>
          </a:xfrm>
          <a:prstGeom prst="rect">
            <a:avLst/>
          </a:prstGeom>
          <a:noFill/>
        </p:spPr>
        <p:txBody>
          <a:bodyPr wrap="square" rtlCol="0">
            <a:spAutoFit/>
          </a:bodyPr>
          <a:lstStyle/>
          <a:p>
            <a:pPr algn="ctr"/>
            <a:r>
              <a:rPr lang="en-SG" sz="3201" dirty="0" err="1">
                <a:solidFill>
                  <a:schemeClr val="bg1"/>
                </a:solidFill>
                <a:latin typeface="#9Slide03 Arima Madurai Black" panose="00000A00000000000000" pitchFamily="2" charset="0"/>
                <a:cs typeface="#9Slide03 Arima Madurai Black" panose="00000A00000000000000" pitchFamily="2" charset="0"/>
              </a:rPr>
              <a:t>Chị</a:t>
            </a:r>
            <a:r>
              <a:rPr lang="en-SG" sz="3201" dirty="0">
                <a:solidFill>
                  <a:schemeClr val="bg1"/>
                </a:solidFill>
                <a:latin typeface="#9Slide03 Arima Madurai Black" panose="00000A00000000000000" pitchFamily="2" charset="0"/>
                <a:cs typeface="#9Slide03 Arima Madurai Black" panose="00000A00000000000000" pitchFamily="2" charset="0"/>
              </a:rPr>
              <a:t> Thao</a:t>
            </a:r>
          </a:p>
        </p:txBody>
      </p:sp>
      <p:sp>
        <p:nvSpPr>
          <p:cNvPr id="54" name="TextBox 53">
            <a:extLst>
              <a:ext uri="{FF2B5EF4-FFF2-40B4-BE49-F238E27FC236}">
                <a16:creationId xmlns:a16="http://schemas.microsoft.com/office/drawing/2014/main" id="{7E5EEC65-E70E-4104-929D-FCEBE45492E8}"/>
              </a:ext>
            </a:extLst>
          </p:cNvPr>
          <p:cNvSpPr txBox="1"/>
          <p:nvPr/>
        </p:nvSpPr>
        <p:spPr>
          <a:xfrm flipH="1">
            <a:off x="9196114" y="3189920"/>
            <a:ext cx="1693574" cy="1077499"/>
          </a:xfrm>
          <a:prstGeom prst="rect">
            <a:avLst/>
          </a:prstGeom>
          <a:noFill/>
        </p:spPr>
        <p:txBody>
          <a:bodyPr wrap="square" rtlCol="0">
            <a:spAutoFit/>
          </a:bodyPr>
          <a:lstStyle/>
          <a:p>
            <a:pPr algn="ctr"/>
            <a:r>
              <a:rPr lang="en-SG" sz="3201" dirty="0" err="1">
                <a:solidFill>
                  <a:schemeClr val="bg1"/>
                </a:solidFill>
                <a:latin typeface="#9Slide03 Arima Madurai Black" panose="00000A00000000000000" pitchFamily="2" charset="0"/>
                <a:cs typeface="#9Slide03 Arima Madurai Black" panose="00000A00000000000000" pitchFamily="2" charset="0"/>
              </a:rPr>
              <a:t>Phương</a:t>
            </a:r>
            <a:r>
              <a:rPr lang="en-SG" sz="3201" dirty="0">
                <a:solidFill>
                  <a:schemeClr val="bg1"/>
                </a:solidFill>
                <a:latin typeface="#9Slide03 Arima Madurai Black" panose="00000A00000000000000" pitchFamily="2" charset="0"/>
                <a:cs typeface="#9Slide03 Arima Madurai Black" panose="00000A00000000000000" pitchFamily="2" charset="0"/>
              </a:rPr>
              <a:t> </a:t>
            </a:r>
            <a:r>
              <a:rPr lang="en-SG" sz="3201" dirty="0" err="1">
                <a:solidFill>
                  <a:schemeClr val="bg1"/>
                </a:solidFill>
                <a:latin typeface="#9Slide03 Arima Madurai Black" panose="00000A00000000000000" pitchFamily="2" charset="0"/>
                <a:cs typeface="#9Slide03 Arima Madurai Black" panose="00000A00000000000000" pitchFamily="2" charset="0"/>
              </a:rPr>
              <a:t>Định</a:t>
            </a:r>
            <a:endParaRPr lang="en-SG" sz="3201" dirty="0">
              <a:solidFill>
                <a:schemeClr val="bg1"/>
              </a:solidFill>
              <a:latin typeface="#9Slide03 Arima Madurai Black" panose="00000A00000000000000" pitchFamily="2" charset="0"/>
              <a:cs typeface="#9Slide03 Arima Madurai Black" panose="00000A00000000000000" pitchFamily="2" charset="0"/>
            </a:endParaRPr>
          </a:p>
        </p:txBody>
      </p:sp>
      <p:sp>
        <p:nvSpPr>
          <p:cNvPr id="55" name="TextBox 54">
            <a:extLst>
              <a:ext uri="{FF2B5EF4-FFF2-40B4-BE49-F238E27FC236}">
                <a16:creationId xmlns:a16="http://schemas.microsoft.com/office/drawing/2014/main" id="{79D63F8C-E390-46ED-BA09-F78F35AAD0D2}"/>
              </a:ext>
            </a:extLst>
          </p:cNvPr>
          <p:cNvSpPr txBox="1"/>
          <p:nvPr/>
        </p:nvSpPr>
        <p:spPr>
          <a:xfrm flipH="1">
            <a:off x="5714901" y="3377612"/>
            <a:ext cx="1462469" cy="584927"/>
          </a:xfrm>
          <a:prstGeom prst="rect">
            <a:avLst/>
          </a:prstGeom>
          <a:noFill/>
        </p:spPr>
        <p:txBody>
          <a:bodyPr wrap="square" rtlCol="0">
            <a:spAutoFit/>
          </a:bodyPr>
          <a:lstStyle/>
          <a:p>
            <a:pPr algn="ctr"/>
            <a:r>
              <a:rPr lang="en-SG" sz="3201" dirty="0" err="1">
                <a:solidFill>
                  <a:schemeClr val="bg1"/>
                </a:solidFill>
                <a:latin typeface="#9Slide03 Arima Madurai Black" panose="00000A00000000000000" pitchFamily="2" charset="0"/>
                <a:cs typeface="#9Slide03 Arima Madurai Black" panose="00000A00000000000000" pitchFamily="2" charset="0"/>
              </a:rPr>
              <a:t>Nho</a:t>
            </a:r>
            <a:endParaRPr lang="en-SG" sz="3201" dirty="0">
              <a:solidFill>
                <a:schemeClr val="bg1"/>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28878897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down)">
                                      <p:cBhvr>
                                        <p:cTn id="12" dur="500"/>
                                        <p:tgtEl>
                                          <p:spTgt spid="53"/>
                                        </p:tgtEl>
                                      </p:cBhvr>
                                    </p:animEffect>
                                  </p:childTnLst>
                                </p:cTn>
                              </p:par>
                              <p:par>
                                <p:cTn id="13" presetID="22" presetClass="entr" presetSubtype="4"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down)">
                                      <p:cBhvr>
                                        <p:cTn id="15" dur="500"/>
                                        <p:tgtEl>
                                          <p:spTgt spid="3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wipe(down)">
                                      <p:cBhvr>
                                        <p:cTn id="18" dur="500"/>
                                        <p:tgtEl>
                                          <p:spTgt spid="4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wipe(down)">
                                      <p:cBhvr>
                                        <p:cTn id="23" dur="500"/>
                                        <p:tgtEl>
                                          <p:spTgt spid="55"/>
                                        </p:tgtEl>
                                      </p:cBhvr>
                                    </p:animEffect>
                                  </p:childTnLst>
                                </p:cTn>
                              </p:par>
                              <p:par>
                                <p:cTn id="24" presetID="22" presetClass="entr" presetSubtype="4"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ipe(down)">
                                      <p:cBhvr>
                                        <p:cTn id="26" dur="500"/>
                                        <p:tgtEl>
                                          <p:spTgt spid="30"/>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wipe(down)">
                                      <p:cBhvr>
                                        <p:cTn id="29" dur="500"/>
                                        <p:tgtEl>
                                          <p:spTgt spid="4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wipe(down)">
                                      <p:cBhvr>
                                        <p:cTn id="34" dur="500"/>
                                        <p:tgtEl>
                                          <p:spTgt spid="54"/>
                                        </p:tgtEl>
                                      </p:cBhvr>
                                    </p:animEffect>
                                  </p:childTnLst>
                                </p:cTn>
                              </p:par>
                              <p:par>
                                <p:cTn id="35" presetID="22" presetClass="entr" presetSubtype="4" fill="hold" nodeType="with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wipe(down)">
                                      <p:cBhvr>
                                        <p:cTn id="37" dur="500"/>
                                        <p:tgtEl>
                                          <p:spTgt spid="42"/>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48"/>
                                        </p:tgtEl>
                                        <p:attrNameLst>
                                          <p:attrName>style.visibility</p:attrName>
                                        </p:attrNameLst>
                                      </p:cBhvr>
                                      <p:to>
                                        <p:strVal val="visible"/>
                                      </p:to>
                                    </p:set>
                                    <p:animEffect transition="in" filter="wipe(down)">
                                      <p:cBhvr>
                                        <p:cTn id="4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7" grpId="0" animBg="1"/>
      <p:bldP spid="48" grpId="0" animBg="1"/>
      <p:bldP spid="49" grpId="0" animBg="1"/>
      <p:bldP spid="53" grpId="0"/>
      <p:bldP spid="54" grpId="0"/>
      <p:bldP spid="5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Summer Beauty GIF - Find &amp; Share on GIPHY">
            <a:extLst>
              <a:ext uri="{FF2B5EF4-FFF2-40B4-BE49-F238E27FC236}">
                <a16:creationId xmlns:a16="http://schemas.microsoft.com/office/drawing/2014/main" id="{802DB0FB-3BD1-4424-A529-AC47B77DA42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893"/>
            <a:ext cx="12206026" cy="6859786"/>
          </a:xfrm>
          <a:prstGeom prst="rect">
            <a:avLst/>
          </a:prstGeom>
          <a:noFill/>
          <a:extLst>
            <a:ext uri="{909E8E84-426E-40DD-AFC4-6F175D3DCCD1}">
              <a14:hiddenFill xmlns:a14="http://schemas.microsoft.com/office/drawing/2010/main">
                <a:solidFill>
                  <a:srgbClr val="FFFFFF"/>
                </a:solidFill>
              </a14:hiddenFill>
            </a:ext>
          </a:extLst>
        </p:spPr>
      </p:pic>
      <p:sp>
        <p:nvSpPr>
          <p:cNvPr id="4" name="Hình chữ nhật 1">
            <a:extLst>
              <a:ext uri="{FF2B5EF4-FFF2-40B4-BE49-F238E27FC236}">
                <a16:creationId xmlns:a16="http://schemas.microsoft.com/office/drawing/2014/main" id="{26D6F655-917B-46BE-8525-98BD2BDE02C5}"/>
              </a:ext>
            </a:extLst>
          </p:cNvPr>
          <p:cNvSpPr/>
          <p:nvPr/>
        </p:nvSpPr>
        <p:spPr>
          <a:xfrm>
            <a:off x="836831" y="1904603"/>
            <a:ext cx="10365899" cy="1446927"/>
          </a:xfrm>
          <a:prstGeom prst="rect">
            <a:avLst/>
          </a:prstGeom>
        </p:spPr>
        <p:txBody>
          <a:bodyPr wrap="square">
            <a:spAutoFit/>
          </a:bodyPr>
          <a:lstStyle/>
          <a:p>
            <a:pPr algn="just" fontAlgn="base">
              <a:lnSpc>
                <a:spcPct val="100000"/>
              </a:lnSpc>
              <a:spcBef>
                <a:spcPct val="50000"/>
              </a:spcBef>
              <a:spcAft>
                <a:spcPct val="0"/>
              </a:spcAft>
            </a:pPr>
            <a:r>
              <a:rPr lang="en-US" sz="8803" b="1" dirty="0" err="1">
                <a:solidFill>
                  <a:schemeClr val="bg1"/>
                </a:solidFill>
                <a:latin typeface="#9Slide05 HLT Boulevard" panose="00000400000000000000" pitchFamily="2" charset="0"/>
                <a:ea typeface="#9Slide05 HLT Boulevard" panose="00000400000000000000" pitchFamily="2" charset="0"/>
                <a:cs typeface="#9Slide05 HLT Boulevard" panose="00000400000000000000" pitchFamily="2" charset="0"/>
              </a:rPr>
              <a:t>Những</a:t>
            </a:r>
            <a:r>
              <a:rPr lang="en-US" sz="8803" b="1" dirty="0">
                <a:solidFill>
                  <a:schemeClr val="bg1"/>
                </a:solidFill>
                <a:latin typeface="#9Slide05 HLT Boulevard" panose="00000400000000000000" pitchFamily="2" charset="0"/>
                <a:ea typeface="#9Slide05 HLT Boulevard" panose="00000400000000000000" pitchFamily="2" charset="0"/>
                <a:cs typeface="#9Slide05 HLT Boulevard" panose="00000400000000000000" pitchFamily="2" charset="0"/>
              </a:rPr>
              <a:t> </a:t>
            </a:r>
            <a:r>
              <a:rPr lang="en-US" sz="8803" b="1" dirty="0" err="1">
                <a:solidFill>
                  <a:schemeClr val="bg1"/>
                </a:solidFill>
                <a:latin typeface="#9Slide05 HLT Boulevard" panose="00000400000000000000" pitchFamily="2" charset="0"/>
                <a:ea typeface="#9Slide05 HLT Boulevard" panose="00000400000000000000" pitchFamily="2" charset="0"/>
                <a:cs typeface="#9Slide05 HLT Boulevard" panose="00000400000000000000" pitchFamily="2" charset="0"/>
              </a:rPr>
              <a:t>ngôi</a:t>
            </a:r>
            <a:r>
              <a:rPr lang="en-US" sz="8803" b="1" dirty="0">
                <a:solidFill>
                  <a:schemeClr val="bg1"/>
                </a:solidFill>
                <a:latin typeface="#9Slide05 HLT Boulevard" panose="00000400000000000000" pitchFamily="2" charset="0"/>
                <a:ea typeface="#9Slide05 HLT Boulevard" panose="00000400000000000000" pitchFamily="2" charset="0"/>
                <a:cs typeface="#9Slide05 HLT Boulevard" panose="00000400000000000000" pitchFamily="2" charset="0"/>
              </a:rPr>
              <a:t> </a:t>
            </a:r>
            <a:r>
              <a:rPr lang="en-US" sz="8803" b="1" dirty="0" err="1">
                <a:solidFill>
                  <a:schemeClr val="bg1"/>
                </a:solidFill>
                <a:latin typeface="#9Slide05 HLT Boulevard" panose="00000400000000000000" pitchFamily="2" charset="0"/>
                <a:ea typeface="#9Slide05 HLT Boulevard" panose="00000400000000000000" pitchFamily="2" charset="0"/>
                <a:cs typeface="#9Slide05 HLT Boulevard" panose="00000400000000000000" pitchFamily="2" charset="0"/>
              </a:rPr>
              <a:t>sao</a:t>
            </a:r>
            <a:r>
              <a:rPr lang="en-US" sz="8803" b="1" dirty="0">
                <a:solidFill>
                  <a:schemeClr val="bg1"/>
                </a:solidFill>
                <a:latin typeface="#9Slide05 HLT Boulevard" panose="00000400000000000000" pitchFamily="2" charset="0"/>
                <a:ea typeface="#9Slide05 HLT Boulevard" panose="00000400000000000000" pitchFamily="2" charset="0"/>
                <a:cs typeface="#9Slide05 HLT Boulevard" panose="00000400000000000000" pitchFamily="2" charset="0"/>
              </a:rPr>
              <a:t> </a:t>
            </a:r>
            <a:r>
              <a:rPr lang="en-US" sz="8803" b="1" dirty="0" err="1">
                <a:solidFill>
                  <a:schemeClr val="bg1"/>
                </a:solidFill>
                <a:latin typeface="#9Slide05 HLT Boulevard" panose="00000400000000000000" pitchFamily="2" charset="0"/>
                <a:ea typeface="#9Slide05 HLT Boulevard" panose="00000400000000000000" pitchFamily="2" charset="0"/>
                <a:cs typeface="#9Slide05 HLT Boulevard" panose="00000400000000000000" pitchFamily="2" charset="0"/>
              </a:rPr>
              <a:t>xa</a:t>
            </a:r>
            <a:r>
              <a:rPr lang="en-US" sz="8803" b="1" dirty="0">
                <a:solidFill>
                  <a:schemeClr val="bg1"/>
                </a:solidFill>
                <a:latin typeface="#9Slide05 HLT Boulevard" panose="00000400000000000000" pitchFamily="2" charset="0"/>
                <a:ea typeface="#9Slide05 HLT Boulevard" panose="00000400000000000000" pitchFamily="2" charset="0"/>
                <a:cs typeface="#9Slide05 HLT Boulevard" panose="00000400000000000000" pitchFamily="2" charset="0"/>
              </a:rPr>
              <a:t> </a:t>
            </a:r>
            <a:r>
              <a:rPr lang="en-US" sz="8803" b="1" dirty="0" err="1">
                <a:solidFill>
                  <a:schemeClr val="bg1"/>
                </a:solidFill>
                <a:latin typeface="#9Slide05 HLT Boulevard" panose="00000400000000000000" pitchFamily="2" charset="0"/>
                <a:ea typeface="#9Slide05 HLT Boulevard" panose="00000400000000000000" pitchFamily="2" charset="0"/>
                <a:cs typeface="#9Slide05 HLT Boulevard" panose="00000400000000000000" pitchFamily="2" charset="0"/>
              </a:rPr>
              <a:t>xôi</a:t>
            </a:r>
            <a:endParaRPr lang="en-US" altLang="en-US" sz="8002" b="1" dirty="0">
              <a:solidFill>
                <a:schemeClr val="bg1"/>
              </a:solidFill>
              <a:latin typeface="#9Slide05 HLT Boulevard" panose="00000400000000000000" pitchFamily="2" charset="0"/>
              <a:ea typeface="#9Slide05 HLT Boulevard" panose="00000400000000000000" pitchFamily="2" charset="0"/>
              <a:cs typeface="#9Slide05 HLT Boulevard" panose="00000400000000000000" pitchFamily="2" charset="0"/>
            </a:endParaRPr>
          </a:p>
        </p:txBody>
      </p:sp>
      <p:sp>
        <p:nvSpPr>
          <p:cNvPr id="5" name="Hình chữ nhật 1">
            <a:extLst>
              <a:ext uri="{FF2B5EF4-FFF2-40B4-BE49-F238E27FC236}">
                <a16:creationId xmlns:a16="http://schemas.microsoft.com/office/drawing/2014/main" id="{E0473288-7E1E-4934-8CAB-DCB31CA51FEC}"/>
              </a:ext>
            </a:extLst>
          </p:cNvPr>
          <p:cNvSpPr/>
          <p:nvPr/>
        </p:nvSpPr>
        <p:spPr>
          <a:xfrm>
            <a:off x="6629539" y="3372318"/>
            <a:ext cx="4427763" cy="646499"/>
          </a:xfrm>
          <a:prstGeom prst="rect">
            <a:avLst/>
          </a:prstGeom>
        </p:spPr>
        <p:txBody>
          <a:bodyPr wrap="square">
            <a:spAutoFit/>
          </a:bodyPr>
          <a:lstStyle/>
          <a:p>
            <a:pPr algn="just" fontAlgn="base">
              <a:lnSpc>
                <a:spcPct val="100000"/>
              </a:lnSpc>
              <a:spcBef>
                <a:spcPct val="50000"/>
              </a:spcBef>
              <a:spcAft>
                <a:spcPct val="0"/>
              </a:spcAft>
            </a:pPr>
            <a:r>
              <a:rPr lang="en-US" sz="3601" b="1" dirty="0">
                <a:solidFill>
                  <a:schemeClr val="bg1"/>
                </a:solidFill>
                <a:latin typeface="#9Slide05 HLT Boulevard" panose="00000400000000000000" pitchFamily="2" charset="0"/>
                <a:ea typeface="#9Slide05 HLT Boulevard" panose="00000400000000000000" pitchFamily="2" charset="0"/>
                <a:cs typeface="#9Slide05 HLT Boulevard" panose="00000400000000000000" pitchFamily="2" charset="0"/>
              </a:rPr>
              <a:t>_Lê  Minh  </a:t>
            </a:r>
            <a:r>
              <a:rPr lang="en-US" sz="3601" b="1" dirty="0" err="1">
                <a:solidFill>
                  <a:schemeClr val="bg1"/>
                </a:solidFill>
                <a:latin typeface="#9Slide05 HLT Boulevard" panose="00000400000000000000" pitchFamily="2" charset="0"/>
                <a:ea typeface="#9Slide05 HLT Boulevard" panose="00000400000000000000" pitchFamily="2" charset="0"/>
                <a:cs typeface="#9Slide05 HLT Boulevard" panose="00000400000000000000" pitchFamily="2" charset="0"/>
              </a:rPr>
              <a:t>Khuê</a:t>
            </a:r>
            <a:r>
              <a:rPr lang="en-US" sz="3601" b="1" dirty="0">
                <a:solidFill>
                  <a:schemeClr val="bg1"/>
                </a:solidFill>
                <a:latin typeface="#9Slide05 HLT Boulevard" panose="00000400000000000000" pitchFamily="2" charset="0"/>
                <a:ea typeface="#9Slide05 HLT Boulevard" panose="00000400000000000000" pitchFamily="2" charset="0"/>
                <a:cs typeface="#9Slide05 HLT Boulevard" panose="00000400000000000000" pitchFamily="2" charset="0"/>
              </a:rPr>
              <a:t>_</a:t>
            </a:r>
            <a:endParaRPr lang="en-US" altLang="en-US" sz="3201" b="1" dirty="0">
              <a:solidFill>
                <a:schemeClr val="bg1"/>
              </a:solidFill>
              <a:latin typeface="#9Slide05 HLT Boulevard" panose="00000400000000000000" pitchFamily="2" charset="0"/>
              <a:ea typeface="#9Slide05 HLT Boulevard" panose="00000400000000000000" pitchFamily="2" charset="0"/>
              <a:cs typeface="#9Slide05 HLT Boulevard" panose="00000400000000000000" pitchFamily="2" charset="0"/>
            </a:endParaRPr>
          </a:p>
        </p:txBody>
      </p:sp>
    </p:spTree>
    <p:extLst>
      <p:ext uri="{BB962C8B-B14F-4D97-AF65-F5344CB8AC3E}">
        <p14:creationId xmlns:p14="http://schemas.microsoft.com/office/powerpoint/2010/main" val="39741183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0"/>
                                        <p:tgtEl>
                                          <p:spTgt spid="4"/>
                                        </p:tgtEl>
                                      </p:cBhvr>
                                    </p:animEffect>
                                    <p:anim calcmode="lin" valueType="num">
                                      <p:cBhvr>
                                        <p:cTn id="8" dur="2500" fill="hold"/>
                                        <p:tgtEl>
                                          <p:spTgt spid="4"/>
                                        </p:tgtEl>
                                        <p:attrNameLst>
                                          <p:attrName>ppt_x</p:attrName>
                                        </p:attrNameLst>
                                      </p:cBhvr>
                                      <p:tavLst>
                                        <p:tav tm="0">
                                          <p:val>
                                            <p:strVal val="#ppt_x"/>
                                          </p:val>
                                        </p:tav>
                                        <p:tav tm="100000">
                                          <p:val>
                                            <p:strVal val="#ppt_x"/>
                                          </p:val>
                                        </p:tav>
                                      </p:tavLst>
                                    </p:anim>
                                    <p:anim calcmode="lin" valueType="num">
                                      <p:cBhvr>
                                        <p:cTn id="9" dur="25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0"/>
                                        <p:tgtEl>
                                          <p:spTgt spid="5"/>
                                        </p:tgtEl>
                                      </p:cBhvr>
                                    </p:animEffect>
                                    <p:anim calcmode="lin" valueType="num">
                                      <p:cBhvr>
                                        <p:cTn id="13" dur="2500" fill="hold"/>
                                        <p:tgtEl>
                                          <p:spTgt spid="5"/>
                                        </p:tgtEl>
                                        <p:attrNameLst>
                                          <p:attrName>ppt_x</p:attrName>
                                        </p:attrNameLst>
                                      </p:cBhvr>
                                      <p:tavLst>
                                        <p:tav tm="0">
                                          <p:val>
                                            <p:strVal val="#ppt_x"/>
                                          </p:val>
                                        </p:tav>
                                        <p:tav tm="100000">
                                          <p:val>
                                            <p:strVal val="#ppt_x"/>
                                          </p:val>
                                        </p:tav>
                                      </p:tavLst>
                                    </p:anim>
                                    <p:anim calcmode="lin" valueType="num">
                                      <p:cBhvr>
                                        <p:cTn id="14" dur="2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072" y="1294844"/>
            <a:ext cx="3887212" cy="5411609"/>
          </a:xfrm>
          <a:prstGeom prst="rect">
            <a:avLst/>
          </a:prstGeom>
          <a:ln>
            <a:noFill/>
          </a:ln>
          <a:effectLst>
            <a:softEdge rad="112500"/>
          </a:effectLst>
        </p:spPr>
      </p:pic>
      <p:sp>
        <p:nvSpPr>
          <p:cNvPr id="4" name="Rectangle 3"/>
          <p:cNvSpPr/>
          <p:nvPr/>
        </p:nvSpPr>
        <p:spPr>
          <a:xfrm>
            <a:off x="4266724" y="914436"/>
            <a:ext cx="7698205" cy="5510635"/>
          </a:xfrm>
          <a:prstGeom prst="rect">
            <a:avLst/>
          </a:prstGeom>
        </p:spPr>
        <p:txBody>
          <a:bodyPr wrap="square">
            <a:spAutoFit/>
          </a:bodyPr>
          <a:lstStyle/>
          <a:p>
            <a:r>
              <a:rPr lang="vi-VN" sz="3201" b="1" dirty="0">
                <a:latin typeface="#9Slide05 Braxton Regular" panose="03060000000000000000" pitchFamily="66" charset="0"/>
                <a:cs typeface="Calibri" panose="020F0502020204030204" pitchFamily="34" charset="0"/>
              </a:rPr>
              <a:t>Còn chị Thao thì muốn làm y sĩ. Chồng chị sẽ là một anh bộ đội đeo quân hàm đại uý, hay đi xa và có râu quai nón. Chị không thích sống cạnh chồng hàng ngày, vì như thế, tình yêu sẽ chóng vô vị.</a:t>
            </a:r>
            <a:r>
              <a:rPr lang="en-BZ" sz="3201" b="1" dirty="0">
                <a:latin typeface="#9Slide05 Braxton Regular" panose="03060000000000000000" pitchFamily="66" charset="0"/>
                <a:cs typeface="Calibri" panose="020F0502020204030204" pitchFamily="34" charset="0"/>
              </a:rPr>
              <a:t> </a:t>
            </a:r>
          </a:p>
          <a:p>
            <a:r>
              <a:rPr lang="vi-VN" sz="3201" b="1" dirty="0">
                <a:latin typeface="#9Slide05 Braxton Regular" panose="03060000000000000000" pitchFamily="66" charset="0"/>
                <a:cs typeface="Calibri" panose="020F0502020204030204" pitchFamily="34" charset="0"/>
              </a:rPr>
              <a:t>Chị Thao móc bánh bích qui trong túi, thong thả nhai. Những khi biết rằng cái sắp tới sẽ không êm ả thì chị tỏ ra bình tĩnh đến phát bực. Nhưng thấy máu, thấy vắt là chị nhắm mắt lại, mặt t</a:t>
            </a:r>
            <a:r>
              <a:rPr lang="en-BZ" sz="3201" b="1" dirty="0" err="1">
                <a:latin typeface="#9Slide05 Braxton Regular" panose="03060000000000000000" pitchFamily="66" charset="0"/>
                <a:cs typeface="Calibri" panose="020F0502020204030204" pitchFamily="34" charset="0"/>
              </a:rPr>
              <a:t>ái</a:t>
            </a:r>
            <a:r>
              <a:rPr lang="vi-VN" sz="3201" b="1" dirty="0">
                <a:latin typeface="#9Slide05 Braxton Regular" panose="03060000000000000000" pitchFamily="66" charset="0"/>
                <a:cs typeface="Calibri" panose="020F0502020204030204" pitchFamily="34" charset="0"/>
              </a:rPr>
              <a:t> mét, áo lót của chị c</a:t>
            </a:r>
            <a:r>
              <a:rPr lang="en-BZ" sz="3201" b="1" dirty="0" err="1">
                <a:latin typeface="#9Slide05 Braxton Regular" panose="03060000000000000000" pitchFamily="66" charset="0"/>
                <a:cs typeface="Calibri" panose="020F0502020204030204" pitchFamily="34" charset="0"/>
              </a:rPr>
              <a:t>ái</a:t>
            </a:r>
            <a:r>
              <a:rPr lang="vi-VN" sz="3201" b="1" dirty="0">
                <a:latin typeface="#9Slide05 Braxton Regular" panose="03060000000000000000" pitchFamily="66" charset="0"/>
                <a:cs typeface="Calibri" panose="020F0502020204030204" pitchFamily="34" charset="0"/>
              </a:rPr>
              <a:t> nào cũng thêu chỉ màu. Chị lại hay tỉa đôi lông mày của mình, tỉa nhỏ như cái tăm. Nhưng trong công việc, ai cũng gờm chị: cương quyết, táo bạo.</a:t>
            </a:r>
            <a:endParaRPr lang="en-BZ" sz="3201" b="1" dirty="0">
              <a:latin typeface="#9Slide05 Braxton Regular" panose="03060000000000000000" pitchFamily="66" charset="0"/>
              <a:cs typeface="Calibri" panose="020F0502020204030204" pitchFamily="34" charset="0"/>
            </a:endParaRPr>
          </a:p>
        </p:txBody>
      </p:sp>
      <p:sp>
        <p:nvSpPr>
          <p:cNvPr id="5" name="TextBox 4"/>
          <p:cNvSpPr txBox="1"/>
          <p:nvPr/>
        </p:nvSpPr>
        <p:spPr>
          <a:xfrm>
            <a:off x="455731" y="151547"/>
            <a:ext cx="2972574" cy="701914"/>
          </a:xfrm>
          <a:prstGeom prst="rect">
            <a:avLst/>
          </a:prstGeom>
          <a:noFill/>
        </p:spPr>
        <p:txBody>
          <a:bodyPr wrap="square" rtlCol="0">
            <a:spAutoFit/>
          </a:bodyPr>
          <a:lstStyle/>
          <a:p>
            <a:pPr>
              <a:lnSpc>
                <a:spcPct val="90000"/>
              </a:lnSpc>
            </a:pPr>
            <a:r>
              <a:rPr lang="en-BZ" sz="4401" b="1" dirty="0">
                <a:latin typeface="Calibri" panose="020F0502020204030204" pitchFamily="34" charset="0"/>
                <a:cs typeface="Calibri" panose="020F0502020204030204" pitchFamily="34" charset="0"/>
              </a:rPr>
              <a:t>CHỊ THAO</a:t>
            </a:r>
          </a:p>
        </p:txBody>
      </p:sp>
    </p:spTree>
    <p:extLst>
      <p:ext uri="{BB962C8B-B14F-4D97-AF65-F5344CB8AC3E}">
        <p14:creationId xmlns:p14="http://schemas.microsoft.com/office/powerpoint/2010/main" val="22622891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 calcmode="lin" valueType="num">
                                      <p:cBhvr>
                                        <p:cTn id="15" dur="500" fill="hold"/>
                                        <p:tgtEl>
                                          <p:spTgt spid="4"/>
                                        </p:tgtEl>
                                        <p:attrNameLst>
                                          <p:attrName>style.rotation</p:attrName>
                                        </p:attrNameLst>
                                      </p:cBhvr>
                                      <p:tavLst>
                                        <p:tav tm="0">
                                          <p:val>
                                            <p:fltVal val="360"/>
                                          </p:val>
                                        </p:tav>
                                        <p:tav tm="100000">
                                          <p:val>
                                            <p:fltVal val="0"/>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1DF0B2-03AE-46C5-96F1-F4FE8AFCE5C0}"/>
              </a:ext>
            </a:extLst>
          </p:cNvPr>
          <p:cNvSpPr/>
          <p:nvPr/>
        </p:nvSpPr>
        <p:spPr>
          <a:xfrm>
            <a:off x="3359603" y="355137"/>
            <a:ext cx="5472795" cy="1015928"/>
          </a:xfrm>
          <a:prstGeom prst="rect">
            <a:avLst/>
          </a:prstGeom>
        </p:spPr>
        <p:txBody>
          <a:bodyPr wrap="none">
            <a:spAutoFit/>
          </a:bodyPr>
          <a:lstStyle/>
          <a:p>
            <a:r>
              <a:rPr lang="en-US" sz="6002" b="1" i="1" dirty="0">
                <a:solidFill>
                  <a:srgbClr val="FF0000"/>
                </a:solidFill>
                <a:latin typeface="#9Slide04 SFU Belle" panose="00000400000000000000" pitchFamily="2" charset="0"/>
                <a:cs typeface="Calibri" panose="020F0502020204030204" pitchFamily="34" charset="0"/>
              </a:rPr>
              <a:t>b/ </a:t>
            </a:r>
            <a:r>
              <a:rPr lang="en-US" sz="6002" b="1" i="1" dirty="0" err="1">
                <a:solidFill>
                  <a:srgbClr val="FF0000"/>
                </a:solidFill>
                <a:latin typeface="#9Slide04 SFU Belle" panose="00000400000000000000" pitchFamily="2" charset="0"/>
                <a:cs typeface="Calibri" panose="020F0502020204030204" pitchFamily="34" charset="0"/>
              </a:rPr>
              <a:t>Vẻ</a:t>
            </a:r>
            <a:r>
              <a:rPr lang="en-US" sz="6002" b="1" i="1" dirty="0">
                <a:solidFill>
                  <a:srgbClr val="FF0000"/>
                </a:solidFill>
                <a:latin typeface="#9Slide04 SFU Belle" panose="00000400000000000000" pitchFamily="2" charset="0"/>
                <a:cs typeface="Calibri" panose="020F0502020204030204" pitchFamily="34" charset="0"/>
              </a:rPr>
              <a:t> </a:t>
            </a:r>
            <a:r>
              <a:rPr lang="en-US" sz="6002" b="1" i="1" dirty="0" err="1">
                <a:solidFill>
                  <a:srgbClr val="FF0000"/>
                </a:solidFill>
                <a:latin typeface="#9Slide04 SFU Belle" panose="00000400000000000000" pitchFamily="2" charset="0"/>
                <a:cs typeface="Calibri" panose="020F0502020204030204" pitchFamily="34" charset="0"/>
              </a:rPr>
              <a:t>đẹp</a:t>
            </a:r>
            <a:r>
              <a:rPr lang="en-US" sz="6002" b="1" i="1" dirty="0">
                <a:solidFill>
                  <a:srgbClr val="FF0000"/>
                </a:solidFill>
                <a:latin typeface="#9Slide04 SFU Belle" panose="00000400000000000000" pitchFamily="2" charset="0"/>
                <a:cs typeface="Calibri" panose="020F0502020204030204" pitchFamily="34" charset="0"/>
              </a:rPr>
              <a:t> </a:t>
            </a:r>
            <a:r>
              <a:rPr lang="en-US" sz="6002" b="1" i="1" dirty="0" err="1">
                <a:solidFill>
                  <a:srgbClr val="FF0000"/>
                </a:solidFill>
                <a:latin typeface="#9Slide04 SFU Belle" panose="00000400000000000000" pitchFamily="2" charset="0"/>
                <a:cs typeface="Calibri" panose="020F0502020204030204" pitchFamily="34" charset="0"/>
              </a:rPr>
              <a:t>riêng</a:t>
            </a:r>
            <a:endParaRPr lang="en-SG" sz="6002" dirty="0">
              <a:solidFill>
                <a:srgbClr val="FF0000"/>
              </a:solidFill>
              <a:latin typeface="#9Slide04 SFU Belle" panose="00000400000000000000" pitchFamily="2" charset="0"/>
            </a:endParaRPr>
          </a:p>
        </p:txBody>
      </p:sp>
      <p:pic>
        <p:nvPicPr>
          <p:cNvPr id="10" name="Picture 9">
            <a:extLst>
              <a:ext uri="{FF2B5EF4-FFF2-40B4-BE49-F238E27FC236}">
                <a16:creationId xmlns:a16="http://schemas.microsoft.com/office/drawing/2014/main" id="{4B3A7248-7359-432D-B71A-E84EDDED9DBD}"/>
              </a:ext>
            </a:extLst>
          </p:cNvPr>
          <p:cNvPicPr>
            <a:picLocks noChangeAspect="1"/>
          </p:cNvPicPr>
          <p:nvPr/>
        </p:nvPicPr>
        <p:blipFill rotWithShape="1">
          <a:blip r:embed="rId2"/>
          <a:srcRect l="52500" t="31106" r="29995" b="43333"/>
          <a:stretch/>
        </p:blipFill>
        <p:spPr>
          <a:xfrm>
            <a:off x="8533448" y="3853654"/>
            <a:ext cx="3658553" cy="3005240"/>
          </a:xfrm>
          <a:prstGeom prst="rect">
            <a:avLst/>
          </a:prstGeom>
        </p:spPr>
      </p:pic>
      <p:cxnSp>
        <p:nvCxnSpPr>
          <p:cNvPr id="12" name="Straight Connector 11">
            <a:extLst>
              <a:ext uri="{FF2B5EF4-FFF2-40B4-BE49-F238E27FC236}">
                <a16:creationId xmlns:a16="http://schemas.microsoft.com/office/drawing/2014/main" id="{E929F86B-9FCB-476B-A8B7-2E0676C15159}"/>
              </a:ext>
            </a:extLst>
          </p:cNvPr>
          <p:cNvCxnSpPr>
            <a:cxnSpLocks/>
          </p:cNvCxnSpPr>
          <p:nvPr/>
        </p:nvCxnSpPr>
        <p:spPr>
          <a:xfrm flipV="1">
            <a:off x="5818054" y="2514362"/>
            <a:ext cx="1802343" cy="3477246"/>
          </a:xfrm>
          <a:prstGeom prst="line">
            <a:avLst/>
          </a:prstGeom>
          <a:ln w="57150">
            <a:solidFill>
              <a:srgbClr val="FBE2F5"/>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7FBCD4D9-396D-4CCE-BCB4-46BB87639AF9}"/>
              </a:ext>
            </a:extLst>
          </p:cNvPr>
          <p:cNvSpPr txBox="1"/>
          <p:nvPr/>
        </p:nvSpPr>
        <p:spPr>
          <a:xfrm flipH="1">
            <a:off x="6056303" y="5783500"/>
            <a:ext cx="2187511" cy="584927"/>
          </a:xfrm>
          <a:prstGeom prst="rect">
            <a:avLst/>
          </a:prstGeom>
          <a:noFill/>
        </p:spPr>
        <p:txBody>
          <a:bodyPr wrap="square" rtlCol="0">
            <a:spAutoFit/>
          </a:bodyPr>
          <a:lstStyle/>
          <a:p>
            <a:pPr algn="ctr"/>
            <a:r>
              <a:rPr lang="en-SG" sz="3201" dirty="0" err="1">
                <a:solidFill>
                  <a:srgbClr val="0070C0"/>
                </a:solidFill>
                <a:latin typeface="#9Slide03 Arima Madurai Black" panose="00000A00000000000000" pitchFamily="2" charset="0"/>
                <a:cs typeface="#9Slide03 Arima Madurai Black" panose="00000A00000000000000" pitchFamily="2" charset="0"/>
              </a:rPr>
              <a:t>Chị</a:t>
            </a:r>
            <a:r>
              <a:rPr lang="en-SG" sz="3201" dirty="0">
                <a:solidFill>
                  <a:srgbClr val="0070C0"/>
                </a:solidFill>
                <a:latin typeface="#9Slide03 Arima Madurai Black" panose="00000A00000000000000" pitchFamily="2" charset="0"/>
                <a:cs typeface="#9Slide03 Arima Madurai Black" panose="00000A00000000000000" pitchFamily="2" charset="0"/>
              </a:rPr>
              <a:t> Thao</a:t>
            </a:r>
          </a:p>
        </p:txBody>
      </p:sp>
      <p:cxnSp>
        <p:nvCxnSpPr>
          <p:cNvPr id="21" name="Straight Connector 20">
            <a:extLst>
              <a:ext uri="{FF2B5EF4-FFF2-40B4-BE49-F238E27FC236}">
                <a16:creationId xmlns:a16="http://schemas.microsoft.com/office/drawing/2014/main" id="{19B5D69A-8755-40DF-9BFF-5C32678E655A}"/>
              </a:ext>
            </a:extLst>
          </p:cNvPr>
          <p:cNvCxnSpPr>
            <a:cxnSpLocks/>
          </p:cNvCxnSpPr>
          <p:nvPr/>
        </p:nvCxnSpPr>
        <p:spPr>
          <a:xfrm flipV="1">
            <a:off x="5055855" y="5953419"/>
            <a:ext cx="688975" cy="5321"/>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23" name="íṡľíḍè-Oval 12">
            <a:extLst>
              <a:ext uri="{FF2B5EF4-FFF2-40B4-BE49-F238E27FC236}">
                <a16:creationId xmlns:a16="http://schemas.microsoft.com/office/drawing/2014/main" id="{8AECFA5D-5452-4865-96A4-FDFFD2A451C9}"/>
              </a:ext>
            </a:extLst>
          </p:cNvPr>
          <p:cNvSpPr/>
          <p:nvPr/>
        </p:nvSpPr>
        <p:spPr bwMode="auto">
          <a:xfrm>
            <a:off x="5670016" y="5791815"/>
            <a:ext cx="274950" cy="299558"/>
          </a:xfrm>
          <a:prstGeom prst="ellipse">
            <a:avLst/>
          </a:prstGeom>
          <a:solidFill>
            <a:srgbClr val="FFC000"/>
          </a:solidFill>
          <a:ln w="9525">
            <a:noFill/>
            <a:round/>
            <a:headEnd/>
            <a:tailEnd/>
          </a:ln>
        </p:spPr>
        <p:txBody>
          <a:bodyPr anchor="ctr"/>
          <a:lstStyle/>
          <a:p>
            <a:pPr algn="ctr"/>
            <a:endParaRPr sz="1801"/>
          </a:p>
        </p:txBody>
      </p:sp>
      <p:sp>
        <p:nvSpPr>
          <p:cNvPr id="25" name="íṡľíḍè-Oval 11">
            <a:extLst>
              <a:ext uri="{FF2B5EF4-FFF2-40B4-BE49-F238E27FC236}">
                <a16:creationId xmlns:a16="http://schemas.microsoft.com/office/drawing/2014/main" id="{488DC029-ECA0-4DDE-A43B-48A8AC74452B}"/>
              </a:ext>
            </a:extLst>
          </p:cNvPr>
          <p:cNvSpPr/>
          <p:nvPr/>
        </p:nvSpPr>
        <p:spPr bwMode="auto">
          <a:xfrm>
            <a:off x="6659469" y="3962539"/>
            <a:ext cx="274950" cy="299558"/>
          </a:xfrm>
          <a:prstGeom prst="ellipse">
            <a:avLst/>
          </a:prstGeom>
          <a:solidFill>
            <a:srgbClr val="00B050"/>
          </a:solidFill>
          <a:ln w="9525">
            <a:noFill/>
            <a:round/>
            <a:headEnd/>
            <a:tailEnd/>
          </a:ln>
        </p:spPr>
        <p:txBody>
          <a:bodyPr anchor="ctr"/>
          <a:lstStyle/>
          <a:p>
            <a:pPr algn="ctr"/>
            <a:endParaRPr sz="1801"/>
          </a:p>
        </p:txBody>
      </p:sp>
      <p:sp>
        <p:nvSpPr>
          <p:cNvPr id="27" name="íṡľíḍè-Oval 10">
            <a:extLst>
              <a:ext uri="{FF2B5EF4-FFF2-40B4-BE49-F238E27FC236}">
                <a16:creationId xmlns:a16="http://schemas.microsoft.com/office/drawing/2014/main" id="{47F65AA4-19D5-4A3E-A992-F327B4A6F008}"/>
              </a:ext>
            </a:extLst>
          </p:cNvPr>
          <p:cNvSpPr/>
          <p:nvPr/>
        </p:nvSpPr>
        <p:spPr bwMode="auto">
          <a:xfrm>
            <a:off x="7497887" y="2367244"/>
            <a:ext cx="274950" cy="299558"/>
          </a:xfrm>
          <a:prstGeom prst="ellipse">
            <a:avLst/>
          </a:prstGeom>
          <a:solidFill>
            <a:schemeClr val="bg2">
              <a:lumMod val="75000"/>
            </a:schemeClr>
          </a:solidFill>
          <a:ln w="9525">
            <a:noFill/>
            <a:round/>
            <a:headEnd/>
            <a:tailEnd/>
          </a:ln>
        </p:spPr>
        <p:txBody>
          <a:bodyPr anchor="ctr"/>
          <a:lstStyle/>
          <a:p>
            <a:pPr algn="ctr"/>
            <a:endParaRPr sz="1801"/>
          </a:p>
        </p:txBody>
      </p:sp>
      <p:sp>
        <p:nvSpPr>
          <p:cNvPr id="37" name="AutoShape 18">
            <a:extLst>
              <a:ext uri="{FF2B5EF4-FFF2-40B4-BE49-F238E27FC236}">
                <a16:creationId xmlns:a16="http://schemas.microsoft.com/office/drawing/2014/main" id="{0603CC31-88F1-4E90-8330-2D07BC6A1A62}"/>
              </a:ext>
            </a:extLst>
          </p:cNvPr>
          <p:cNvSpPr>
            <a:spLocks/>
          </p:cNvSpPr>
          <p:nvPr/>
        </p:nvSpPr>
        <p:spPr bwMode="auto">
          <a:xfrm rot="5400000">
            <a:off x="2219331" y="3647119"/>
            <a:ext cx="1226048" cy="4600808"/>
          </a:xfrm>
          <a:prstGeom prst="roundRect">
            <a:avLst>
              <a:gd name="adj" fmla="val 50000"/>
            </a:avLst>
          </a:prstGeom>
          <a:ln w="38100">
            <a:headEnd/>
            <a:tailEnd/>
          </a:ln>
          <a:extLst>
            <a:ext uri="{AF507438-7753-43e0-B8FC-AC1667EBCBE1}"/>
          </a:extLst>
        </p:spPr>
        <p:style>
          <a:lnRef idx="2">
            <a:schemeClr val="accent4"/>
          </a:lnRef>
          <a:fillRef idx="1">
            <a:schemeClr val="lt1"/>
          </a:fillRef>
          <a:effectRef idx="0">
            <a:schemeClr val="accent4"/>
          </a:effectRef>
          <a:fontRef idx="minor">
            <a:schemeClr val="dk1"/>
          </a:fontRef>
        </p:style>
        <p:txBody>
          <a:bodyPr lIns="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74648">
              <a:lnSpc>
                <a:spcPct val="120000"/>
              </a:lnSpc>
              <a:defRPr/>
            </a:pPr>
            <a:endParaRPr lang="es-ES" sz="800" dirty="0">
              <a:solidFill>
                <a:srgbClr val="F59FB2"/>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9" name="TextBox 38">
            <a:extLst>
              <a:ext uri="{FF2B5EF4-FFF2-40B4-BE49-F238E27FC236}">
                <a16:creationId xmlns:a16="http://schemas.microsoft.com/office/drawing/2014/main" id="{7AA34C62-2286-4F38-B31F-F129761E697D}"/>
              </a:ext>
            </a:extLst>
          </p:cNvPr>
          <p:cNvSpPr txBox="1"/>
          <p:nvPr/>
        </p:nvSpPr>
        <p:spPr>
          <a:xfrm flipH="1">
            <a:off x="531951" y="5353372"/>
            <a:ext cx="4573192" cy="1200642"/>
          </a:xfrm>
          <a:prstGeom prst="rect">
            <a:avLst/>
          </a:prstGeom>
          <a:noFill/>
        </p:spPr>
        <p:txBody>
          <a:bodyPr wrap="square" rtlCol="0">
            <a:spAutoFit/>
          </a:bodyPr>
          <a:lstStyle/>
          <a:p>
            <a:pPr algn="ctr"/>
            <a:r>
              <a:rPr lang="en-SG" sz="2401" dirty="0" err="1">
                <a:latin typeface="#9Slide03 Arima Madurai Black" panose="00000A00000000000000" pitchFamily="2" charset="0"/>
                <a:cs typeface="#9Slide03 Arima Madurai Black" panose="00000A00000000000000" pitchFamily="2" charset="0"/>
              </a:rPr>
              <a:t>Chị</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cả</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nữ</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tính</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thích</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làm</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đẹp</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dũng</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cảm</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gan</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dạ</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trong</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chiến</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đấu</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nhưng</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sợ</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máu</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sợ</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vắt</a:t>
            </a:r>
            <a:endParaRPr lang="en-SG" sz="2401" dirty="0">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36787812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down)">
                                      <p:cBhvr>
                                        <p:cTn id="20" dur="500"/>
                                        <p:tgtEl>
                                          <p:spTgt spid="27"/>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wipe(down)">
                                      <p:cBhvr>
                                        <p:cTn id="31" dur="500"/>
                                        <p:tgtEl>
                                          <p:spTgt spid="39"/>
                                        </p:tgtEl>
                                      </p:cBhvr>
                                    </p:animEffect>
                                  </p:childTnLst>
                                </p:cTn>
                              </p:par>
                              <p:par>
                                <p:cTn id="32" presetID="22" presetClass="entr" presetSubtype="4"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down)">
                                      <p:cBhvr>
                                        <p:cTn id="34" dur="500"/>
                                        <p:tgtEl>
                                          <p:spTgt spid="21"/>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wipe(down)">
                                      <p:cBhvr>
                                        <p:cTn id="3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animBg="1"/>
      <p:bldP spid="25" grpId="0" animBg="1"/>
      <p:bldP spid="27" grpId="0" animBg="1"/>
      <p:bldP spid="37" grpId="0" animBg="1"/>
      <p:bldP spid="39"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09AF1126-212B-4128-A92F-7448F52B683A}"/>
              </a:ext>
            </a:extLst>
          </p:cNvPr>
          <p:cNvPicPr>
            <a:picLocks noChangeAspect="1"/>
          </p:cNvPicPr>
          <p:nvPr/>
        </p:nvPicPr>
        <p:blipFill rotWithShape="1">
          <a:blip r:embed="rId2">
            <a:extLst>
              <a:ext uri="{28A0092B-C50C-407E-A947-70E740481C1C}">
                <a14:useLocalDpi xmlns:a14="http://schemas.microsoft.com/office/drawing/2010/main" val="0"/>
              </a:ext>
            </a:extLst>
          </a:blip>
          <a:srcRect t="5660" r="1" b="37411"/>
          <a:stretch/>
        </p:blipFill>
        <p:spPr>
          <a:xfrm>
            <a:off x="5511589" y="523048"/>
            <a:ext cx="6680412" cy="5697523"/>
          </a:xfrm>
          <a:custGeom>
            <a:avLst/>
            <a:gdLst/>
            <a:ahLst/>
            <a:cxnLst/>
            <a:rect l="l" t="t" r="r" b="b"/>
            <a:pathLst>
              <a:path w="6680411" h="5696039">
                <a:moveTo>
                  <a:pt x="3592766" y="0"/>
                </a:moveTo>
                <a:lnTo>
                  <a:pt x="4718262" y="0"/>
                </a:lnTo>
                <a:lnTo>
                  <a:pt x="4718262" y="2"/>
                </a:lnTo>
                <a:lnTo>
                  <a:pt x="6680411" y="2"/>
                </a:lnTo>
                <a:lnTo>
                  <a:pt x="6680411" y="5696022"/>
                </a:lnTo>
                <a:lnTo>
                  <a:pt x="3888773" y="5696022"/>
                </a:lnTo>
                <a:lnTo>
                  <a:pt x="3888773" y="5696039"/>
                </a:lnTo>
                <a:lnTo>
                  <a:pt x="0" y="5696039"/>
                </a:lnTo>
                <a:lnTo>
                  <a:pt x="2763278" y="19"/>
                </a:lnTo>
                <a:lnTo>
                  <a:pt x="3447183" y="19"/>
                </a:lnTo>
                <a:lnTo>
                  <a:pt x="3447183" y="2"/>
                </a:lnTo>
                <a:lnTo>
                  <a:pt x="3592765" y="2"/>
                </a:lnTo>
                <a:close/>
              </a:path>
            </a:pathLst>
          </a:custGeom>
          <a:solidFill>
            <a:srgbClr val="FFFFFF">
              <a:shade val="85000"/>
            </a:srgbClr>
          </a:solidFill>
        </p:spPr>
      </p:pic>
      <p:sp>
        <p:nvSpPr>
          <p:cNvPr id="2" name="Tiêu đề 1">
            <a:extLst>
              <a:ext uri="{FF2B5EF4-FFF2-40B4-BE49-F238E27FC236}">
                <a16:creationId xmlns:a16="http://schemas.microsoft.com/office/drawing/2014/main" id="{3D64F67F-3142-44A8-93A0-95CDA17652A6}"/>
              </a:ext>
            </a:extLst>
          </p:cNvPr>
          <p:cNvSpPr>
            <a:spLocks noGrp="1"/>
          </p:cNvSpPr>
          <p:nvPr>
            <p:ph type="title"/>
          </p:nvPr>
        </p:nvSpPr>
        <p:spPr>
          <a:xfrm>
            <a:off x="2208788" y="504064"/>
            <a:ext cx="5111877" cy="1095660"/>
          </a:xfrm>
        </p:spPr>
        <p:txBody>
          <a:bodyPr anchor="ctr">
            <a:normAutofit/>
          </a:bodyPr>
          <a:lstStyle/>
          <a:p>
            <a:r>
              <a:rPr lang="en-BZ" b="1" dirty="0">
                <a:solidFill>
                  <a:srgbClr val="FFFFFF"/>
                </a:solidFill>
              </a:rPr>
              <a:t>NHO</a:t>
            </a:r>
          </a:p>
        </p:txBody>
      </p:sp>
      <p:sp>
        <p:nvSpPr>
          <p:cNvPr id="10" name="Rectangle 9">
            <a:extLst>
              <a:ext uri="{FF2B5EF4-FFF2-40B4-BE49-F238E27FC236}">
                <a16:creationId xmlns:a16="http://schemas.microsoft.com/office/drawing/2014/main" id="{8EF7C578-C875-42AA-9BDB-D5BF086F2C09}"/>
              </a:ext>
            </a:extLst>
          </p:cNvPr>
          <p:cNvSpPr/>
          <p:nvPr/>
        </p:nvSpPr>
        <p:spPr>
          <a:xfrm>
            <a:off x="150852" y="1342542"/>
            <a:ext cx="6554907" cy="4525494"/>
          </a:xfrm>
          <a:prstGeom prst="rect">
            <a:avLst/>
          </a:prstGeom>
        </p:spPr>
        <p:txBody>
          <a:bodyPr wrap="square">
            <a:spAutoFit/>
          </a:bodyPr>
          <a:lstStyle/>
          <a:p>
            <a:pPr algn="just"/>
            <a:r>
              <a:rPr lang="vi-VN" sz="3601" b="1" dirty="0">
                <a:latin typeface="#9Slide05 Braxton Regular" panose="03060000000000000000" pitchFamily="66" charset="0"/>
                <a:cs typeface="Calibri" panose="020F0502020204030204" pitchFamily="34" charset="0"/>
              </a:rPr>
              <a:t> </a:t>
            </a:r>
            <a:r>
              <a:rPr lang="en-BZ" sz="3601" b="1" dirty="0">
                <a:latin typeface="#9Slide05 Braxton Regular" panose="03060000000000000000" pitchFamily="66" charset="0"/>
                <a:cs typeface="Calibri" panose="020F0502020204030204" pitchFamily="34" charset="0"/>
              </a:rPr>
              <a:t>…</a:t>
            </a:r>
            <a:r>
              <a:rPr lang="vi-VN" sz="3601" b="1" dirty="0">
                <a:latin typeface="#9Slide05 Braxton Regular" panose="03060000000000000000" pitchFamily="66" charset="0"/>
                <a:cs typeface="Calibri" panose="020F0502020204030204" pitchFamily="34" charset="0"/>
              </a:rPr>
              <a:t>nhẹ nhàng và mát mẻ như một que kem trắng.</a:t>
            </a:r>
            <a:endParaRPr lang="en-BZ" sz="3601" b="1" dirty="0">
              <a:latin typeface="#9Slide05 Braxton Regular" panose="03060000000000000000" pitchFamily="66" charset="0"/>
              <a:cs typeface="Calibri" panose="020F0502020204030204" pitchFamily="34" charset="0"/>
            </a:endParaRPr>
          </a:p>
          <a:p>
            <a:pPr algn="just"/>
            <a:r>
              <a:rPr lang="vi-VN" sz="3601" b="1" dirty="0">
                <a:latin typeface="#9Slide05 Braxton Regular" panose="03060000000000000000" pitchFamily="66" charset="0"/>
                <a:cs typeface="Calibri" panose="020F0502020204030204" pitchFamily="34" charset="0"/>
              </a:rPr>
              <a:t>Cái gối trên tay Nho nhỏ nhắn, màu trắng. Nho thêu những bông hoa cầu </a:t>
            </a:r>
            <a:endParaRPr lang="en-US" sz="3601" b="1" dirty="0">
              <a:latin typeface="#9Slide05 Braxton Regular" panose="03060000000000000000" pitchFamily="66" charset="0"/>
              <a:cs typeface="Calibri" panose="020F0502020204030204" pitchFamily="34" charset="0"/>
            </a:endParaRPr>
          </a:p>
          <a:p>
            <a:pPr algn="just"/>
            <a:r>
              <a:rPr lang="vi-VN" sz="3601" b="1" dirty="0">
                <a:latin typeface="#9Slide05 Braxton Regular" panose="03060000000000000000" pitchFamily="66" charset="0"/>
                <a:cs typeface="Calibri" panose="020F0502020204030204" pitchFamily="34" charset="0"/>
              </a:rPr>
              <a:t>thả và loè loẹt. Những đường viền to </a:t>
            </a:r>
            <a:endParaRPr lang="en-US" sz="3601" b="1" dirty="0">
              <a:latin typeface="#9Slide05 Braxton Regular" panose="03060000000000000000" pitchFamily="66" charset="0"/>
              <a:cs typeface="Calibri" panose="020F0502020204030204" pitchFamily="34" charset="0"/>
            </a:endParaRPr>
          </a:p>
          <a:p>
            <a:pPr algn="just"/>
            <a:r>
              <a:rPr lang="vi-VN" sz="3601" b="1" dirty="0">
                <a:latin typeface="#9Slide05 Braxton Regular" panose="03060000000000000000" pitchFamily="66" charset="0"/>
                <a:cs typeface="Calibri" panose="020F0502020204030204" pitchFamily="34" charset="0"/>
              </a:rPr>
              <a:t>như dây thừng. Có ai chê, Nho phớt</a:t>
            </a:r>
            <a:endParaRPr lang="en-US" sz="3601" b="1" dirty="0">
              <a:latin typeface="#9Slide05 Braxton Regular" panose="03060000000000000000" pitchFamily="66" charset="0"/>
              <a:cs typeface="Calibri" panose="020F0502020204030204" pitchFamily="34" charset="0"/>
            </a:endParaRPr>
          </a:p>
          <a:p>
            <a:pPr algn="just"/>
            <a:r>
              <a:rPr lang="vi-VN" sz="3601" b="1" dirty="0">
                <a:latin typeface="#9Slide05 Braxton Regular" panose="03060000000000000000" pitchFamily="66" charset="0"/>
                <a:cs typeface="Calibri" panose="020F0502020204030204" pitchFamily="34" charset="0"/>
              </a:rPr>
              <a:t>tỉnh, ta cứ đưa trên mũi kim như</a:t>
            </a:r>
            <a:endParaRPr lang="en-US" sz="3601" b="1" dirty="0">
              <a:latin typeface="#9Slide05 Braxton Regular" panose="03060000000000000000" pitchFamily="66" charset="0"/>
              <a:cs typeface="Calibri" panose="020F0502020204030204" pitchFamily="34" charset="0"/>
            </a:endParaRPr>
          </a:p>
          <a:p>
            <a:pPr algn="just"/>
            <a:r>
              <a:rPr lang="vi-VN" sz="3601" b="1" dirty="0">
                <a:latin typeface="#9Slide05 Braxton Regular" panose="03060000000000000000" pitchFamily="66" charset="0"/>
                <a:cs typeface="Calibri" panose="020F0502020204030204" pitchFamily="34" charset="0"/>
              </a:rPr>
              <a:t> không có gì xảy ra</a:t>
            </a:r>
            <a:endParaRPr lang="en-BZ" sz="3601" b="1" dirty="0">
              <a:latin typeface="#9Slide05 Braxton Regular" panose="03060000000000000000" pitchFamily="66" charset="0"/>
              <a:cs typeface="Calibri" panose="020F0502020204030204" pitchFamily="34" charset="0"/>
            </a:endParaRPr>
          </a:p>
        </p:txBody>
      </p:sp>
    </p:spTree>
    <p:extLst>
      <p:ext uri="{BB962C8B-B14F-4D97-AF65-F5344CB8AC3E}">
        <p14:creationId xmlns:p14="http://schemas.microsoft.com/office/powerpoint/2010/main" val="3934539581"/>
      </p:ext>
    </p:extLst>
  </p:cSld>
  <p:clrMapOvr>
    <a:overrideClrMapping bg1="dk1" tx1="lt1" bg2="dk2" tx2="lt2" accent1="accent1" accent2="accent2" accent3="accent3" accent4="accent4" accent5="accent5" accent6="accent6" hlink="hlink" folHlink="folHlink"/>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1DF0B2-03AE-46C5-96F1-F4FE8AFCE5C0}"/>
              </a:ext>
            </a:extLst>
          </p:cNvPr>
          <p:cNvSpPr/>
          <p:nvPr/>
        </p:nvSpPr>
        <p:spPr>
          <a:xfrm>
            <a:off x="3359603" y="355137"/>
            <a:ext cx="5472795" cy="1015928"/>
          </a:xfrm>
          <a:prstGeom prst="rect">
            <a:avLst/>
          </a:prstGeom>
        </p:spPr>
        <p:txBody>
          <a:bodyPr wrap="none">
            <a:spAutoFit/>
          </a:bodyPr>
          <a:lstStyle/>
          <a:p>
            <a:r>
              <a:rPr lang="en-US" sz="6002" b="1" i="1" dirty="0">
                <a:solidFill>
                  <a:srgbClr val="FF0000"/>
                </a:solidFill>
                <a:latin typeface="#9Slide04 SFU Belle" panose="00000400000000000000" pitchFamily="2" charset="0"/>
                <a:cs typeface="Calibri" panose="020F0502020204030204" pitchFamily="34" charset="0"/>
              </a:rPr>
              <a:t>b/ </a:t>
            </a:r>
            <a:r>
              <a:rPr lang="en-US" sz="6002" b="1" i="1" dirty="0" err="1">
                <a:solidFill>
                  <a:srgbClr val="FF0000"/>
                </a:solidFill>
                <a:latin typeface="#9Slide04 SFU Belle" panose="00000400000000000000" pitchFamily="2" charset="0"/>
                <a:cs typeface="Calibri" panose="020F0502020204030204" pitchFamily="34" charset="0"/>
              </a:rPr>
              <a:t>Vẻ</a:t>
            </a:r>
            <a:r>
              <a:rPr lang="en-US" sz="6002" b="1" i="1" dirty="0">
                <a:solidFill>
                  <a:srgbClr val="FF0000"/>
                </a:solidFill>
                <a:latin typeface="#9Slide04 SFU Belle" panose="00000400000000000000" pitchFamily="2" charset="0"/>
                <a:cs typeface="Calibri" panose="020F0502020204030204" pitchFamily="34" charset="0"/>
              </a:rPr>
              <a:t> </a:t>
            </a:r>
            <a:r>
              <a:rPr lang="en-US" sz="6002" b="1" i="1" dirty="0" err="1">
                <a:solidFill>
                  <a:srgbClr val="FF0000"/>
                </a:solidFill>
                <a:latin typeface="#9Slide04 SFU Belle" panose="00000400000000000000" pitchFamily="2" charset="0"/>
                <a:cs typeface="Calibri" panose="020F0502020204030204" pitchFamily="34" charset="0"/>
              </a:rPr>
              <a:t>đẹp</a:t>
            </a:r>
            <a:r>
              <a:rPr lang="en-US" sz="6002" b="1" i="1" dirty="0">
                <a:solidFill>
                  <a:srgbClr val="FF0000"/>
                </a:solidFill>
                <a:latin typeface="#9Slide04 SFU Belle" panose="00000400000000000000" pitchFamily="2" charset="0"/>
                <a:cs typeface="Calibri" panose="020F0502020204030204" pitchFamily="34" charset="0"/>
              </a:rPr>
              <a:t> </a:t>
            </a:r>
            <a:r>
              <a:rPr lang="en-US" sz="6002" b="1" i="1" dirty="0" err="1">
                <a:solidFill>
                  <a:srgbClr val="FF0000"/>
                </a:solidFill>
                <a:latin typeface="#9Slide04 SFU Belle" panose="00000400000000000000" pitchFamily="2" charset="0"/>
                <a:cs typeface="Calibri" panose="020F0502020204030204" pitchFamily="34" charset="0"/>
              </a:rPr>
              <a:t>riêng</a:t>
            </a:r>
            <a:endParaRPr lang="en-SG" sz="6002" dirty="0">
              <a:solidFill>
                <a:srgbClr val="FF0000"/>
              </a:solidFill>
              <a:latin typeface="#9Slide04 SFU Belle" panose="00000400000000000000" pitchFamily="2" charset="0"/>
            </a:endParaRPr>
          </a:p>
        </p:txBody>
      </p:sp>
      <p:pic>
        <p:nvPicPr>
          <p:cNvPr id="10" name="Picture 9">
            <a:extLst>
              <a:ext uri="{FF2B5EF4-FFF2-40B4-BE49-F238E27FC236}">
                <a16:creationId xmlns:a16="http://schemas.microsoft.com/office/drawing/2014/main" id="{4B3A7248-7359-432D-B71A-E84EDDED9DBD}"/>
              </a:ext>
            </a:extLst>
          </p:cNvPr>
          <p:cNvPicPr>
            <a:picLocks noChangeAspect="1"/>
          </p:cNvPicPr>
          <p:nvPr/>
        </p:nvPicPr>
        <p:blipFill rotWithShape="1">
          <a:blip r:embed="rId2"/>
          <a:srcRect l="52500" t="31106" r="29995" b="43333"/>
          <a:stretch/>
        </p:blipFill>
        <p:spPr>
          <a:xfrm>
            <a:off x="8533448" y="3853654"/>
            <a:ext cx="3658553" cy="3005240"/>
          </a:xfrm>
          <a:prstGeom prst="rect">
            <a:avLst/>
          </a:prstGeom>
        </p:spPr>
      </p:pic>
      <p:cxnSp>
        <p:nvCxnSpPr>
          <p:cNvPr id="12" name="Straight Connector 11">
            <a:extLst>
              <a:ext uri="{FF2B5EF4-FFF2-40B4-BE49-F238E27FC236}">
                <a16:creationId xmlns:a16="http://schemas.microsoft.com/office/drawing/2014/main" id="{E929F86B-9FCB-476B-A8B7-2E0676C15159}"/>
              </a:ext>
            </a:extLst>
          </p:cNvPr>
          <p:cNvCxnSpPr>
            <a:cxnSpLocks/>
          </p:cNvCxnSpPr>
          <p:nvPr/>
        </p:nvCxnSpPr>
        <p:spPr>
          <a:xfrm flipV="1">
            <a:off x="5818054" y="2514362"/>
            <a:ext cx="1802343" cy="3477246"/>
          </a:xfrm>
          <a:prstGeom prst="line">
            <a:avLst/>
          </a:prstGeom>
          <a:ln w="57150">
            <a:solidFill>
              <a:srgbClr val="FBE2F5"/>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7FBCD4D9-396D-4CCE-BCB4-46BB87639AF9}"/>
              </a:ext>
            </a:extLst>
          </p:cNvPr>
          <p:cNvSpPr txBox="1"/>
          <p:nvPr/>
        </p:nvSpPr>
        <p:spPr>
          <a:xfrm flipH="1">
            <a:off x="6056303" y="5783500"/>
            <a:ext cx="2187511" cy="584927"/>
          </a:xfrm>
          <a:prstGeom prst="rect">
            <a:avLst/>
          </a:prstGeom>
          <a:noFill/>
        </p:spPr>
        <p:txBody>
          <a:bodyPr wrap="square" rtlCol="0">
            <a:spAutoFit/>
          </a:bodyPr>
          <a:lstStyle/>
          <a:p>
            <a:pPr algn="ctr"/>
            <a:r>
              <a:rPr lang="en-SG" sz="3201" dirty="0" err="1">
                <a:solidFill>
                  <a:srgbClr val="0070C0"/>
                </a:solidFill>
                <a:latin typeface="#9Slide03 Arima Madurai Black" panose="00000A00000000000000" pitchFamily="2" charset="0"/>
                <a:cs typeface="#9Slide03 Arima Madurai Black" panose="00000A00000000000000" pitchFamily="2" charset="0"/>
              </a:rPr>
              <a:t>Chị</a:t>
            </a:r>
            <a:r>
              <a:rPr lang="en-SG" sz="3201" dirty="0">
                <a:solidFill>
                  <a:srgbClr val="0070C0"/>
                </a:solidFill>
                <a:latin typeface="#9Slide03 Arima Madurai Black" panose="00000A00000000000000" pitchFamily="2" charset="0"/>
                <a:cs typeface="#9Slide03 Arima Madurai Black" panose="00000A00000000000000" pitchFamily="2" charset="0"/>
              </a:rPr>
              <a:t> Thao</a:t>
            </a:r>
          </a:p>
        </p:txBody>
      </p:sp>
      <p:sp>
        <p:nvSpPr>
          <p:cNvPr id="20" name="TextBox 19">
            <a:extLst>
              <a:ext uri="{FF2B5EF4-FFF2-40B4-BE49-F238E27FC236}">
                <a16:creationId xmlns:a16="http://schemas.microsoft.com/office/drawing/2014/main" id="{3E34E32F-541C-4D47-929E-EAB01916C191}"/>
              </a:ext>
            </a:extLst>
          </p:cNvPr>
          <p:cNvSpPr txBox="1"/>
          <p:nvPr/>
        </p:nvSpPr>
        <p:spPr>
          <a:xfrm flipH="1">
            <a:off x="6920127" y="3886321"/>
            <a:ext cx="1462469" cy="584927"/>
          </a:xfrm>
          <a:prstGeom prst="rect">
            <a:avLst/>
          </a:prstGeom>
          <a:noFill/>
        </p:spPr>
        <p:txBody>
          <a:bodyPr wrap="square" rtlCol="0">
            <a:spAutoFit/>
          </a:bodyPr>
          <a:lstStyle/>
          <a:p>
            <a:pPr algn="ctr"/>
            <a:r>
              <a:rPr lang="en-SG" sz="3201" dirty="0" err="1">
                <a:solidFill>
                  <a:srgbClr val="0070C0"/>
                </a:solidFill>
                <a:latin typeface="#9Slide03 Arima Madurai Black" panose="00000A00000000000000" pitchFamily="2" charset="0"/>
                <a:cs typeface="#9Slide03 Arima Madurai Black" panose="00000A00000000000000" pitchFamily="2" charset="0"/>
              </a:rPr>
              <a:t>Nho</a:t>
            </a:r>
            <a:endParaRPr lang="en-SG" sz="3201" dirty="0">
              <a:solidFill>
                <a:srgbClr val="0070C0"/>
              </a:solidFill>
              <a:latin typeface="#9Slide03 Arima Madurai Black" panose="00000A00000000000000" pitchFamily="2" charset="0"/>
              <a:cs typeface="#9Slide03 Arima Madurai Black" panose="00000A00000000000000" pitchFamily="2" charset="0"/>
            </a:endParaRPr>
          </a:p>
        </p:txBody>
      </p:sp>
      <p:cxnSp>
        <p:nvCxnSpPr>
          <p:cNvPr id="21" name="Straight Connector 20">
            <a:extLst>
              <a:ext uri="{FF2B5EF4-FFF2-40B4-BE49-F238E27FC236}">
                <a16:creationId xmlns:a16="http://schemas.microsoft.com/office/drawing/2014/main" id="{19B5D69A-8755-40DF-9BFF-5C32678E655A}"/>
              </a:ext>
            </a:extLst>
          </p:cNvPr>
          <p:cNvCxnSpPr>
            <a:cxnSpLocks/>
          </p:cNvCxnSpPr>
          <p:nvPr/>
        </p:nvCxnSpPr>
        <p:spPr>
          <a:xfrm flipV="1">
            <a:off x="5055855" y="5953419"/>
            <a:ext cx="688975" cy="5321"/>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23" name="íṡľíḍè-Oval 12">
            <a:extLst>
              <a:ext uri="{FF2B5EF4-FFF2-40B4-BE49-F238E27FC236}">
                <a16:creationId xmlns:a16="http://schemas.microsoft.com/office/drawing/2014/main" id="{8AECFA5D-5452-4865-96A4-FDFFD2A451C9}"/>
              </a:ext>
            </a:extLst>
          </p:cNvPr>
          <p:cNvSpPr/>
          <p:nvPr/>
        </p:nvSpPr>
        <p:spPr bwMode="auto">
          <a:xfrm>
            <a:off x="5670016" y="5791815"/>
            <a:ext cx="274950" cy="299558"/>
          </a:xfrm>
          <a:prstGeom prst="ellipse">
            <a:avLst/>
          </a:prstGeom>
          <a:solidFill>
            <a:srgbClr val="FFC000"/>
          </a:solidFill>
          <a:ln w="9525">
            <a:noFill/>
            <a:round/>
            <a:headEnd/>
            <a:tailEnd/>
          </a:ln>
        </p:spPr>
        <p:txBody>
          <a:bodyPr anchor="ctr"/>
          <a:lstStyle/>
          <a:p>
            <a:pPr algn="ctr"/>
            <a:endParaRPr sz="1801"/>
          </a:p>
        </p:txBody>
      </p:sp>
      <p:cxnSp>
        <p:nvCxnSpPr>
          <p:cNvPr id="24" name="Straight Connector 23">
            <a:extLst>
              <a:ext uri="{FF2B5EF4-FFF2-40B4-BE49-F238E27FC236}">
                <a16:creationId xmlns:a16="http://schemas.microsoft.com/office/drawing/2014/main" id="{BAC1EF60-3A93-417A-B1D1-59EA9D081403}"/>
              </a:ext>
            </a:extLst>
          </p:cNvPr>
          <p:cNvCxnSpPr>
            <a:cxnSpLocks/>
          </p:cNvCxnSpPr>
          <p:nvPr/>
        </p:nvCxnSpPr>
        <p:spPr>
          <a:xfrm flipV="1">
            <a:off x="6048421" y="4101676"/>
            <a:ext cx="688975" cy="5321"/>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25" name="íṡľíḍè-Oval 11">
            <a:extLst>
              <a:ext uri="{FF2B5EF4-FFF2-40B4-BE49-F238E27FC236}">
                <a16:creationId xmlns:a16="http://schemas.microsoft.com/office/drawing/2014/main" id="{488DC029-ECA0-4DDE-A43B-48A8AC74452B}"/>
              </a:ext>
            </a:extLst>
          </p:cNvPr>
          <p:cNvSpPr/>
          <p:nvPr/>
        </p:nvSpPr>
        <p:spPr bwMode="auto">
          <a:xfrm>
            <a:off x="6659469" y="3962539"/>
            <a:ext cx="274950" cy="299558"/>
          </a:xfrm>
          <a:prstGeom prst="ellipse">
            <a:avLst/>
          </a:prstGeom>
          <a:solidFill>
            <a:srgbClr val="00B050"/>
          </a:solidFill>
          <a:ln w="9525">
            <a:noFill/>
            <a:round/>
            <a:headEnd/>
            <a:tailEnd/>
          </a:ln>
        </p:spPr>
        <p:txBody>
          <a:bodyPr anchor="ctr"/>
          <a:lstStyle/>
          <a:p>
            <a:pPr algn="ctr"/>
            <a:endParaRPr sz="1801"/>
          </a:p>
        </p:txBody>
      </p:sp>
      <p:sp>
        <p:nvSpPr>
          <p:cNvPr id="27" name="íṡľíḍè-Oval 10">
            <a:extLst>
              <a:ext uri="{FF2B5EF4-FFF2-40B4-BE49-F238E27FC236}">
                <a16:creationId xmlns:a16="http://schemas.microsoft.com/office/drawing/2014/main" id="{47F65AA4-19D5-4A3E-A992-F327B4A6F008}"/>
              </a:ext>
            </a:extLst>
          </p:cNvPr>
          <p:cNvSpPr/>
          <p:nvPr/>
        </p:nvSpPr>
        <p:spPr bwMode="auto">
          <a:xfrm>
            <a:off x="7497887" y="2367244"/>
            <a:ext cx="274950" cy="299558"/>
          </a:xfrm>
          <a:prstGeom prst="ellipse">
            <a:avLst/>
          </a:prstGeom>
          <a:solidFill>
            <a:schemeClr val="bg2">
              <a:lumMod val="75000"/>
            </a:schemeClr>
          </a:solidFill>
          <a:ln w="9525">
            <a:noFill/>
            <a:round/>
            <a:headEnd/>
            <a:tailEnd/>
          </a:ln>
        </p:spPr>
        <p:txBody>
          <a:bodyPr anchor="ctr"/>
          <a:lstStyle/>
          <a:p>
            <a:pPr algn="ctr"/>
            <a:endParaRPr sz="1801"/>
          </a:p>
        </p:txBody>
      </p:sp>
      <p:sp>
        <p:nvSpPr>
          <p:cNvPr id="37" name="AutoShape 18">
            <a:extLst>
              <a:ext uri="{FF2B5EF4-FFF2-40B4-BE49-F238E27FC236}">
                <a16:creationId xmlns:a16="http://schemas.microsoft.com/office/drawing/2014/main" id="{0603CC31-88F1-4E90-8330-2D07BC6A1A62}"/>
              </a:ext>
            </a:extLst>
          </p:cNvPr>
          <p:cNvSpPr>
            <a:spLocks/>
          </p:cNvSpPr>
          <p:nvPr/>
        </p:nvSpPr>
        <p:spPr bwMode="auto">
          <a:xfrm rot="5400000">
            <a:off x="2219331" y="3647119"/>
            <a:ext cx="1226048" cy="4600808"/>
          </a:xfrm>
          <a:prstGeom prst="roundRect">
            <a:avLst>
              <a:gd name="adj" fmla="val 50000"/>
            </a:avLst>
          </a:prstGeom>
          <a:ln w="38100">
            <a:headEnd/>
            <a:tailEnd/>
          </a:ln>
          <a:extLst>
            <a:ext uri="{AF507438-7753-43e0-B8FC-AC1667EBCBE1}"/>
          </a:extLst>
        </p:spPr>
        <p:style>
          <a:lnRef idx="2">
            <a:schemeClr val="accent4"/>
          </a:lnRef>
          <a:fillRef idx="1">
            <a:schemeClr val="lt1"/>
          </a:fillRef>
          <a:effectRef idx="0">
            <a:schemeClr val="accent4"/>
          </a:effectRef>
          <a:fontRef idx="minor">
            <a:schemeClr val="dk1"/>
          </a:fontRef>
        </p:style>
        <p:txBody>
          <a:bodyPr lIns="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74648">
              <a:lnSpc>
                <a:spcPct val="120000"/>
              </a:lnSpc>
              <a:defRPr/>
            </a:pPr>
            <a:endParaRPr lang="es-ES" sz="800" dirty="0">
              <a:solidFill>
                <a:srgbClr val="F59FB2"/>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9" name="TextBox 38">
            <a:extLst>
              <a:ext uri="{FF2B5EF4-FFF2-40B4-BE49-F238E27FC236}">
                <a16:creationId xmlns:a16="http://schemas.microsoft.com/office/drawing/2014/main" id="{7AA34C62-2286-4F38-B31F-F129761E697D}"/>
              </a:ext>
            </a:extLst>
          </p:cNvPr>
          <p:cNvSpPr txBox="1"/>
          <p:nvPr/>
        </p:nvSpPr>
        <p:spPr>
          <a:xfrm flipH="1">
            <a:off x="531951" y="5353372"/>
            <a:ext cx="4573192" cy="1200642"/>
          </a:xfrm>
          <a:prstGeom prst="rect">
            <a:avLst/>
          </a:prstGeom>
          <a:noFill/>
        </p:spPr>
        <p:txBody>
          <a:bodyPr wrap="square" rtlCol="0">
            <a:spAutoFit/>
          </a:bodyPr>
          <a:lstStyle/>
          <a:p>
            <a:pPr algn="ctr"/>
            <a:r>
              <a:rPr lang="en-SG" sz="2401" dirty="0" err="1">
                <a:latin typeface="#9Slide03 Arima Madurai Black" panose="00000A00000000000000" pitchFamily="2" charset="0"/>
                <a:cs typeface="#9Slide03 Arima Madurai Black" panose="00000A00000000000000" pitchFamily="2" charset="0"/>
              </a:rPr>
              <a:t>Chị</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cả</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nữ</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tính</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thích</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làm</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đẹp</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dũng</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cảm</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gan</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dạ</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trong</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chiến</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đấu</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nhưng</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sợ</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máu</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sợ</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vắt</a:t>
            </a:r>
            <a:endParaRPr lang="en-SG" sz="2401" dirty="0">
              <a:latin typeface="#9Slide03 Arima Madurai Black" panose="00000A00000000000000" pitchFamily="2" charset="0"/>
              <a:cs typeface="#9Slide03 Arima Madurai Black" panose="00000A00000000000000" pitchFamily="2" charset="0"/>
            </a:endParaRPr>
          </a:p>
        </p:txBody>
      </p:sp>
      <p:sp>
        <p:nvSpPr>
          <p:cNvPr id="17" name="AutoShape 18">
            <a:extLst>
              <a:ext uri="{FF2B5EF4-FFF2-40B4-BE49-F238E27FC236}">
                <a16:creationId xmlns:a16="http://schemas.microsoft.com/office/drawing/2014/main" id="{6FEC099C-F8AA-44F0-BC42-D478A1F238E5}"/>
              </a:ext>
            </a:extLst>
          </p:cNvPr>
          <p:cNvSpPr>
            <a:spLocks/>
          </p:cNvSpPr>
          <p:nvPr/>
        </p:nvSpPr>
        <p:spPr bwMode="auto">
          <a:xfrm rot="5400000">
            <a:off x="2948232" y="1701643"/>
            <a:ext cx="1226048" cy="4954292"/>
          </a:xfrm>
          <a:prstGeom prst="roundRect">
            <a:avLst>
              <a:gd name="adj" fmla="val 50000"/>
            </a:avLst>
          </a:prstGeom>
          <a:ln w="38100">
            <a:solidFill>
              <a:srgbClr val="00B050"/>
            </a:solidFill>
            <a:headEnd/>
            <a:tailEnd/>
          </a:ln>
          <a:extLst>
            <a:ext uri="{AF507438-7753-43e0-B8FC-AC1667EBCBE1}"/>
          </a:extLst>
        </p:spPr>
        <p:style>
          <a:lnRef idx="2">
            <a:schemeClr val="accent4"/>
          </a:lnRef>
          <a:fillRef idx="1">
            <a:schemeClr val="lt1"/>
          </a:fillRef>
          <a:effectRef idx="0">
            <a:schemeClr val="accent4"/>
          </a:effectRef>
          <a:fontRef idx="minor">
            <a:schemeClr val="dk1"/>
          </a:fontRef>
        </p:style>
        <p:txBody>
          <a:bodyPr lIns="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74648">
              <a:lnSpc>
                <a:spcPct val="120000"/>
              </a:lnSpc>
              <a:defRPr/>
            </a:pPr>
            <a:endParaRPr lang="es-ES" sz="800" dirty="0">
              <a:solidFill>
                <a:srgbClr val="F59FB2"/>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 name="TextBox 21">
            <a:extLst>
              <a:ext uri="{FF2B5EF4-FFF2-40B4-BE49-F238E27FC236}">
                <a16:creationId xmlns:a16="http://schemas.microsoft.com/office/drawing/2014/main" id="{5DDB9EAD-9B0A-4473-8C42-F4CFA23C4E6D}"/>
              </a:ext>
            </a:extLst>
          </p:cNvPr>
          <p:cNvSpPr txBox="1"/>
          <p:nvPr/>
        </p:nvSpPr>
        <p:spPr>
          <a:xfrm flipH="1">
            <a:off x="1065490" y="3657660"/>
            <a:ext cx="4954290" cy="1200642"/>
          </a:xfrm>
          <a:prstGeom prst="rect">
            <a:avLst/>
          </a:prstGeom>
          <a:noFill/>
        </p:spPr>
        <p:txBody>
          <a:bodyPr wrap="square" rtlCol="0">
            <a:spAutoFit/>
          </a:bodyPr>
          <a:lstStyle/>
          <a:p>
            <a:pPr algn="ctr"/>
            <a:r>
              <a:rPr lang="en-SG" sz="2401" dirty="0" err="1">
                <a:latin typeface="#9Slide03 Arima Madurai Black" panose="00000A00000000000000" pitchFamily="2" charset="0"/>
                <a:cs typeface="#9Slide03 Arima Madurai Black" panose="00000A00000000000000" pitchFamily="2" charset="0"/>
              </a:rPr>
              <a:t>Em</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út</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thích</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ăn</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kẹo</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và</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thêu</a:t>
            </a:r>
            <a:r>
              <a:rPr lang="en-SG" sz="2401" dirty="0">
                <a:latin typeface="#9Slide03 Arima Madurai Black" panose="00000A00000000000000" pitchFamily="2" charset="0"/>
                <a:cs typeface="#9Slide03 Arima Madurai Black" panose="00000A00000000000000" pitchFamily="2" charset="0"/>
              </a:rPr>
              <a:t>, hay </a:t>
            </a:r>
            <a:r>
              <a:rPr lang="en-SG" sz="2401" dirty="0" err="1">
                <a:latin typeface="#9Slide03 Arima Madurai Black" panose="00000A00000000000000" pitchFamily="2" charset="0"/>
                <a:cs typeface="#9Slide03 Arima Madurai Black" panose="00000A00000000000000" pitchFamily="2" charset="0"/>
              </a:rPr>
              <a:t>tắm</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ngoài</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suối</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mặc</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dù</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bị</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thương</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nhưng</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vẫn</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cứng</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cỏi</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và</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bản</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lĩnh</a:t>
            </a:r>
            <a:endParaRPr lang="en-SG" sz="2401" dirty="0">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37788672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7" grpId="0" animBg="1"/>
      <p:bldP spid="2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F06E5CDB-AA3A-4AEB-AC4F-0F269860D68D}"/>
              </a:ext>
            </a:extLst>
          </p:cNvPr>
          <p:cNvPicPr>
            <a:picLocks noChangeAspect="1"/>
          </p:cNvPicPr>
          <p:nvPr/>
        </p:nvPicPr>
        <p:blipFill rotWithShape="1">
          <a:blip r:embed="rId2">
            <a:extLst>
              <a:ext uri="{28A0092B-C50C-407E-A947-70E740481C1C}">
                <a14:useLocalDpi xmlns:a14="http://schemas.microsoft.com/office/drawing/2010/main" val="0"/>
              </a:ext>
            </a:extLst>
          </a:blip>
          <a:srcRect r="-1" b="17568"/>
          <a:stretch/>
        </p:blipFill>
        <p:spPr>
          <a:xfrm>
            <a:off x="-11907" y="-883"/>
            <a:ext cx="6324600" cy="6859776"/>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11" name="Hình chữ nhật 3">
            <a:extLst>
              <a:ext uri="{FF2B5EF4-FFF2-40B4-BE49-F238E27FC236}">
                <a16:creationId xmlns:a16="http://schemas.microsoft.com/office/drawing/2014/main" id="{6D0FA8B2-27D3-4B2A-BBB8-6CAE317BA11A}"/>
              </a:ext>
            </a:extLst>
          </p:cNvPr>
          <p:cNvSpPr/>
          <p:nvPr/>
        </p:nvSpPr>
        <p:spPr>
          <a:xfrm>
            <a:off x="517518" y="685086"/>
            <a:ext cx="2605879" cy="584927"/>
          </a:xfrm>
          <a:prstGeom prst="rect">
            <a:avLst/>
          </a:prstGeom>
        </p:spPr>
        <p:txBody>
          <a:bodyPr wrap="none">
            <a:spAutoFit/>
          </a:bodyPr>
          <a:lstStyle/>
          <a:p>
            <a:pPr algn="ctr"/>
            <a:r>
              <a:rPr lang="en-BZ" sz="3201" b="1" dirty="0">
                <a:solidFill>
                  <a:schemeClr val="bg1"/>
                </a:solidFill>
                <a:latin typeface="#9Slide03 Cabin Condensed Mediu" panose="00000606000000000000" pitchFamily="2" charset="0"/>
              </a:rPr>
              <a:t>PHƯ</a:t>
            </a:r>
            <a:r>
              <a:rPr lang="vi-VN" sz="3201" b="1" dirty="0">
                <a:solidFill>
                  <a:schemeClr val="bg1"/>
                </a:solidFill>
                <a:latin typeface="#9Slide03 Cabin Condensed Mediu" panose="00000606000000000000" pitchFamily="2" charset="0"/>
              </a:rPr>
              <a:t>Ơ</a:t>
            </a:r>
            <a:r>
              <a:rPr lang="en-BZ" sz="3201" b="1" dirty="0">
                <a:solidFill>
                  <a:schemeClr val="bg1"/>
                </a:solidFill>
                <a:latin typeface="#9Slide03 Cabin Condensed Mediu" panose="00000606000000000000" pitchFamily="2" charset="0"/>
              </a:rPr>
              <a:t>NG ĐỊNH</a:t>
            </a:r>
          </a:p>
        </p:txBody>
      </p:sp>
      <p:sp>
        <p:nvSpPr>
          <p:cNvPr id="12" name="Rectangle 11">
            <a:extLst>
              <a:ext uri="{FF2B5EF4-FFF2-40B4-BE49-F238E27FC236}">
                <a16:creationId xmlns:a16="http://schemas.microsoft.com/office/drawing/2014/main" id="{C704FCBF-A6DC-4793-8460-CA57019849C4}"/>
              </a:ext>
            </a:extLst>
          </p:cNvPr>
          <p:cNvSpPr/>
          <p:nvPr/>
        </p:nvSpPr>
        <p:spPr>
          <a:xfrm>
            <a:off x="6477099" y="1151872"/>
            <a:ext cx="5395028" cy="5325922"/>
          </a:xfrm>
          <a:prstGeom prst="rect">
            <a:avLst/>
          </a:prstGeom>
        </p:spPr>
        <p:txBody>
          <a:bodyPr wrap="square">
            <a:spAutoFit/>
          </a:bodyPr>
          <a:lstStyle/>
          <a:p>
            <a:pPr algn="just"/>
            <a:r>
              <a:rPr lang="en-BZ" sz="3401" b="1" dirty="0">
                <a:latin typeface="#9Slide05 Braxton Regular" panose="03060000000000000000" pitchFamily="66" charset="0"/>
              </a:rPr>
              <a:t> “</a:t>
            </a:r>
            <a:r>
              <a:rPr lang="vi-VN" sz="3401" b="1" dirty="0">
                <a:latin typeface="#9Slide05 Braxton Regular" panose="03060000000000000000" pitchFamily="66" charset="0"/>
              </a:rPr>
              <a:t>Tôi là </a:t>
            </a:r>
            <a:r>
              <a:rPr lang="vi-VN" sz="3401" b="1" dirty="0">
                <a:solidFill>
                  <a:srgbClr val="0070C0"/>
                </a:solidFill>
                <a:latin typeface="#9Slide05 Braxton Regular" panose="03060000000000000000" pitchFamily="66" charset="0"/>
              </a:rPr>
              <a:t>con gái Hà Nội</a:t>
            </a:r>
            <a:r>
              <a:rPr lang="vi-VN" sz="3401" b="1" dirty="0">
                <a:latin typeface="#9Slide05 Braxton Regular" panose="03060000000000000000" pitchFamily="66" charset="0"/>
              </a:rPr>
              <a:t>. Nói một cách khiêm tốn, tôi là </a:t>
            </a:r>
            <a:r>
              <a:rPr lang="vi-VN" sz="3401" b="1" dirty="0">
                <a:solidFill>
                  <a:srgbClr val="0070C0"/>
                </a:solidFill>
                <a:latin typeface="#9Slide05 Braxton Regular" panose="03060000000000000000" pitchFamily="66" charset="0"/>
              </a:rPr>
              <a:t>một cô gái khá</a:t>
            </a:r>
            <a:r>
              <a:rPr lang="vi-VN" sz="3401" b="1" dirty="0">
                <a:latin typeface="#9Slide05 Braxton Regular" panose="03060000000000000000" pitchFamily="66" charset="0"/>
              </a:rPr>
              <a:t>. </a:t>
            </a:r>
            <a:r>
              <a:rPr lang="vi-VN" sz="3401" b="1" dirty="0">
                <a:solidFill>
                  <a:srgbClr val="0070C0"/>
                </a:solidFill>
                <a:latin typeface="#9Slide05 Braxton Regular" panose="03060000000000000000" pitchFamily="66" charset="0"/>
              </a:rPr>
              <a:t>Hai bím tóc dày</a:t>
            </a:r>
            <a:r>
              <a:rPr lang="vi-VN" sz="3401" b="1" dirty="0">
                <a:latin typeface="#9Slide05 Braxton Regular" panose="03060000000000000000" pitchFamily="66" charset="0"/>
              </a:rPr>
              <a:t>, tương đối </a:t>
            </a:r>
            <a:r>
              <a:rPr lang="vi-VN" sz="3401" b="1" dirty="0">
                <a:solidFill>
                  <a:srgbClr val="0070C0"/>
                </a:solidFill>
                <a:latin typeface="#9Slide05 Braxton Regular" panose="03060000000000000000" pitchFamily="66" charset="0"/>
              </a:rPr>
              <a:t>mềm</a:t>
            </a:r>
            <a:r>
              <a:rPr lang="vi-VN" sz="3401" b="1" dirty="0">
                <a:latin typeface="#9Slide05 Braxton Regular" panose="03060000000000000000" pitchFamily="66" charset="0"/>
              </a:rPr>
              <a:t>, một cái </a:t>
            </a:r>
            <a:r>
              <a:rPr lang="vi-VN" sz="3401" b="1" dirty="0">
                <a:solidFill>
                  <a:srgbClr val="0070C0"/>
                </a:solidFill>
                <a:latin typeface="#9Slide05 Braxton Regular" panose="03060000000000000000" pitchFamily="66" charset="0"/>
              </a:rPr>
              <a:t>cổ cao, kiêu hãnh như cái đài hoa loa kèn</a:t>
            </a:r>
            <a:r>
              <a:rPr lang="vi-VN" sz="3401" b="1" dirty="0">
                <a:latin typeface="#9Slide05 Braxton Regular" panose="03060000000000000000" pitchFamily="66" charset="0"/>
              </a:rPr>
              <a:t>. Còn </a:t>
            </a:r>
            <a:r>
              <a:rPr lang="vi-VN" sz="3401" b="1" dirty="0">
                <a:solidFill>
                  <a:srgbClr val="0070C0"/>
                </a:solidFill>
                <a:latin typeface="#9Slide05 Braxton Regular" panose="03060000000000000000" pitchFamily="66" charset="0"/>
              </a:rPr>
              <a:t>mắt </a:t>
            </a:r>
            <a:r>
              <a:rPr lang="vi-VN" sz="3401" b="1" dirty="0">
                <a:latin typeface="#9Slide05 Braxton Regular" panose="03060000000000000000" pitchFamily="66" charset="0"/>
              </a:rPr>
              <a:t>tôi thì các anh lái xe bảo: “Cô có cái </a:t>
            </a:r>
            <a:r>
              <a:rPr lang="vi-VN" sz="3401" b="1" dirty="0">
                <a:solidFill>
                  <a:srgbClr val="0070C0"/>
                </a:solidFill>
                <a:latin typeface="#9Slide05 Braxton Regular" panose="03060000000000000000" pitchFamily="66" charset="0"/>
              </a:rPr>
              <a:t>nhìn sao mà xa xăm!</a:t>
            </a:r>
            <a:r>
              <a:rPr lang="vi-VN" sz="3401" b="1" dirty="0">
                <a:latin typeface="#9Slide05 Braxton Regular" panose="03060000000000000000" pitchFamily="66" charset="0"/>
              </a:rPr>
              <a:t>” Xa đến đâu mặc kệ, nhưng tôi </a:t>
            </a:r>
            <a:r>
              <a:rPr lang="vi-VN" sz="3401" b="1" dirty="0">
                <a:solidFill>
                  <a:srgbClr val="0070C0"/>
                </a:solidFill>
                <a:latin typeface="#9Slide05 Braxton Regular" panose="03060000000000000000" pitchFamily="66" charset="0"/>
              </a:rPr>
              <a:t>thích ngắm mắt tôi trong gương</a:t>
            </a:r>
            <a:r>
              <a:rPr lang="vi-VN" sz="3401" b="1" dirty="0">
                <a:latin typeface="#9Slide05 Braxton Regular" panose="03060000000000000000" pitchFamily="66" charset="0"/>
              </a:rPr>
              <a:t>. Nó </a:t>
            </a:r>
            <a:r>
              <a:rPr lang="vi-VN" sz="3401" b="1" dirty="0">
                <a:solidFill>
                  <a:srgbClr val="0070C0"/>
                </a:solidFill>
                <a:latin typeface="#9Slide05 Braxton Regular" panose="03060000000000000000" pitchFamily="66" charset="0"/>
              </a:rPr>
              <a:t>dài dài, màu nâu, hay nheo lại như chói </a:t>
            </a:r>
            <a:r>
              <a:rPr lang="vi-VN" sz="3401" b="1" dirty="0" err="1">
                <a:solidFill>
                  <a:srgbClr val="0070C0"/>
                </a:solidFill>
                <a:latin typeface="#9Slide05 Braxton Regular" panose="03060000000000000000" pitchFamily="66" charset="0"/>
              </a:rPr>
              <a:t>nắng</a:t>
            </a:r>
            <a:r>
              <a:rPr lang="vi-VN" sz="3401" b="1" dirty="0">
                <a:latin typeface="#9Slide05 Braxton Regular" panose="03060000000000000000" pitchFamily="66" charset="0"/>
              </a:rPr>
              <a:t>.</a:t>
            </a:r>
            <a:r>
              <a:rPr lang="en-BZ" sz="3401" b="1" dirty="0">
                <a:latin typeface="#9Slide05 Braxton Regular" panose="03060000000000000000" pitchFamily="66" charset="0"/>
              </a:rPr>
              <a:t>”</a:t>
            </a:r>
          </a:p>
        </p:txBody>
      </p:sp>
      <p:sp>
        <p:nvSpPr>
          <p:cNvPr id="13" name="Hình chữ nhật 3">
            <a:extLst>
              <a:ext uri="{FF2B5EF4-FFF2-40B4-BE49-F238E27FC236}">
                <a16:creationId xmlns:a16="http://schemas.microsoft.com/office/drawing/2014/main" id="{0D3BF778-1E0C-4420-818C-2C4F00817504}"/>
              </a:ext>
            </a:extLst>
          </p:cNvPr>
          <p:cNvSpPr/>
          <p:nvPr/>
        </p:nvSpPr>
        <p:spPr>
          <a:xfrm>
            <a:off x="7620397" y="328818"/>
            <a:ext cx="2283592" cy="584927"/>
          </a:xfrm>
          <a:prstGeom prst="rect">
            <a:avLst/>
          </a:prstGeom>
        </p:spPr>
        <p:txBody>
          <a:bodyPr wrap="none">
            <a:spAutoFit/>
          </a:bodyPr>
          <a:lstStyle/>
          <a:p>
            <a:pPr algn="ctr"/>
            <a:r>
              <a:rPr lang="en-BZ" sz="3201" b="1" dirty="0">
                <a:latin typeface="#9Slide03 Cabin Condensed Mediu" panose="00000606000000000000" pitchFamily="2" charset="0"/>
              </a:rPr>
              <a:t>NGOẠI HÌNH:</a:t>
            </a:r>
          </a:p>
        </p:txBody>
      </p:sp>
    </p:spTree>
    <p:extLst>
      <p:ext uri="{BB962C8B-B14F-4D97-AF65-F5344CB8AC3E}">
        <p14:creationId xmlns:p14="http://schemas.microsoft.com/office/powerpoint/2010/main" val="17442403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strVal val="#ppt_w+.3"/>
                                          </p:val>
                                        </p:tav>
                                        <p:tav tm="100000">
                                          <p:val>
                                            <p:strVal val="#ppt_w"/>
                                          </p:val>
                                        </p:tav>
                                      </p:tavLst>
                                    </p:anim>
                                    <p:anim calcmode="lin" valueType="num">
                                      <p:cBhvr>
                                        <p:cTn id="8" dur="1750" fill="hold"/>
                                        <p:tgtEl>
                                          <p:spTgt spid="12"/>
                                        </p:tgtEl>
                                        <p:attrNameLst>
                                          <p:attrName>ppt_h</p:attrName>
                                        </p:attrNameLst>
                                      </p:cBhvr>
                                      <p:tavLst>
                                        <p:tav tm="0">
                                          <p:val>
                                            <p:strVal val="#ppt_h"/>
                                          </p:val>
                                        </p:tav>
                                        <p:tav tm="100000">
                                          <p:val>
                                            <p:strVal val="#ppt_h"/>
                                          </p:val>
                                        </p:tav>
                                      </p:tavLst>
                                    </p:anim>
                                    <p:animEffect transition="in" filter="fade">
                                      <p:cBhvr>
                                        <p:cTn id="9" dur="1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Chỗ dành sẵn cho Nội dung 4" descr="Ảnh có chứa cây, người, ngoài trời, người đàn ông&#10;&#10;Mô tả được tạo tự động">
            <a:extLst>
              <a:ext uri="{FF2B5EF4-FFF2-40B4-BE49-F238E27FC236}">
                <a16:creationId xmlns:a16="http://schemas.microsoft.com/office/drawing/2014/main" id="{38237365-63C0-4DAB-9EEA-2A8C4C11D33C}"/>
              </a:ext>
            </a:extLst>
          </p:cNvPr>
          <p:cNvPicPr>
            <a:picLocks noChangeAspect="1"/>
          </p:cNvPicPr>
          <p:nvPr/>
        </p:nvPicPr>
        <p:blipFill rotWithShape="1">
          <a:blip r:embed="rId2"/>
          <a:srcRect t="2874" b="39764"/>
          <a:stretch/>
        </p:blipFill>
        <p:spPr>
          <a:xfrm>
            <a:off x="21" y="-883"/>
            <a:ext cx="12191980" cy="4668144"/>
          </a:xfrm>
          <a:prstGeom prst="rect">
            <a:avLst/>
          </a:prstGeom>
        </p:spPr>
      </p:pic>
      <p:sp>
        <p:nvSpPr>
          <p:cNvPr id="2" name="Tiêu đề 1">
            <a:extLst>
              <a:ext uri="{FF2B5EF4-FFF2-40B4-BE49-F238E27FC236}">
                <a16:creationId xmlns:a16="http://schemas.microsoft.com/office/drawing/2014/main" id="{BFAD1743-F250-407B-8804-09BA7F80EEE5}"/>
              </a:ext>
            </a:extLst>
          </p:cNvPr>
          <p:cNvSpPr>
            <a:spLocks noGrp="1"/>
          </p:cNvSpPr>
          <p:nvPr>
            <p:ph type="title"/>
          </p:nvPr>
        </p:nvSpPr>
        <p:spPr>
          <a:xfrm>
            <a:off x="303292" y="4388553"/>
            <a:ext cx="12192000" cy="2307554"/>
          </a:xfrm>
        </p:spPr>
        <p:txBody>
          <a:bodyPr vert="horz" lIns="91464" tIns="45732" rIns="91464" bIns="45732" rtlCol="0" anchor="ctr">
            <a:noAutofit/>
          </a:bodyPr>
          <a:lstStyle/>
          <a:p>
            <a:pPr defTabSz="914674"/>
            <a:r>
              <a:rPr lang="en-US" sz="4801" b="1" dirty="0">
                <a:solidFill>
                  <a:srgbClr val="000000"/>
                </a:solidFill>
                <a:latin typeface="#9Slide05 Braxton Regular" panose="03060000000000000000" pitchFamily="66" charset="0"/>
              </a:rPr>
              <a:t> </a:t>
            </a:r>
            <a:r>
              <a:rPr lang="en-US" sz="4801" b="1" dirty="0" err="1">
                <a:solidFill>
                  <a:srgbClr val="000000"/>
                </a:solidFill>
                <a:latin typeface="#9Slide05 Braxton Regular" panose="03060000000000000000" pitchFamily="66" charset="0"/>
              </a:rPr>
              <a:t>Không</a:t>
            </a:r>
            <a:r>
              <a:rPr lang="en-US" sz="4801" b="1" dirty="0">
                <a:solidFill>
                  <a:srgbClr val="000000"/>
                </a:solidFill>
                <a:latin typeface="#9Slide05 Braxton Regular" panose="03060000000000000000" pitchFamily="66" charset="0"/>
              </a:rPr>
              <a:t> </a:t>
            </a:r>
            <a:r>
              <a:rPr lang="en-US" sz="4801" b="1" dirty="0" err="1">
                <a:solidFill>
                  <a:srgbClr val="000000"/>
                </a:solidFill>
                <a:latin typeface="#9Slide05 Braxton Regular" panose="03060000000000000000" pitchFamily="66" charset="0"/>
              </a:rPr>
              <a:t>hiểu</a:t>
            </a:r>
            <a:r>
              <a:rPr lang="en-US" sz="4801" b="1" dirty="0">
                <a:solidFill>
                  <a:srgbClr val="000000"/>
                </a:solidFill>
                <a:latin typeface="#9Slide05 Braxton Regular" panose="03060000000000000000" pitchFamily="66" charset="0"/>
              </a:rPr>
              <a:t> </a:t>
            </a:r>
            <a:r>
              <a:rPr lang="en-US" sz="4801" b="1" dirty="0" err="1">
                <a:solidFill>
                  <a:srgbClr val="000000"/>
                </a:solidFill>
                <a:latin typeface="#9Slide05 Braxton Regular" panose="03060000000000000000" pitchFamily="66" charset="0"/>
              </a:rPr>
              <a:t>sao</a:t>
            </a:r>
            <a:r>
              <a:rPr lang="en-US" sz="4801" b="1" dirty="0">
                <a:solidFill>
                  <a:srgbClr val="000000"/>
                </a:solidFill>
                <a:latin typeface="#9Slide05 Braxton Regular" panose="03060000000000000000" pitchFamily="66" charset="0"/>
              </a:rPr>
              <a:t> </a:t>
            </a:r>
            <a:r>
              <a:rPr lang="en-US" sz="4801" b="1" dirty="0" err="1">
                <a:solidFill>
                  <a:srgbClr val="000000"/>
                </a:solidFill>
                <a:latin typeface="#9Slide05 Braxton Regular" panose="03060000000000000000" pitchFamily="66" charset="0"/>
              </a:rPr>
              <a:t>các</a:t>
            </a:r>
            <a:r>
              <a:rPr lang="en-US" sz="4801" b="1" dirty="0">
                <a:solidFill>
                  <a:srgbClr val="000000"/>
                </a:solidFill>
                <a:latin typeface="#9Slide05 Braxton Regular" panose="03060000000000000000" pitchFamily="66" charset="0"/>
              </a:rPr>
              <a:t> </a:t>
            </a:r>
            <a:r>
              <a:rPr lang="en-US" sz="4801" b="1" dirty="0" err="1">
                <a:solidFill>
                  <a:srgbClr val="000000"/>
                </a:solidFill>
                <a:latin typeface="#9Slide05 Braxton Regular" panose="03060000000000000000" pitchFamily="66" charset="0"/>
              </a:rPr>
              <a:t>anh</a:t>
            </a:r>
            <a:r>
              <a:rPr lang="en-US" sz="4801" b="1" dirty="0">
                <a:solidFill>
                  <a:srgbClr val="000000"/>
                </a:solidFill>
                <a:latin typeface="#9Slide05 Braxton Regular" panose="03060000000000000000" pitchFamily="66" charset="0"/>
              </a:rPr>
              <a:t> </a:t>
            </a:r>
            <a:r>
              <a:rPr lang="en-US" sz="4801" b="1" dirty="0" err="1">
                <a:solidFill>
                  <a:srgbClr val="000000"/>
                </a:solidFill>
                <a:latin typeface="#9Slide05 Braxton Regular" panose="03060000000000000000" pitchFamily="66" charset="0"/>
              </a:rPr>
              <a:t>pháo</a:t>
            </a:r>
            <a:r>
              <a:rPr lang="en-US" sz="4801" b="1" dirty="0">
                <a:solidFill>
                  <a:srgbClr val="000000"/>
                </a:solidFill>
                <a:latin typeface="#9Slide05 Braxton Regular" panose="03060000000000000000" pitchFamily="66" charset="0"/>
              </a:rPr>
              <a:t> </a:t>
            </a:r>
            <a:r>
              <a:rPr lang="en-US" sz="4801" b="1" dirty="0" err="1">
                <a:solidFill>
                  <a:srgbClr val="000000"/>
                </a:solidFill>
                <a:latin typeface="#9Slide05 Braxton Regular" panose="03060000000000000000" pitchFamily="66" charset="0"/>
              </a:rPr>
              <a:t>thủ</a:t>
            </a:r>
            <a:r>
              <a:rPr lang="en-US" sz="4801" b="1" dirty="0">
                <a:solidFill>
                  <a:srgbClr val="000000"/>
                </a:solidFill>
                <a:latin typeface="#9Slide05 Braxton Regular" panose="03060000000000000000" pitchFamily="66" charset="0"/>
              </a:rPr>
              <a:t> </a:t>
            </a:r>
            <a:r>
              <a:rPr lang="en-US" sz="4801" b="1" dirty="0" err="1">
                <a:solidFill>
                  <a:srgbClr val="000000"/>
                </a:solidFill>
                <a:latin typeface="#9Slide05 Braxton Regular" panose="03060000000000000000" pitchFamily="66" charset="0"/>
              </a:rPr>
              <a:t>và</a:t>
            </a:r>
            <a:r>
              <a:rPr lang="en-US" sz="4801" b="1" dirty="0">
                <a:solidFill>
                  <a:srgbClr val="000000"/>
                </a:solidFill>
                <a:latin typeface="#9Slide05 Braxton Regular" panose="03060000000000000000" pitchFamily="66" charset="0"/>
              </a:rPr>
              <a:t> </a:t>
            </a:r>
            <a:r>
              <a:rPr lang="en-US" sz="4801" b="1" dirty="0" err="1">
                <a:solidFill>
                  <a:srgbClr val="000000"/>
                </a:solidFill>
                <a:latin typeface="#9Slide05 Braxton Regular" panose="03060000000000000000" pitchFamily="66" charset="0"/>
              </a:rPr>
              <a:t>lái</a:t>
            </a:r>
            <a:r>
              <a:rPr lang="en-US" sz="4801" b="1" dirty="0">
                <a:solidFill>
                  <a:srgbClr val="000000"/>
                </a:solidFill>
                <a:latin typeface="#9Slide05 Braxton Regular" panose="03060000000000000000" pitchFamily="66" charset="0"/>
              </a:rPr>
              <a:t> </a:t>
            </a:r>
            <a:r>
              <a:rPr lang="en-US" sz="4801" b="1" dirty="0" err="1">
                <a:solidFill>
                  <a:srgbClr val="000000"/>
                </a:solidFill>
                <a:latin typeface="#9Slide05 Braxton Regular" panose="03060000000000000000" pitchFamily="66" charset="0"/>
              </a:rPr>
              <a:t>xe</a:t>
            </a:r>
            <a:r>
              <a:rPr lang="en-US" sz="4801" b="1" dirty="0">
                <a:solidFill>
                  <a:srgbClr val="000000"/>
                </a:solidFill>
                <a:latin typeface="#9Slide05 Braxton Regular" panose="03060000000000000000" pitchFamily="66" charset="0"/>
              </a:rPr>
              <a:t> </a:t>
            </a:r>
            <a:r>
              <a:rPr lang="en-US" sz="4801" b="1" dirty="0" err="1">
                <a:solidFill>
                  <a:srgbClr val="000000"/>
                </a:solidFill>
                <a:latin typeface="#9Slide05 Braxton Regular" panose="03060000000000000000" pitchFamily="66" charset="0"/>
              </a:rPr>
              <a:t>lại</a:t>
            </a:r>
            <a:r>
              <a:rPr lang="en-US" sz="4801" b="1" dirty="0">
                <a:solidFill>
                  <a:srgbClr val="000000"/>
                </a:solidFill>
                <a:latin typeface="#9Slide05 Braxton Regular" panose="03060000000000000000" pitchFamily="66" charset="0"/>
              </a:rPr>
              <a:t> hay </a:t>
            </a:r>
            <a:r>
              <a:rPr lang="en-US" sz="4801" b="1" dirty="0" err="1">
                <a:solidFill>
                  <a:srgbClr val="000000"/>
                </a:solidFill>
                <a:latin typeface="#9Slide05 Braxton Regular" panose="03060000000000000000" pitchFamily="66" charset="0"/>
              </a:rPr>
              <a:t>hỏi</a:t>
            </a:r>
            <a:r>
              <a:rPr lang="en-US" sz="4801" b="1" dirty="0">
                <a:solidFill>
                  <a:srgbClr val="000000"/>
                </a:solidFill>
                <a:latin typeface="#9Slide05 Braxton Regular" panose="03060000000000000000" pitchFamily="66" charset="0"/>
              </a:rPr>
              <a:t> </a:t>
            </a:r>
            <a:r>
              <a:rPr lang="en-US" sz="4801" b="1" dirty="0" err="1">
                <a:solidFill>
                  <a:srgbClr val="000000"/>
                </a:solidFill>
                <a:latin typeface="#9Slide05 Braxton Regular" panose="03060000000000000000" pitchFamily="66" charset="0"/>
              </a:rPr>
              <a:t>thăm</a:t>
            </a:r>
            <a:r>
              <a:rPr lang="en-US" sz="4801" b="1" dirty="0">
                <a:solidFill>
                  <a:srgbClr val="000000"/>
                </a:solidFill>
                <a:latin typeface="#9Slide05 Braxton Regular" panose="03060000000000000000" pitchFamily="66" charset="0"/>
              </a:rPr>
              <a:t> </a:t>
            </a:r>
            <a:r>
              <a:rPr lang="en-US" sz="4801" b="1" dirty="0" err="1">
                <a:solidFill>
                  <a:srgbClr val="000000"/>
                </a:solidFill>
                <a:latin typeface="#9Slide05 Braxton Regular" panose="03060000000000000000" pitchFamily="66" charset="0"/>
              </a:rPr>
              <a:t>tôi</a:t>
            </a:r>
            <a:r>
              <a:rPr lang="en-US" sz="4801" b="1" dirty="0">
                <a:solidFill>
                  <a:srgbClr val="000000"/>
                </a:solidFill>
                <a:latin typeface="#9Slide05 Braxton Regular" panose="03060000000000000000" pitchFamily="66" charset="0"/>
              </a:rPr>
              <a:t>. </a:t>
            </a:r>
            <a:r>
              <a:rPr lang="en-US" sz="4801" b="1" dirty="0" err="1">
                <a:solidFill>
                  <a:srgbClr val="000000"/>
                </a:solidFill>
                <a:latin typeface="#9Slide05 Braxton Regular" panose="03060000000000000000" pitchFamily="66" charset="0"/>
              </a:rPr>
              <a:t>Hỏi</a:t>
            </a:r>
            <a:r>
              <a:rPr lang="en-US" sz="4801" b="1" dirty="0">
                <a:solidFill>
                  <a:srgbClr val="000000"/>
                </a:solidFill>
                <a:latin typeface="#9Slide05 Braxton Regular" panose="03060000000000000000" pitchFamily="66" charset="0"/>
              </a:rPr>
              <a:t> </a:t>
            </a:r>
            <a:r>
              <a:rPr lang="en-US" sz="4801" b="1" dirty="0" err="1">
                <a:solidFill>
                  <a:srgbClr val="000000"/>
                </a:solidFill>
                <a:latin typeface="#9Slide05 Braxton Regular" panose="03060000000000000000" pitchFamily="66" charset="0"/>
              </a:rPr>
              <a:t>thăm</a:t>
            </a:r>
            <a:r>
              <a:rPr lang="en-US" sz="4801" b="1" dirty="0">
                <a:solidFill>
                  <a:srgbClr val="000000"/>
                </a:solidFill>
                <a:latin typeface="#9Slide05 Braxton Regular" panose="03060000000000000000" pitchFamily="66" charset="0"/>
              </a:rPr>
              <a:t> </a:t>
            </a:r>
            <a:r>
              <a:rPr lang="en-US" sz="4801" b="1" dirty="0" err="1">
                <a:solidFill>
                  <a:srgbClr val="000000"/>
                </a:solidFill>
                <a:latin typeface="#9Slide05 Braxton Regular" panose="03060000000000000000" pitchFamily="66" charset="0"/>
              </a:rPr>
              <a:t>hoặc</a:t>
            </a:r>
            <a:r>
              <a:rPr lang="en-US" sz="4801" b="1" dirty="0">
                <a:solidFill>
                  <a:srgbClr val="000000"/>
                </a:solidFill>
                <a:latin typeface="#9Slide05 Braxton Regular" panose="03060000000000000000" pitchFamily="66" charset="0"/>
              </a:rPr>
              <a:t> </a:t>
            </a:r>
            <a:r>
              <a:rPr lang="en-US" sz="4801" b="1" dirty="0" err="1">
                <a:solidFill>
                  <a:srgbClr val="000000"/>
                </a:solidFill>
                <a:latin typeface="#9Slide05 Braxton Regular" panose="03060000000000000000" pitchFamily="66" charset="0"/>
              </a:rPr>
              <a:t>viết</a:t>
            </a:r>
            <a:r>
              <a:rPr lang="en-US" sz="4801" b="1" dirty="0">
                <a:solidFill>
                  <a:srgbClr val="000000"/>
                </a:solidFill>
                <a:latin typeface="#9Slide05 Braxton Regular" panose="03060000000000000000" pitchFamily="66" charset="0"/>
              </a:rPr>
              <a:t> </a:t>
            </a:r>
            <a:r>
              <a:rPr lang="en-US" sz="4801" b="1" dirty="0" err="1">
                <a:solidFill>
                  <a:srgbClr val="000000"/>
                </a:solidFill>
                <a:latin typeface="#9Slide05 Braxton Regular" panose="03060000000000000000" pitchFamily="66" charset="0"/>
              </a:rPr>
              <a:t>những</a:t>
            </a:r>
            <a:r>
              <a:rPr lang="en-US" sz="4801" b="1" dirty="0">
                <a:solidFill>
                  <a:srgbClr val="000000"/>
                </a:solidFill>
                <a:latin typeface="#9Slide05 Braxton Regular" panose="03060000000000000000" pitchFamily="66" charset="0"/>
              </a:rPr>
              <a:t> </a:t>
            </a:r>
            <a:r>
              <a:rPr lang="en-US" sz="4801" b="1" dirty="0" err="1">
                <a:solidFill>
                  <a:srgbClr val="000000"/>
                </a:solidFill>
                <a:latin typeface="#9Slide05 Braxton Regular" panose="03060000000000000000" pitchFamily="66" charset="0"/>
              </a:rPr>
              <a:t>thư</a:t>
            </a:r>
            <a:r>
              <a:rPr lang="en-US" sz="4801" b="1" dirty="0">
                <a:solidFill>
                  <a:srgbClr val="000000"/>
                </a:solidFill>
                <a:latin typeface="#9Slide05 Braxton Regular" panose="03060000000000000000" pitchFamily="66" charset="0"/>
              </a:rPr>
              <a:t> </a:t>
            </a:r>
            <a:r>
              <a:rPr lang="en-US" sz="4801" b="1" dirty="0" err="1">
                <a:solidFill>
                  <a:srgbClr val="000000"/>
                </a:solidFill>
                <a:latin typeface="#9Slide05 Braxton Regular" panose="03060000000000000000" pitchFamily="66" charset="0"/>
              </a:rPr>
              <a:t>dài</a:t>
            </a:r>
            <a:r>
              <a:rPr lang="en-US" sz="4801" b="1" dirty="0">
                <a:solidFill>
                  <a:srgbClr val="000000"/>
                </a:solidFill>
                <a:latin typeface="#9Slide05 Braxton Regular" panose="03060000000000000000" pitchFamily="66" charset="0"/>
              </a:rPr>
              <a:t> </a:t>
            </a:r>
            <a:r>
              <a:rPr lang="en-US" sz="4801" b="1" dirty="0" err="1">
                <a:solidFill>
                  <a:srgbClr val="000000"/>
                </a:solidFill>
                <a:latin typeface="#9Slide05 Braxton Regular" panose="03060000000000000000" pitchFamily="66" charset="0"/>
              </a:rPr>
              <a:t>gửi</a:t>
            </a:r>
            <a:r>
              <a:rPr lang="en-US" sz="4801" b="1" dirty="0">
                <a:solidFill>
                  <a:srgbClr val="000000"/>
                </a:solidFill>
                <a:latin typeface="#9Slide05 Braxton Regular" panose="03060000000000000000" pitchFamily="66" charset="0"/>
              </a:rPr>
              <a:t> </a:t>
            </a:r>
            <a:r>
              <a:rPr lang="en-US" sz="4801" b="1" dirty="0" err="1">
                <a:solidFill>
                  <a:srgbClr val="000000"/>
                </a:solidFill>
                <a:latin typeface="#9Slide05 Braxton Regular" panose="03060000000000000000" pitchFamily="66" charset="0"/>
              </a:rPr>
              <a:t>đường</a:t>
            </a:r>
            <a:r>
              <a:rPr lang="en-US" sz="4801" b="1" dirty="0">
                <a:solidFill>
                  <a:srgbClr val="000000"/>
                </a:solidFill>
                <a:latin typeface="#9Slide05 Braxton Regular" panose="03060000000000000000" pitchFamily="66" charset="0"/>
              </a:rPr>
              <a:t> </a:t>
            </a:r>
            <a:r>
              <a:rPr lang="en-US" sz="4801" b="1" dirty="0" err="1">
                <a:solidFill>
                  <a:srgbClr val="000000"/>
                </a:solidFill>
                <a:latin typeface="#9Slide05 Braxton Regular" panose="03060000000000000000" pitchFamily="66" charset="0"/>
              </a:rPr>
              <a:t>dây</a:t>
            </a:r>
            <a:r>
              <a:rPr lang="en-US" sz="4801" b="1" dirty="0">
                <a:solidFill>
                  <a:srgbClr val="000000"/>
                </a:solidFill>
                <a:latin typeface="#9Slide05 Braxton Regular" panose="03060000000000000000" pitchFamily="66" charset="0"/>
              </a:rPr>
              <a:t>, </a:t>
            </a:r>
            <a:r>
              <a:rPr lang="en-US" sz="4801" b="1" dirty="0" err="1">
                <a:solidFill>
                  <a:srgbClr val="000000"/>
                </a:solidFill>
                <a:latin typeface="#9Slide05 Braxton Regular" panose="03060000000000000000" pitchFamily="66" charset="0"/>
              </a:rPr>
              <a:t>làm</a:t>
            </a:r>
            <a:r>
              <a:rPr lang="en-US" sz="4801" b="1" dirty="0">
                <a:solidFill>
                  <a:srgbClr val="000000"/>
                </a:solidFill>
                <a:latin typeface="#9Slide05 Braxton Regular" panose="03060000000000000000" pitchFamily="66" charset="0"/>
              </a:rPr>
              <a:t> </a:t>
            </a:r>
            <a:r>
              <a:rPr lang="en-US" sz="4801" b="1" dirty="0" err="1">
                <a:solidFill>
                  <a:srgbClr val="000000"/>
                </a:solidFill>
                <a:latin typeface="#9Slide05 Braxton Regular" panose="03060000000000000000" pitchFamily="66" charset="0"/>
              </a:rPr>
              <a:t>như</a:t>
            </a:r>
            <a:r>
              <a:rPr lang="en-US" sz="4801" b="1" dirty="0">
                <a:solidFill>
                  <a:srgbClr val="000000"/>
                </a:solidFill>
                <a:latin typeface="#9Slide05 Braxton Regular" panose="03060000000000000000" pitchFamily="66" charset="0"/>
              </a:rPr>
              <a:t> ở </a:t>
            </a:r>
            <a:r>
              <a:rPr lang="en-US" sz="4801" b="1" dirty="0" err="1">
                <a:solidFill>
                  <a:srgbClr val="000000"/>
                </a:solidFill>
                <a:latin typeface="#9Slide05 Braxton Regular" panose="03060000000000000000" pitchFamily="66" charset="0"/>
              </a:rPr>
              <a:t>cách</a:t>
            </a:r>
            <a:r>
              <a:rPr lang="en-US" sz="4801" b="1" dirty="0">
                <a:solidFill>
                  <a:srgbClr val="000000"/>
                </a:solidFill>
                <a:latin typeface="#9Slide05 Braxton Regular" panose="03060000000000000000" pitchFamily="66" charset="0"/>
              </a:rPr>
              <a:t> </a:t>
            </a:r>
            <a:r>
              <a:rPr lang="en-US" sz="4801" b="1" dirty="0" err="1">
                <a:solidFill>
                  <a:srgbClr val="000000"/>
                </a:solidFill>
                <a:latin typeface="#9Slide05 Braxton Regular" panose="03060000000000000000" pitchFamily="66" charset="0"/>
              </a:rPr>
              <a:t>nhau</a:t>
            </a:r>
            <a:r>
              <a:rPr lang="en-US" sz="4801" b="1" dirty="0">
                <a:solidFill>
                  <a:srgbClr val="000000"/>
                </a:solidFill>
                <a:latin typeface="#9Slide05 Braxton Regular" panose="03060000000000000000" pitchFamily="66" charset="0"/>
              </a:rPr>
              <a:t> </a:t>
            </a:r>
            <a:r>
              <a:rPr lang="en-US" sz="4801" b="1" dirty="0" err="1">
                <a:solidFill>
                  <a:srgbClr val="000000"/>
                </a:solidFill>
                <a:latin typeface="#9Slide05 Braxton Regular" panose="03060000000000000000" pitchFamily="66" charset="0"/>
              </a:rPr>
              <a:t>hàng</a:t>
            </a:r>
            <a:r>
              <a:rPr lang="en-US" sz="4801" b="1" dirty="0">
                <a:solidFill>
                  <a:srgbClr val="000000"/>
                </a:solidFill>
                <a:latin typeface="#9Slide05 Braxton Regular" panose="03060000000000000000" pitchFamily="66" charset="0"/>
              </a:rPr>
              <a:t> </a:t>
            </a:r>
            <a:r>
              <a:rPr lang="en-US" sz="4801" b="1" dirty="0" err="1">
                <a:solidFill>
                  <a:srgbClr val="000000"/>
                </a:solidFill>
                <a:latin typeface="#9Slide05 Braxton Regular" panose="03060000000000000000" pitchFamily="66" charset="0"/>
              </a:rPr>
              <a:t>nghìn</a:t>
            </a:r>
            <a:r>
              <a:rPr lang="en-US" sz="4801" b="1" dirty="0">
                <a:solidFill>
                  <a:srgbClr val="000000"/>
                </a:solidFill>
                <a:latin typeface="#9Slide05 Braxton Regular" panose="03060000000000000000" pitchFamily="66" charset="0"/>
              </a:rPr>
              <a:t> </a:t>
            </a:r>
            <a:r>
              <a:rPr lang="en-US" sz="4801" b="1" dirty="0" err="1">
                <a:solidFill>
                  <a:srgbClr val="000000"/>
                </a:solidFill>
                <a:latin typeface="#9Slide05 Braxton Regular" panose="03060000000000000000" pitchFamily="66" charset="0"/>
              </a:rPr>
              <a:t>cây</a:t>
            </a:r>
            <a:r>
              <a:rPr lang="en-US" sz="4801" b="1" dirty="0">
                <a:solidFill>
                  <a:srgbClr val="000000"/>
                </a:solidFill>
                <a:latin typeface="#9Slide05 Braxton Regular" panose="03060000000000000000" pitchFamily="66" charset="0"/>
              </a:rPr>
              <a:t> </a:t>
            </a:r>
            <a:r>
              <a:rPr lang="en-US" sz="4801" b="1" dirty="0" err="1">
                <a:solidFill>
                  <a:srgbClr val="000000"/>
                </a:solidFill>
                <a:latin typeface="#9Slide05 Braxton Regular" panose="03060000000000000000" pitchFamily="66" charset="0"/>
              </a:rPr>
              <a:t>số</a:t>
            </a:r>
            <a:r>
              <a:rPr lang="en-US" sz="4801" b="1" dirty="0">
                <a:solidFill>
                  <a:srgbClr val="000000"/>
                </a:solidFill>
                <a:latin typeface="#9Slide05 Braxton Regular" panose="03060000000000000000" pitchFamily="66" charset="0"/>
              </a:rPr>
              <a:t>, </a:t>
            </a:r>
            <a:r>
              <a:rPr lang="en-US" sz="4801" b="1" dirty="0" err="1">
                <a:solidFill>
                  <a:srgbClr val="000000"/>
                </a:solidFill>
                <a:latin typeface="#9Slide05 Braxton Regular" panose="03060000000000000000" pitchFamily="66" charset="0"/>
              </a:rPr>
              <a:t>mặc</a:t>
            </a:r>
            <a:r>
              <a:rPr lang="en-US" sz="4801" b="1" dirty="0">
                <a:solidFill>
                  <a:srgbClr val="000000"/>
                </a:solidFill>
                <a:latin typeface="#9Slide05 Braxton Regular" panose="03060000000000000000" pitchFamily="66" charset="0"/>
              </a:rPr>
              <a:t> </a:t>
            </a:r>
            <a:r>
              <a:rPr lang="en-US" sz="4801" b="1" dirty="0" err="1">
                <a:solidFill>
                  <a:srgbClr val="000000"/>
                </a:solidFill>
                <a:latin typeface="#9Slide05 Braxton Regular" panose="03060000000000000000" pitchFamily="66" charset="0"/>
              </a:rPr>
              <a:t>dù</a:t>
            </a:r>
            <a:r>
              <a:rPr lang="en-US" sz="4801" b="1" dirty="0">
                <a:solidFill>
                  <a:srgbClr val="000000"/>
                </a:solidFill>
                <a:latin typeface="#9Slide05 Braxton Regular" panose="03060000000000000000" pitchFamily="66" charset="0"/>
              </a:rPr>
              <a:t> </a:t>
            </a:r>
            <a:r>
              <a:rPr lang="en-US" sz="4801" b="1" dirty="0" err="1">
                <a:solidFill>
                  <a:srgbClr val="000000"/>
                </a:solidFill>
                <a:latin typeface="#9Slide05 Braxton Regular" panose="03060000000000000000" pitchFamily="66" charset="0"/>
              </a:rPr>
              <a:t>có</a:t>
            </a:r>
            <a:r>
              <a:rPr lang="en-US" sz="4801" b="1" dirty="0">
                <a:solidFill>
                  <a:srgbClr val="000000"/>
                </a:solidFill>
                <a:latin typeface="#9Slide05 Braxton Regular" panose="03060000000000000000" pitchFamily="66" charset="0"/>
              </a:rPr>
              <a:t> </a:t>
            </a:r>
            <a:r>
              <a:rPr lang="en-US" sz="4801" b="1" dirty="0" err="1">
                <a:solidFill>
                  <a:srgbClr val="000000"/>
                </a:solidFill>
                <a:latin typeface="#9Slide05 Braxton Regular" panose="03060000000000000000" pitchFamily="66" charset="0"/>
              </a:rPr>
              <a:t>thể</a:t>
            </a:r>
            <a:r>
              <a:rPr lang="en-US" sz="4801" b="1" dirty="0">
                <a:solidFill>
                  <a:srgbClr val="000000"/>
                </a:solidFill>
                <a:latin typeface="#9Slide05 Braxton Regular" panose="03060000000000000000" pitchFamily="66" charset="0"/>
              </a:rPr>
              <a:t> </a:t>
            </a:r>
            <a:r>
              <a:rPr lang="en-US" sz="4801" b="1" dirty="0" err="1">
                <a:solidFill>
                  <a:srgbClr val="000000"/>
                </a:solidFill>
                <a:latin typeface="#9Slide05 Braxton Regular" panose="03060000000000000000" pitchFamily="66" charset="0"/>
              </a:rPr>
              <a:t>chào</a:t>
            </a:r>
            <a:r>
              <a:rPr lang="en-US" sz="4801" b="1" dirty="0">
                <a:solidFill>
                  <a:srgbClr val="000000"/>
                </a:solidFill>
                <a:latin typeface="#9Slide05 Braxton Regular" panose="03060000000000000000" pitchFamily="66" charset="0"/>
              </a:rPr>
              <a:t> </a:t>
            </a:r>
            <a:r>
              <a:rPr lang="en-US" sz="4801" b="1" dirty="0" err="1">
                <a:solidFill>
                  <a:srgbClr val="000000"/>
                </a:solidFill>
                <a:latin typeface="#9Slide05 Braxton Regular" panose="03060000000000000000" pitchFamily="66" charset="0"/>
              </a:rPr>
              <a:t>nhau</a:t>
            </a:r>
            <a:r>
              <a:rPr lang="en-US" sz="4801" b="1" dirty="0">
                <a:solidFill>
                  <a:srgbClr val="000000"/>
                </a:solidFill>
                <a:latin typeface="#9Slide05 Braxton Regular" panose="03060000000000000000" pitchFamily="66" charset="0"/>
              </a:rPr>
              <a:t> </a:t>
            </a:r>
            <a:r>
              <a:rPr lang="en-US" sz="4801" b="1" dirty="0" err="1">
                <a:solidFill>
                  <a:srgbClr val="000000"/>
                </a:solidFill>
                <a:latin typeface="#9Slide05 Braxton Regular" panose="03060000000000000000" pitchFamily="66" charset="0"/>
              </a:rPr>
              <a:t>hàng</a:t>
            </a:r>
            <a:r>
              <a:rPr lang="en-US" sz="4801" b="1" dirty="0">
                <a:solidFill>
                  <a:srgbClr val="000000"/>
                </a:solidFill>
                <a:latin typeface="#9Slide05 Braxton Regular" panose="03060000000000000000" pitchFamily="66" charset="0"/>
              </a:rPr>
              <a:t> </a:t>
            </a:r>
            <a:r>
              <a:rPr lang="en-US" sz="4801" b="1" dirty="0" err="1">
                <a:solidFill>
                  <a:srgbClr val="000000"/>
                </a:solidFill>
                <a:latin typeface="#9Slide05 Braxton Regular" panose="03060000000000000000" pitchFamily="66" charset="0"/>
              </a:rPr>
              <a:t>ngày</a:t>
            </a:r>
            <a:r>
              <a:rPr lang="en-US" sz="4801" b="1" dirty="0">
                <a:solidFill>
                  <a:srgbClr val="000000"/>
                </a:solidFill>
                <a:latin typeface="#9Slide05 Braxton Regular" panose="03060000000000000000" pitchFamily="66" charset="0"/>
              </a:rPr>
              <a:t>. </a:t>
            </a:r>
          </a:p>
        </p:txBody>
      </p:sp>
    </p:spTree>
    <p:extLst>
      <p:ext uri="{BB962C8B-B14F-4D97-AF65-F5344CB8AC3E}">
        <p14:creationId xmlns:p14="http://schemas.microsoft.com/office/powerpoint/2010/main" val="18368725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750"/>
                                        <p:tgtEl>
                                          <p:spTgt spid="20"/>
                                        </p:tgtEl>
                                      </p:cBhvr>
                                    </p:animEffect>
                                  </p:childTnLst>
                                </p:cTn>
                              </p:par>
                            </p:childTnLst>
                          </p:cTn>
                        </p:par>
                        <p:par>
                          <p:cTn id="8" fill="hold">
                            <p:stCondLst>
                              <p:cond delay="750"/>
                            </p:stCondLst>
                            <p:childTnLst>
                              <p:par>
                                <p:cTn id="9" presetID="16" presetClass="entr" presetSubtype="2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880221895"/>
              </p:ext>
            </p:extLst>
          </p:nvPr>
        </p:nvGraphicFramePr>
        <p:xfrm>
          <a:off x="1751469" y="608866"/>
          <a:ext cx="11204317" cy="58308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hỗ dành sẵn cho Nội dung 2">
            <a:extLst>
              <a:ext uri="{FF2B5EF4-FFF2-40B4-BE49-F238E27FC236}">
                <a16:creationId xmlns:a16="http://schemas.microsoft.com/office/drawing/2014/main" id="{57570B43-64B8-4111-90AC-64ACC60B4F00}"/>
              </a:ext>
            </a:extLst>
          </p:cNvPr>
          <p:cNvSpPr txBox="1">
            <a:spLocks/>
          </p:cNvSpPr>
          <p:nvPr/>
        </p:nvSpPr>
        <p:spPr>
          <a:xfrm>
            <a:off x="150852" y="2907234"/>
            <a:ext cx="2596309" cy="1043533"/>
          </a:xfrm>
          <a:prstGeom prst="rect">
            <a:avLst/>
          </a:prstGeom>
        </p:spPr>
        <p:txBody>
          <a:bodyPr anchor="ctr">
            <a:no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None/>
            </a:pPr>
            <a:r>
              <a:rPr lang="en-US" sz="7202" b="1" dirty="0">
                <a:solidFill>
                  <a:srgbClr val="000000"/>
                </a:solidFill>
                <a:latin typeface="#9Slide05 Braxton Regular" panose="03060000000000000000" pitchFamily="66" charset="0"/>
              </a:rPr>
              <a:t>SỞ THÍCH</a:t>
            </a:r>
          </a:p>
        </p:txBody>
      </p:sp>
    </p:spTree>
    <p:extLst>
      <p:ext uri="{BB962C8B-B14F-4D97-AF65-F5344CB8AC3E}">
        <p14:creationId xmlns:p14="http://schemas.microsoft.com/office/powerpoint/2010/main" val="14339823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graphicEl>
                                              <a:dgm id="{E16B83E9-CAE6-48F0-A324-D02257FB43B4}"/>
                                            </p:graphicEl>
                                          </p:spTgt>
                                        </p:tgtEl>
                                        <p:attrNameLst>
                                          <p:attrName>style.visibility</p:attrName>
                                        </p:attrNameLst>
                                      </p:cBhvr>
                                      <p:to>
                                        <p:strVal val="visible"/>
                                      </p:to>
                                    </p:set>
                                    <p:animEffect transition="in" filter="wipe(down)">
                                      <p:cBhvr>
                                        <p:cTn id="13" dur="500"/>
                                        <p:tgtEl>
                                          <p:spTgt spid="2">
                                            <p:graphicEl>
                                              <a:dgm id="{E16B83E9-CAE6-48F0-A324-D02257FB43B4}"/>
                                            </p:graphic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
                                            <p:graphicEl>
                                              <a:dgm id="{1DA41592-ABFF-4967-93E0-735A30DBFB3E}"/>
                                            </p:graphicEl>
                                          </p:spTgt>
                                        </p:tgtEl>
                                        <p:attrNameLst>
                                          <p:attrName>style.visibility</p:attrName>
                                        </p:attrNameLst>
                                      </p:cBhvr>
                                      <p:to>
                                        <p:strVal val="visible"/>
                                      </p:to>
                                    </p:set>
                                    <p:animEffect transition="in" filter="wipe(down)">
                                      <p:cBhvr>
                                        <p:cTn id="16" dur="500"/>
                                        <p:tgtEl>
                                          <p:spTgt spid="2">
                                            <p:graphicEl>
                                              <a:dgm id="{1DA41592-ABFF-4967-93E0-735A30DBFB3E}"/>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
                                            <p:graphicEl>
                                              <a:dgm id="{74131157-E851-4822-8D8D-277F951FBF83}"/>
                                            </p:graphicEl>
                                          </p:spTgt>
                                        </p:tgtEl>
                                        <p:attrNameLst>
                                          <p:attrName>style.visibility</p:attrName>
                                        </p:attrNameLst>
                                      </p:cBhvr>
                                      <p:to>
                                        <p:strVal val="visible"/>
                                      </p:to>
                                    </p:set>
                                    <p:animEffect transition="in" filter="wipe(down)">
                                      <p:cBhvr>
                                        <p:cTn id="21" dur="500"/>
                                        <p:tgtEl>
                                          <p:spTgt spid="2">
                                            <p:graphicEl>
                                              <a:dgm id="{74131157-E851-4822-8D8D-277F951FBF83}"/>
                                            </p:graphic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
                                            <p:graphicEl>
                                              <a:dgm id="{07E6790C-07CF-4F9D-B2B3-4CC3F50BD149}"/>
                                            </p:graphicEl>
                                          </p:spTgt>
                                        </p:tgtEl>
                                        <p:attrNameLst>
                                          <p:attrName>style.visibility</p:attrName>
                                        </p:attrNameLst>
                                      </p:cBhvr>
                                      <p:to>
                                        <p:strVal val="visible"/>
                                      </p:to>
                                    </p:set>
                                    <p:animEffect transition="in" filter="wipe(down)">
                                      <p:cBhvr>
                                        <p:cTn id="24" dur="500"/>
                                        <p:tgtEl>
                                          <p:spTgt spid="2">
                                            <p:graphicEl>
                                              <a:dgm id="{07E6790C-07CF-4F9D-B2B3-4CC3F50BD149}"/>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
                                            <p:graphicEl>
                                              <a:dgm id="{21F57D60-5FA7-4158-A4BD-B98A15464848}"/>
                                            </p:graphicEl>
                                          </p:spTgt>
                                        </p:tgtEl>
                                        <p:attrNameLst>
                                          <p:attrName>style.visibility</p:attrName>
                                        </p:attrNameLst>
                                      </p:cBhvr>
                                      <p:to>
                                        <p:strVal val="visible"/>
                                      </p:to>
                                    </p:set>
                                    <p:animEffect transition="in" filter="wipe(down)">
                                      <p:cBhvr>
                                        <p:cTn id="29" dur="500"/>
                                        <p:tgtEl>
                                          <p:spTgt spid="2">
                                            <p:graphicEl>
                                              <a:dgm id="{21F57D60-5FA7-4158-A4BD-B98A15464848}"/>
                                            </p:graphicEl>
                                          </p:spTgt>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
                                            <p:graphicEl>
                                              <a:dgm id="{CD6FD7DC-84A7-45EB-891B-D55695454591}"/>
                                            </p:graphicEl>
                                          </p:spTgt>
                                        </p:tgtEl>
                                        <p:attrNameLst>
                                          <p:attrName>style.visibility</p:attrName>
                                        </p:attrNameLst>
                                      </p:cBhvr>
                                      <p:to>
                                        <p:strVal val="visible"/>
                                      </p:to>
                                    </p:set>
                                    <p:animEffect transition="in" filter="wipe(down)">
                                      <p:cBhvr>
                                        <p:cTn id="32" dur="500"/>
                                        <p:tgtEl>
                                          <p:spTgt spid="2">
                                            <p:graphicEl>
                                              <a:dgm id="{CD6FD7DC-84A7-45EB-891B-D5569545459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843EEFD5-C0D4-430F-B961-9C7DED404158}"/>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6391" r="41691" b="34784"/>
          <a:stretch/>
        </p:blipFill>
        <p:spPr>
          <a:xfrm>
            <a:off x="5797543" y="-893"/>
            <a:ext cx="6394457" cy="7012226"/>
          </a:xfrm>
          <a:prstGeom prst="rect">
            <a:avLst/>
          </a:prstGeom>
        </p:spPr>
      </p:pic>
      <p:sp>
        <p:nvSpPr>
          <p:cNvPr id="2" name="Tiêu đề 1">
            <a:extLst>
              <a:ext uri="{FF2B5EF4-FFF2-40B4-BE49-F238E27FC236}">
                <a16:creationId xmlns:a16="http://schemas.microsoft.com/office/drawing/2014/main" id="{D1A6BAAF-0A54-46FE-9D35-FA26098E2BE7}"/>
              </a:ext>
            </a:extLst>
          </p:cNvPr>
          <p:cNvSpPr>
            <a:spLocks noGrp="1"/>
          </p:cNvSpPr>
          <p:nvPr>
            <p:ph type="title"/>
          </p:nvPr>
        </p:nvSpPr>
        <p:spPr>
          <a:xfrm>
            <a:off x="1675249" y="363755"/>
            <a:ext cx="3584118" cy="589987"/>
          </a:xfrm>
        </p:spPr>
        <p:txBody>
          <a:bodyPr>
            <a:normAutofit fontScale="90000"/>
          </a:bodyPr>
          <a:lstStyle/>
          <a:p>
            <a:r>
              <a:rPr lang="en-BZ" dirty="0">
                <a:solidFill>
                  <a:srgbClr val="000000"/>
                </a:solidFill>
                <a:latin typeface="#9Slide03 Cabin Condensed Mediu" panose="00000606000000000000" pitchFamily="2" charset="0"/>
              </a:rPr>
              <a:t>TÍNH CÁCH</a:t>
            </a:r>
          </a:p>
        </p:txBody>
      </p:sp>
      <p:sp>
        <p:nvSpPr>
          <p:cNvPr id="3" name="Chỗ dành sẵn cho Nội dung 2">
            <a:extLst>
              <a:ext uri="{FF2B5EF4-FFF2-40B4-BE49-F238E27FC236}">
                <a16:creationId xmlns:a16="http://schemas.microsoft.com/office/drawing/2014/main" id="{052231C1-492D-45E7-A4CD-0469D3290167}"/>
              </a:ext>
            </a:extLst>
          </p:cNvPr>
          <p:cNvSpPr>
            <a:spLocks noGrp="1"/>
          </p:cNvSpPr>
          <p:nvPr>
            <p:ph idx="1"/>
          </p:nvPr>
        </p:nvSpPr>
        <p:spPr>
          <a:xfrm>
            <a:off x="298458" y="1371064"/>
            <a:ext cx="5797543" cy="1043533"/>
          </a:xfrm>
        </p:spPr>
        <p:txBody>
          <a:bodyPr anchor="ctr">
            <a:noAutofit/>
          </a:bodyPr>
          <a:lstStyle/>
          <a:p>
            <a:pPr algn="just"/>
            <a:r>
              <a:rPr lang="en-US" sz="4401" b="1" dirty="0" err="1">
                <a:solidFill>
                  <a:srgbClr val="000000"/>
                </a:solidFill>
                <a:latin typeface="#9Slide05 Braxton Regular" panose="03060000000000000000" pitchFamily="66" charset="0"/>
              </a:rPr>
              <a:t>Không</a:t>
            </a:r>
            <a:r>
              <a:rPr lang="en-US" sz="4401" b="1" dirty="0">
                <a:solidFill>
                  <a:srgbClr val="000000"/>
                </a:solidFill>
                <a:latin typeface="#9Slide05 Braxton Regular" panose="03060000000000000000" pitchFamily="66" charset="0"/>
              </a:rPr>
              <a:t> </a:t>
            </a:r>
            <a:r>
              <a:rPr lang="en-US" sz="4401" b="1" dirty="0" err="1">
                <a:solidFill>
                  <a:srgbClr val="000000"/>
                </a:solidFill>
                <a:latin typeface="#9Slide05 Braxton Regular" panose="03060000000000000000" pitchFamily="66" charset="0"/>
              </a:rPr>
              <a:t>săn</a:t>
            </a:r>
            <a:r>
              <a:rPr lang="en-US" sz="4401" b="1" dirty="0">
                <a:solidFill>
                  <a:srgbClr val="000000"/>
                </a:solidFill>
                <a:latin typeface="#9Slide05 Braxton Regular" panose="03060000000000000000" pitchFamily="66" charset="0"/>
              </a:rPr>
              <a:t> </a:t>
            </a:r>
            <a:r>
              <a:rPr lang="en-US" sz="4401" b="1" dirty="0" err="1">
                <a:solidFill>
                  <a:srgbClr val="000000"/>
                </a:solidFill>
                <a:latin typeface="#9Slide05 Braxton Regular" panose="03060000000000000000" pitchFamily="66" charset="0"/>
              </a:rPr>
              <a:t>sóc</a:t>
            </a:r>
            <a:r>
              <a:rPr lang="en-US" sz="4401" b="1" dirty="0">
                <a:solidFill>
                  <a:srgbClr val="000000"/>
                </a:solidFill>
                <a:latin typeface="#9Slide05 Braxton Regular" panose="03060000000000000000" pitchFamily="66" charset="0"/>
              </a:rPr>
              <a:t>, </a:t>
            </a:r>
            <a:r>
              <a:rPr lang="en-US" sz="4401" b="1" dirty="0" err="1">
                <a:solidFill>
                  <a:srgbClr val="000000"/>
                </a:solidFill>
                <a:latin typeface="#9Slide05 Braxton Regular" panose="03060000000000000000" pitchFamily="66" charset="0"/>
              </a:rPr>
              <a:t>vồn</a:t>
            </a:r>
            <a:r>
              <a:rPr lang="en-US" sz="4401" b="1" dirty="0">
                <a:solidFill>
                  <a:srgbClr val="000000"/>
                </a:solidFill>
                <a:latin typeface="#9Slide05 Braxton Regular" panose="03060000000000000000" pitchFamily="66" charset="0"/>
              </a:rPr>
              <a:t> </a:t>
            </a:r>
            <a:r>
              <a:rPr lang="en-US" sz="4401" b="1" dirty="0" err="1">
                <a:solidFill>
                  <a:srgbClr val="000000"/>
                </a:solidFill>
                <a:latin typeface="#9Slide05 Braxton Regular" panose="03060000000000000000" pitchFamily="66" charset="0"/>
              </a:rPr>
              <a:t>vã</a:t>
            </a:r>
            <a:r>
              <a:rPr lang="en-US" sz="4401" b="1" dirty="0">
                <a:solidFill>
                  <a:srgbClr val="000000"/>
                </a:solidFill>
                <a:latin typeface="#9Slide05 Braxton Regular" panose="03060000000000000000" pitchFamily="66" charset="0"/>
              </a:rPr>
              <a:t>. </a:t>
            </a:r>
          </a:p>
        </p:txBody>
      </p:sp>
      <p:sp>
        <p:nvSpPr>
          <p:cNvPr id="6" name="Chỗ dành sẵn cho Nội dung 2">
            <a:extLst>
              <a:ext uri="{FF2B5EF4-FFF2-40B4-BE49-F238E27FC236}">
                <a16:creationId xmlns:a16="http://schemas.microsoft.com/office/drawing/2014/main" id="{2F57B7AE-8086-49C2-A064-523ACBAEE76A}"/>
              </a:ext>
            </a:extLst>
          </p:cNvPr>
          <p:cNvSpPr txBox="1">
            <a:spLocks/>
          </p:cNvSpPr>
          <p:nvPr/>
        </p:nvSpPr>
        <p:spPr>
          <a:xfrm>
            <a:off x="303598" y="2779245"/>
            <a:ext cx="5493946" cy="1043533"/>
          </a:xfrm>
          <a:prstGeom prst="rect">
            <a:avLst/>
          </a:prstGeom>
        </p:spPr>
        <p:txBody>
          <a:bodyPr vert="horz" lIns="91464" tIns="45732" rIns="91464" bIns="45732" rtlCol="0" anchor="ctr">
            <a:norm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en-BZ" sz="4001" b="1" dirty="0">
                <a:solidFill>
                  <a:srgbClr val="000000"/>
                </a:solidFill>
                <a:latin typeface="#9Slide05 Braxton Regular" panose="03060000000000000000" pitchFamily="66" charset="0"/>
                <a:sym typeface="Wingdings" panose="05000000000000000000" pitchFamily="2" charset="2"/>
              </a:rPr>
              <a:t> </a:t>
            </a:r>
            <a:r>
              <a:rPr lang="en-BZ" sz="4001" b="1" dirty="0" err="1">
                <a:solidFill>
                  <a:srgbClr val="000000"/>
                </a:solidFill>
                <a:latin typeface="#9Slide05 Braxton Regular" panose="03060000000000000000" pitchFamily="66" charset="0"/>
              </a:rPr>
              <a:t>Lời</a:t>
            </a:r>
            <a:r>
              <a:rPr lang="en-BZ" sz="4001" b="1" dirty="0">
                <a:solidFill>
                  <a:srgbClr val="000000"/>
                </a:solidFill>
                <a:latin typeface="#9Slide05 Braxton Regular" panose="03060000000000000000" pitchFamily="66" charset="0"/>
              </a:rPr>
              <a:t> </a:t>
            </a:r>
            <a:r>
              <a:rPr lang="en-BZ" sz="4001" b="1" dirty="0" err="1">
                <a:solidFill>
                  <a:srgbClr val="000000"/>
                </a:solidFill>
                <a:latin typeface="#9Slide05 Braxton Regular" panose="03060000000000000000" pitchFamily="66" charset="0"/>
              </a:rPr>
              <a:t>tự</a:t>
            </a:r>
            <a:r>
              <a:rPr lang="en-BZ" sz="4001" b="1" dirty="0">
                <a:solidFill>
                  <a:srgbClr val="000000"/>
                </a:solidFill>
                <a:latin typeface="#9Slide05 Braxton Regular" panose="03060000000000000000" pitchFamily="66" charset="0"/>
              </a:rPr>
              <a:t> </a:t>
            </a:r>
            <a:r>
              <a:rPr lang="en-BZ" sz="4001" b="1" dirty="0" err="1">
                <a:solidFill>
                  <a:srgbClr val="000000"/>
                </a:solidFill>
                <a:latin typeface="#9Slide05 Braxton Regular" panose="03060000000000000000" pitchFamily="66" charset="0"/>
              </a:rPr>
              <a:t>kể</a:t>
            </a:r>
            <a:r>
              <a:rPr lang="en-BZ" sz="4001" b="1" dirty="0">
                <a:solidFill>
                  <a:srgbClr val="000000"/>
                </a:solidFill>
                <a:latin typeface="#9Slide05 Braxton Regular" panose="03060000000000000000" pitchFamily="66" charset="0"/>
              </a:rPr>
              <a:t>, </a:t>
            </a:r>
            <a:r>
              <a:rPr lang="en-BZ" sz="4001" b="1" dirty="0" err="1">
                <a:solidFill>
                  <a:srgbClr val="000000"/>
                </a:solidFill>
                <a:latin typeface="#9Slide05 Braxton Regular" panose="03060000000000000000" pitchFamily="66" charset="0"/>
              </a:rPr>
              <a:t>tự</a:t>
            </a:r>
            <a:r>
              <a:rPr lang="en-BZ" sz="4001" b="1" dirty="0">
                <a:solidFill>
                  <a:srgbClr val="000000"/>
                </a:solidFill>
                <a:latin typeface="#9Slide05 Braxton Regular" panose="03060000000000000000" pitchFamily="66" charset="0"/>
              </a:rPr>
              <a:t> </a:t>
            </a:r>
            <a:r>
              <a:rPr lang="en-BZ" sz="4001" b="1" dirty="0" err="1">
                <a:solidFill>
                  <a:srgbClr val="000000"/>
                </a:solidFill>
                <a:latin typeface="#9Slide05 Braxton Regular" panose="03060000000000000000" pitchFamily="66" charset="0"/>
              </a:rPr>
              <a:t>giới</a:t>
            </a:r>
            <a:r>
              <a:rPr lang="en-BZ" sz="4001" b="1" dirty="0">
                <a:solidFill>
                  <a:srgbClr val="000000"/>
                </a:solidFill>
                <a:latin typeface="#9Slide05 Braxton Regular" panose="03060000000000000000" pitchFamily="66" charset="0"/>
              </a:rPr>
              <a:t> </a:t>
            </a:r>
            <a:r>
              <a:rPr lang="en-BZ" sz="4001" b="1" dirty="0" err="1">
                <a:solidFill>
                  <a:srgbClr val="000000"/>
                </a:solidFill>
                <a:latin typeface="#9Slide05 Braxton Regular" panose="03060000000000000000" pitchFamily="66" charset="0"/>
              </a:rPr>
              <a:t>thiệu</a:t>
            </a:r>
            <a:endParaRPr lang="en-BZ" sz="4001" dirty="0">
              <a:solidFill>
                <a:srgbClr val="000000"/>
              </a:solidFill>
              <a:latin typeface="#9Slide05 Braxton Regular" panose="03060000000000000000" pitchFamily="66" charset="0"/>
            </a:endParaRPr>
          </a:p>
        </p:txBody>
      </p:sp>
      <p:sp>
        <p:nvSpPr>
          <p:cNvPr id="7" name="Chỗ dành sẵn cho Nội dung 2">
            <a:extLst>
              <a:ext uri="{FF2B5EF4-FFF2-40B4-BE49-F238E27FC236}">
                <a16:creationId xmlns:a16="http://schemas.microsoft.com/office/drawing/2014/main" id="{61335FA8-ABE7-40EB-9594-ED4F8FBA8F4A}"/>
              </a:ext>
            </a:extLst>
          </p:cNvPr>
          <p:cNvSpPr txBox="1">
            <a:spLocks/>
          </p:cNvSpPr>
          <p:nvPr/>
        </p:nvSpPr>
        <p:spPr>
          <a:xfrm>
            <a:off x="303598" y="4174747"/>
            <a:ext cx="5493946" cy="3048794"/>
          </a:xfrm>
          <a:prstGeom prst="rect">
            <a:avLst/>
          </a:prstGeom>
        </p:spPr>
        <p:txBody>
          <a:bodyPr vert="horz" lIns="91464" tIns="45732" rIns="91464" bIns="45732" rtlCol="0" anchor="ctr">
            <a:norm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en-BZ" sz="4001" b="1" dirty="0">
                <a:solidFill>
                  <a:srgbClr val="000000"/>
                </a:solidFill>
                <a:latin typeface="#9Slide05 Braxton Regular" panose="03060000000000000000" pitchFamily="66" charset="0"/>
                <a:sym typeface="Wingdings" panose="05000000000000000000" pitchFamily="2" charset="2"/>
              </a:rPr>
              <a:t> </a:t>
            </a:r>
            <a:r>
              <a:rPr lang="en-BZ" sz="4001" b="1" dirty="0" err="1">
                <a:solidFill>
                  <a:srgbClr val="000000"/>
                </a:solidFill>
                <a:latin typeface="#9Slide05 Braxton Regular" panose="03060000000000000000" pitchFamily="66" charset="0"/>
              </a:rPr>
              <a:t>Tự</a:t>
            </a:r>
            <a:r>
              <a:rPr lang="en-BZ" sz="4001" b="1" dirty="0">
                <a:solidFill>
                  <a:srgbClr val="000000"/>
                </a:solidFill>
                <a:latin typeface="#9Slide05 Braxton Regular" panose="03060000000000000000" pitchFamily="66" charset="0"/>
              </a:rPr>
              <a:t> tin, ý </a:t>
            </a:r>
            <a:r>
              <a:rPr lang="en-BZ" sz="4001" b="1" dirty="0" err="1">
                <a:solidFill>
                  <a:srgbClr val="000000"/>
                </a:solidFill>
                <a:latin typeface="#9Slide05 Braxton Regular" panose="03060000000000000000" pitchFamily="66" charset="0"/>
              </a:rPr>
              <a:t>thức</a:t>
            </a:r>
            <a:r>
              <a:rPr lang="en-BZ" sz="4001" b="1" dirty="0">
                <a:solidFill>
                  <a:srgbClr val="000000"/>
                </a:solidFill>
                <a:latin typeface="#9Slide05 Braxton Regular" panose="03060000000000000000" pitchFamily="66" charset="0"/>
              </a:rPr>
              <a:t> đ</a:t>
            </a:r>
            <a:r>
              <a:rPr lang="vi-VN" sz="4001" b="1" dirty="0">
                <a:solidFill>
                  <a:srgbClr val="000000"/>
                </a:solidFill>
                <a:latin typeface="#9Slide05 Braxton Regular" panose="03060000000000000000" pitchFamily="66" charset="0"/>
              </a:rPr>
              <a:t>ư</a:t>
            </a:r>
            <a:r>
              <a:rPr lang="en-BZ" sz="4001" b="1" dirty="0" err="1">
                <a:solidFill>
                  <a:srgbClr val="000000"/>
                </a:solidFill>
                <a:latin typeface="#9Slide05 Braxton Regular" panose="03060000000000000000" pitchFamily="66" charset="0"/>
              </a:rPr>
              <a:t>ợc</a:t>
            </a:r>
            <a:r>
              <a:rPr lang="en-BZ" sz="4001" b="1" dirty="0">
                <a:solidFill>
                  <a:srgbClr val="000000"/>
                </a:solidFill>
                <a:latin typeface="#9Slide05 Braxton Regular" panose="03060000000000000000" pitchFamily="66" charset="0"/>
              </a:rPr>
              <a:t> </a:t>
            </a:r>
            <a:r>
              <a:rPr lang="en-BZ" sz="4001" b="1" dirty="0" err="1">
                <a:solidFill>
                  <a:srgbClr val="000000"/>
                </a:solidFill>
                <a:latin typeface="#9Slide05 Braxton Regular" panose="03060000000000000000" pitchFamily="66" charset="0"/>
              </a:rPr>
              <a:t>vẻ</a:t>
            </a:r>
            <a:r>
              <a:rPr lang="en-BZ" sz="4001" b="1" dirty="0">
                <a:solidFill>
                  <a:srgbClr val="000000"/>
                </a:solidFill>
                <a:latin typeface="#9Slide05 Braxton Regular" panose="03060000000000000000" pitchFamily="66" charset="0"/>
              </a:rPr>
              <a:t> </a:t>
            </a:r>
            <a:r>
              <a:rPr lang="en-BZ" sz="4001" b="1" dirty="0" err="1">
                <a:solidFill>
                  <a:srgbClr val="000000"/>
                </a:solidFill>
                <a:latin typeface="#9Slide05 Braxton Regular" panose="03060000000000000000" pitchFamily="66" charset="0"/>
              </a:rPr>
              <a:t>đẹp</a:t>
            </a:r>
            <a:r>
              <a:rPr lang="en-BZ" sz="4001" b="1" dirty="0">
                <a:solidFill>
                  <a:srgbClr val="000000"/>
                </a:solidFill>
                <a:latin typeface="#9Slide05 Braxton Regular" panose="03060000000000000000" pitchFamily="66" charset="0"/>
              </a:rPr>
              <a:t> </a:t>
            </a:r>
            <a:r>
              <a:rPr lang="en-BZ" sz="4001" b="1" dirty="0" err="1">
                <a:solidFill>
                  <a:srgbClr val="000000"/>
                </a:solidFill>
                <a:latin typeface="#9Slide05 Braxton Regular" panose="03060000000000000000" pitchFamily="66" charset="0"/>
              </a:rPr>
              <a:t>của</a:t>
            </a:r>
            <a:r>
              <a:rPr lang="en-BZ" sz="4001" b="1" dirty="0">
                <a:solidFill>
                  <a:srgbClr val="000000"/>
                </a:solidFill>
                <a:latin typeface="#9Slide05 Braxton Regular" panose="03060000000000000000" pitchFamily="66" charset="0"/>
              </a:rPr>
              <a:t> </a:t>
            </a:r>
            <a:r>
              <a:rPr lang="en-BZ" sz="4001" b="1" dirty="0" err="1">
                <a:solidFill>
                  <a:srgbClr val="000000"/>
                </a:solidFill>
                <a:latin typeface="#9Slide05 Braxton Regular" panose="03060000000000000000" pitchFamily="66" charset="0"/>
              </a:rPr>
              <a:t>mình</a:t>
            </a:r>
            <a:endParaRPr lang="en-BZ" sz="4001" dirty="0">
              <a:solidFill>
                <a:srgbClr val="000000"/>
              </a:solidFill>
              <a:latin typeface="#9Slide05 Braxton Regular" panose="03060000000000000000" pitchFamily="66" charset="0"/>
            </a:endParaRPr>
          </a:p>
          <a:p>
            <a:pPr marL="0" indent="0">
              <a:buNone/>
            </a:pPr>
            <a:br>
              <a:rPr lang="en-US" sz="4001" b="1" dirty="0">
                <a:solidFill>
                  <a:srgbClr val="000000"/>
                </a:solidFill>
                <a:latin typeface="#9Slide05 Braxton Regular" panose="03060000000000000000" pitchFamily="66" charset="0"/>
              </a:rPr>
            </a:br>
            <a:endParaRPr lang="en-BZ" sz="4001" dirty="0">
              <a:solidFill>
                <a:srgbClr val="000000"/>
              </a:solidFill>
              <a:latin typeface="#9Slide05 Braxton Regular" panose="03060000000000000000" pitchFamily="66" charset="0"/>
            </a:endParaRPr>
          </a:p>
          <a:p>
            <a:endParaRPr lang="en-BZ" sz="4001" dirty="0">
              <a:solidFill>
                <a:srgbClr val="000000"/>
              </a:solidFill>
              <a:latin typeface="#9Slide05 Braxton Regular" panose="03060000000000000000" pitchFamily="66" charset="0"/>
            </a:endParaRPr>
          </a:p>
        </p:txBody>
      </p:sp>
    </p:spTree>
    <p:extLst>
      <p:ext uri="{BB962C8B-B14F-4D97-AF65-F5344CB8AC3E}">
        <p14:creationId xmlns:p14="http://schemas.microsoft.com/office/powerpoint/2010/main" val="16625876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 calcmode="lin" valueType="num">
                                      <p:cBhvr additive="base">
                                        <p:cTn id="1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 calcmode="lin" valueType="num">
                                      <p:cBhvr additive="base">
                                        <p:cTn id="25"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build="p"/>
      <p:bldP spid="7"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610217091"/>
              </p:ext>
            </p:extLst>
          </p:nvPr>
        </p:nvGraphicFramePr>
        <p:xfrm>
          <a:off x="303292" y="685086"/>
          <a:ext cx="11356757" cy="5834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4952702" y="98439"/>
            <a:ext cx="3963432" cy="480256"/>
          </a:xfrm>
          <a:prstGeom prst="rect">
            <a:avLst/>
          </a:prstGeom>
          <a:noFill/>
        </p:spPr>
        <p:txBody>
          <a:bodyPr wrap="square" rtlCol="0">
            <a:spAutoFit/>
          </a:bodyPr>
          <a:lstStyle/>
          <a:p>
            <a:pPr>
              <a:lnSpc>
                <a:spcPct val="90000"/>
              </a:lnSpc>
            </a:pPr>
            <a:r>
              <a:rPr lang="en-BZ" sz="2801" b="1" dirty="0">
                <a:latin typeface="Calibri" panose="020F0502020204030204" pitchFamily="34" charset="0"/>
                <a:cs typeface="Calibri" panose="020F0502020204030204" pitchFamily="34" charset="0"/>
              </a:rPr>
              <a:t>MỘT LẦN PHÁ BOM</a:t>
            </a:r>
          </a:p>
        </p:txBody>
      </p:sp>
    </p:spTree>
    <p:extLst>
      <p:ext uri="{BB962C8B-B14F-4D97-AF65-F5344CB8AC3E}">
        <p14:creationId xmlns:p14="http://schemas.microsoft.com/office/powerpoint/2010/main" val="6290503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graphicEl>
                                              <a:dgm id="{E0182B50-C55E-4A39-84E9-CE6FA22D4F5B}"/>
                                            </p:graphicEl>
                                          </p:spTgt>
                                        </p:tgtEl>
                                        <p:attrNameLst>
                                          <p:attrName>style.visibility</p:attrName>
                                        </p:attrNameLst>
                                      </p:cBhvr>
                                      <p:to>
                                        <p:strVal val="visible"/>
                                      </p:to>
                                    </p:set>
                                    <p:animEffect transition="in" filter="fade">
                                      <p:cBhvr>
                                        <p:cTn id="7" dur="1000"/>
                                        <p:tgtEl>
                                          <p:spTgt spid="2">
                                            <p:graphicEl>
                                              <a:dgm id="{E0182B50-C55E-4A39-84E9-CE6FA22D4F5B}"/>
                                            </p:graphicEl>
                                          </p:spTgt>
                                        </p:tgtEl>
                                      </p:cBhvr>
                                    </p:animEffect>
                                    <p:anim calcmode="lin" valueType="num">
                                      <p:cBhvr>
                                        <p:cTn id="8" dur="1000" fill="hold"/>
                                        <p:tgtEl>
                                          <p:spTgt spid="2">
                                            <p:graphicEl>
                                              <a:dgm id="{E0182B50-C55E-4A39-84E9-CE6FA22D4F5B}"/>
                                            </p:graphicEl>
                                          </p:spTgt>
                                        </p:tgtEl>
                                        <p:attrNameLst>
                                          <p:attrName>ppt_x</p:attrName>
                                        </p:attrNameLst>
                                      </p:cBhvr>
                                      <p:tavLst>
                                        <p:tav tm="0">
                                          <p:val>
                                            <p:strVal val="#ppt_x"/>
                                          </p:val>
                                        </p:tav>
                                        <p:tav tm="100000">
                                          <p:val>
                                            <p:strVal val="#ppt_x"/>
                                          </p:val>
                                        </p:tav>
                                      </p:tavLst>
                                    </p:anim>
                                    <p:anim calcmode="lin" valueType="num">
                                      <p:cBhvr>
                                        <p:cTn id="9" dur="900" decel="100000" fill="hold"/>
                                        <p:tgtEl>
                                          <p:spTgt spid="2">
                                            <p:graphicEl>
                                              <a:dgm id="{E0182B50-C55E-4A39-84E9-CE6FA22D4F5B}"/>
                                            </p:graphic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graphicEl>
                                              <a:dgm id="{E0182B50-C55E-4A39-84E9-CE6FA22D4F5B}"/>
                                            </p:graphic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2">
                                            <p:graphicEl>
                                              <a:dgm id="{E5202185-B8E7-49EC-B682-D16FA8DEEEBD}"/>
                                            </p:graphicEl>
                                          </p:spTgt>
                                        </p:tgtEl>
                                        <p:attrNameLst>
                                          <p:attrName>style.visibility</p:attrName>
                                        </p:attrNameLst>
                                      </p:cBhvr>
                                      <p:to>
                                        <p:strVal val="visible"/>
                                      </p:to>
                                    </p:set>
                                    <p:animEffect transition="in" filter="fade">
                                      <p:cBhvr>
                                        <p:cTn id="15" dur="1000"/>
                                        <p:tgtEl>
                                          <p:spTgt spid="2">
                                            <p:graphicEl>
                                              <a:dgm id="{E5202185-B8E7-49EC-B682-D16FA8DEEEBD}"/>
                                            </p:graphicEl>
                                          </p:spTgt>
                                        </p:tgtEl>
                                      </p:cBhvr>
                                    </p:animEffect>
                                    <p:anim calcmode="lin" valueType="num">
                                      <p:cBhvr>
                                        <p:cTn id="16" dur="1000" fill="hold"/>
                                        <p:tgtEl>
                                          <p:spTgt spid="2">
                                            <p:graphicEl>
                                              <a:dgm id="{E5202185-B8E7-49EC-B682-D16FA8DEEEBD}"/>
                                            </p:graphicEl>
                                          </p:spTgt>
                                        </p:tgtEl>
                                        <p:attrNameLst>
                                          <p:attrName>ppt_x</p:attrName>
                                        </p:attrNameLst>
                                      </p:cBhvr>
                                      <p:tavLst>
                                        <p:tav tm="0">
                                          <p:val>
                                            <p:strVal val="#ppt_x"/>
                                          </p:val>
                                        </p:tav>
                                        <p:tav tm="100000">
                                          <p:val>
                                            <p:strVal val="#ppt_x"/>
                                          </p:val>
                                        </p:tav>
                                      </p:tavLst>
                                    </p:anim>
                                    <p:anim calcmode="lin" valueType="num">
                                      <p:cBhvr>
                                        <p:cTn id="17" dur="900" decel="100000" fill="hold"/>
                                        <p:tgtEl>
                                          <p:spTgt spid="2">
                                            <p:graphicEl>
                                              <a:dgm id="{E5202185-B8E7-49EC-B682-D16FA8DEEEBD}"/>
                                            </p:graphic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2">
                                            <p:graphicEl>
                                              <a:dgm id="{E5202185-B8E7-49EC-B682-D16FA8DEEEBD}"/>
                                            </p:graphicEl>
                                          </p:spTgt>
                                        </p:tgtEl>
                                        <p:attrNameLst>
                                          <p:attrName>ppt_y</p:attrName>
                                        </p:attrNameLst>
                                      </p:cBhvr>
                                      <p:tavLst>
                                        <p:tav tm="0">
                                          <p:val>
                                            <p:strVal val="#ppt_y-.03"/>
                                          </p:val>
                                        </p:tav>
                                        <p:tav tm="100000">
                                          <p:val>
                                            <p:strVal val="#ppt_y"/>
                                          </p:val>
                                        </p:tav>
                                      </p:tavLst>
                                    </p:anim>
                                  </p:childTnLst>
                                </p:cTn>
                              </p:par>
                              <p:par>
                                <p:cTn id="19" presetID="37" presetClass="entr" presetSubtype="0" fill="hold" grpId="0" nodeType="withEffect">
                                  <p:stCondLst>
                                    <p:cond delay="0"/>
                                  </p:stCondLst>
                                  <p:childTnLst>
                                    <p:set>
                                      <p:cBhvr>
                                        <p:cTn id="20" dur="1" fill="hold">
                                          <p:stCondLst>
                                            <p:cond delay="0"/>
                                          </p:stCondLst>
                                        </p:cTn>
                                        <p:tgtEl>
                                          <p:spTgt spid="2">
                                            <p:graphicEl>
                                              <a:dgm id="{3595FB34-6109-4450-A02B-65296D26E499}"/>
                                            </p:graphicEl>
                                          </p:spTgt>
                                        </p:tgtEl>
                                        <p:attrNameLst>
                                          <p:attrName>style.visibility</p:attrName>
                                        </p:attrNameLst>
                                      </p:cBhvr>
                                      <p:to>
                                        <p:strVal val="visible"/>
                                      </p:to>
                                    </p:set>
                                    <p:animEffect transition="in" filter="fade">
                                      <p:cBhvr>
                                        <p:cTn id="21" dur="1000"/>
                                        <p:tgtEl>
                                          <p:spTgt spid="2">
                                            <p:graphicEl>
                                              <a:dgm id="{3595FB34-6109-4450-A02B-65296D26E499}"/>
                                            </p:graphicEl>
                                          </p:spTgt>
                                        </p:tgtEl>
                                      </p:cBhvr>
                                    </p:animEffect>
                                    <p:anim calcmode="lin" valueType="num">
                                      <p:cBhvr>
                                        <p:cTn id="22" dur="1000" fill="hold"/>
                                        <p:tgtEl>
                                          <p:spTgt spid="2">
                                            <p:graphicEl>
                                              <a:dgm id="{3595FB34-6109-4450-A02B-65296D26E499}"/>
                                            </p:graphicEl>
                                          </p:spTgt>
                                        </p:tgtEl>
                                        <p:attrNameLst>
                                          <p:attrName>ppt_x</p:attrName>
                                        </p:attrNameLst>
                                      </p:cBhvr>
                                      <p:tavLst>
                                        <p:tav tm="0">
                                          <p:val>
                                            <p:strVal val="#ppt_x"/>
                                          </p:val>
                                        </p:tav>
                                        <p:tav tm="100000">
                                          <p:val>
                                            <p:strVal val="#ppt_x"/>
                                          </p:val>
                                        </p:tav>
                                      </p:tavLst>
                                    </p:anim>
                                    <p:anim calcmode="lin" valueType="num">
                                      <p:cBhvr>
                                        <p:cTn id="23" dur="900" decel="100000" fill="hold"/>
                                        <p:tgtEl>
                                          <p:spTgt spid="2">
                                            <p:graphicEl>
                                              <a:dgm id="{3595FB34-6109-4450-A02B-65296D26E499}"/>
                                            </p:graphicEl>
                                          </p:spTgt>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2">
                                            <p:graphicEl>
                                              <a:dgm id="{3595FB34-6109-4450-A02B-65296D26E499}"/>
                                            </p:graphicEl>
                                          </p:spTgt>
                                        </p:tgtEl>
                                        <p:attrNameLst>
                                          <p:attrName>ppt_y</p:attrName>
                                        </p:attrNameLst>
                                      </p:cBhvr>
                                      <p:tavLst>
                                        <p:tav tm="0">
                                          <p:val>
                                            <p:strVal val="#ppt_y-.03"/>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7" presetClass="entr" presetSubtype="0" fill="hold" grpId="0" nodeType="clickEffect">
                                  <p:stCondLst>
                                    <p:cond delay="0"/>
                                  </p:stCondLst>
                                  <p:childTnLst>
                                    <p:set>
                                      <p:cBhvr>
                                        <p:cTn id="28" dur="1" fill="hold">
                                          <p:stCondLst>
                                            <p:cond delay="0"/>
                                          </p:stCondLst>
                                        </p:cTn>
                                        <p:tgtEl>
                                          <p:spTgt spid="2">
                                            <p:graphicEl>
                                              <a:dgm id="{F0E3523A-26A7-4FEA-9641-9DF1DCA0829E}"/>
                                            </p:graphicEl>
                                          </p:spTgt>
                                        </p:tgtEl>
                                        <p:attrNameLst>
                                          <p:attrName>style.visibility</p:attrName>
                                        </p:attrNameLst>
                                      </p:cBhvr>
                                      <p:to>
                                        <p:strVal val="visible"/>
                                      </p:to>
                                    </p:set>
                                    <p:animEffect transition="in" filter="fade">
                                      <p:cBhvr>
                                        <p:cTn id="29" dur="1000"/>
                                        <p:tgtEl>
                                          <p:spTgt spid="2">
                                            <p:graphicEl>
                                              <a:dgm id="{F0E3523A-26A7-4FEA-9641-9DF1DCA0829E}"/>
                                            </p:graphicEl>
                                          </p:spTgt>
                                        </p:tgtEl>
                                      </p:cBhvr>
                                    </p:animEffect>
                                    <p:anim calcmode="lin" valueType="num">
                                      <p:cBhvr>
                                        <p:cTn id="30" dur="1000" fill="hold"/>
                                        <p:tgtEl>
                                          <p:spTgt spid="2">
                                            <p:graphicEl>
                                              <a:dgm id="{F0E3523A-26A7-4FEA-9641-9DF1DCA0829E}"/>
                                            </p:graphicEl>
                                          </p:spTgt>
                                        </p:tgtEl>
                                        <p:attrNameLst>
                                          <p:attrName>ppt_x</p:attrName>
                                        </p:attrNameLst>
                                      </p:cBhvr>
                                      <p:tavLst>
                                        <p:tav tm="0">
                                          <p:val>
                                            <p:strVal val="#ppt_x"/>
                                          </p:val>
                                        </p:tav>
                                        <p:tav tm="100000">
                                          <p:val>
                                            <p:strVal val="#ppt_x"/>
                                          </p:val>
                                        </p:tav>
                                      </p:tavLst>
                                    </p:anim>
                                    <p:anim calcmode="lin" valueType="num">
                                      <p:cBhvr>
                                        <p:cTn id="31" dur="900" decel="100000" fill="hold"/>
                                        <p:tgtEl>
                                          <p:spTgt spid="2">
                                            <p:graphicEl>
                                              <a:dgm id="{F0E3523A-26A7-4FEA-9641-9DF1DCA0829E}"/>
                                            </p:graphicEl>
                                          </p:spTgt>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2">
                                            <p:graphicEl>
                                              <a:dgm id="{F0E3523A-26A7-4FEA-9641-9DF1DCA0829E}"/>
                                            </p:graphicEl>
                                          </p:spTgt>
                                        </p:tgtEl>
                                        <p:attrNameLst>
                                          <p:attrName>ppt_y</p:attrName>
                                        </p:attrNameLst>
                                      </p:cBhvr>
                                      <p:tavLst>
                                        <p:tav tm="0">
                                          <p:val>
                                            <p:strVal val="#ppt_y-.03"/>
                                          </p:val>
                                        </p:tav>
                                        <p:tav tm="100000">
                                          <p:val>
                                            <p:strVal val="#ppt_y"/>
                                          </p:val>
                                        </p:tav>
                                      </p:tavLst>
                                    </p:anim>
                                  </p:childTnLst>
                                </p:cTn>
                              </p:par>
                              <p:par>
                                <p:cTn id="33" presetID="37" presetClass="entr" presetSubtype="0" fill="hold" grpId="0" nodeType="withEffect">
                                  <p:stCondLst>
                                    <p:cond delay="0"/>
                                  </p:stCondLst>
                                  <p:childTnLst>
                                    <p:set>
                                      <p:cBhvr>
                                        <p:cTn id="34" dur="1" fill="hold">
                                          <p:stCondLst>
                                            <p:cond delay="0"/>
                                          </p:stCondLst>
                                        </p:cTn>
                                        <p:tgtEl>
                                          <p:spTgt spid="2">
                                            <p:graphicEl>
                                              <a:dgm id="{DDBC515C-86D1-4722-9439-BA21A5D5BB5C}"/>
                                            </p:graphicEl>
                                          </p:spTgt>
                                        </p:tgtEl>
                                        <p:attrNameLst>
                                          <p:attrName>style.visibility</p:attrName>
                                        </p:attrNameLst>
                                      </p:cBhvr>
                                      <p:to>
                                        <p:strVal val="visible"/>
                                      </p:to>
                                    </p:set>
                                    <p:animEffect transition="in" filter="fade">
                                      <p:cBhvr>
                                        <p:cTn id="35" dur="1000"/>
                                        <p:tgtEl>
                                          <p:spTgt spid="2">
                                            <p:graphicEl>
                                              <a:dgm id="{DDBC515C-86D1-4722-9439-BA21A5D5BB5C}"/>
                                            </p:graphicEl>
                                          </p:spTgt>
                                        </p:tgtEl>
                                      </p:cBhvr>
                                    </p:animEffect>
                                    <p:anim calcmode="lin" valueType="num">
                                      <p:cBhvr>
                                        <p:cTn id="36" dur="1000" fill="hold"/>
                                        <p:tgtEl>
                                          <p:spTgt spid="2">
                                            <p:graphicEl>
                                              <a:dgm id="{DDBC515C-86D1-4722-9439-BA21A5D5BB5C}"/>
                                            </p:graphicEl>
                                          </p:spTgt>
                                        </p:tgtEl>
                                        <p:attrNameLst>
                                          <p:attrName>ppt_x</p:attrName>
                                        </p:attrNameLst>
                                      </p:cBhvr>
                                      <p:tavLst>
                                        <p:tav tm="0">
                                          <p:val>
                                            <p:strVal val="#ppt_x"/>
                                          </p:val>
                                        </p:tav>
                                        <p:tav tm="100000">
                                          <p:val>
                                            <p:strVal val="#ppt_x"/>
                                          </p:val>
                                        </p:tav>
                                      </p:tavLst>
                                    </p:anim>
                                    <p:anim calcmode="lin" valueType="num">
                                      <p:cBhvr>
                                        <p:cTn id="37" dur="900" decel="100000" fill="hold"/>
                                        <p:tgtEl>
                                          <p:spTgt spid="2">
                                            <p:graphicEl>
                                              <a:dgm id="{DDBC515C-86D1-4722-9439-BA21A5D5BB5C}"/>
                                            </p:graphicEl>
                                          </p:spTgt>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2">
                                            <p:graphicEl>
                                              <a:dgm id="{DDBC515C-86D1-4722-9439-BA21A5D5BB5C}"/>
                                            </p:graphicEl>
                                          </p:spTgt>
                                        </p:tgtEl>
                                        <p:attrNameLst>
                                          <p:attrName>ppt_y</p:attrName>
                                        </p:attrNameLst>
                                      </p:cBhvr>
                                      <p:tavLst>
                                        <p:tav tm="0">
                                          <p:val>
                                            <p:strVal val="#ppt_y-.03"/>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7" presetClass="entr" presetSubtype="0" fill="hold" grpId="0" nodeType="clickEffect">
                                  <p:stCondLst>
                                    <p:cond delay="0"/>
                                  </p:stCondLst>
                                  <p:childTnLst>
                                    <p:set>
                                      <p:cBhvr>
                                        <p:cTn id="42" dur="1" fill="hold">
                                          <p:stCondLst>
                                            <p:cond delay="0"/>
                                          </p:stCondLst>
                                        </p:cTn>
                                        <p:tgtEl>
                                          <p:spTgt spid="2">
                                            <p:graphicEl>
                                              <a:dgm id="{47771A68-A9CE-4609-A54B-976C2F8810DF}"/>
                                            </p:graphicEl>
                                          </p:spTgt>
                                        </p:tgtEl>
                                        <p:attrNameLst>
                                          <p:attrName>style.visibility</p:attrName>
                                        </p:attrNameLst>
                                      </p:cBhvr>
                                      <p:to>
                                        <p:strVal val="visible"/>
                                      </p:to>
                                    </p:set>
                                    <p:animEffect transition="in" filter="fade">
                                      <p:cBhvr>
                                        <p:cTn id="43" dur="1000"/>
                                        <p:tgtEl>
                                          <p:spTgt spid="2">
                                            <p:graphicEl>
                                              <a:dgm id="{47771A68-A9CE-4609-A54B-976C2F8810DF}"/>
                                            </p:graphicEl>
                                          </p:spTgt>
                                        </p:tgtEl>
                                      </p:cBhvr>
                                    </p:animEffect>
                                    <p:anim calcmode="lin" valueType="num">
                                      <p:cBhvr>
                                        <p:cTn id="44" dur="1000" fill="hold"/>
                                        <p:tgtEl>
                                          <p:spTgt spid="2">
                                            <p:graphicEl>
                                              <a:dgm id="{47771A68-A9CE-4609-A54B-976C2F8810DF}"/>
                                            </p:graphicEl>
                                          </p:spTgt>
                                        </p:tgtEl>
                                        <p:attrNameLst>
                                          <p:attrName>ppt_x</p:attrName>
                                        </p:attrNameLst>
                                      </p:cBhvr>
                                      <p:tavLst>
                                        <p:tav tm="0">
                                          <p:val>
                                            <p:strVal val="#ppt_x"/>
                                          </p:val>
                                        </p:tav>
                                        <p:tav tm="100000">
                                          <p:val>
                                            <p:strVal val="#ppt_x"/>
                                          </p:val>
                                        </p:tav>
                                      </p:tavLst>
                                    </p:anim>
                                    <p:anim calcmode="lin" valueType="num">
                                      <p:cBhvr>
                                        <p:cTn id="45" dur="900" decel="100000" fill="hold"/>
                                        <p:tgtEl>
                                          <p:spTgt spid="2">
                                            <p:graphicEl>
                                              <a:dgm id="{47771A68-A9CE-4609-A54B-976C2F8810DF}"/>
                                            </p:graphicEl>
                                          </p:spTgt>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2">
                                            <p:graphicEl>
                                              <a:dgm id="{47771A68-A9CE-4609-A54B-976C2F8810DF}"/>
                                            </p:graphicEl>
                                          </p:spTgt>
                                        </p:tgtEl>
                                        <p:attrNameLst>
                                          <p:attrName>ppt_y</p:attrName>
                                        </p:attrNameLst>
                                      </p:cBhvr>
                                      <p:tavLst>
                                        <p:tav tm="0">
                                          <p:val>
                                            <p:strVal val="#ppt_y-.03"/>
                                          </p:val>
                                        </p:tav>
                                        <p:tav tm="100000">
                                          <p:val>
                                            <p:strVal val="#ppt_y"/>
                                          </p:val>
                                        </p:tav>
                                      </p:tavLst>
                                    </p:anim>
                                  </p:childTnLst>
                                </p:cTn>
                              </p:par>
                              <p:par>
                                <p:cTn id="47" presetID="37" presetClass="entr" presetSubtype="0" fill="hold" grpId="0" nodeType="withEffect">
                                  <p:stCondLst>
                                    <p:cond delay="0"/>
                                  </p:stCondLst>
                                  <p:childTnLst>
                                    <p:set>
                                      <p:cBhvr>
                                        <p:cTn id="48" dur="1" fill="hold">
                                          <p:stCondLst>
                                            <p:cond delay="0"/>
                                          </p:stCondLst>
                                        </p:cTn>
                                        <p:tgtEl>
                                          <p:spTgt spid="2">
                                            <p:graphicEl>
                                              <a:dgm id="{C1B6EAE0-E4AD-48E6-AF31-D9FB134D55B6}"/>
                                            </p:graphicEl>
                                          </p:spTgt>
                                        </p:tgtEl>
                                        <p:attrNameLst>
                                          <p:attrName>style.visibility</p:attrName>
                                        </p:attrNameLst>
                                      </p:cBhvr>
                                      <p:to>
                                        <p:strVal val="visible"/>
                                      </p:to>
                                    </p:set>
                                    <p:animEffect transition="in" filter="fade">
                                      <p:cBhvr>
                                        <p:cTn id="49" dur="1000"/>
                                        <p:tgtEl>
                                          <p:spTgt spid="2">
                                            <p:graphicEl>
                                              <a:dgm id="{C1B6EAE0-E4AD-48E6-AF31-D9FB134D55B6}"/>
                                            </p:graphicEl>
                                          </p:spTgt>
                                        </p:tgtEl>
                                      </p:cBhvr>
                                    </p:animEffect>
                                    <p:anim calcmode="lin" valueType="num">
                                      <p:cBhvr>
                                        <p:cTn id="50" dur="1000" fill="hold"/>
                                        <p:tgtEl>
                                          <p:spTgt spid="2">
                                            <p:graphicEl>
                                              <a:dgm id="{C1B6EAE0-E4AD-48E6-AF31-D9FB134D55B6}"/>
                                            </p:graphicEl>
                                          </p:spTgt>
                                        </p:tgtEl>
                                        <p:attrNameLst>
                                          <p:attrName>ppt_x</p:attrName>
                                        </p:attrNameLst>
                                      </p:cBhvr>
                                      <p:tavLst>
                                        <p:tav tm="0">
                                          <p:val>
                                            <p:strVal val="#ppt_x"/>
                                          </p:val>
                                        </p:tav>
                                        <p:tav tm="100000">
                                          <p:val>
                                            <p:strVal val="#ppt_x"/>
                                          </p:val>
                                        </p:tav>
                                      </p:tavLst>
                                    </p:anim>
                                    <p:anim calcmode="lin" valueType="num">
                                      <p:cBhvr>
                                        <p:cTn id="51" dur="900" decel="100000" fill="hold"/>
                                        <p:tgtEl>
                                          <p:spTgt spid="2">
                                            <p:graphicEl>
                                              <a:dgm id="{C1B6EAE0-E4AD-48E6-AF31-D9FB134D55B6}"/>
                                            </p:graphicEl>
                                          </p:spTgt>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2">
                                            <p:graphicEl>
                                              <a:dgm id="{C1B6EAE0-E4AD-48E6-AF31-D9FB134D55B6}"/>
                                            </p:graphicEl>
                                          </p:spTgt>
                                        </p:tgtEl>
                                        <p:attrNameLst>
                                          <p:attrName>ppt_y</p:attrName>
                                        </p:attrNameLst>
                                      </p:cBhvr>
                                      <p:tavLst>
                                        <p:tav tm="0">
                                          <p:val>
                                            <p:strVal val="#ppt_y-.03"/>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37" presetClass="entr" presetSubtype="0" fill="hold" grpId="0" nodeType="clickEffect">
                                  <p:stCondLst>
                                    <p:cond delay="0"/>
                                  </p:stCondLst>
                                  <p:childTnLst>
                                    <p:set>
                                      <p:cBhvr>
                                        <p:cTn id="56" dur="1" fill="hold">
                                          <p:stCondLst>
                                            <p:cond delay="0"/>
                                          </p:stCondLst>
                                        </p:cTn>
                                        <p:tgtEl>
                                          <p:spTgt spid="2">
                                            <p:graphicEl>
                                              <a:dgm id="{BE29E1D7-8AD9-4A75-BA8C-F8C6398A3F7C}"/>
                                            </p:graphicEl>
                                          </p:spTgt>
                                        </p:tgtEl>
                                        <p:attrNameLst>
                                          <p:attrName>style.visibility</p:attrName>
                                        </p:attrNameLst>
                                      </p:cBhvr>
                                      <p:to>
                                        <p:strVal val="visible"/>
                                      </p:to>
                                    </p:set>
                                    <p:animEffect transition="in" filter="fade">
                                      <p:cBhvr>
                                        <p:cTn id="57" dur="1000"/>
                                        <p:tgtEl>
                                          <p:spTgt spid="2">
                                            <p:graphicEl>
                                              <a:dgm id="{BE29E1D7-8AD9-4A75-BA8C-F8C6398A3F7C}"/>
                                            </p:graphicEl>
                                          </p:spTgt>
                                        </p:tgtEl>
                                      </p:cBhvr>
                                    </p:animEffect>
                                    <p:anim calcmode="lin" valueType="num">
                                      <p:cBhvr>
                                        <p:cTn id="58" dur="1000" fill="hold"/>
                                        <p:tgtEl>
                                          <p:spTgt spid="2">
                                            <p:graphicEl>
                                              <a:dgm id="{BE29E1D7-8AD9-4A75-BA8C-F8C6398A3F7C}"/>
                                            </p:graphicEl>
                                          </p:spTgt>
                                        </p:tgtEl>
                                        <p:attrNameLst>
                                          <p:attrName>ppt_x</p:attrName>
                                        </p:attrNameLst>
                                      </p:cBhvr>
                                      <p:tavLst>
                                        <p:tav tm="0">
                                          <p:val>
                                            <p:strVal val="#ppt_x"/>
                                          </p:val>
                                        </p:tav>
                                        <p:tav tm="100000">
                                          <p:val>
                                            <p:strVal val="#ppt_x"/>
                                          </p:val>
                                        </p:tav>
                                      </p:tavLst>
                                    </p:anim>
                                    <p:anim calcmode="lin" valueType="num">
                                      <p:cBhvr>
                                        <p:cTn id="59" dur="900" decel="100000" fill="hold"/>
                                        <p:tgtEl>
                                          <p:spTgt spid="2">
                                            <p:graphicEl>
                                              <a:dgm id="{BE29E1D7-8AD9-4A75-BA8C-F8C6398A3F7C}"/>
                                            </p:graphicEl>
                                          </p:spTgt>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2">
                                            <p:graphicEl>
                                              <a:dgm id="{BE29E1D7-8AD9-4A75-BA8C-F8C6398A3F7C}"/>
                                            </p:graphicEl>
                                          </p:spTgt>
                                        </p:tgtEl>
                                        <p:attrNameLst>
                                          <p:attrName>ppt_y</p:attrName>
                                        </p:attrNameLst>
                                      </p:cBhvr>
                                      <p:tavLst>
                                        <p:tav tm="0">
                                          <p:val>
                                            <p:strVal val="#ppt_y-.03"/>
                                          </p:val>
                                        </p:tav>
                                        <p:tav tm="100000">
                                          <p:val>
                                            <p:strVal val="#ppt_y"/>
                                          </p:val>
                                        </p:tav>
                                      </p:tavLst>
                                    </p:anim>
                                  </p:childTnLst>
                                </p:cTn>
                              </p:par>
                              <p:par>
                                <p:cTn id="61" presetID="37" presetClass="entr" presetSubtype="0" fill="hold" grpId="0" nodeType="withEffect">
                                  <p:stCondLst>
                                    <p:cond delay="0"/>
                                  </p:stCondLst>
                                  <p:childTnLst>
                                    <p:set>
                                      <p:cBhvr>
                                        <p:cTn id="62" dur="1" fill="hold">
                                          <p:stCondLst>
                                            <p:cond delay="0"/>
                                          </p:stCondLst>
                                        </p:cTn>
                                        <p:tgtEl>
                                          <p:spTgt spid="2">
                                            <p:graphicEl>
                                              <a:dgm id="{BD99E0A3-E126-4571-9DB2-4ACE5B1619E2}"/>
                                            </p:graphicEl>
                                          </p:spTgt>
                                        </p:tgtEl>
                                        <p:attrNameLst>
                                          <p:attrName>style.visibility</p:attrName>
                                        </p:attrNameLst>
                                      </p:cBhvr>
                                      <p:to>
                                        <p:strVal val="visible"/>
                                      </p:to>
                                    </p:set>
                                    <p:animEffect transition="in" filter="fade">
                                      <p:cBhvr>
                                        <p:cTn id="63" dur="1000"/>
                                        <p:tgtEl>
                                          <p:spTgt spid="2">
                                            <p:graphicEl>
                                              <a:dgm id="{BD99E0A3-E126-4571-9DB2-4ACE5B1619E2}"/>
                                            </p:graphicEl>
                                          </p:spTgt>
                                        </p:tgtEl>
                                      </p:cBhvr>
                                    </p:animEffect>
                                    <p:anim calcmode="lin" valueType="num">
                                      <p:cBhvr>
                                        <p:cTn id="64" dur="1000" fill="hold"/>
                                        <p:tgtEl>
                                          <p:spTgt spid="2">
                                            <p:graphicEl>
                                              <a:dgm id="{BD99E0A3-E126-4571-9DB2-4ACE5B1619E2}"/>
                                            </p:graphicEl>
                                          </p:spTgt>
                                        </p:tgtEl>
                                        <p:attrNameLst>
                                          <p:attrName>ppt_x</p:attrName>
                                        </p:attrNameLst>
                                      </p:cBhvr>
                                      <p:tavLst>
                                        <p:tav tm="0">
                                          <p:val>
                                            <p:strVal val="#ppt_x"/>
                                          </p:val>
                                        </p:tav>
                                        <p:tav tm="100000">
                                          <p:val>
                                            <p:strVal val="#ppt_x"/>
                                          </p:val>
                                        </p:tav>
                                      </p:tavLst>
                                    </p:anim>
                                    <p:anim calcmode="lin" valueType="num">
                                      <p:cBhvr>
                                        <p:cTn id="65" dur="900" decel="100000" fill="hold"/>
                                        <p:tgtEl>
                                          <p:spTgt spid="2">
                                            <p:graphicEl>
                                              <a:dgm id="{BD99E0A3-E126-4571-9DB2-4ACE5B1619E2}"/>
                                            </p:graphicEl>
                                          </p:spTgt>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2">
                                            <p:graphicEl>
                                              <a:dgm id="{BD99E0A3-E126-4571-9DB2-4ACE5B1619E2}"/>
                                            </p:graphicEl>
                                          </p:spTgt>
                                        </p:tgtEl>
                                        <p:attrNameLst>
                                          <p:attrName>ppt_y</p:attrName>
                                        </p:attrNameLst>
                                      </p:cBhvr>
                                      <p:tavLst>
                                        <p:tav tm="0">
                                          <p:val>
                                            <p:strVal val="#ppt_y-.03"/>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37" presetClass="entr" presetSubtype="0" fill="hold" grpId="0" nodeType="clickEffect">
                                  <p:stCondLst>
                                    <p:cond delay="0"/>
                                  </p:stCondLst>
                                  <p:childTnLst>
                                    <p:set>
                                      <p:cBhvr>
                                        <p:cTn id="70" dur="1" fill="hold">
                                          <p:stCondLst>
                                            <p:cond delay="0"/>
                                          </p:stCondLst>
                                        </p:cTn>
                                        <p:tgtEl>
                                          <p:spTgt spid="2">
                                            <p:graphicEl>
                                              <a:dgm id="{D0087A2C-9E53-44F1-AFCD-645836AA8135}"/>
                                            </p:graphicEl>
                                          </p:spTgt>
                                        </p:tgtEl>
                                        <p:attrNameLst>
                                          <p:attrName>style.visibility</p:attrName>
                                        </p:attrNameLst>
                                      </p:cBhvr>
                                      <p:to>
                                        <p:strVal val="visible"/>
                                      </p:to>
                                    </p:set>
                                    <p:animEffect transition="in" filter="fade">
                                      <p:cBhvr>
                                        <p:cTn id="71" dur="1000"/>
                                        <p:tgtEl>
                                          <p:spTgt spid="2">
                                            <p:graphicEl>
                                              <a:dgm id="{D0087A2C-9E53-44F1-AFCD-645836AA8135}"/>
                                            </p:graphicEl>
                                          </p:spTgt>
                                        </p:tgtEl>
                                      </p:cBhvr>
                                    </p:animEffect>
                                    <p:anim calcmode="lin" valueType="num">
                                      <p:cBhvr>
                                        <p:cTn id="72" dur="1000" fill="hold"/>
                                        <p:tgtEl>
                                          <p:spTgt spid="2">
                                            <p:graphicEl>
                                              <a:dgm id="{D0087A2C-9E53-44F1-AFCD-645836AA8135}"/>
                                            </p:graphicEl>
                                          </p:spTgt>
                                        </p:tgtEl>
                                        <p:attrNameLst>
                                          <p:attrName>ppt_x</p:attrName>
                                        </p:attrNameLst>
                                      </p:cBhvr>
                                      <p:tavLst>
                                        <p:tav tm="0">
                                          <p:val>
                                            <p:strVal val="#ppt_x"/>
                                          </p:val>
                                        </p:tav>
                                        <p:tav tm="100000">
                                          <p:val>
                                            <p:strVal val="#ppt_x"/>
                                          </p:val>
                                        </p:tav>
                                      </p:tavLst>
                                    </p:anim>
                                    <p:anim calcmode="lin" valueType="num">
                                      <p:cBhvr>
                                        <p:cTn id="73" dur="900" decel="100000" fill="hold"/>
                                        <p:tgtEl>
                                          <p:spTgt spid="2">
                                            <p:graphicEl>
                                              <a:dgm id="{D0087A2C-9E53-44F1-AFCD-645836AA8135}"/>
                                            </p:graphicEl>
                                          </p:spTgt>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2">
                                            <p:graphicEl>
                                              <a:dgm id="{D0087A2C-9E53-44F1-AFCD-645836AA8135}"/>
                                            </p:graphicEl>
                                          </p:spTgt>
                                        </p:tgtEl>
                                        <p:attrNameLst>
                                          <p:attrName>ppt_y</p:attrName>
                                        </p:attrNameLst>
                                      </p:cBhvr>
                                      <p:tavLst>
                                        <p:tav tm="0">
                                          <p:val>
                                            <p:strVal val="#ppt_y-.03"/>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37" presetClass="entr" presetSubtype="0" fill="hold" grpId="0" nodeType="clickEffect">
                                  <p:stCondLst>
                                    <p:cond delay="0"/>
                                  </p:stCondLst>
                                  <p:childTnLst>
                                    <p:set>
                                      <p:cBhvr>
                                        <p:cTn id="78" dur="1" fill="hold">
                                          <p:stCondLst>
                                            <p:cond delay="0"/>
                                          </p:stCondLst>
                                        </p:cTn>
                                        <p:tgtEl>
                                          <p:spTgt spid="2">
                                            <p:graphicEl>
                                              <a:dgm id="{EA81A70B-AC8C-4092-8974-1C4E0BF97C82}"/>
                                            </p:graphicEl>
                                          </p:spTgt>
                                        </p:tgtEl>
                                        <p:attrNameLst>
                                          <p:attrName>style.visibility</p:attrName>
                                        </p:attrNameLst>
                                      </p:cBhvr>
                                      <p:to>
                                        <p:strVal val="visible"/>
                                      </p:to>
                                    </p:set>
                                    <p:animEffect transition="in" filter="fade">
                                      <p:cBhvr>
                                        <p:cTn id="79" dur="1000"/>
                                        <p:tgtEl>
                                          <p:spTgt spid="2">
                                            <p:graphicEl>
                                              <a:dgm id="{EA81A70B-AC8C-4092-8974-1C4E0BF97C82}"/>
                                            </p:graphicEl>
                                          </p:spTgt>
                                        </p:tgtEl>
                                      </p:cBhvr>
                                    </p:animEffect>
                                    <p:anim calcmode="lin" valueType="num">
                                      <p:cBhvr>
                                        <p:cTn id="80" dur="1000" fill="hold"/>
                                        <p:tgtEl>
                                          <p:spTgt spid="2">
                                            <p:graphicEl>
                                              <a:dgm id="{EA81A70B-AC8C-4092-8974-1C4E0BF97C82}"/>
                                            </p:graphicEl>
                                          </p:spTgt>
                                        </p:tgtEl>
                                        <p:attrNameLst>
                                          <p:attrName>ppt_x</p:attrName>
                                        </p:attrNameLst>
                                      </p:cBhvr>
                                      <p:tavLst>
                                        <p:tav tm="0">
                                          <p:val>
                                            <p:strVal val="#ppt_x"/>
                                          </p:val>
                                        </p:tav>
                                        <p:tav tm="100000">
                                          <p:val>
                                            <p:strVal val="#ppt_x"/>
                                          </p:val>
                                        </p:tav>
                                      </p:tavLst>
                                    </p:anim>
                                    <p:anim calcmode="lin" valueType="num">
                                      <p:cBhvr>
                                        <p:cTn id="81" dur="900" decel="100000" fill="hold"/>
                                        <p:tgtEl>
                                          <p:spTgt spid="2">
                                            <p:graphicEl>
                                              <a:dgm id="{EA81A70B-AC8C-4092-8974-1C4E0BF97C82}"/>
                                            </p:graphicEl>
                                          </p:spTgt>
                                        </p:tgtEl>
                                        <p:attrNameLst>
                                          <p:attrName>ppt_y</p:attrName>
                                        </p:attrNameLst>
                                      </p:cBhvr>
                                      <p:tavLst>
                                        <p:tav tm="0">
                                          <p:val>
                                            <p:strVal val="#ppt_y+1"/>
                                          </p:val>
                                        </p:tav>
                                        <p:tav tm="100000">
                                          <p:val>
                                            <p:strVal val="#ppt_y-.03"/>
                                          </p:val>
                                        </p:tav>
                                      </p:tavLst>
                                    </p:anim>
                                    <p:anim calcmode="lin" valueType="num">
                                      <p:cBhvr>
                                        <p:cTn id="82" dur="100" accel="100000" fill="hold">
                                          <p:stCondLst>
                                            <p:cond delay="900"/>
                                          </p:stCondLst>
                                        </p:cTn>
                                        <p:tgtEl>
                                          <p:spTgt spid="2">
                                            <p:graphicEl>
                                              <a:dgm id="{EA81A70B-AC8C-4092-8974-1C4E0BF97C82}"/>
                                            </p:graphicEl>
                                          </p:spTgt>
                                        </p:tgtEl>
                                        <p:attrNameLst>
                                          <p:attrName>ppt_y</p:attrName>
                                        </p:attrNameLst>
                                      </p:cBhvr>
                                      <p:tavLst>
                                        <p:tav tm="0">
                                          <p:val>
                                            <p:strVal val="#ppt_y-.03"/>
                                          </p:val>
                                        </p:tav>
                                        <p:tav tm="100000">
                                          <p:val>
                                            <p:strVal val="#ppt_y"/>
                                          </p:val>
                                        </p:tav>
                                      </p:tavLst>
                                    </p:anim>
                                  </p:childTnLst>
                                </p:cTn>
                              </p:par>
                              <p:par>
                                <p:cTn id="83" presetID="37" presetClass="entr" presetSubtype="0" fill="hold" grpId="0" nodeType="withEffect">
                                  <p:stCondLst>
                                    <p:cond delay="0"/>
                                  </p:stCondLst>
                                  <p:childTnLst>
                                    <p:set>
                                      <p:cBhvr>
                                        <p:cTn id="84" dur="1" fill="hold">
                                          <p:stCondLst>
                                            <p:cond delay="0"/>
                                          </p:stCondLst>
                                        </p:cTn>
                                        <p:tgtEl>
                                          <p:spTgt spid="2">
                                            <p:graphicEl>
                                              <a:dgm id="{F91D3458-5487-4D55-AF65-D046ED98A9C9}"/>
                                            </p:graphicEl>
                                          </p:spTgt>
                                        </p:tgtEl>
                                        <p:attrNameLst>
                                          <p:attrName>style.visibility</p:attrName>
                                        </p:attrNameLst>
                                      </p:cBhvr>
                                      <p:to>
                                        <p:strVal val="visible"/>
                                      </p:to>
                                    </p:set>
                                    <p:animEffect transition="in" filter="fade">
                                      <p:cBhvr>
                                        <p:cTn id="85" dur="1000"/>
                                        <p:tgtEl>
                                          <p:spTgt spid="2">
                                            <p:graphicEl>
                                              <a:dgm id="{F91D3458-5487-4D55-AF65-D046ED98A9C9}"/>
                                            </p:graphicEl>
                                          </p:spTgt>
                                        </p:tgtEl>
                                      </p:cBhvr>
                                    </p:animEffect>
                                    <p:anim calcmode="lin" valueType="num">
                                      <p:cBhvr>
                                        <p:cTn id="86" dur="1000" fill="hold"/>
                                        <p:tgtEl>
                                          <p:spTgt spid="2">
                                            <p:graphicEl>
                                              <a:dgm id="{F91D3458-5487-4D55-AF65-D046ED98A9C9}"/>
                                            </p:graphicEl>
                                          </p:spTgt>
                                        </p:tgtEl>
                                        <p:attrNameLst>
                                          <p:attrName>ppt_x</p:attrName>
                                        </p:attrNameLst>
                                      </p:cBhvr>
                                      <p:tavLst>
                                        <p:tav tm="0">
                                          <p:val>
                                            <p:strVal val="#ppt_x"/>
                                          </p:val>
                                        </p:tav>
                                        <p:tav tm="100000">
                                          <p:val>
                                            <p:strVal val="#ppt_x"/>
                                          </p:val>
                                        </p:tav>
                                      </p:tavLst>
                                    </p:anim>
                                    <p:anim calcmode="lin" valueType="num">
                                      <p:cBhvr>
                                        <p:cTn id="87" dur="900" decel="100000" fill="hold"/>
                                        <p:tgtEl>
                                          <p:spTgt spid="2">
                                            <p:graphicEl>
                                              <a:dgm id="{F91D3458-5487-4D55-AF65-D046ED98A9C9}"/>
                                            </p:graphicEl>
                                          </p:spTgt>
                                        </p:tgtEl>
                                        <p:attrNameLst>
                                          <p:attrName>ppt_y</p:attrName>
                                        </p:attrNameLst>
                                      </p:cBhvr>
                                      <p:tavLst>
                                        <p:tav tm="0">
                                          <p:val>
                                            <p:strVal val="#ppt_y+1"/>
                                          </p:val>
                                        </p:tav>
                                        <p:tav tm="100000">
                                          <p:val>
                                            <p:strVal val="#ppt_y-.03"/>
                                          </p:val>
                                        </p:tav>
                                      </p:tavLst>
                                    </p:anim>
                                    <p:anim calcmode="lin" valueType="num">
                                      <p:cBhvr>
                                        <p:cTn id="88" dur="100" accel="100000" fill="hold">
                                          <p:stCondLst>
                                            <p:cond delay="900"/>
                                          </p:stCondLst>
                                        </p:cTn>
                                        <p:tgtEl>
                                          <p:spTgt spid="2">
                                            <p:graphicEl>
                                              <a:dgm id="{F91D3458-5487-4D55-AF65-D046ED98A9C9}"/>
                                            </p:graphicEl>
                                          </p:spTgt>
                                        </p:tgtEl>
                                        <p:attrNameLst>
                                          <p:attrName>ppt_y</p:attrName>
                                        </p:attrNameLst>
                                      </p:cBhvr>
                                      <p:tavLst>
                                        <p:tav tm="0">
                                          <p:val>
                                            <p:strVal val="#ppt_y-.03"/>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37" presetClass="entr" presetSubtype="0" fill="hold" grpId="0" nodeType="clickEffect">
                                  <p:stCondLst>
                                    <p:cond delay="0"/>
                                  </p:stCondLst>
                                  <p:childTnLst>
                                    <p:set>
                                      <p:cBhvr>
                                        <p:cTn id="92" dur="1" fill="hold">
                                          <p:stCondLst>
                                            <p:cond delay="0"/>
                                          </p:stCondLst>
                                        </p:cTn>
                                        <p:tgtEl>
                                          <p:spTgt spid="2">
                                            <p:graphicEl>
                                              <a:dgm id="{A8D80065-805D-4AF3-A47D-ED8F4419A6A1}"/>
                                            </p:graphicEl>
                                          </p:spTgt>
                                        </p:tgtEl>
                                        <p:attrNameLst>
                                          <p:attrName>style.visibility</p:attrName>
                                        </p:attrNameLst>
                                      </p:cBhvr>
                                      <p:to>
                                        <p:strVal val="visible"/>
                                      </p:to>
                                    </p:set>
                                    <p:animEffect transition="in" filter="fade">
                                      <p:cBhvr>
                                        <p:cTn id="93" dur="1000"/>
                                        <p:tgtEl>
                                          <p:spTgt spid="2">
                                            <p:graphicEl>
                                              <a:dgm id="{A8D80065-805D-4AF3-A47D-ED8F4419A6A1}"/>
                                            </p:graphicEl>
                                          </p:spTgt>
                                        </p:tgtEl>
                                      </p:cBhvr>
                                    </p:animEffect>
                                    <p:anim calcmode="lin" valueType="num">
                                      <p:cBhvr>
                                        <p:cTn id="94" dur="1000" fill="hold"/>
                                        <p:tgtEl>
                                          <p:spTgt spid="2">
                                            <p:graphicEl>
                                              <a:dgm id="{A8D80065-805D-4AF3-A47D-ED8F4419A6A1}"/>
                                            </p:graphicEl>
                                          </p:spTgt>
                                        </p:tgtEl>
                                        <p:attrNameLst>
                                          <p:attrName>ppt_x</p:attrName>
                                        </p:attrNameLst>
                                      </p:cBhvr>
                                      <p:tavLst>
                                        <p:tav tm="0">
                                          <p:val>
                                            <p:strVal val="#ppt_x"/>
                                          </p:val>
                                        </p:tav>
                                        <p:tav tm="100000">
                                          <p:val>
                                            <p:strVal val="#ppt_x"/>
                                          </p:val>
                                        </p:tav>
                                      </p:tavLst>
                                    </p:anim>
                                    <p:anim calcmode="lin" valueType="num">
                                      <p:cBhvr>
                                        <p:cTn id="95" dur="900" decel="100000" fill="hold"/>
                                        <p:tgtEl>
                                          <p:spTgt spid="2">
                                            <p:graphicEl>
                                              <a:dgm id="{A8D80065-805D-4AF3-A47D-ED8F4419A6A1}"/>
                                            </p:graphicEl>
                                          </p:spTgt>
                                        </p:tgtEl>
                                        <p:attrNameLst>
                                          <p:attrName>ppt_y</p:attrName>
                                        </p:attrNameLst>
                                      </p:cBhvr>
                                      <p:tavLst>
                                        <p:tav tm="0">
                                          <p:val>
                                            <p:strVal val="#ppt_y+1"/>
                                          </p:val>
                                        </p:tav>
                                        <p:tav tm="100000">
                                          <p:val>
                                            <p:strVal val="#ppt_y-.03"/>
                                          </p:val>
                                        </p:tav>
                                      </p:tavLst>
                                    </p:anim>
                                    <p:anim calcmode="lin" valueType="num">
                                      <p:cBhvr>
                                        <p:cTn id="96" dur="100" accel="100000" fill="hold">
                                          <p:stCondLst>
                                            <p:cond delay="900"/>
                                          </p:stCondLst>
                                        </p:cTn>
                                        <p:tgtEl>
                                          <p:spTgt spid="2">
                                            <p:graphicEl>
                                              <a:dgm id="{A8D80065-805D-4AF3-A47D-ED8F4419A6A1}"/>
                                            </p:graphicEl>
                                          </p:spTgt>
                                        </p:tgtEl>
                                        <p:attrNameLst>
                                          <p:attrName>ppt_y</p:attrName>
                                        </p:attrNameLst>
                                      </p:cBhvr>
                                      <p:tavLst>
                                        <p:tav tm="0">
                                          <p:val>
                                            <p:strVal val="#ppt_y-.03"/>
                                          </p:val>
                                        </p:tav>
                                        <p:tav tm="100000">
                                          <p:val>
                                            <p:strVal val="#ppt_y"/>
                                          </p:val>
                                        </p:tav>
                                      </p:tavLst>
                                    </p:anim>
                                  </p:childTnLst>
                                </p:cTn>
                              </p:par>
                              <p:par>
                                <p:cTn id="97" presetID="37" presetClass="entr" presetSubtype="0" fill="hold" grpId="0" nodeType="withEffect">
                                  <p:stCondLst>
                                    <p:cond delay="0"/>
                                  </p:stCondLst>
                                  <p:childTnLst>
                                    <p:set>
                                      <p:cBhvr>
                                        <p:cTn id="98" dur="1" fill="hold">
                                          <p:stCondLst>
                                            <p:cond delay="0"/>
                                          </p:stCondLst>
                                        </p:cTn>
                                        <p:tgtEl>
                                          <p:spTgt spid="2">
                                            <p:graphicEl>
                                              <a:dgm id="{CD38EF83-BEE4-4B77-905A-6C114DBD7009}"/>
                                            </p:graphicEl>
                                          </p:spTgt>
                                        </p:tgtEl>
                                        <p:attrNameLst>
                                          <p:attrName>style.visibility</p:attrName>
                                        </p:attrNameLst>
                                      </p:cBhvr>
                                      <p:to>
                                        <p:strVal val="visible"/>
                                      </p:to>
                                    </p:set>
                                    <p:animEffect transition="in" filter="fade">
                                      <p:cBhvr>
                                        <p:cTn id="99" dur="1000"/>
                                        <p:tgtEl>
                                          <p:spTgt spid="2">
                                            <p:graphicEl>
                                              <a:dgm id="{CD38EF83-BEE4-4B77-905A-6C114DBD7009}"/>
                                            </p:graphicEl>
                                          </p:spTgt>
                                        </p:tgtEl>
                                      </p:cBhvr>
                                    </p:animEffect>
                                    <p:anim calcmode="lin" valueType="num">
                                      <p:cBhvr>
                                        <p:cTn id="100" dur="1000" fill="hold"/>
                                        <p:tgtEl>
                                          <p:spTgt spid="2">
                                            <p:graphicEl>
                                              <a:dgm id="{CD38EF83-BEE4-4B77-905A-6C114DBD7009}"/>
                                            </p:graphicEl>
                                          </p:spTgt>
                                        </p:tgtEl>
                                        <p:attrNameLst>
                                          <p:attrName>ppt_x</p:attrName>
                                        </p:attrNameLst>
                                      </p:cBhvr>
                                      <p:tavLst>
                                        <p:tav tm="0">
                                          <p:val>
                                            <p:strVal val="#ppt_x"/>
                                          </p:val>
                                        </p:tav>
                                        <p:tav tm="100000">
                                          <p:val>
                                            <p:strVal val="#ppt_x"/>
                                          </p:val>
                                        </p:tav>
                                      </p:tavLst>
                                    </p:anim>
                                    <p:anim calcmode="lin" valueType="num">
                                      <p:cBhvr>
                                        <p:cTn id="101" dur="900" decel="100000" fill="hold"/>
                                        <p:tgtEl>
                                          <p:spTgt spid="2">
                                            <p:graphicEl>
                                              <a:dgm id="{CD38EF83-BEE4-4B77-905A-6C114DBD7009}"/>
                                            </p:graphicEl>
                                          </p:spTgt>
                                        </p:tgtEl>
                                        <p:attrNameLst>
                                          <p:attrName>ppt_y</p:attrName>
                                        </p:attrNameLst>
                                      </p:cBhvr>
                                      <p:tavLst>
                                        <p:tav tm="0">
                                          <p:val>
                                            <p:strVal val="#ppt_y+1"/>
                                          </p:val>
                                        </p:tav>
                                        <p:tav tm="100000">
                                          <p:val>
                                            <p:strVal val="#ppt_y-.03"/>
                                          </p:val>
                                        </p:tav>
                                      </p:tavLst>
                                    </p:anim>
                                    <p:anim calcmode="lin" valueType="num">
                                      <p:cBhvr>
                                        <p:cTn id="102" dur="100" accel="100000" fill="hold">
                                          <p:stCondLst>
                                            <p:cond delay="900"/>
                                          </p:stCondLst>
                                        </p:cTn>
                                        <p:tgtEl>
                                          <p:spTgt spid="2">
                                            <p:graphicEl>
                                              <a:dgm id="{CD38EF83-BEE4-4B77-905A-6C114DBD7009}"/>
                                            </p:graphicEl>
                                          </p:spTgt>
                                        </p:tgtEl>
                                        <p:attrNameLst>
                                          <p:attrName>ppt_y</p:attrName>
                                        </p:attrNameLst>
                                      </p:cBhvr>
                                      <p:tavLst>
                                        <p:tav tm="0">
                                          <p:val>
                                            <p:strVal val="#ppt_y-.03"/>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37" presetClass="entr" presetSubtype="0" fill="hold" grpId="0" nodeType="clickEffect">
                                  <p:stCondLst>
                                    <p:cond delay="0"/>
                                  </p:stCondLst>
                                  <p:childTnLst>
                                    <p:set>
                                      <p:cBhvr>
                                        <p:cTn id="106" dur="1" fill="hold">
                                          <p:stCondLst>
                                            <p:cond delay="0"/>
                                          </p:stCondLst>
                                        </p:cTn>
                                        <p:tgtEl>
                                          <p:spTgt spid="2">
                                            <p:graphicEl>
                                              <a:dgm id="{BD127D47-173F-4146-A9AC-670D7338D740}"/>
                                            </p:graphicEl>
                                          </p:spTgt>
                                        </p:tgtEl>
                                        <p:attrNameLst>
                                          <p:attrName>style.visibility</p:attrName>
                                        </p:attrNameLst>
                                      </p:cBhvr>
                                      <p:to>
                                        <p:strVal val="visible"/>
                                      </p:to>
                                    </p:set>
                                    <p:animEffect transition="in" filter="fade">
                                      <p:cBhvr>
                                        <p:cTn id="107" dur="1000"/>
                                        <p:tgtEl>
                                          <p:spTgt spid="2">
                                            <p:graphicEl>
                                              <a:dgm id="{BD127D47-173F-4146-A9AC-670D7338D740}"/>
                                            </p:graphicEl>
                                          </p:spTgt>
                                        </p:tgtEl>
                                      </p:cBhvr>
                                    </p:animEffect>
                                    <p:anim calcmode="lin" valueType="num">
                                      <p:cBhvr>
                                        <p:cTn id="108" dur="1000" fill="hold"/>
                                        <p:tgtEl>
                                          <p:spTgt spid="2">
                                            <p:graphicEl>
                                              <a:dgm id="{BD127D47-173F-4146-A9AC-670D7338D740}"/>
                                            </p:graphicEl>
                                          </p:spTgt>
                                        </p:tgtEl>
                                        <p:attrNameLst>
                                          <p:attrName>ppt_x</p:attrName>
                                        </p:attrNameLst>
                                      </p:cBhvr>
                                      <p:tavLst>
                                        <p:tav tm="0">
                                          <p:val>
                                            <p:strVal val="#ppt_x"/>
                                          </p:val>
                                        </p:tav>
                                        <p:tav tm="100000">
                                          <p:val>
                                            <p:strVal val="#ppt_x"/>
                                          </p:val>
                                        </p:tav>
                                      </p:tavLst>
                                    </p:anim>
                                    <p:anim calcmode="lin" valueType="num">
                                      <p:cBhvr>
                                        <p:cTn id="109" dur="900" decel="100000" fill="hold"/>
                                        <p:tgtEl>
                                          <p:spTgt spid="2">
                                            <p:graphicEl>
                                              <a:dgm id="{BD127D47-173F-4146-A9AC-670D7338D740}"/>
                                            </p:graphicEl>
                                          </p:spTgt>
                                        </p:tgtEl>
                                        <p:attrNameLst>
                                          <p:attrName>ppt_y</p:attrName>
                                        </p:attrNameLst>
                                      </p:cBhvr>
                                      <p:tavLst>
                                        <p:tav tm="0">
                                          <p:val>
                                            <p:strVal val="#ppt_y+1"/>
                                          </p:val>
                                        </p:tav>
                                        <p:tav tm="100000">
                                          <p:val>
                                            <p:strVal val="#ppt_y-.03"/>
                                          </p:val>
                                        </p:tav>
                                      </p:tavLst>
                                    </p:anim>
                                    <p:anim calcmode="lin" valueType="num">
                                      <p:cBhvr>
                                        <p:cTn id="110" dur="100" accel="100000" fill="hold">
                                          <p:stCondLst>
                                            <p:cond delay="900"/>
                                          </p:stCondLst>
                                        </p:cTn>
                                        <p:tgtEl>
                                          <p:spTgt spid="2">
                                            <p:graphicEl>
                                              <a:dgm id="{BD127D47-173F-4146-A9AC-670D7338D740}"/>
                                            </p:graphicEl>
                                          </p:spTgt>
                                        </p:tgtEl>
                                        <p:attrNameLst>
                                          <p:attrName>ppt_y</p:attrName>
                                        </p:attrNameLst>
                                      </p:cBhvr>
                                      <p:tavLst>
                                        <p:tav tm="0">
                                          <p:val>
                                            <p:strVal val="#ppt_y-.03"/>
                                          </p:val>
                                        </p:tav>
                                        <p:tav tm="100000">
                                          <p:val>
                                            <p:strVal val="#ppt_y"/>
                                          </p:val>
                                        </p:tav>
                                      </p:tavLst>
                                    </p:anim>
                                  </p:childTnLst>
                                </p:cTn>
                              </p:par>
                              <p:par>
                                <p:cTn id="111" presetID="37" presetClass="entr" presetSubtype="0" fill="hold" grpId="0" nodeType="withEffect">
                                  <p:stCondLst>
                                    <p:cond delay="0"/>
                                  </p:stCondLst>
                                  <p:childTnLst>
                                    <p:set>
                                      <p:cBhvr>
                                        <p:cTn id="112" dur="1" fill="hold">
                                          <p:stCondLst>
                                            <p:cond delay="0"/>
                                          </p:stCondLst>
                                        </p:cTn>
                                        <p:tgtEl>
                                          <p:spTgt spid="2">
                                            <p:graphicEl>
                                              <a:dgm id="{2F876C1B-2851-493E-9E34-D4C273C2ABCC}"/>
                                            </p:graphicEl>
                                          </p:spTgt>
                                        </p:tgtEl>
                                        <p:attrNameLst>
                                          <p:attrName>style.visibility</p:attrName>
                                        </p:attrNameLst>
                                      </p:cBhvr>
                                      <p:to>
                                        <p:strVal val="visible"/>
                                      </p:to>
                                    </p:set>
                                    <p:animEffect transition="in" filter="fade">
                                      <p:cBhvr>
                                        <p:cTn id="113" dur="1000"/>
                                        <p:tgtEl>
                                          <p:spTgt spid="2">
                                            <p:graphicEl>
                                              <a:dgm id="{2F876C1B-2851-493E-9E34-D4C273C2ABCC}"/>
                                            </p:graphicEl>
                                          </p:spTgt>
                                        </p:tgtEl>
                                      </p:cBhvr>
                                    </p:animEffect>
                                    <p:anim calcmode="lin" valueType="num">
                                      <p:cBhvr>
                                        <p:cTn id="114" dur="1000" fill="hold"/>
                                        <p:tgtEl>
                                          <p:spTgt spid="2">
                                            <p:graphicEl>
                                              <a:dgm id="{2F876C1B-2851-493E-9E34-D4C273C2ABCC}"/>
                                            </p:graphicEl>
                                          </p:spTgt>
                                        </p:tgtEl>
                                        <p:attrNameLst>
                                          <p:attrName>ppt_x</p:attrName>
                                        </p:attrNameLst>
                                      </p:cBhvr>
                                      <p:tavLst>
                                        <p:tav tm="0">
                                          <p:val>
                                            <p:strVal val="#ppt_x"/>
                                          </p:val>
                                        </p:tav>
                                        <p:tav tm="100000">
                                          <p:val>
                                            <p:strVal val="#ppt_x"/>
                                          </p:val>
                                        </p:tav>
                                      </p:tavLst>
                                    </p:anim>
                                    <p:anim calcmode="lin" valueType="num">
                                      <p:cBhvr>
                                        <p:cTn id="115" dur="900" decel="100000" fill="hold"/>
                                        <p:tgtEl>
                                          <p:spTgt spid="2">
                                            <p:graphicEl>
                                              <a:dgm id="{2F876C1B-2851-493E-9E34-D4C273C2ABCC}"/>
                                            </p:graphicEl>
                                          </p:spTgt>
                                        </p:tgtEl>
                                        <p:attrNameLst>
                                          <p:attrName>ppt_y</p:attrName>
                                        </p:attrNameLst>
                                      </p:cBhvr>
                                      <p:tavLst>
                                        <p:tav tm="0">
                                          <p:val>
                                            <p:strVal val="#ppt_y+1"/>
                                          </p:val>
                                        </p:tav>
                                        <p:tav tm="100000">
                                          <p:val>
                                            <p:strVal val="#ppt_y-.03"/>
                                          </p:val>
                                        </p:tav>
                                      </p:tavLst>
                                    </p:anim>
                                    <p:anim calcmode="lin" valueType="num">
                                      <p:cBhvr>
                                        <p:cTn id="116" dur="100" accel="100000" fill="hold">
                                          <p:stCondLst>
                                            <p:cond delay="900"/>
                                          </p:stCondLst>
                                        </p:cTn>
                                        <p:tgtEl>
                                          <p:spTgt spid="2">
                                            <p:graphicEl>
                                              <a:dgm id="{2F876C1B-2851-493E-9E34-D4C273C2ABCC}"/>
                                            </p:graphicEl>
                                          </p:spTgt>
                                        </p:tgtEl>
                                        <p:attrNameLst>
                                          <p:attrName>ppt_y</p:attrName>
                                        </p:attrNameLst>
                                      </p:cBhvr>
                                      <p:tavLst>
                                        <p:tav tm="0">
                                          <p:val>
                                            <p:strVal val="#ppt_y-.03"/>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37" presetClass="entr" presetSubtype="0" fill="hold" grpId="0" nodeType="clickEffect">
                                  <p:stCondLst>
                                    <p:cond delay="0"/>
                                  </p:stCondLst>
                                  <p:childTnLst>
                                    <p:set>
                                      <p:cBhvr>
                                        <p:cTn id="120" dur="1" fill="hold">
                                          <p:stCondLst>
                                            <p:cond delay="0"/>
                                          </p:stCondLst>
                                        </p:cTn>
                                        <p:tgtEl>
                                          <p:spTgt spid="2">
                                            <p:graphicEl>
                                              <a:dgm id="{A3635425-07D9-418E-9F41-EDD6299688DF}"/>
                                            </p:graphicEl>
                                          </p:spTgt>
                                        </p:tgtEl>
                                        <p:attrNameLst>
                                          <p:attrName>style.visibility</p:attrName>
                                        </p:attrNameLst>
                                      </p:cBhvr>
                                      <p:to>
                                        <p:strVal val="visible"/>
                                      </p:to>
                                    </p:set>
                                    <p:animEffect transition="in" filter="fade">
                                      <p:cBhvr>
                                        <p:cTn id="121" dur="1000"/>
                                        <p:tgtEl>
                                          <p:spTgt spid="2">
                                            <p:graphicEl>
                                              <a:dgm id="{A3635425-07D9-418E-9F41-EDD6299688DF}"/>
                                            </p:graphicEl>
                                          </p:spTgt>
                                        </p:tgtEl>
                                      </p:cBhvr>
                                    </p:animEffect>
                                    <p:anim calcmode="lin" valueType="num">
                                      <p:cBhvr>
                                        <p:cTn id="122" dur="1000" fill="hold"/>
                                        <p:tgtEl>
                                          <p:spTgt spid="2">
                                            <p:graphicEl>
                                              <a:dgm id="{A3635425-07D9-418E-9F41-EDD6299688DF}"/>
                                            </p:graphicEl>
                                          </p:spTgt>
                                        </p:tgtEl>
                                        <p:attrNameLst>
                                          <p:attrName>ppt_x</p:attrName>
                                        </p:attrNameLst>
                                      </p:cBhvr>
                                      <p:tavLst>
                                        <p:tav tm="0">
                                          <p:val>
                                            <p:strVal val="#ppt_x"/>
                                          </p:val>
                                        </p:tav>
                                        <p:tav tm="100000">
                                          <p:val>
                                            <p:strVal val="#ppt_x"/>
                                          </p:val>
                                        </p:tav>
                                      </p:tavLst>
                                    </p:anim>
                                    <p:anim calcmode="lin" valueType="num">
                                      <p:cBhvr>
                                        <p:cTn id="123" dur="900" decel="100000" fill="hold"/>
                                        <p:tgtEl>
                                          <p:spTgt spid="2">
                                            <p:graphicEl>
                                              <a:dgm id="{A3635425-07D9-418E-9F41-EDD6299688DF}"/>
                                            </p:graphicEl>
                                          </p:spTgt>
                                        </p:tgtEl>
                                        <p:attrNameLst>
                                          <p:attrName>ppt_y</p:attrName>
                                        </p:attrNameLst>
                                      </p:cBhvr>
                                      <p:tavLst>
                                        <p:tav tm="0">
                                          <p:val>
                                            <p:strVal val="#ppt_y+1"/>
                                          </p:val>
                                        </p:tav>
                                        <p:tav tm="100000">
                                          <p:val>
                                            <p:strVal val="#ppt_y-.03"/>
                                          </p:val>
                                        </p:tav>
                                      </p:tavLst>
                                    </p:anim>
                                    <p:anim calcmode="lin" valueType="num">
                                      <p:cBhvr>
                                        <p:cTn id="124" dur="100" accel="100000" fill="hold">
                                          <p:stCondLst>
                                            <p:cond delay="900"/>
                                          </p:stCondLst>
                                        </p:cTn>
                                        <p:tgtEl>
                                          <p:spTgt spid="2">
                                            <p:graphicEl>
                                              <a:dgm id="{A3635425-07D9-418E-9F41-EDD6299688DF}"/>
                                            </p:graphicEl>
                                          </p:spTgt>
                                        </p:tgtEl>
                                        <p:attrNameLst>
                                          <p:attrName>ppt_y</p:attrName>
                                        </p:attrNameLst>
                                      </p:cBhvr>
                                      <p:tavLst>
                                        <p:tav tm="0">
                                          <p:val>
                                            <p:strVal val="#ppt_y-.03"/>
                                          </p:val>
                                        </p:tav>
                                        <p:tav tm="100000">
                                          <p:val>
                                            <p:strVal val="#ppt_y"/>
                                          </p:val>
                                        </p:tav>
                                      </p:tavLst>
                                    </p:anim>
                                  </p:childTnLst>
                                </p:cTn>
                              </p:par>
                              <p:par>
                                <p:cTn id="125" presetID="37" presetClass="entr" presetSubtype="0" fill="hold" grpId="0" nodeType="withEffect">
                                  <p:stCondLst>
                                    <p:cond delay="0"/>
                                  </p:stCondLst>
                                  <p:childTnLst>
                                    <p:set>
                                      <p:cBhvr>
                                        <p:cTn id="126" dur="1" fill="hold">
                                          <p:stCondLst>
                                            <p:cond delay="0"/>
                                          </p:stCondLst>
                                        </p:cTn>
                                        <p:tgtEl>
                                          <p:spTgt spid="2">
                                            <p:graphicEl>
                                              <a:dgm id="{9A991CB3-4C3A-4872-8564-A449882D4F6A}"/>
                                            </p:graphicEl>
                                          </p:spTgt>
                                        </p:tgtEl>
                                        <p:attrNameLst>
                                          <p:attrName>style.visibility</p:attrName>
                                        </p:attrNameLst>
                                      </p:cBhvr>
                                      <p:to>
                                        <p:strVal val="visible"/>
                                      </p:to>
                                    </p:set>
                                    <p:animEffect transition="in" filter="fade">
                                      <p:cBhvr>
                                        <p:cTn id="127" dur="1000"/>
                                        <p:tgtEl>
                                          <p:spTgt spid="2">
                                            <p:graphicEl>
                                              <a:dgm id="{9A991CB3-4C3A-4872-8564-A449882D4F6A}"/>
                                            </p:graphicEl>
                                          </p:spTgt>
                                        </p:tgtEl>
                                      </p:cBhvr>
                                    </p:animEffect>
                                    <p:anim calcmode="lin" valueType="num">
                                      <p:cBhvr>
                                        <p:cTn id="128" dur="1000" fill="hold"/>
                                        <p:tgtEl>
                                          <p:spTgt spid="2">
                                            <p:graphicEl>
                                              <a:dgm id="{9A991CB3-4C3A-4872-8564-A449882D4F6A}"/>
                                            </p:graphicEl>
                                          </p:spTgt>
                                        </p:tgtEl>
                                        <p:attrNameLst>
                                          <p:attrName>ppt_x</p:attrName>
                                        </p:attrNameLst>
                                      </p:cBhvr>
                                      <p:tavLst>
                                        <p:tav tm="0">
                                          <p:val>
                                            <p:strVal val="#ppt_x"/>
                                          </p:val>
                                        </p:tav>
                                        <p:tav tm="100000">
                                          <p:val>
                                            <p:strVal val="#ppt_x"/>
                                          </p:val>
                                        </p:tav>
                                      </p:tavLst>
                                    </p:anim>
                                    <p:anim calcmode="lin" valueType="num">
                                      <p:cBhvr>
                                        <p:cTn id="129" dur="900" decel="100000" fill="hold"/>
                                        <p:tgtEl>
                                          <p:spTgt spid="2">
                                            <p:graphicEl>
                                              <a:dgm id="{9A991CB3-4C3A-4872-8564-A449882D4F6A}"/>
                                            </p:graphicEl>
                                          </p:spTgt>
                                        </p:tgtEl>
                                        <p:attrNameLst>
                                          <p:attrName>ppt_y</p:attrName>
                                        </p:attrNameLst>
                                      </p:cBhvr>
                                      <p:tavLst>
                                        <p:tav tm="0">
                                          <p:val>
                                            <p:strVal val="#ppt_y+1"/>
                                          </p:val>
                                        </p:tav>
                                        <p:tav tm="100000">
                                          <p:val>
                                            <p:strVal val="#ppt_y-.03"/>
                                          </p:val>
                                        </p:tav>
                                      </p:tavLst>
                                    </p:anim>
                                    <p:anim calcmode="lin" valueType="num">
                                      <p:cBhvr>
                                        <p:cTn id="130" dur="100" accel="100000" fill="hold">
                                          <p:stCondLst>
                                            <p:cond delay="900"/>
                                          </p:stCondLst>
                                        </p:cTn>
                                        <p:tgtEl>
                                          <p:spTgt spid="2">
                                            <p:graphicEl>
                                              <a:dgm id="{9A991CB3-4C3A-4872-8564-A449882D4F6A}"/>
                                            </p:graphic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754B4E5-22A9-4A5D-B90F-5C74590CE96C}"/>
              </a:ext>
            </a:extLst>
          </p:cNvPr>
          <p:cNvSpPr>
            <a:spLocks noGrp="1"/>
          </p:cNvSpPr>
          <p:nvPr>
            <p:ph type="title"/>
          </p:nvPr>
        </p:nvSpPr>
        <p:spPr>
          <a:xfrm>
            <a:off x="841248" y="5530432"/>
            <a:ext cx="5802656" cy="1096617"/>
          </a:xfrm>
        </p:spPr>
        <p:txBody>
          <a:bodyPr>
            <a:normAutofit fontScale="90000"/>
          </a:bodyPr>
          <a:lstStyle/>
          <a:p>
            <a:pPr algn="ctr"/>
            <a:r>
              <a:rPr lang="en-BZ" sz="4001" dirty="0">
                <a:solidFill>
                  <a:srgbClr val="303030"/>
                </a:solidFill>
                <a:latin typeface="#9Slide03 Cabin Condensed Mediu" panose="00000606000000000000" pitchFamily="2" charset="0"/>
              </a:rPr>
              <a:t>NHÂN VẬT PH</a:t>
            </a:r>
            <a:r>
              <a:rPr lang="vi-VN" sz="4001" dirty="0">
                <a:solidFill>
                  <a:srgbClr val="303030"/>
                </a:solidFill>
                <a:latin typeface="#9Slide03 Cabin Condensed Mediu" panose="00000606000000000000" pitchFamily="2" charset="0"/>
              </a:rPr>
              <a:t>Ư</a:t>
            </a:r>
            <a:r>
              <a:rPr lang="en-BZ" sz="4001" dirty="0">
                <a:solidFill>
                  <a:srgbClr val="303030"/>
                </a:solidFill>
                <a:latin typeface="#9Slide03 Cabin Condensed Mediu" panose="00000606000000000000" pitchFamily="2" charset="0"/>
              </a:rPr>
              <a:t>ƠNG ĐỊNH TRONG MỘT LẦN PHÁ BOM</a:t>
            </a:r>
          </a:p>
        </p:txBody>
      </p:sp>
      <p:graphicFrame>
        <p:nvGraphicFramePr>
          <p:cNvPr id="6" name="Chỗ dành sẵn cho Nội dung 5">
            <a:extLst>
              <a:ext uri="{FF2B5EF4-FFF2-40B4-BE49-F238E27FC236}">
                <a16:creationId xmlns:a16="http://schemas.microsoft.com/office/drawing/2014/main" id="{A7D7F920-9C43-4252-9BF4-132308D6DCBA}"/>
              </a:ext>
            </a:extLst>
          </p:cNvPr>
          <p:cNvGraphicFramePr>
            <a:graphicFrameLocks noGrp="1"/>
          </p:cNvGraphicFramePr>
          <p:nvPr>
            <p:ph idx="1"/>
            <p:extLst>
              <p:ext uri="{D42A27DB-BD31-4B8C-83A1-F6EECF244321}">
                <p14:modId xmlns:p14="http://schemas.microsoft.com/office/powerpoint/2010/main" val="3051216258"/>
              </p:ext>
            </p:extLst>
          </p:nvPr>
        </p:nvGraphicFramePr>
        <p:xfrm>
          <a:off x="7534655" y="600578"/>
          <a:ext cx="4277834" cy="43854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Chỗ dành sẵn cho Nội dung 4" descr="Ảnh có chứa ảnh, cũ, đen, trẻ em&#10;&#10;Mô tả được tạo tự động">
            <a:extLst>
              <a:ext uri="{FF2B5EF4-FFF2-40B4-BE49-F238E27FC236}">
                <a16:creationId xmlns:a16="http://schemas.microsoft.com/office/drawing/2014/main" id="{7BE925A2-2884-4F17-9373-3834638EBB97}"/>
              </a:ext>
            </a:extLst>
          </p:cNvPr>
          <p:cNvPicPr>
            <a:picLocks noChangeAspect="1"/>
          </p:cNvPicPr>
          <p:nvPr/>
        </p:nvPicPr>
        <p:blipFill rotWithShape="1">
          <a:blip r:embed="rId7"/>
          <a:srcRect r="2" b="29499"/>
          <a:stretch/>
        </p:blipFill>
        <p:spPr>
          <a:xfrm>
            <a:off x="841247" y="603422"/>
            <a:ext cx="6049942" cy="4351243"/>
          </a:xfrm>
          <a:prstGeom prst="rect">
            <a:avLst/>
          </a:prstGeom>
        </p:spPr>
      </p:pic>
    </p:spTree>
    <p:extLst>
      <p:ext uri="{BB962C8B-B14F-4D97-AF65-F5344CB8AC3E}">
        <p14:creationId xmlns:p14="http://schemas.microsoft.com/office/powerpoint/2010/main" val="30022292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graphicEl>
                                              <a:dgm id="{8F49517E-00EE-498E-B942-F976B68B2ED9}"/>
                                            </p:graphicEl>
                                          </p:spTgt>
                                        </p:tgtEl>
                                        <p:attrNameLst>
                                          <p:attrName>style.visibility</p:attrName>
                                        </p:attrNameLst>
                                      </p:cBhvr>
                                      <p:to>
                                        <p:strVal val="visible"/>
                                      </p:to>
                                    </p:set>
                                    <p:animEffect transition="in" filter="barn(inVertical)">
                                      <p:cBhvr>
                                        <p:cTn id="7" dur="500"/>
                                        <p:tgtEl>
                                          <p:spTgt spid="6">
                                            <p:graphicEl>
                                              <a:dgm id="{8F49517E-00EE-498E-B942-F976B68B2ED9}"/>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graphicEl>
                                              <a:dgm id="{51F3455D-3566-4DC9-8475-117BD868C208}"/>
                                            </p:graphicEl>
                                          </p:spTgt>
                                        </p:tgtEl>
                                        <p:attrNameLst>
                                          <p:attrName>style.visibility</p:attrName>
                                        </p:attrNameLst>
                                      </p:cBhvr>
                                      <p:to>
                                        <p:strVal val="visible"/>
                                      </p:to>
                                    </p:set>
                                    <p:animEffect transition="in" filter="barn(inVertical)">
                                      <p:cBhvr>
                                        <p:cTn id="12" dur="500"/>
                                        <p:tgtEl>
                                          <p:spTgt spid="6">
                                            <p:graphicEl>
                                              <a:dgm id="{51F3455D-3566-4DC9-8475-117BD868C208}"/>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graphicEl>
                                              <a:dgm id="{2334E664-775F-450D-9B18-BFCDF090F7AB}"/>
                                            </p:graphicEl>
                                          </p:spTgt>
                                        </p:tgtEl>
                                        <p:attrNameLst>
                                          <p:attrName>style.visibility</p:attrName>
                                        </p:attrNameLst>
                                      </p:cBhvr>
                                      <p:to>
                                        <p:strVal val="visible"/>
                                      </p:to>
                                    </p:set>
                                    <p:animEffect transition="in" filter="barn(inVertical)">
                                      <p:cBhvr>
                                        <p:cTn id="17" dur="500"/>
                                        <p:tgtEl>
                                          <p:spTgt spid="6">
                                            <p:graphicEl>
                                              <a:dgm id="{2334E664-775F-450D-9B18-BFCDF090F7A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Snowflakes on watercolour background | Free Vector">
            <a:extLst>
              <a:ext uri="{FF2B5EF4-FFF2-40B4-BE49-F238E27FC236}">
                <a16:creationId xmlns:a16="http://schemas.microsoft.com/office/drawing/2014/main" id="{DF031353-1AAE-4721-A8FE-ABD0212BF60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05"/>
          <a:stretch/>
        </p:blipFill>
        <p:spPr bwMode="auto">
          <a:xfrm>
            <a:off x="0" y="-893"/>
            <a:ext cx="12192000" cy="6858198"/>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9DA63313-D134-4A4D-8EB1-7822496A412A}"/>
              </a:ext>
            </a:extLst>
          </p:cNvPr>
          <p:cNvSpPr/>
          <p:nvPr/>
        </p:nvSpPr>
        <p:spPr>
          <a:xfrm>
            <a:off x="4155641" y="1765920"/>
            <a:ext cx="3757970" cy="3559135"/>
          </a:xfrm>
          <a:prstGeom prst="ellipse">
            <a:avLst/>
          </a:prstGeom>
          <a:solidFill>
            <a:srgbClr val="F9EDF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6" name="Oval 5">
            <a:extLst>
              <a:ext uri="{FF2B5EF4-FFF2-40B4-BE49-F238E27FC236}">
                <a16:creationId xmlns:a16="http://schemas.microsoft.com/office/drawing/2014/main" id="{7FE2E54E-95D2-4AEA-B21F-88EA123F3A87}"/>
              </a:ext>
            </a:extLst>
          </p:cNvPr>
          <p:cNvSpPr/>
          <p:nvPr/>
        </p:nvSpPr>
        <p:spPr>
          <a:xfrm>
            <a:off x="4477267" y="2045364"/>
            <a:ext cx="3114714" cy="3000249"/>
          </a:xfrm>
          <a:prstGeom prst="ellipse">
            <a:avLst/>
          </a:prstGeom>
          <a:solidFill>
            <a:schemeClr val="bg1"/>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2" b="1" dirty="0">
                <a:solidFill>
                  <a:schemeClr val="tx2"/>
                </a:solidFill>
                <a:latin typeface="#9Slide05 SVNVictoria" panose="02000503000000020003" pitchFamily="2" charset="0"/>
              </a:rPr>
              <a:t>I. </a:t>
            </a:r>
            <a:r>
              <a:rPr lang="en-US" sz="5402" b="1" dirty="0" err="1">
                <a:solidFill>
                  <a:schemeClr val="tx2"/>
                </a:solidFill>
                <a:latin typeface="#9Slide05 SVNVictoria" panose="02000503000000020003" pitchFamily="2" charset="0"/>
              </a:rPr>
              <a:t>Tìm</a:t>
            </a:r>
            <a:r>
              <a:rPr lang="en-US" sz="5402" b="1" dirty="0">
                <a:solidFill>
                  <a:schemeClr val="tx2"/>
                </a:solidFill>
                <a:latin typeface="#9Slide05 SVNVictoria" panose="02000503000000020003" pitchFamily="2" charset="0"/>
              </a:rPr>
              <a:t> </a:t>
            </a:r>
            <a:r>
              <a:rPr lang="en-US" sz="5402" b="1" dirty="0" err="1">
                <a:solidFill>
                  <a:schemeClr val="tx2"/>
                </a:solidFill>
                <a:latin typeface="#9Slide05 SVNVictoria" panose="02000503000000020003" pitchFamily="2" charset="0"/>
              </a:rPr>
              <a:t>hiểu</a:t>
            </a:r>
            <a:r>
              <a:rPr lang="en-US" sz="5402" b="1" dirty="0">
                <a:solidFill>
                  <a:schemeClr val="tx2"/>
                </a:solidFill>
                <a:latin typeface="#9Slide05 SVNVictoria" panose="02000503000000020003" pitchFamily="2" charset="0"/>
              </a:rPr>
              <a:t> </a:t>
            </a:r>
            <a:r>
              <a:rPr lang="en-US" sz="5402" b="1" dirty="0" err="1">
                <a:solidFill>
                  <a:schemeClr val="tx2"/>
                </a:solidFill>
                <a:latin typeface="#9Slide05 SVNVictoria" panose="02000503000000020003" pitchFamily="2" charset="0"/>
              </a:rPr>
              <a:t>chung</a:t>
            </a:r>
            <a:endParaRPr lang="en-US" sz="5402" b="1" dirty="0">
              <a:solidFill>
                <a:schemeClr val="tx2"/>
              </a:solidFill>
              <a:latin typeface="#9Slide05 SVNVictoria" panose="02000503000000020003" pitchFamily="2" charset="0"/>
            </a:endParaRPr>
          </a:p>
        </p:txBody>
      </p:sp>
    </p:spTree>
    <p:extLst>
      <p:ext uri="{BB962C8B-B14F-4D97-AF65-F5344CB8AC3E}">
        <p14:creationId xmlns:p14="http://schemas.microsoft.com/office/powerpoint/2010/main" val="618512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8B5993A-6B53-416B-BE64-CDD072ACFD6A}"/>
              </a:ext>
            </a:extLst>
          </p:cNvPr>
          <p:cNvSpPr>
            <a:spLocks noGrp="1"/>
          </p:cNvSpPr>
          <p:nvPr>
            <p:ph type="title"/>
          </p:nvPr>
        </p:nvSpPr>
        <p:spPr>
          <a:xfrm>
            <a:off x="6405095" y="802271"/>
            <a:ext cx="4977975" cy="1454430"/>
          </a:xfrm>
        </p:spPr>
        <p:txBody>
          <a:bodyPr>
            <a:normAutofit/>
          </a:bodyPr>
          <a:lstStyle/>
          <a:p>
            <a:r>
              <a:rPr lang="en-BZ">
                <a:solidFill>
                  <a:srgbClr val="000000"/>
                </a:solidFill>
                <a:latin typeface="#9Slide03 Cabin Condensed Mediu" panose="00000606000000000000" pitchFamily="2" charset="0"/>
              </a:rPr>
              <a:t>VỚI ĐỒNG ĐỘI</a:t>
            </a:r>
          </a:p>
        </p:txBody>
      </p:sp>
      <p:sp>
        <p:nvSpPr>
          <p:cNvPr id="3" name="Chỗ dành sẵn cho Nội dung 2">
            <a:extLst>
              <a:ext uri="{FF2B5EF4-FFF2-40B4-BE49-F238E27FC236}">
                <a16:creationId xmlns:a16="http://schemas.microsoft.com/office/drawing/2014/main" id="{115801AA-3F0B-45AB-9DA8-D2135B46BCFC}"/>
              </a:ext>
            </a:extLst>
          </p:cNvPr>
          <p:cNvSpPr>
            <a:spLocks noGrp="1"/>
          </p:cNvSpPr>
          <p:nvPr>
            <p:ph idx="1"/>
          </p:nvPr>
        </p:nvSpPr>
        <p:spPr>
          <a:xfrm>
            <a:off x="5534778" y="2421420"/>
            <a:ext cx="5847894" cy="3640237"/>
          </a:xfrm>
        </p:spPr>
        <p:txBody>
          <a:bodyPr anchor="ctr">
            <a:normAutofit/>
          </a:bodyPr>
          <a:lstStyle/>
          <a:p>
            <a:r>
              <a:rPr lang="en-BZ" sz="3201" dirty="0" err="1">
                <a:solidFill>
                  <a:srgbClr val="000000"/>
                </a:solidFill>
                <a:latin typeface="#9Slide03 Cabin Condensed Mediu" panose="00000606000000000000" pitchFamily="2" charset="0"/>
              </a:rPr>
              <a:t>Thấu</a:t>
            </a:r>
            <a:r>
              <a:rPr lang="en-BZ" sz="3201" dirty="0">
                <a:solidFill>
                  <a:srgbClr val="000000"/>
                </a:solidFill>
                <a:latin typeface="#9Slide03 Cabin Condensed Mediu" panose="00000606000000000000" pitchFamily="2" charset="0"/>
              </a:rPr>
              <a:t> </a:t>
            </a:r>
            <a:r>
              <a:rPr lang="en-BZ" sz="3201" dirty="0" err="1">
                <a:solidFill>
                  <a:srgbClr val="000000"/>
                </a:solidFill>
                <a:latin typeface="#9Slide03 Cabin Condensed Mediu" panose="00000606000000000000" pitchFamily="2" charset="0"/>
              </a:rPr>
              <a:t>hiểu</a:t>
            </a:r>
            <a:r>
              <a:rPr lang="en-BZ" sz="3201" dirty="0">
                <a:solidFill>
                  <a:srgbClr val="000000"/>
                </a:solidFill>
                <a:latin typeface="#9Slide03 Cabin Condensed Mediu" panose="00000606000000000000" pitchFamily="2" charset="0"/>
              </a:rPr>
              <a:t> </a:t>
            </a:r>
            <a:r>
              <a:rPr lang="en-BZ" sz="3201" dirty="0" err="1">
                <a:solidFill>
                  <a:srgbClr val="000000"/>
                </a:solidFill>
                <a:latin typeface="#9Slide03 Cabin Condensed Mediu" panose="00000606000000000000" pitchFamily="2" charset="0"/>
              </a:rPr>
              <a:t>và</a:t>
            </a:r>
            <a:r>
              <a:rPr lang="en-BZ" sz="3201" dirty="0">
                <a:solidFill>
                  <a:srgbClr val="000000"/>
                </a:solidFill>
                <a:latin typeface="#9Slide03 Cabin Condensed Mediu" panose="00000606000000000000" pitchFamily="2" charset="0"/>
              </a:rPr>
              <a:t> </a:t>
            </a:r>
            <a:r>
              <a:rPr lang="en-BZ" sz="3201" dirty="0" err="1">
                <a:solidFill>
                  <a:srgbClr val="000000"/>
                </a:solidFill>
                <a:latin typeface="#9Slide03 Cabin Condensed Mediu" panose="00000606000000000000" pitchFamily="2" charset="0"/>
              </a:rPr>
              <a:t>gắn</a:t>
            </a:r>
            <a:r>
              <a:rPr lang="en-BZ" sz="3201" dirty="0">
                <a:solidFill>
                  <a:srgbClr val="000000"/>
                </a:solidFill>
                <a:latin typeface="#9Slide03 Cabin Condensed Mediu" panose="00000606000000000000" pitchFamily="2" charset="0"/>
              </a:rPr>
              <a:t> </a:t>
            </a:r>
            <a:r>
              <a:rPr lang="en-BZ" sz="3201" dirty="0" err="1">
                <a:solidFill>
                  <a:srgbClr val="000000"/>
                </a:solidFill>
                <a:latin typeface="#9Slide03 Cabin Condensed Mediu" panose="00000606000000000000" pitchFamily="2" charset="0"/>
              </a:rPr>
              <a:t>bó</a:t>
            </a:r>
            <a:r>
              <a:rPr lang="en-BZ" sz="3201" dirty="0">
                <a:solidFill>
                  <a:srgbClr val="000000"/>
                </a:solidFill>
                <a:latin typeface="#9Slide03 Cabin Condensed Mediu" panose="00000606000000000000" pitchFamily="2" charset="0"/>
              </a:rPr>
              <a:t> </a:t>
            </a:r>
            <a:r>
              <a:rPr lang="en-BZ" sz="3201" dirty="0" err="1">
                <a:solidFill>
                  <a:srgbClr val="000000"/>
                </a:solidFill>
                <a:latin typeface="#9Slide03 Cabin Condensed Mediu" panose="00000606000000000000" pitchFamily="2" charset="0"/>
              </a:rPr>
              <a:t>với</a:t>
            </a:r>
            <a:r>
              <a:rPr lang="en-BZ" sz="3201" dirty="0">
                <a:solidFill>
                  <a:srgbClr val="000000"/>
                </a:solidFill>
                <a:latin typeface="#9Slide03 Cabin Condensed Mediu" panose="00000606000000000000" pitchFamily="2" charset="0"/>
              </a:rPr>
              <a:t> </a:t>
            </a:r>
            <a:r>
              <a:rPr lang="en-BZ" sz="3201" dirty="0" err="1">
                <a:solidFill>
                  <a:srgbClr val="000000"/>
                </a:solidFill>
                <a:latin typeface="#9Slide03 Cabin Condensed Mediu" panose="00000606000000000000" pitchFamily="2" charset="0"/>
              </a:rPr>
              <a:t>chị</a:t>
            </a:r>
            <a:r>
              <a:rPr lang="en-BZ" sz="3201" dirty="0">
                <a:solidFill>
                  <a:srgbClr val="000000"/>
                </a:solidFill>
                <a:latin typeface="#9Slide03 Cabin Condensed Mediu" panose="00000606000000000000" pitchFamily="2" charset="0"/>
              </a:rPr>
              <a:t> Thao, </a:t>
            </a:r>
            <a:r>
              <a:rPr lang="en-BZ" sz="3201" dirty="0" err="1">
                <a:solidFill>
                  <a:srgbClr val="000000"/>
                </a:solidFill>
                <a:latin typeface="#9Slide03 Cabin Condensed Mediu" panose="00000606000000000000" pitchFamily="2" charset="0"/>
              </a:rPr>
              <a:t>Nho</a:t>
            </a:r>
            <a:r>
              <a:rPr lang="en-BZ" sz="3201" dirty="0">
                <a:solidFill>
                  <a:srgbClr val="000000"/>
                </a:solidFill>
                <a:latin typeface="#9Slide03 Cabin Condensed Mediu" panose="00000606000000000000" pitchFamily="2" charset="0"/>
              </a:rPr>
              <a:t> </a:t>
            </a:r>
            <a:r>
              <a:rPr lang="en-BZ" sz="3201" dirty="0" err="1">
                <a:solidFill>
                  <a:srgbClr val="000000"/>
                </a:solidFill>
                <a:latin typeface="#9Slide03 Cabin Condensed Mediu" panose="00000606000000000000" pitchFamily="2" charset="0"/>
              </a:rPr>
              <a:t>nh</a:t>
            </a:r>
            <a:r>
              <a:rPr lang="vi-VN" sz="3201" dirty="0">
                <a:solidFill>
                  <a:srgbClr val="000000"/>
                </a:solidFill>
                <a:latin typeface="#9Slide03 Cabin Condensed Mediu" panose="00000606000000000000" pitchFamily="2" charset="0"/>
              </a:rPr>
              <a:t>ư</a:t>
            </a:r>
            <a:r>
              <a:rPr lang="en-BZ" sz="3201" dirty="0">
                <a:solidFill>
                  <a:srgbClr val="000000"/>
                </a:solidFill>
                <a:latin typeface="#9Slide03 Cabin Condensed Mediu" panose="00000606000000000000" pitchFamily="2" charset="0"/>
              </a:rPr>
              <a:t> </a:t>
            </a:r>
            <a:r>
              <a:rPr lang="en-BZ" sz="3201" dirty="0" err="1">
                <a:solidFill>
                  <a:srgbClr val="000000"/>
                </a:solidFill>
                <a:latin typeface="#9Slide03 Cabin Condensed Mediu" panose="00000606000000000000" pitchFamily="2" charset="0"/>
              </a:rPr>
              <a:t>chị</a:t>
            </a:r>
            <a:r>
              <a:rPr lang="en-BZ" sz="3201" dirty="0">
                <a:solidFill>
                  <a:srgbClr val="000000"/>
                </a:solidFill>
                <a:latin typeface="#9Slide03 Cabin Condensed Mediu" panose="00000606000000000000" pitchFamily="2" charset="0"/>
              </a:rPr>
              <a:t> </a:t>
            </a:r>
            <a:r>
              <a:rPr lang="en-BZ" sz="3201" dirty="0" err="1">
                <a:solidFill>
                  <a:srgbClr val="000000"/>
                </a:solidFill>
                <a:latin typeface="#9Slide03 Cabin Condensed Mediu" panose="00000606000000000000" pitchFamily="2" charset="0"/>
              </a:rPr>
              <a:t>em</a:t>
            </a:r>
            <a:r>
              <a:rPr lang="en-BZ" sz="3201" dirty="0">
                <a:solidFill>
                  <a:srgbClr val="000000"/>
                </a:solidFill>
                <a:latin typeface="#9Slide03 Cabin Condensed Mediu" panose="00000606000000000000" pitchFamily="2" charset="0"/>
              </a:rPr>
              <a:t> </a:t>
            </a:r>
            <a:r>
              <a:rPr lang="en-BZ" sz="3201" dirty="0" err="1">
                <a:solidFill>
                  <a:srgbClr val="000000"/>
                </a:solidFill>
                <a:latin typeface="#9Slide03 Cabin Condensed Mediu" panose="00000606000000000000" pitchFamily="2" charset="0"/>
              </a:rPr>
              <a:t>gái</a:t>
            </a:r>
            <a:endParaRPr lang="en-BZ" sz="3201" dirty="0">
              <a:solidFill>
                <a:srgbClr val="000000"/>
              </a:solidFill>
              <a:latin typeface="#9Slide03 Cabin Condensed Mediu" panose="00000606000000000000" pitchFamily="2" charset="0"/>
            </a:endParaRPr>
          </a:p>
          <a:p>
            <a:r>
              <a:rPr lang="en-BZ" sz="3201" dirty="0">
                <a:solidFill>
                  <a:srgbClr val="000000"/>
                </a:solidFill>
                <a:latin typeface="#9Slide03 Cabin Condensed Mediu" panose="00000606000000000000" pitchFamily="2" charset="0"/>
              </a:rPr>
              <a:t>Lo </a:t>
            </a:r>
            <a:r>
              <a:rPr lang="en-BZ" sz="3201" dirty="0" err="1">
                <a:solidFill>
                  <a:srgbClr val="000000"/>
                </a:solidFill>
                <a:latin typeface="#9Slide03 Cabin Condensed Mediu" panose="00000606000000000000" pitchFamily="2" charset="0"/>
              </a:rPr>
              <a:t>lắng</a:t>
            </a:r>
            <a:r>
              <a:rPr lang="en-BZ" sz="3201" dirty="0">
                <a:solidFill>
                  <a:srgbClr val="000000"/>
                </a:solidFill>
                <a:latin typeface="#9Slide03 Cabin Condensed Mediu" panose="00000606000000000000" pitchFamily="2" charset="0"/>
              </a:rPr>
              <a:t>, </a:t>
            </a:r>
            <a:r>
              <a:rPr lang="en-BZ" sz="3201" dirty="0" err="1">
                <a:solidFill>
                  <a:srgbClr val="000000"/>
                </a:solidFill>
                <a:latin typeface="#9Slide03 Cabin Condensed Mediu" panose="00000606000000000000" pitchFamily="2" charset="0"/>
              </a:rPr>
              <a:t>chăm</a:t>
            </a:r>
            <a:r>
              <a:rPr lang="en-BZ" sz="3201" dirty="0">
                <a:solidFill>
                  <a:srgbClr val="000000"/>
                </a:solidFill>
                <a:latin typeface="#9Slide03 Cabin Condensed Mediu" panose="00000606000000000000" pitchFamily="2" charset="0"/>
              </a:rPr>
              <a:t> </a:t>
            </a:r>
            <a:r>
              <a:rPr lang="en-BZ" sz="3201" dirty="0" err="1">
                <a:solidFill>
                  <a:srgbClr val="000000"/>
                </a:solidFill>
                <a:latin typeface="#9Slide03 Cabin Condensed Mediu" panose="00000606000000000000" pitchFamily="2" charset="0"/>
              </a:rPr>
              <a:t>sóc</a:t>
            </a:r>
            <a:r>
              <a:rPr lang="en-BZ" sz="3201" dirty="0">
                <a:solidFill>
                  <a:srgbClr val="000000"/>
                </a:solidFill>
                <a:latin typeface="#9Slide03 Cabin Condensed Mediu" panose="00000606000000000000" pitchFamily="2" charset="0"/>
              </a:rPr>
              <a:t> </a:t>
            </a:r>
            <a:r>
              <a:rPr lang="en-BZ" sz="3201" dirty="0" err="1">
                <a:solidFill>
                  <a:srgbClr val="000000"/>
                </a:solidFill>
                <a:latin typeface="#9Slide03 Cabin Condensed Mediu" panose="00000606000000000000" pitchFamily="2" charset="0"/>
              </a:rPr>
              <a:t>khi</a:t>
            </a:r>
            <a:r>
              <a:rPr lang="en-BZ" sz="3201" dirty="0">
                <a:solidFill>
                  <a:srgbClr val="000000"/>
                </a:solidFill>
                <a:latin typeface="#9Slide03 Cabin Condensed Mediu" panose="00000606000000000000" pitchFamily="2" charset="0"/>
              </a:rPr>
              <a:t> </a:t>
            </a:r>
            <a:r>
              <a:rPr lang="en-BZ" sz="3201" dirty="0" err="1">
                <a:solidFill>
                  <a:srgbClr val="000000"/>
                </a:solidFill>
                <a:latin typeface="#9Slide03 Cabin Condensed Mediu" panose="00000606000000000000" pitchFamily="2" charset="0"/>
              </a:rPr>
              <a:t>Nho</a:t>
            </a:r>
            <a:r>
              <a:rPr lang="en-BZ" sz="3201" dirty="0">
                <a:solidFill>
                  <a:srgbClr val="000000"/>
                </a:solidFill>
                <a:latin typeface="#9Slide03 Cabin Condensed Mediu" panose="00000606000000000000" pitchFamily="2" charset="0"/>
              </a:rPr>
              <a:t> </a:t>
            </a:r>
            <a:r>
              <a:rPr lang="en-BZ" sz="3201" dirty="0" err="1">
                <a:solidFill>
                  <a:srgbClr val="000000"/>
                </a:solidFill>
                <a:latin typeface="#9Slide03 Cabin Condensed Mediu" panose="00000606000000000000" pitchFamily="2" charset="0"/>
              </a:rPr>
              <a:t>bị</a:t>
            </a:r>
            <a:r>
              <a:rPr lang="en-BZ" sz="3201" dirty="0">
                <a:solidFill>
                  <a:srgbClr val="000000"/>
                </a:solidFill>
                <a:latin typeface="#9Slide03 Cabin Condensed Mediu" panose="00000606000000000000" pitchFamily="2" charset="0"/>
              </a:rPr>
              <a:t> </a:t>
            </a:r>
            <a:r>
              <a:rPr lang="en-BZ" sz="3201" dirty="0" err="1">
                <a:solidFill>
                  <a:srgbClr val="000000"/>
                </a:solidFill>
                <a:latin typeface="#9Slide03 Cabin Condensed Mediu" panose="00000606000000000000" pitchFamily="2" charset="0"/>
              </a:rPr>
              <a:t>th</a:t>
            </a:r>
            <a:r>
              <a:rPr lang="vi-VN" sz="3201" dirty="0">
                <a:solidFill>
                  <a:srgbClr val="000000"/>
                </a:solidFill>
                <a:latin typeface="#9Slide03 Cabin Condensed Mediu" panose="00000606000000000000" pitchFamily="2" charset="0"/>
              </a:rPr>
              <a:t>ư</a:t>
            </a:r>
            <a:r>
              <a:rPr lang="en-BZ" sz="3201" dirty="0" err="1">
                <a:solidFill>
                  <a:srgbClr val="000000"/>
                </a:solidFill>
                <a:latin typeface="#9Slide03 Cabin Condensed Mediu" panose="00000606000000000000" pitchFamily="2" charset="0"/>
              </a:rPr>
              <a:t>ơng</a:t>
            </a:r>
            <a:endParaRPr lang="en-BZ" sz="3201" dirty="0">
              <a:solidFill>
                <a:srgbClr val="000000"/>
              </a:solidFill>
              <a:latin typeface="#9Slide03 Cabin Condensed Mediu" panose="00000606000000000000" pitchFamily="2" charset="0"/>
            </a:endParaRPr>
          </a:p>
          <a:p>
            <a:r>
              <a:rPr lang="en-BZ" sz="3201" dirty="0" err="1">
                <a:solidFill>
                  <a:srgbClr val="000000"/>
                </a:solidFill>
                <a:latin typeface="#9Slide03 Cabin Condensed Mediu" panose="00000606000000000000" pitchFamily="2" charset="0"/>
              </a:rPr>
              <a:t>Luôn</a:t>
            </a:r>
            <a:r>
              <a:rPr lang="en-BZ" sz="3201" dirty="0">
                <a:solidFill>
                  <a:srgbClr val="000000"/>
                </a:solidFill>
                <a:latin typeface="#9Slide03 Cabin Condensed Mediu" panose="00000606000000000000" pitchFamily="2" charset="0"/>
              </a:rPr>
              <a:t> </a:t>
            </a:r>
            <a:r>
              <a:rPr lang="en-BZ" sz="3201" dirty="0" err="1">
                <a:solidFill>
                  <a:srgbClr val="000000"/>
                </a:solidFill>
                <a:latin typeface="#9Slide03 Cabin Condensed Mediu" panose="00000606000000000000" pitchFamily="2" charset="0"/>
              </a:rPr>
              <a:t>nghĩ</a:t>
            </a:r>
            <a:r>
              <a:rPr lang="en-BZ" sz="3201" dirty="0">
                <a:solidFill>
                  <a:srgbClr val="000000"/>
                </a:solidFill>
                <a:latin typeface="#9Slide03 Cabin Condensed Mediu" panose="00000606000000000000" pitchFamily="2" charset="0"/>
              </a:rPr>
              <a:t> </a:t>
            </a:r>
            <a:r>
              <a:rPr lang="en-BZ" sz="3201" dirty="0" err="1">
                <a:solidFill>
                  <a:srgbClr val="000000"/>
                </a:solidFill>
                <a:latin typeface="#9Slide03 Cabin Condensed Mediu" panose="00000606000000000000" pitchFamily="2" charset="0"/>
              </a:rPr>
              <a:t>những</a:t>
            </a:r>
            <a:r>
              <a:rPr lang="en-BZ" sz="3201" dirty="0">
                <a:solidFill>
                  <a:srgbClr val="000000"/>
                </a:solidFill>
                <a:latin typeface="#9Slide03 Cabin Condensed Mediu" panose="00000606000000000000" pitchFamily="2" charset="0"/>
              </a:rPr>
              <a:t> </a:t>
            </a:r>
            <a:r>
              <a:rPr lang="en-BZ" sz="3201" dirty="0" err="1">
                <a:solidFill>
                  <a:srgbClr val="000000"/>
                </a:solidFill>
                <a:latin typeface="#9Slide03 Cabin Condensed Mediu" panose="00000606000000000000" pitchFamily="2" charset="0"/>
              </a:rPr>
              <a:t>người</a:t>
            </a:r>
            <a:r>
              <a:rPr lang="en-BZ" sz="3201" dirty="0">
                <a:solidFill>
                  <a:srgbClr val="000000"/>
                </a:solidFill>
                <a:latin typeface="#9Slide03 Cabin Condensed Mediu" panose="00000606000000000000" pitchFamily="2" charset="0"/>
              </a:rPr>
              <a:t> </a:t>
            </a:r>
            <a:r>
              <a:rPr lang="en-BZ" sz="3201" dirty="0" err="1">
                <a:solidFill>
                  <a:srgbClr val="000000"/>
                </a:solidFill>
                <a:latin typeface="#9Slide03 Cabin Condensed Mediu" panose="00000606000000000000" pitchFamily="2" charset="0"/>
              </a:rPr>
              <a:t>đẹp</a:t>
            </a:r>
            <a:r>
              <a:rPr lang="en-BZ" sz="3201" dirty="0">
                <a:solidFill>
                  <a:srgbClr val="000000"/>
                </a:solidFill>
                <a:latin typeface="#9Slide03 Cabin Condensed Mediu" panose="00000606000000000000" pitchFamily="2" charset="0"/>
              </a:rPr>
              <a:t> </a:t>
            </a:r>
            <a:r>
              <a:rPr lang="en-BZ" sz="3201" dirty="0" err="1">
                <a:solidFill>
                  <a:srgbClr val="000000"/>
                </a:solidFill>
                <a:latin typeface="#9Slide03 Cabin Condensed Mediu" panose="00000606000000000000" pitchFamily="2" charset="0"/>
              </a:rPr>
              <a:t>nhất</a:t>
            </a:r>
            <a:r>
              <a:rPr lang="en-BZ" sz="3201" dirty="0">
                <a:solidFill>
                  <a:srgbClr val="000000"/>
                </a:solidFill>
                <a:latin typeface="#9Slide03 Cabin Condensed Mediu" panose="00000606000000000000" pitchFamily="2" charset="0"/>
              </a:rPr>
              <a:t> </a:t>
            </a:r>
            <a:r>
              <a:rPr lang="en-BZ" sz="3201" dirty="0" err="1">
                <a:solidFill>
                  <a:srgbClr val="000000"/>
                </a:solidFill>
                <a:latin typeface="#9Slide03 Cabin Condensed Mediu" panose="00000606000000000000" pitchFamily="2" charset="0"/>
              </a:rPr>
              <a:t>là</a:t>
            </a:r>
            <a:r>
              <a:rPr lang="en-BZ" sz="3201" dirty="0">
                <a:solidFill>
                  <a:srgbClr val="000000"/>
                </a:solidFill>
                <a:latin typeface="#9Slide03 Cabin Condensed Mediu" panose="00000606000000000000" pitchFamily="2" charset="0"/>
              </a:rPr>
              <a:t> </a:t>
            </a:r>
            <a:r>
              <a:rPr lang="en-BZ" sz="3201" dirty="0" err="1">
                <a:solidFill>
                  <a:srgbClr val="000000"/>
                </a:solidFill>
                <a:latin typeface="#9Slide03 Cabin Condensed Mediu" panose="00000606000000000000" pitchFamily="2" charset="0"/>
              </a:rPr>
              <a:t>những</a:t>
            </a:r>
            <a:r>
              <a:rPr lang="en-BZ" sz="3201" dirty="0">
                <a:solidFill>
                  <a:srgbClr val="000000"/>
                </a:solidFill>
                <a:latin typeface="#9Slide03 Cabin Condensed Mediu" panose="00000606000000000000" pitchFamily="2" charset="0"/>
              </a:rPr>
              <a:t> </a:t>
            </a:r>
            <a:r>
              <a:rPr lang="en-BZ" sz="3201" dirty="0" err="1">
                <a:solidFill>
                  <a:srgbClr val="000000"/>
                </a:solidFill>
                <a:latin typeface="#9Slide03 Cabin Condensed Mediu" panose="00000606000000000000" pitchFamily="2" charset="0"/>
              </a:rPr>
              <a:t>người</a:t>
            </a:r>
            <a:r>
              <a:rPr lang="en-BZ" sz="3201" dirty="0">
                <a:solidFill>
                  <a:srgbClr val="000000"/>
                </a:solidFill>
                <a:latin typeface="#9Slide03 Cabin Condensed Mediu" panose="00000606000000000000" pitchFamily="2" charset="0"/>
              </a:rPr>
              <a:t> </a:t>
            </a:r>
            <a:r>
              <a:rPr lang="en-BZ" sz="3201" dirty="0" err="1">
                <a:solidFill>
                  <a:srgbClr val="000000"/>
                </a:solidFill>
                <a:latin typeface="#9Slide03 Cabin Condensed Mediu" panose="00000606000000000000" pitchFamily="2" charset="0"/>
              </a:rPr>
              <a:t>mặc</a:t>
            </a:r>
            <a:r>
              <a:rPr lang="en-BZ" sz="3201" dirty="0">
                <a:solidFill>
                  <a:srgbClr val="000000"/>
                </a:solidFill>
                <a:latin typeface="#9Slide03 Cabin Condensed Mediu" panose="00000606000000000000" pitchFamily="2" charset="0"/>
              </a:rPr>
              <a:t> </a:t>
            </a:r>
            <a:r>
              <a:rPr lang="en-BZ" sz="3201" dirty="0" err="1">
                <a:solidFill>
                  <a:srgbClr val="000000"/>
                </a:solidFill>
                <a:latin typeface="#9Slide03 Cabin Condensed Mediu" panose="00000606000000000000" pitchFamily="2" charset="0"/>
              </a:rPr>
              <a:t>quân</a:t>
            </a:r>
            <a:r>
              <a:rPr lang="en-BZ" sz="3201" dirty="0">
                <a:solidFill>
                  <a:srgbClr val="000000"/>
                </a:solidFill>
                <a:latin typeface="#9Slide03 Cabin Condensed Mediu" panose="00000606000000000000" pitchFamily="2" charset="0"/>
              </a:rPr>
              <a:t> </a:t>
            </a:r>
            <a:r>
              <a:rPr lang="en-BZ" sz="3201" dirty="0" err="1">
                <a:solidFill>
                  <a:srgbClr val="000000"/>
                </a:solidFill>
                <a:latin typeface="#9Slide03 Cabin Condensed Mediu" panose="00000606000000000000" pitchFamily="2" charset="0"/>
              </a:rPr>
              <a:t>phục</a:t>
            </a:r>
            <a:r>
              <a:rPr lang="en-BZ" sz="3201" dirty="0">
                <a:solidFill>
                  <a:srgbClr val="000000"/>
                </a:solidFill>
                <a:latin typeface="#9Slide03 Cabin Condensed Mediu" panose="00000606000000000000" pitchFamily="2" charset="0"/>
              </a:rPr>
              <a:t>, </a:t>
            </a:r>
            <a:r>
              <a:rPr lang="en-BZ" sz="3201" dirty="0" err="1">
                <a:solidFill>
                  <a:srgbClr val="000000"/>
                </a:solidFill>
                <a:latin typeface="#9Slide03 Cabin Condensed Mediu" panose="00000606000000000000" pitchFamily="2" charset="0"/>
              </a:rPr>
              <a:t>có</a:t>
            </a:r>
            <a:r>
              <a:rPr lang="en-BZ" sz="3201" dirty="0">
                <a:solidFill>
                  <a:srgbClr val="000000"/>
                </a:solidFill>
                <a:latin typeface="#9Slide03 Cabin Condensed Mediu" panose="00000606000000000000" pitchFamily="2" charset="0"/>
              </a:rPr>
              <a:t> </a:t>
            </a:r>
            <a:r>
              <a:rPr lang="en-BZ" sz="3201" dirty="0" err="1">
                <a:solidFill>
                  <a:srgbClr val="000000"/>
                </a:solidFill>
                <a:latin typeface="#9Slide03 Cabin Condensed Mediu" panose="00000606000000000000" pitchFamily="2" charset="0"/>
              </a:rPr>
              <a:t>ngôi</a:t>
            </a:r>
            <a:r>
              <a:rPr lang="en-BZ" sz="3201" dirty="0">
                <a:solidFill>
                  <a:srgbClr val="000000"/>
                </a:solidFill>
                <a:latin typeface="#9Slide03 Cabin Condensed Mediu" panose="00000606000000000000" pitchFamily="2" charset="0"/>
              </a:rPr>
              <a:t> </a:t>
            </a:r>
            <a:r>
              <a:rPr lang="en-BZ" sz="3201" dirty="0" err="1">
                <a:solidFill>
                  <a:srgbClr val="000000"/>
                </a:solidFill>
                <a:latin typeface="#9Slide03 Cabin Condensed Mediu" panose="00000606000000000000" pitchFamily="2" charset="0"/>
              </a:rPr>
              <a:t>sao</a:t>
            </a:r>
            <a:r>
              <a:rPr lang="en-BZ" sz="3201" dirty="0">
                <a:solidFill>
                  <a:srgbClr val="000000"/>
                </a:solidFill>
                <a:latin typeface="#9Slide03 Cabin Condensed Mediu" panose="00000606000000000000" pitchFamily="2" charset="0"/>
              </a:rPr>
              <a:t> </a:t>
            </a:r>
            <a:r>
              <a:rPr lang="en-BZ" sz="3201" dirty="0" err="1">
                <a:solidFill>
                  <a:srgbClr val="000000"/>
                </a:solidFill>
                <a:latin typeface="#9Slide03 Cabin Condensed Mediu" panose="00000606000000000000" pitchFamily="2" charset="0"/>
              </a:rPr>
              <a:t>trên</a:t>
            </a:r>
            <a:r>
              <a:rPr lang="en-BZ" sz="3201" dirty="0">
                <a:solidFill>
                  <a:srgbClr val="000000"/>
                </a:solidFill>
                <a:latin typeface="#9Slide03 Cabin Condensed Mediu" panose="00000606000000000000" pitchFamily="2" charset="0"/>
              </a:rPr>
              <a:t> </a:t>
            </a:r>
            <a:r>
              <a:rPr lang="en-BZ" sz="3201" dirty="0" err="1">
                <a:solidFill>
                  <a:srgbClr val="000000"/>
                </a:solidFill>
                <a:latin typeface="#9Slide03 Cabin Condensed Mediu" panose="00000606000000000000" pitchFamily="2" charset="0"/>
              </a:rPr>
              <a:t>mũ</a:t>
            </a:r>
            <a:endParaRPr lang="en-BZ" sz="3201" dirty="0">
              <a:solidFill>
                <a:srgbClr val="000000"/>
              </a:solidFill>
              <a:latin typeface="#9Slide03 Cabin Condensed Mediu" panose="00000606000000000000" pitchFamily="2" charset="0"/>
            </a:endParaRPr>
          </a:p>
          <a:p>
            <a:r>
              <a:rPr lang="en-BZ" sz="3201" dirty="0" err="1">
                <a:solidFill>
                  <a:srgbClr val="000000"/>
                </a:solidFill>
                <a:latin typeface="#9Slide03 Cabin Condensed Mediu" panose="00000606000000000000" pitchFamily="2" charset="0"/>
              </a:rPr>
              <a:t>Gắn</a:t>
            </a:r>
            <a:r>
              <a:rPr lang="en-BZ" sz="3201" dirty="0">
                <a:solidFill>
                  <a:srgbClr val="000000"/>
                </a:solidFill>
                <a:latin typeface="#9Slide03 Cabin Condensed Mediu" panose="00000606000000000000" pitchFamily="2" charset="0"/>
              </a:rPr>
              <a:t> </a:t>
            </a:r>
            <a:r>
              <a:rPr lang="en-BZ" sz="3201" dirty="0" err="1">
                <a:solidFill>
                  <a:srgbClr val="000000"/>
                </a:solidFill>
                <a:latin typeface="#9Slide03 Cabin Condensed Mediu" panose="00000606000000000000" pitchFamily="2" charset="0"/>
              </a:rPr>
              <a:t>bó</a:t>
            </a:r>
            <a:r>
              <a:rPr lang="en-BZ" sz="3201" dirty="0">
                <a:solidFill>
                  <a:srgbClr val="000000"/>
                </a:solidFill>
                <a:latin typeface="#9Slide03 Cabin Condensed Mediu" panose="00000606000000000000" pitchFamily="2" charset="0"/>
              </a:rPr>
              <a:t>, </a:t>
            </a:r>
            <a:r>
              <a:rPr lang="en-BZ" sz="3201" dirty="0" err="1">
                <a:solidFill>
                  <a:srgbClr val="000000"/>
                </a:solidFill>
                <a:latin typeface="#9Slide03 Cabin Condensed Mediu" panose="00000606000000000000" pitchFamily="2" charset="0"/>
              </a:rPr>
              <a:t>yêu</a:t>
            </a:r>
            <a:r>
              <a:rPr lang="en-BZ" sz="3201" dirty="0">
                <a:solidFill>
                  <a:srgbClr val="000000"/>
                </a:solidFill>
                <a:latin typeface="#9Slide03 Cabin Condensed Mediu" panose="00000606000000000000" pitchFamily="2" charset="0"/>
              </a:rPr>
              <a:t> </a:t>
            </a:r>
            <a:r>
              <a:rPr lang="en-BZ" sz="3201" dirty="0" err="1">
                <a:solidFill>
                  <a:srgbClr val="000000"/>
                </a:solidFill>
                <a:latin typeface="#9Slide03 Cabin Condensed Mediu" panose="00000606000000000000" pitchFamily="2" charset="0"/>
              </a:rPr>
              <a:t>th</a:t>
            </a:r>
            <a:r>
              <a:rPr lang="vi-VN" sz="3201" dirty="0">
                <a:solidFill>
                  <a:srgbClr val="000000"/>
                </a:solidFill>
                <a:latin typeface="#9Slide03 Cabin Condensed Mediu" panose="00000606000000000000" pitchFamily="2" charset="0"/>
              </a:rPr>
              <a:t>ư</a:t>
            </a:r>
            <a:r>
              <a:rPr lang="en-BZ" sz="3201" dirty="0" err="1">
                <a:solidFill>
                  <a:srgbClr val="000000"/>
                </a:solidFill>
                <a:latin typeface="#9Slide03 Cabin Condensed Mediu" panose="00000606000000000000" pitchFamily="2" charset="0"/>
              </a:rPr>
              <a:t>ơng</a:t>
            </a:r>
            <a:r>
              <a:rPr lang="en-BZ" sz="3201" dirty="0">
                <a:solidFill>
                  <a:srgbClr val="000000"/>
                </a:solidFill>
                <a:latin typeface="#9Slide03 Cabin Condensed Mediu" panose="00000606000000000000" pitchFamily="2" charset="0"/>
              </a:rPr>
              <a:t> </a:t>
            </a:r>
            <a:r>
              <a:rPr lang="en-BZ" sz="3201" dirty="0" err="1">
                <a:solidFill>
                  <a:srgbClr val="000000"/>
                </a:solidFill>
                <a:latin typeface="#9Slide03 Cabin Condensed Mediu" panose="00000606000000000000" pitchFamily="2" charset="0"/>
              </a:rPr>
              <a:t>đồng</a:t>
            </a:r>
            <a:r>
              <a:rPr lang="en-BZ" sz="3201" dirty="0">
                <a:solidFill>
                  <a:srgbClr val="000000"/>
                </a:solidFill>
                <a:latin typeface="#9Slide03 Cabin Condensed Mediu" panose="00000606000000000000" pitchFamily="2" charset="0"/>
              </a:rPr>
              <a:t> </a:t>
            </a:r>
            <a:r>
              <a:rPr lang="en-BZ" sz="3201" dirty="0" err="1">
                <a:solidFill>
                  <a:srgbClr val="000000"/>
                </a:solidFill>
                <a:latin typeface="#9Slide03 Cabin Condensed Mediu" panose="00000606000000000000" pitchFamily="2" charset="0"/>
              </a:rPr>
              <a:t>đội</a:t>
            </a:r>
            <a:endParaRPr lang="en-BZ" sz="3201" dirty="0">
              <a:solidFill>
                <a:srgbClr val="000000"/>
              </a:solidFill>
              <a:latin typeface="#9Slide03 Cabin Condensed Mediu" panose="00000606000000000000" pitchFamily="2" charset="0"/>
            </a:endParaRPr>
          </a:p>
        </p:txBody>
      </p:sp>
      <p:pic>
        <p:nvPicPr>
          <p:cNvPr id="7" name="Hình ảnh 6" descr="Ảnh có chứa cây, nhóm, đứng, đen&#10;&#10;Mô tả được tạo tự động">
            <a:extLst>
              <a:ext uri="{FF2B5EF4-FFF2-40B4-BE49-F238E27FC236}">
                <a16:creationId xmlns:a16="http://schemas.microsoft.com/office/drawing/2014/main" id="{A4AB7637-64F2-49CD-AD22-04CC21D5F8A6}"/>
              </a:ext>
            </a:extLst>
          </p:cNvPr>
          <p:cNvPicPr>
            <a:picLocks noChangeAspect="1"/>
          </p:cNvPicPr>
          <p:nvPr/>
        </p:nvPicPr>
        <p:blipFill rotWithShape="1">
          <a:blip r:embed="rId2">
            <a:alphaModFix/>
          </a:blip>
          <a:srcRect t="38395" r="3" b="22608"/>
          <a:stretch/>
        </p:blipFill>
        <p:spPr>
          <a:xfrm>
            <a:off x="1860024" y="-892"/>
            <a:ext cx="3674754" cy="2107481"/>
          </a:xfrm>
          <a:custGeom>
            <a:avLst/>
            <a:gdLst/>
            <a:ahLst/>
            <a:cxnLst/>
            <a:rect l="l" t="t" r="r" b="b"/>
            <a:pathLst>
              <a:path w="3674754" h="2106932">
                <a:moveTo>
                  <a:pt x="21954" y="0"/>
                </a:moveTo>
                <a:lnTo>
                  <a:pt x="3652800" y="0"/>
                </a:lnTo>
                <a:lnTo>
                  <a:pt x="3665268" y="81694"/>
                </a:lnTo>
                <a:cubicBezTo>
                  <a:pt x="3671541" y="143461"/>
                  <a:pt x="3674754" y="206133"/>
                  <a:pt x="3674754" y="269555"/>
                </a:cubicBezTo>
                <a:cubicBezTo>
                  <a:pt x="3674754" y="1284311"/>
                  <a:pt x="2852132" y="2106932"/>
                  <a:pt x="1837377" y="2106932"/>
                </a:cubicBezTo>
                <a:cubicBezTo>
                  <a:pt x="822622" y="2106932"/>
                  <a:pt x="0" y="1284311"/>
                  <a:pt x="0" y="269555"/>
                </a:cubicBezTo>
                <a:cubicBezTo>
                  <a:pt x="0" y="206133"/>
                  <a:pt x="3214" y="143461"/>
                  <a:pt x="9486" y="81694"/>
                </a:cubicBezTo>
                <a:close/>
              </a:path>
            </a:pathLst>
          </a:custGeom>
          <a:effectLst>
            <a:softEdge rad="0"/>
          </a:effectLst>
        </p:spPr>
      </p:pic>
      <p:pic>
        <p:nvPicPr>
          <p:cNvPr id="5" name="Hình ảnh 4" descr="Ảnh có chứa ngoài trời, ảnh, cũ, người&#10;&#10;Mô tả được tạo tự động">
            <a:extLst>
              <a:ext uri="{FF2B5EF4-FFF2-40B4-BE49-F238E27FC236}">
                <a16:creationId xmlns:a16="http://schemas.microsoft.com/office/drawing/2014/main" id="{34388387-0555-40A7-80C1-E3171202D705}"/>
              </a:ext>
            </a:extLst>
          </p:cNvPr>
          <p:cNvPicPr>
            <a:picLocks noChangeAspect="1"/>
          </p:cNvPicPr>
          <p:nvPr/>
        </p:nvPicPr>
        <p:blipFill rotWithShape="1">
          <a:blip r:embed="rId3"/>
          <a:srcRect t="26827" r="1" b="16353"/>
          <a:stretch/>
        </p:blipFill>
        <p:spPr>
          <a:xfrm>
            <a:off x="21" y="3076640"/>
            <a:ext cx="4792653" cy="3782253"/>
          </a:xfrm>
          <a:custGeom>
            <a:avLst/>
            <a:gdLst/>
            <a:ahLst/>
            <a:cxnLst/>
            <a:rect l="l" t="t" r="r" b="b"/>
            <a:pathLst>
              <a:path w="4792674" h="3781268">
                <a:moveTo>
                  <a:pt x="2238059" y="0"/>
                </a:moveTo>
                <a:cubicBezTo>
                  <a:pt x="3648934" y="0"/>
                  <a:pt x="4792674" y="1143740"/>
                  <a:pt x="4792674" y="2554615"/>
                </a:cubicBezTo>
                <a:cubicBezTo>
                  <a:pt x="4792674" y="2995514"/>
                  <a:pt x="4680980" y="3410325"/>
                  <a:pt x="4484346" y="3772297"/>
                </a:cubicBezTo>
                <a:lnTo>
                  <a:pt x="4478895" y="3781268"/>
                </a:lnTo>
                <a:lnTo>
                  <a:pt x="0" y="3781268"/>
                </a:lnTo>
                <a:lnTo>
                  <a:pt x="0" y="1323391"/>
                </a:lnTo>
                <a:lnTo>
                  <a:pt x="119732" y="1126306"/>
                </a:lnTo>
                <a:cubicBezTo>
                  <a:pt x="578815" y="446774"/>
                  <a:pt x="1356262" y="0"/>
                  <a:pt x="2238059" y="0"/>
                </a:cubicBezTo>
                <a:close/>
              </a:path>
            </a:pathLst>
          </a:custGeom>
        </p:spPr>
      </p:pic>
    </p:spTree>
    <p:extLst>
      <p:ext uri="{BB962C8B-B14F-4D97-AF65-F5344CB8AC3E}">
        <p14:creationId xmlns:p14="http://schemas.microsoft.com/office/powerpoint/2010/main" val="6431420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tock-footage-hail-and-rain-on-a-summer-day-background-green-plants">
            <a:hlinkClick r:id="" action="ppaction://media"/>
            <a:extLst>
              <a:ext uri="{FF2B5EF4-FFF2-40B4-BE49-F238E27FC236}">
                <a16:creationId xmlns:a16="http://schemas.microsoft.com/office/drawing/2014/main" id="{02AA216C-7985-475E-A6C1-4656888728A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4638"/>
            <a:ext cx="12192335" cy="6873531"/>
          </a:xfrm>
          <a:prstGeom prst="rect">
            <a:avLst/>
          </a:prstGeom>
        </p:spPr>
      </p:pic>
      <p:sp>
        <p:nvSpPr>
          <p:cNvPr id="2" name="TextBox 1"/>
          <p:cNvSpPr txBox="1"/>
          <p:nvPr/>
        </p:nvSpPr>
        <p:spPr>
          <a:xfrm>
            <a:off x="2437447" y="247102"/>
            <a:ext cx="7507655" cy="757327"/>
          </a:xfrm>
          <a:prstGeom prst="rect">
            <a:avLst/>
          </a:prstGeom>
          <a:noFill/>
        </p:spPr>
        <p:txBody>
          <a:bodyPr wrap="square" rtlCol="0">
            <a:spAutoFit/>
          </a:bodyPr>
          <a:lstStyle/>
          <a:p>
            <a:pPr algn="ctr">
              <a:lnSpc>
                <a:spcPct val="90000"/>
              </a:lnSpc>
            </a:pPr>
            <a:r>
              <a:rPr lang="en-BZ" sz="4801" b="1" dirty="0">
                <a:solidFill>
                  <a:schemeClr val="bg1"/>
                </a:solidFill>
                <a:latin typeface="Calibri" panose="020F0502020204030204" pitchFamily="34" charset="0"/>
                <a:cs typeface="Calibri" panose="020F0502020204030204" pitchFamily="34" charset="0"/>
              </a:rPr>
              <a:t>TRƯỚC CƠN MƯA ĐÁ</a:t>
            </a:r>
          </a:p>
        </p:txBody>
      </p:sp>
      <p:sp>
        <p:nvSpPr>
          <p:cNvPr id="5" name="Hình chữ nhật: Góc Tròn 4">
            <a:extLst>
              <a:ext uri="{FF2B5EF4-FFF2-40B4-BE49-F238E27FC236}">
                <a16:creationId xmlns:a16="http://schemas.microsoft.com/office/drawing/2014/main" id="{8AEAE054-CF66-4FDA-8A40-2FA6BDC6EC17}"/>
              </a:ext>
            </a:extLst>
          </p:cNvPr>
          <p:cNvSpPr/>
          <p:nvPr/>
        </p:nvSpPr>
        <p:spPr>
          <a:xfrm>
            <a:off x="828997" y="1296813"/>
            <a:ext cx="11135931" cy="4454831"/>
          </a:xfrm>
          <a:prstGeom prst="roundRect">
            <a:avLst/>
          </a:prstGeom>
          <a:solidFill>
            <a:srgbClr val="FFFFFF">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801">
              <a:solidFill>
                <a:schemeClr val="tx1"/>
              </a:solidFill>
            </a:endParaRPr>
          </a:p>
        </p:txBody>
      </p:sp>
      <p:sp>
        <p:nvSpPr>
          <p:cNvPr id="3" name="Rectangle 2"/>
          <p:cNvSpPr/>
          <p:nvPr/>
        </p:nvSpPr>
        <p:spPr>
          <a:xfrm>
            <a:off x="1065490" y="1349293"/>
            <a:ext cx="10899438" cy="4402351"/>
          </a:xfrm>
          <a:prstGeom prst="rect">
            <a:avLst/>
          </a:prstGeom>
        </p:spPr>
        <p:txBody>
          <a:bodyPr wrap="square">
            <a:spAutoFit/>
          </a:bodyPr>
          <a:lstStyle/>
          <a:p>
            <a:r>
              <a:rPr lang="vi-VN" sz="4001" b="1" dirty="0">
                <a:latin typeface="#9Slide05 Braxton Regular" panose="03060000000000000000" pitchFamily="66" charset="0"/>
                <a:cs typeface="Calibri" panose="020F0502020204030204" pitchFamily="34" charset="0"/>
              </a:rPr>
              <a:t>Nhưng mưa đá. Lúc đầu tôi không biết. Nhưng rồi có tiếng lanh canh gõ trên nóc hang. Có cái gì vô cùng sắc xé không khí ra từng mảnh vụn. Gió, và tôi thấy đau, ướt cả má.</a:t>
            </a:r>
            <a:br>
              <a:rPr lang="vi-VN" sz="4001" b="1" dirty="0">
                <a:latin typeface="#9Slide05 Braxton Regular" panose="03060000000000000000" pitchFamily="66" charset="0"/>
                <a:cs typeface="Calibri" panose="020F0502020204030204" pitchFamily="34" charset="0"/>
              </a:rPr>
            </a:br>
            <a:r>
              <a:rPr lang="vi-VN" sz="4001" b="1" dirty="0">
                <a:latin typeface="#9Slide05 Braxton Regular" panose="03060000000000000000" pitchFamily="66" charset="0"/>
                <a:cs typeface="Calibri" panose="020F0502020204030204" pitchFamily="34" charset="0"/>
              </a:rPr>
              <a:t>- Mưa đá! Cha mẹ ơi! Mưa đá!</a:t>
            </a:r>
            <a:br>
              <a:rPr lang="vi-VN" sz="4001" b="1" dirty="0">
                <a:latin typeface="#9Slide05 Braxton Regular" panose="03060000000000000000" pitchFamily="66" charset="0"/>
                <a:cs typeface="Calibri" panose="020F0502020204030204" pitchFamily="34" charset="0"/>
              </a:rPr>
            </a:br>
            <a:r>
              <a:rPr lang="vi-VN" sz="4001" b="1" dirty="0">
                <a:latin typeface="#9Slide05 Braxton Regular" panose="03060000000000000000" pitchFamily="66" charset="0"/>
                <a:cs typeface="Calibri" panose="020F0502020204030204" pitchFamily="34" charset="0"/>
              </a:rPr>
              <a:t>Tôi chạy vào bỏ trên bàn tay đang xoè ra của Nho mấy viên đá nhỏ. Lại chạy ra, vui thích cuống cuồng.</a:t>
            </a:r>
            <a:r>
              <a:rPr lang="en-BZ" sz="4001" b="1" dirty="0">
                <a:latin typeface="#9Slide05 Braxton Regular" panose="03060000000000000000" pitchFamily="66" charset="0"/>
                <a:cs typeface="Calibri" panose="020F0502020204030204" pitchFamily="34" charset="0"/>
              </a:rPr>
              <a:t> </a:t>
            </a:r>
            <a:r>
              <a:rPr lang="vi-VN" sz="4001" b="1" dirty="0">
                <a:latin typeface="#9Slide05 Braxton Regular" panose="03060000000000000000" pitchFamily="66" charset="0"/>
                <a:cs typeface="Calibri" panose="020F0502020204030204" pitchFamily="34" charset="0"/>
              </a:rPr>
              <a:t>Nh</a:t>
            </a:r>
            <a:r>
              <a:rPr lang="en-BZ" sz="4001" b="1" dirty="0">
                <a:latin typeface="#9Slide05 Braxton Regular" panose="03060000000000000000" pitchFamily="66" charset="0"/>
                <a:cs typeface="Calibri" panose="020F0502020204030204" pitchFamily="34" charset="0"/>
              </a:rPr>
              <a:t>ữ</a:t>
            </a:r>
            <a:r>
              <a:rPr lang="vi-VN" sz="4001" b="1" dirty="0">
                <a:latin typeface="#9Slide05 Braxton Regular" panose="03060000000000000000" pitchFamily="66" charset="0"/>
                <a:cs typeface="Calibri" panose="020F0502020204030204" pitchFamily="34" charset="0"/>
              </a:rPr>
              <a:t>ng niềm vui c</a:t>
            </a:r>
            <a:r>
              <a:rPr lang="en-BZ" sz="4001" b="1" dirty="0">
                <a:latin typeface="#9Slide05 Braxton Regular" panose="03060000000000000000" pitchFamily="66" charset="0"/>
                <a:cs typeface="Calibri" panose="020F0502020204030204" pitchFamily="34" charset="0"/>
              </a:rPr>
              <a:t>o</a:t>
            </a:r>
            <a:r>
              <a:rPr lang="vi-VN" sz="4001" b="1" dirty="0">
                <a:latin typeface="#9Slide05 Braxton Regular" panose="03060000000000000000" pitchFamily="66" charset="0"/>
                <a:cs typeface="Calibri" panose="020F0502020204030204" pitchFamily="34" charset="0"/>
              </a:rPr>
              <a:t>n trẻ của tôi lại nở tung ra, say sưa, tràn đầy…</a:t>
            </a:r>
            <a:endParaRPr lang="en-BZ" sz="5402" b="1" dirty="0">
              <a:latin typeface="#9Slide05 Braxton Regular" panose="03060000000000000000" pitchFamily="66" charset="0"/>
              <a:cs typeface="Calibri" panose="020F0502020204030204" pitchFamily="34" charset="0"/>
            </a:endParaRPr>
          </a:p>
        </p:txBody>
      </p:sp>
    </p:spTree>
    <p:extLst>
      <p:ext uri="{BB962C8B-B14F-4D97-AF65-F5344CB8AC3E}">
        <p14:creationId xmlns:p14="http://schemas.microsoft.com/office/powerpoint/2010/main" val="8211488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760" fill="hold"/>
                                        <p:tgtEl>
                                          <p:spTgt spid="4"/>
                                        </p:tgtEl>
                                      </p:cBhvr>
                                    </p:cmd>
                                  </p:childTnLst>
                                </p:cTn>
                              </p:par>
                              <p:par>
                                <p:cTn id="7" presetID="17" presetClass="entr" presetSubtype="10" fill="hold" grpId="0" nodeType="withEffect">
                                  <p:stCondLst>
                                    <p:cond delay="300"/>
                                  </p:stCondLst>
                                  <p:childTnLst>
                                    <p:set>
                                      <p:cBhvr>
                                        <p:cTn id="8" dur="1" fill="hold">
                                          <p:stCondLst>
                                            <p:cond delay="0"/>
                                          </p:stCondLst>
                                        </p:cTn>
                                        <p:tgtEl>
                                          <p:spTgt spid="3"/>
                                        </p:tgtEl>
                                        <p:attrNameLst>
                                          <p:attrName>style.visibility</p:attrName>
                                        </p:attrNameLst>
                                      </p:cBhvr>
                                      <p:to>
                                        <p:strVal val="visible"/>
                                      </p:to>
                                    </p:set>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oving Vintage Light Bulbs Background Motion Video Loops HD">
            <a:hlinkClick r:id="" action="ppaction://media"/>
            <a:extLst>
              <a:ext uri="{FF2B5EF4-FFF2-40B4-BE49-F238E27FC236}">
                <a16:creationId xmlns:a16="http://schemas.microsoft.com/office/drawing/2014/main" id="{485217BB-8761-4817-91EC-79256DD319A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893"/>
            <a:ext cx="12192000" cy="6858199"/>
          </a:xfrm>
          <a:prstGeom prst="rect">
            <a:avLst/>
          </a:prstGeom>
        </p:spPr>
      </p:pic>
      <p:sp>
        <p:nvSpPr>
          <p:cNvPr id="5" name="Oval 4"/>
          <p:cNvSpPr/>
          <p:nvPr/>
        </p:nvSpPr>
        <p:spPr>
          <a:xfrm>
            <a:off x="5142787" y="4156447"/>
            <a:ext cx="74810" cy="74810"/>
          </a:xfrm>
          <a:prstGeom prst="ellipse">
            <a:avLst/>
          </a:prstGeom>
          <a:scene3d>
            <a:camera prst="orthographicFront"/>
            <a:lightRig rig="flat" dir="t"/>
          </a:scene3d>
          <a:sp3d prstMaterial="plastic">
            <a:bevelT w="120900" h="88900"/>
            <a:bevelB w="88900" h="31750" prst="angle"/>
          </a:sp3d>
        </p:spPr>
        <p:style>
          <a:lnRef idx="1">
            <a:schemeClr val="accent5">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6" name="Oval 5"/>
          <p:cNvSpPr/>
          <p:nvPr/>
        </p:nvSpPr>
        <p:spPr>
          <a:xfrm>
            <a:off x="4976142" y="4232434"/>
            <a:ext cx="74810" cy="74810"/>
          </a:xfrm>
          <a:prstGeom prst="ellipse">
            <a:avLst/>
          </a:prstGeom>
          <a:scene3d>
            <a:camera prst="orthographicFront"/>
            <a:lightRig rig="flat" dir="t"/>
          </a:scene3d>
          <a:sp3d prstMaterial="plastic">
            <a:bevelT w="120900" h="88900"/>
            <a:bevelB w="88900" h="31750" prst="angle"/>
          </a:sp3d>
        </p:spPr>
        <p:style>
          <a:lnRef idx="1">
            <a:schemeClr val="accent5">
              <a:hueOff val="-85935"/>
              <a:satOff val="-1001"/>
              <a:lumOff val="-180"/>
              <a:alphaOff val="0"/>
            </a:schemeClr>
          </a:lnRef>
          <a:fillRef idx="3">
            <a:schemeClr val="accent5">
              <a:hueOff val="-85935"/>
              <a:satOff val="-1001"/>
              <a:lumOff val="-180"/>
              <a:alphaOff val="0"/>
            </a:schemeClr>
          </a:fillRef>
          <a:effectRef idx="2">
            <a:schemeClr val="accent5">
              <a:hueOff val="-85935"/>
              <a:satOff val="-1001"/>
              <a:lumOff val="-180"/>
              <a:alphaOff val="0"/>
            </a:schemeClr>
          </a:effectRef>
          <a:fontRef idx="minor">
            <a:schemeClr val="lt1"/>
          </a:fontRef>
        </p:style>
      </p:sp>
      <p:sp>
        <p:nvSpPr>
          <p:cNvPr id="7" name="Oval 6"/>
          <p:cNvSpPr/>
          <p:nvPr/>
        </p:nvSpPr>
        <p:spPr>
          <a:xfrm>
            <a:off x="4804569" y="4294990"/>
            <a:ext cx="74810" cy="74810"/>
          </a:xfrm>
          <a:prstGeom prst="ellipse">
            <a:avLst/>
          </a:prstGeom>
          <a:scene3d>
            <a:camera prst="orthographicFront"/>
            <a:lightRig rig="flat" dir="t"/>
          </a:scene3d>
          <a:sp3d prstMaterial="plastic">
            <a:bevelT w="120900" h="88900"/>
            <a:bevelB w="88900" h="31750" prst="angle"/>
          </a:sp3d>
        </p:spPr>
        <p:style>
          <a:lnRef idx="1">
            <a:schemeClr val="accent5">
              <a:hueOff val="-171871"/>
              <a:satOff val="-2003"/>
              <a:lumOff val="-360"/>
              <a:alphaOff val="0"/>
            </a:schemeClr>
          </a:lnRef>
          <a:fillRef idx="3">
            <a:schemeClr val="accent5">
              <a:hueOff val="-171871"/>
              <a:satOff val="-2003"/>
              <a:lumOff val="-360"/>
              <a:alphaOff val="0"/>
            </a:schemeClr>
          </a:fillRef>
          <a:effectRef idx="2">
            <a:schemeClr val="accent5">
              <a:hueOff val="-171871"/>
              <a:satOff val="-2003"/>
              <a:lumOff val="-360"/>
              <a:alphaOff val="0"/>
            </a:schemeClr>
          </a:effectRef>
          <a:fontRef idx="minor">
            <a:schemeClr val="lt1"/>
          </a:fontRef>
        </p:style>
      </p:sp>
      <p:sp>
        <p:nvSpPr>
          <p:cNvPr id="8" name="Oval 7"/>
          <p:cNvSpPr/>
          <p:nvPr/>
        </p:nvSpPr>
        <p:spPr>
          <a:xfrm>
            <a:off x="4628069" y="4343763"/>
            <a:ext cx="74810" cy="74810"/>
          </a:xfrm>
          <a:prstGeom prst="ellipse">
            <a:avLst/>
          </a:prstGeom>
          <a:scene3d>
            <a:camera prst="orthographicFront"/>
            <a:lightRig rig="flat" dir="t"/>
          </a:scene3d>
          <a:sp3d prstMaterial="plastic">
            <a:bevelT w="120900" h="88900"/>
            <a:bevelB w="88900" h="31750" prst="angle"/>
          </a:sp3d>
        </p:spPr>
        <p:style>
          <a:lnRef idx="1">
            <a:schemeClr val="accent5">
              <a:hueOff val="-257806"/>
              <a:satOff val="-3004"/>
              <a:lumOff val="-540"/>
              <a:alphaOff val="0"/>
            </a:schemeClr>
          </a:lnRef>
          <a:fillRef idx="3">
            <a:schemeClr val="accent5">
              <a:hueOff val="-257806"/>
              <a:satOff val="-3004"/>
              <a:lumOff val="-540"/>
              <a:alphaOff val="0"/>
            </a:schemeClr>
          </a:fillRef>
          <a:effectRef idx="2">
            <a:schemeClr val="accent5">
              <a:hueOff val="-257806"/>
              <a:satOff val="-3004"/>
              <a:lumOff val="-540"/>
              <a:alphaOff val="0"/>
            </a:schemeClr>
          </a:effectRef>
          <a:fontRef idx="minor">
            <a:schemeClr val="lt1"/>
          </a:fontRef>
        </p:style>
      </p:sp>
      <p:sp>
        <p:nvSpPr>
          <p:cNvPr id="9" name="Oval 8"/>
          <p:cNvSpPr/>
          <p:nvPr/>
        </p:nvSpPr>
        <p:spPr>
          <a:xfrm>
            <a:off x="5921805" y="3521691"/>
            <a:ext cx="74810" cy="74810"/>
          </a:xfrm>
          <a:prstGeom prst="ellipse">
            <a:avLst/>
          </a:prstGeom>
          <a:scene3d>
            <a:camera prst="orthographicFront"/>
            <a:lightRig rig="flat" dir="t"/>
          </a:scene3d>
          <a:sp3d prstMaterial="plastic">
            <a:bevelT w="120900" h="88900"/>
            <a:bevelB w="88900" h="31750" prst="angle"/>
          </a:sp3d>
        </p:spPr>
        <p:style>
          <a:lnRef idx="1">
            <a:schemeClr val="accent5">
              <a:hueOff val="-343741"/>
              <a:satOff val="-4006"/>
              <a:lumOff val="-719"/>
              <a:alphaOff val="0"/>
            </a:schemeClr>
          </a:lnRef>
          <a:fillRef idx="3">
            <a:schemeClr val="accent5">
              <a:hueOff val="-343741"/>
              <a:satOff val="-4006"/>
              <a:lumOff val="-719"/>
              <a:alphaOff val="0"/>
            </a:schemeClr>
          </a:fillRef>
          <a:effectRef idx="2">
            <a:schemeClr val="accent5">
              <a:hueOff val="-343741"/>
              <a:satOff val="-4006"/>
              <a:lumOff val="-719"/>
              <a:alphaOff val="0"/>
            </a:schemeClr>
          </a:effectRef>
          <a:fontRef idx="minor">
            <a:schemeClr val="lt1"/>
          </a:fontRef>
        </p:style>
      </p:sp>
      <p:sp>
        <p:nvSpPr>
          <p:cNvPr id="10" name="Oval 9"/>
          <p:cNvSpPr/>
          <p:nvPr/>
        </p:nvSpPr>
        <p:spPr>
          <a:xfrm>
            <a:off x="6366191" y="2590409"/>
            <a:ext cx="74810" cy="74810"/>
          </a:xfrm>
          <a:prstGeom prst="ellipse">
            <a:avLst/>
          </a:prstGeom>
          <a:scene3d>
            <a:camera prst="orthographicFront"/>
            <a:lightRig rig="flat" dir="t"/>
          </a:scene3d>
          <a:sp3d prstMaterial="plastic">
            <a:bevelT w="120900" h="88900"/>
            <a:bevelB w="88900" h="31750" prst="angle"/>
          </a:sp3d>
        </p:spPr>
        <p:style>
          <a:lnRef idx="1">
            <a:schemeClr val="accent5">
              <a:hueOff val="-429676"/>
              <a:satOff val="-5007"/>
              <a:lumOff val="-899"/>
              <a:alphaOff val="0"/>
            </a:schemeClr>
          </a:lnRef>
          <a:fillRef idx="3">
            <a:schemeClr val="accent5">
              <a:hueOff val="-429676"/>
              <a:satOff val="-5007"/>
              <a:lumOff val="-899"/>
              <a:alphaOff val="0"/>
            </a:schemeClr>
          </a:fillRef>
          <a:effectRef idx="2">
            <a:schemeClr val="accent5">
              <a:hueOff val="-429676"/>
              <a:satOff val="-5007"/>
              <a:lumOff val="-899"/>
              <a:alphaOff val="0"/>
            </a:schemeClr>
          </a:effectRef>
          <a:fontRef idx="minor">
            <a:schemeClr val="lt1"/>
          </a:fontRef>
        </p:style>
      </p:sp>
      <p:sp>
        <p:nvSpPr>
          <p:cNvPr id="11" name="Oval 10"/>
          <p:cNvSpPr/>
          <p:nvPr/>
        </p:nvSpPr>
        <p:spPr>
          <a:xfrm>
            <a:off x="6246135" y="1428340"/>
            <a:ext cx="74810" cy="74810"/>
          </a:xfrm>
          <a:prstGeom prst="ellipse">
            <a:avLst/>
          </a:prstGeom>
          <a:scene3d>
            <a:camera prst="orthographicFront"/>
            <a:lightRig rig="flat" dir="t"/>
          </a:scene3d>
          <a:sp3d prstMaterial="plastic">
            <a:bevelT w="120900" h="88900"/>
            <a:bevelB w="88900" h="31750" prst="angle"/>
          </a:sp3d>
        </p:spPr>
        <p:style>
          <a:lnRef idx="1">
            <a:schemeClr val="accent5">
              <a:hueOff val="-515611"/>
              <a:satOff val="-6008"/>
              <a:lumOff val="-1079"/>
              <a:alphaOff val="0"/>
            </a:schemeClr>
          </a:lnRef>
          <a:fillRef idx="3">
            <a:schemeClr val="accent5">
              <a:hueOff val="-515611"/>
              <a:satOff val="-6008"/>
              <a:lumOff val="-1079"/>
              <a:alphaOff val="0"/>
            </a:schemeClr>
          </a:fillRef>
          <a:effectRef idx="2">
            <a:schemeClr val="accent5">
              <a:hueOff val="-515611"/>
              <a:satOff val="-6008"/>
              <a:lumOff val="-1079"/>
              <a:alphaOff val="0"/>
            </a:schemeClr>
          </a:effectRef>
          <a:fontRef idx="minor">
            <a:schemeClr val="lt1"/>
          </a:fontRef>
        </p:style>
      </p:sp>
      <p:sp>
        <p:nvSpPr>
          <p:cNvPr id="12" name="Oval 11"/>
          <p:cNvSpPr/>
          <p:nvPr/>
        </p:nvSpPr>
        <p:spPr>
          <a:xfrm>
            <a:off x="6352752" y="1352706"/>
            <a:ext cx="74810" cy="74810"/>
          </a:xfrm>
          <a:prstGeom prst="ellipse">
            <a:avLst/>
          </a:prstGeom>
          <a:scene3d>
            <a:camera prst="orthographicFront"/>
            <a:lightRig rig="flat" dir="t"/>
          </a:scene3d>
          <a:sp3d prstMaterial="plastic">
            <a:bevelT w="120900" h="88900"/>
            <a:bevelB w="88900" h="31750" prst="angle"/>
          </a:sp3d>
        </p:spPr>
        <p:style>
          <a:lnRef idx="1">
            <a:schemeClr val="accent5">
              <a:hueOff val="-601547"/>
              <a:satOff val="-7010"/>
              <a:lumOff val="-1259"/>
              <a:alphaOff val="0"/>
            </a:schemeClr>
          </a:lnRef>
          <a:fillRef idx="3">
            <a:schemeClr val="accent5">
              <a:hueOff val="-601547"/>
              <a:satOff val="-7010"/>
              <a:lumOff val="-1259"/>
              <a:alphaOff val="0"/>
            </a:schemeClr>
          </a:fillRef>
          <a:effectRef idx="2">
            <a:schemeClr val="accent5">
              <a:hueOff val="-601547"/>
              <a:satOff val="-7010"/>
              <a:lumOff val="-1259"/>
              <a:alphaOff val="0"/>
            </a:schemeClr>
          </a:effectRef>
          <a:fontRef idx="minor">
            <a:schemeClr val="lt1"/>
          </a:fontRef>
        </p:style>
      </p:sp>
      <p:sp>
        <p:nvSpPr>
          <p:cNvPr id="13" name="Oval 12"/>
          <p:cNvSpPr/>
          <p:nvPr/>
        </p:nvSpPr>
        <p:spPr>
          <a:xfrm>
            <a:off x="6459368" y="1277073"/>
            <a:ext cx="74810" cy="74810"/>
          </a:xfrm>
          <a:prstGeom prst="ellipse">
            <a:avLst/>
          </a:prstGeom>
          <a:scene3d>
            <a:camera prst="orthographicFront"/>
            <a:lightRig rig="flat" dir="t"/>
          </a:scene3d>
          <a:sp3d prstMaterial="plastic">
            <a:bevelT w="120900" h="88900"/>
            <a:bevelB w="88900" h="31750" prst="angle"/>
          </a:sp3d>
        </p:spPr>
        <p:style>
          <a:lnRef idx="1">
            <a:schemeClr val="accent5">
              <a:hueOff val="-687482"/>
              <a:satOff val="-8011"/>
              <a:lumOff val="-1439"/>
              <a:alphaOff val="0"/>
            </a:schemeClr>
          </a:lnRef>
          <a:fillRef idx="3">
            <a:schemeClr val="accent5">
              <a:hueOff val="-687482"/>
              <a:satOff val="-8011"/>
              <a:lumOff val="-1439"/>
              <a:alphaOff val="0"/>
            </a:schemeClr>
          </a:fillRef>
          <a:effectRef idx="2">
            <a:schemeClr val="accent5">
              <a:hueOff val="-687482"/>
              <a:satOff val="-8011"/>
              <a:lumOff val="-1439"/>
              <a:alphaOff val="0"/>
            </a:schemeClr>
          </a:effectRef>
          <a:fontRef idx="minor">
            <a:schemeClr val="lt1"/>
          </a:fontRef>
        </p:style>
      </p:sp>
      <p:sp>
        <p:nvSpPr>
          <p:cNvPr id="14" name="Oval 13"/>
          <p:cNvSpPr/>
          <p:nvPr/>
        </p:nvSpPr>
        <p:spPr>
          <a:xfrm>
            <a:off x="6565985" y="1352706"/>
            <a:ext cx="74810" cy="74810"/>
          </a:xfrm>
          <a:prstGeom prst="ellipse">
            <a:avLst/>
          </a:prstGeom>
          <a:scene3d>
            <a:camera prst="orthographicFront"/>
            <a:lightRig rig="flat" dir="t"/>
          </a:scene3d>
          <a:sp3d prstMaterial="plastic">
            <a:bevelT w="120900" h="88900"/>
            <a:bevelB w="88900" h="31750" prst="angle"/>
          </a:sp3d>
        </p:spPr>
        <p:style>
          <a:lnRef idx="1">
            <a:schemeClr val="accent5">
              <a:hueOff val="-773417"/>
              <a:satOff val="-9013"/>
              <a:lumOff val="-1619"/>
              <a:alphaOff val="0"/>
            </a:schemeClr>
          </a:lnRef>
          <a:fillRef idx="3">
            <a:schemeClr val="accent5">
              <a:hueOff val="-773417"/>
              <a:satOff val="-9013"/>
              <a:lumOff val="-1619"/>
              <a:alphaOff val="0"/>
            </a:schemeClr>
          </a:fillRef>
          <a:effectRef idx="2">
            <a:schemeClr val="accent5">
              <a:hueOff val="-773417"/>
              <a:satOff val="-9013"/>
              <a:lumOff val="-1619"/>
              <a:alphaOff val="0"/>
            </a:schemeClr>
          </a:effectRef>
          <a:fontRef idx="minor">
            <a:schemeClr val="lt1"/>
          </a:fontRef>
        </p:style>
      </p:sp>
      <p:sp>
        <p:nvSpPr>
          <p:cNvPr id="15" name="Oval 14"/>
          <p:cNvSpPr/>
          <p:nvPr/>
        </p:nvSpPr>
        <p:spPr>
          <a:xfrm>
            <a:off x="6673050" y="1428340"/>
            <a:ext cx="74810" cy="74810"/>
          </a:xfrm>
          <a:prstGeom prst="ellipse">
            <a:avLst/>
          </a:prstGeom>
          <a:scene3d>
            <a:camera prst="orthographicFront"/>
            <a:lightRig rig="flat" dir="t"/>
          </a:scene3d>
          <a:sp3d prstMaterial="plastic">
            <a:bevelT w="120900" h="88900"/>
            <a:bevelB w="88900" h="31750" prst="angle"/>
          </a:sp3d>
        </p:spPr>
        <p:style>
          <a:lnRef idx="1">
            <a:schemeClr val="accent5">
              <a:hueOff val="-859352"/>
              <a:satOff val="-10014"/>
              <a:lumOff val="-1798"/>
              <a:alphaOff val="0"/>
            </a:schemeClr>
          </a:lnRef>
          <a:fillRef idx="3">
            <a:schemeClr val="accent5">
              <a:hueOff val="-859352"/>
              <a:satOff val="-10014"/>
              <a:lumOff val="-1798"/>
              <a:alphaOff val="0"/>
            </a:schemeClr>
          </a:fillRef>
          <a:effectRef idx="2">
            <a:schemeClr val="accent5">
              <a:hueOff val="-859352"/>
              <a:satOff val="-10014"/>
              <a:lumOff val="-1798"/>
              <a:alphaOff val="0"/>
            </a:schemeClr>
          </a:effectRef>
          <a:fontRef idx="minor">
            <a:schemeClr val="lt1"/>
          </a:fontRef>
        </p:style>
      </p:sp>
      <p:sp>
        <p:nvSpPr>
          <p:cNvPr id="16" name="Oval 15"/>
          <p:cNvSpPr/>
          <p:nvPr/>
        </p:nvSpPr>
        <p:spPr>
          <a:xfrm>
            <a:off x="6459368" y="1436822"/>
            <a:ext cx="74810" cy="74810"/>
          </a:xfrm>
          <a:prstGeom prst="ellipse">
            <a:avLst/>
          </a:prstGeom>
          <a:scene3d>
            <a:camera prst="orthographicFront"/>
            <a:lightRig rig="flat" dir="t"/>
          </a:scene3d>
          <a:sp3d prstMaterial="plastic">
            <a:bevelT w="120900" h="88900"/>
            <a:bevelB w="88900" h="31750" prst="angle"/>
          </a:sp3d>
        </p:spPr>
        <p:style>
          <a:lnRef idx="1">
            <a:schemeClr val="accent5">
              <a:hueOff val="-945288"/>
              <a:satOff val="-11016"/>
              <a:lumOff val="-1978"/>
              <a:alphaOff val="0"/>
            </a:schemeClr>
          </a:lnRef>
          <a:fillRef idx="3">
            <a:schemeClr val="accent5">
              <a:hueOff val="-945288"/>
              <a:satOff val="-11016"/>
              <a:lumOff val="-1978"/>
              <a:alphaOff val="0"/>
            </a:schemeClr>
          </a:fillRef>
          <a:effectRef idx="2">
            <a:schemeClr val="accent5">
              <a:hueOff val="-945288"/>
              <a:satOff val="-11016"/>
              <a:lumOff val="-1978"/>
              <a:alphaOff val="0"/>
            </a:schemeClr>
          </a:effectRef>
          <a:fontRef idx="minor">
            <a:schemeClr val="lt1"/>
          </a:fontRef>
        </p:style>
      </p:sp>
      <p:sp>
        <p:nvSpPr>
          <p:cNvPr id="17" name="Oval 16"/>
          <p:cNvSpPr/>
          <p:nvPr/>
        </p:nvSpPr>
        <p:spPr>
          <a:xfrm>
            <a:off x="6459368" y="1596572"/>
            <a:ext cx="74810" cy="74810"/>
          </a:xfrm>
          <a:prstGeom prst="ellipse">
            <a:avLst/>
          </a:prstGeom>
          <a:scene3d>
            <a:camera prst="orthographicFront"/>
            <a:lightRig rig="flat" dir="t"/>
          </a:scene3d>
          <a:sp3d prstMaterial="plastic">
            <a:bevelT w="120900" h="88900"/>
            <a:bevelB w="88900" h="31750" prst="angle"/>
          </a:sp3d>
        </p:spPr>
        <p:style>
          <a:lnRef idx="1">
            <a:schemeClr val="accent5">
              <a:hueOff val="-1031223"/>
              <a:satOff val="-12017"/>
              <a:lumOff val="-2158"/>
              <a:alphaOff val="0"/>
            </a:schemeClr>
          </a:lnRef>
          <a:fillRef idx="3">
            <a:schemeClr val="accent5">
              <a:hueOff val="-1031223"/>
              <a:satOff val="-12017"/>
              <a:lumOff val="-2158"/>
              <a:alphaOff val="0"/>
            </a:schemeClr>
          </a:fillRef>
          <a:effectRef idx="2">
            <a:schemeClr val="accent5">
              <a:hueOff val="-1031223"/>
              <a:satOff val="-12017"/>
              <a:lumOff val="-2158"/>
              <a:alphaOff val="0"/>
            </a:schemeClr>
          </a:effectRef>
          <a:fontRef idx="minor">
            <a:schemeClr val="lt1"/>
          </a:fontRef>
        </p:style>
      </p:sp>
      <p:sp>
        <p:nvSpPr>
          <p:cNvPr id="18" name="Freeform 17"/>
          <p:cNvSpPr/>
          <p:nvPr/>
        </p:nvSpPr>
        <p:spPr>
          <a:xfrm>
            <a:off x="2208785" y="5029617"/>
            <a:ext cx="7800922" cy="1298938"/>
          </a:xfrm>
          <a:custGeom>
            <a:avLst/>
            <a:gdLst>
              <a:gd name="connsiteX0" fmla="*/ 0 w 7798891"/>
              <a:gd name="connsiteY0" fmla="*/ 216438 h 1298600"/>
              <a:gd name="connsiteX1" fmla="*/ 216438 w 7798891"/>
              <a:gd name="connsiteY1" fmla="*/ 0 h 1298600"/>
              <a:gd name="connsiteX2" fmla="*/ 7582453 w 7798891"/>
              <a:gd name="connsiteY2" fmla="*/ 0 h 1298600"/>
              <a:gd name="connsiteX3" fmla="*/ 7798891 w 7798891"/>
              <a:gd name="connsiteY3" fmla="*/ 216438 h 1298600"/>
              <a:gd name="connsiteX4" fmla="*/ 7798891 w 7798891"/>
              <a:gd name="connsiteY4" fmla="*/ 1082162 h 1298600"/>
              <a:gd name="connsiteX5" fmla="*/ 7582453 w 7798891"/>
              <a:gd name="connsiteY5" fmla="*/ 1298600 h 1298600"/>
              <a:gd name="connsiteX6" fmla="*/ 216438 w 7798891"/>
              <a:gd name="connsiteY6" fmla="*/ 1298600 h 1298600"/>
              <a:gd name="connsiteX7" fmla="*/ 0 w 7798891"/>
              <a:gd name="connsiteY7" fmla="*/ 1082162 h 1298600"/>
              <a:gd name="connsiteX8" fmla="*/ 0 w 7798891"/>
              <a:gd name="connsiteY8" fmla="*/ 216438 h 129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8891" h="1298600">
                <a:moveTo>
                  <a:pt x="0" y="216438"/>
                </a:moveTo>
                <a:cubicBezTo>
                  <a:pt x="0" y="96903"/>
                  <a:pt x="96903" y="0"/>
                  <a:pt x="216438" y="0"/>
                </a:cubicBezTo>
                <a:lnTo>
                  <a:pt x="7582453" y="0"/>
                </a:lnTo>
                <a:cubicBezTo>
                  <a:pt x="7701988" y="0"/>
                  <a:pt x="7798891" y="96903"/>
                  <a:pt x="7798891" y="216438"/>
                </a:cubicBezTo>
                <a:lnTo>
                  <a:pt x="7798891" y="1082162"/>
                </a:lnTo>
                <a:cubicBezTo>
                  <a:pt x="7798891" y="1201697"/>
                  <a:pt x="7701988" y="1298600"/>
                  <a:pt x="7582453" y="1298600"/>
                </a:cubicBezTo>
                <a:lnTo>
                  <a:pt x="216438" y="1298600"/>
                </a:lnTo>
                <a:cubicBezTo>
                  <a:pt x="96903" y="1298600"/>
                  <a:pt x="0" y="1201697"/>
                  <a:pt x="0" y="1082162"/>
                </a:cubicBezTo>
                <a:lnTo>
                  <a:pt x="0" y="216438"/>
                </a:lnTo>
                <a:close/>
              </a:path>
            </a:pathLst>
          </a:custGeom>
          <a:solidFill>
            <a:srgbClr val="D4B465"/>
          </a:solidFill>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txBody>
          <a:bodyPr spcFirstLastPara="0" vert="horz" wrap="square" lIns="404287" tIns="185360" rIns="185360" bIns="185360" numCol="1" spcCol="1270" anchor="ctr" anchorCtr="0">
            <a:noAutofit/>
          </a:bodyPr>
          <a:lstStyle/>
          <a:p>
            <a:pPr defTabSz="1422827">
              <a:lnSpc>
                <a:spcPct val="90000"/>
              </a:lnSpc>
              <a:spcBef>
                <a:spcPct val="0"/>
              </a:spcBef>
              <a:spcAft>
                <a:spcPct val="35000"/>
              </a:spcAft>
            </a:pPr>
            <a:r>
              <a:rPr lang="en-BZ" sz="3201" b="1" dirty="0" err="1">
                <a:solidFill>
                  <a:schemeClr val="tx1"/>
                </a:solidFill>
                <a:latin typeface="Calibri" panose="020F0502020204030204" pitchFamily="34" charset="0"/>
                <a:cs typeface="Calibri" panose="020F0502020204030204" pitchFamily="34" charset="0"/>
              </a:rPr>
              <a:t>mẹ</a:t>
            </a:r>
            <a:r>
              <a:rPr lang="en-BZ" sz="3201" b="1" dirty="0">
                <a:solidFill>
                  <a:schemeClr val="tx1"/>
                </a:solidFill>
                <a:latin typeface="Calibri" panose="020F0502020204030204" pitchFamily="34" charset="0"/>
                <a:cs typeface="Calibri" panose="020F0502020204030204" pitchFamily="34" charset="0"/>
              </a:rPr>
              <a:t> </a:t>
            </a:r>
            <a:r>
              <a:rPr lang="en-BZ" sz="3201" b="1" dirty="0" err="1">
                <a:solidFill>
                  <a:schemeClr val="tx1"/>
                </a:solidFill>
                <a:latin typeface="Calibri" panose="020F0502020204030204" pitchFamily="34" charset="0"/>
                <a:cs typeface="Calibri" panose="020F0502020204030204" pitchFamily="34" charset="0"/>
              </a:rPr>
              <a:t>tôi</a:t>
            </a:r>
            <a:r>
              <a:rPr lang="en-BZ" sz="3201" b="1" dirty="0">
                <a:solidFill>
                  <a:schemeClr val="tx1"/>
                </a:solidFill>
                <a:latin typeface="Calibri" panose="020F0502020204030204" pitchFamily="34" charset="0"/>
                <a:cs typeface="Calibri" panose="020F0502020204030204" pitchFamily="34" charset="0"/>
              </a:rPr>
              <a:t>, </a:t>
            </a:r>
            <a:r>
              <a:rPr lang="en-BZ" sz="3201" b="1" dirty="0" err="1">
                <a:solidFill>
                  <a:schemeClr val="tx1"/>
                </a:solidFill>
                <a:latin typeface="Calibri" panose="020F0502020204030204" pitchFamily="34" charset="0"/>
                <a:cs typeface="Calibri" panose="020F0502020204030204" pitchFamily="34" charset="0"/>
              </a:rPr>
              <a:t>cái</a:t>
            </a:r>
            <a:r>
              <a:rPr lang="en-BZ" sz="3201" b="1" dirty="0">
                <a:solidFill>
                  <a:schemeClr val="tx1"/>
                </a:solidFill>
                <a:latin typeface="Calibri" panose="020F0502020204030204" pitchFamily="34" charset="0"/>
                <a:cs typeface="Calibri" panose="020F0502020204030204" pitchFamily="34" charset="0"/>
              </a:rPr>
              <a:t> </a:t>
            </a:r>
            <a:r>
              <a:rPr lang="en-BZ" sz="3201" b="1" dirty="0" err="1">
                <a:solidFill>
                  <a:schemeClr val="tx1"/>
                </a:solidFill>
                <a:latin typeface="Calibri" panose="020F0502020204030204" pitchFamily="34" charset="0"/>
                <a:cs typeface="Calibri" panose="020F0502020204030204" pitchFamily="34" charset="0"/>
              </a:rPr>
              <a:t>cửa</a:t>
            </a:r>
            <a:r>
              <a:rPr lang="en-BZ" sz="3201" b="1" dirty="0">
                <a:solidFill>
                  <a:schemeClr val="tx1"/>
                </a:solidFill>
                <a:latin typeface="Calibri" panose="020F0502020204030204" pitchFamily="34" charset="0"/>
                <a:cs typeface="Calibri" panose="020F0502020204030204" pitchFamily="34" charset="0"/>
              </a:rPr>
              <a:t> </a:t>
            </a:r>
            <a:r>
              <a:rPr lang="en-BZ" sz="3201" b="1" dirty="0" err="1">
                <a:solidFill>
                  <a:schemeClr val="tx1"/>
                </a:solidFill>
                <a:latin typeface="Calibri" panose="020F0502020204030204" pitchFamily="34" charset="0"/>
                <a:cs typeface="Calibri" panose="020F0502020204030204" pitchFamily="34" charset="0"/>
              </a:rPr>
              <a:t>sổ</a:t>
            </a:r>
            <a:r>
              <a:rPr lang="en-BZ" sz="3201" b="1" dirty="0">
                <a:solidFill>
                  <a:schemeClr val="tx1"/>
                </a:solidFill>
                <a:latin typeface="Calibri" panose="020F0502020204030204" pitchFamily="34" charset="0"/>
                <a:cs typeface="Calibri" panose="020F0502020204030204" pitchFamily="34" charset="0"/>
              </a:rPr>
              <a:t>, </a:t>
            </a:r>
            <a:r>
              <a:rPr lang="en-BZ" sz="3201" b="1" dirty="0" err="1">
                <a:solidFill>
                  <a:schemeClr val="tx1"/>
                </a:solidFill>
                <a:latin typeface="Calibri" panose="020F0502020204030204" pitchFamily="34" charset="0"/>
                <a:cs typeface="Calibri" panose="020F0502020204030204" pitchFamily="34" charset="0"/>
              </a:rPr>
              <a:t>hoặc</a:t>
            </a:r>
            <a:r>
              <a:rPr lang="en-BZ" sz="3201" b="1" dirty="0">
                <a:solidFill>
                  <a:schemeClr val="tx1"/>
                </a:solidFill>
                <a:latin typeface="Calibri" panose="020F0502020204030204" pitchFamily="34" charset="0"/>
                <a:cs typeface="Calibri" panose="020F0502020204030204" pitchFamily="34" charset="0"/>
              </a:rPr>
              <a:t> </a:t>
            </a:r>
            <a:r>
              <a:rPr lang="en-BZ" sz="3201" b="1" dirty="0" err="1">
                <a:solidFill>
                  <a:schemeClr val="tx1"/>
                </a:solidFill>
                <a:latin typeface="Calibri" panose="020F0502020204030204" pitchFamily="34" charset="0"/>
                <a:cs typeface="Calibri" panose="020F0502020204030204" pitchFamily="34" charset="0"/>
              </a:rPr>
              <a:t>những</a:t>
            </a:r>
            <a:r>
              <a:rPr lang="en-BZ" sz="3201" b="1" dirty="0">
                <a:solidFill>
                  <a:schemeClr val="tx1"/>
                </a:solidFill>
                <a:latin typeface="Calibri" panose="020F0502020204030204" pitchFamily="34" charset="0"/>
                <a:cs typeface="Calibri" panose="020F0502020204030204" pitchFamily="34" charset="0"/>
              </a:rPr>
              <a:t> </a:t>
            </a:r>
            <a:r>
              <a:rPr lang="en-BZ" sz="3201" b="1" dirty="0" err="1">
                <a:solidFill>
                  <a:schemeClr val="tx1"/>
                </a:solidFill>
                <a:latin typeface="Calibri" panose="020F0502020204030204" pitchFamily="34" charset="0"/>
                <a:cs typeface="Calibri" panose="020F0502020204030204" pitchFamily="34" charset="0"/>
              </a:rPr>
              <a:t>ngôi</a:t>
            </a:r>
            <a:r>
              <a:rPr lang="en-BZ" sz="3201" b="1" dirty="0">
                <a:solidFill>
                  <a:schemeClr val="tx1"/>
                </a:solidFill>
                <a:latin typeface="Calibri" panose="020F0502020204030204" pitchFamily="34" charset="0"/>
                <a:cs typeface="Calibri" panose="020F0502020204030204" pitchFamily="34" charset="0"/>
              </a:rPr>
              <a:t> </a:t>
            </a:r>
            <a:r>
              <a:rPr lang="en-BZ" sz="3201" b="1" dirty="0" err="1">
                <a:solidFill>
                  <a:schemeClr val="tx1"/>
                </a:solidFill>
                <a:latin typeface="Calibri" panose="020F0502020204030204" pitchFamily="34" charset="0"/>
                <a:cs typeface="Calibri" panose="020F0502020204030204" pitchFamily="34" charset="0"/>
              </a:rPr>
              <a:t>sao</a:t>
            </a:r>
            <a:r>
              <a:rPr lang="en-BZ" sz="3201" b="1" dirty="0">
                <a:solidFill>
                  <a:schemeClr val="tx1"/>
                </a:solidFill>
                <a:latin typeface="Calibri" panose="020F0502020204030204" pitchFamily="34" charset="0"/>
                <a:cs typeface="Calibri" panose="020F0502020204030204" pitchFamily="34" charset="0"/>
              </a:rPr>
              <a:t> to </a:t>
            </a:r>
            <a:r>
              <a:rPr lang="en-BZ" sz="3201" b="1" dirty="0" err="1">
                <a:solidFill>
                  <a:schemeClr val="tx1"/>
                </a:solidFill>
                <a:latin typeface="Calibri" panose="020F0502020204030204" pitchFamily="34" charset="0"/>
                <a:cs typeface="Calibri" panose="020F0502020204030204" pitchFamily="34" charset="0"/>
              </a:rPr>
              <a:t>trên</a:t>
            </a:r>
            <a:r>
              <a:rPr lang="en-BZ" sz="3201" b="1" dirty="0">
                <a:solidFill>
                  <a:schemeClr val="tx1"/>
                </a:solidFill>
                <a:latin typeface="Calibri" panose="020F0502020204030204" pitchFamily="34" charset="0"/>
                <a:cs typeface="Calibri" panose="020F0502020204030204" pitchFamily="34" charset="0"/>
              </a:rPr>
              <a:t> </a:t>
            </a:r>
            <a:r>
              <a:rPr lang="en-BZ" sz="3201" b="1" dirty="0" err="1">
                <a:solidFill>
                  <a:schemeClr val="tx1"/>
                </a:solidFill>
                <a:latin typeface="Calibri" panose="020F0502020204030204" pitchFamily="34" charset="0"/>
                <a:cs typeface="Calibri" panose="020F0502020204030204" pitchFamily="34" charset="0"/>
              </a:rPr>
              <a:t>bầu</a:t>
            </a:r>
            <a:r>
              <a:rPr lang="en-BZ" sz="3201" b="1" dirty="0">
                <a:solidFill>
                  <a:schemeClr val="tx1"/>
                </a:solidFill>
                <a:latin typeface="Calibri" panose="020F0502020204030204" pitchFamily="34" charset="0"/>
                <a:cs typeface="Calibri" panose="020F0502020204030204" pitchFamily="34" charset="0"/>
              </a:rPr>
              <a:t> </a:t>
            </a:r>
            <a:r>
              <a:rPr lang="en-BZ" sz="3201" b="1" dirty="0" err="1">
                <a:solidFill>
                  <a:schemeClr val="tx1"/>
                </a:solidFill>
                <a:latin typeface="Calibri" panose="020F0502020204030204" pitchFamily="34" charset="0"/>
                <a:cs typeface="Calibri" panose="020F0502020204030204" pitchFamily="34" charset="0"/>
              </a:rPr>
              <a:t>trời</a:t>
            </a:r>
            <a:r>
              <a:rPr lang="en-BZ" sz="3201" b="1" dirty="0">
                <a:solidFill>
                  <a:schemeClr val="tx1"/>
                </a:solidFill>
                <a:latin typeface="Calibri" panose="020F0502020204030204" pitchFamily="34" charset="0"/>
                <a:cs typeface="Calibri" panose="020F0502020204030204" pitchFamily="34" charset="0"/>
              </a:rPr>
              <a:t> </a:t>
            </a:r>
            <a:r>
              <a:rPr lang="en-BZ" sz="3201" b="1" dirty="0" err="1">
                <a:solidFill>
                  <a:schemeClr val="tx1"/>
                </a:solidFill>
                <a:latin typeface="Calibri" panose="020F0502020204030204" pitchFamily="34" charset="0"/>
                <a:cs typeface="Calibri" panose="020F0502020204030204" pitchFamily="34" charset="0"/>
              </a:rPr>
              <a:t>thành</a:t>
            </a:r>
            <a:r>
              <a:rPr lang="en-BZ" sz="3201" b="1" dirty="0">
                <a:solidFill>
                  <a:schemeClr val="tx1"/>
                </a:solidFill>
                <a:latin typeface="Calibri" panose="020F0502020204030204" pitchFamily="34" charset="0"/>
                <a:cs typeface="Calibri" panose="020F0502020204030204" pitchFamily="34" charset="0"/>
              </a:rPr>
              <a:t> </a:t>
            </a:r>
            <a:r>
              <a:rPr lang="en-BZ" sz="3201" b="1" dirty="0" err="1">
                <a:solidFill>
                  <a:schemeClr val="tx1"/>
                </a:solidFill>
                <a:latin typeface="Calibri" panose="020F0502020204030204" pitchFamily="34" charset="0"/>
                <a:cs typeface="Calibri" panose="020F0502020204030204" pitchFamily="34" charset="0"/>
              </a:rPr>
              <a:t>phố</a:t>
            </a:r>
            <a:r>
              <a:rPr lang="en-BZ" sz="3201" b="1" dirty="0">
                <a:solidFill>
                  <a:schemeClr val="tx1"/>
                </a:solidFill>
                <a:latin typeface="Calibri" panose="020F0502020204030204" pitchFamily="34" charset="0"/>
                <a:cs typeface="Calibri" panose="020F0502020204030204" pitchFamily="34" charset="0"/>
              </a:rPr>
              <a:t>.</a:t>
            </a:r>
            <a:endParaRPr lang="en-US" sz="3201" b="1" dirty="0">
              <a:solidFill>
                <a:schemeClr val="tx1"/>
              </a:solidFill>
              <a:latin typeface="Calibri" panose="020F0502020204030204" pitchFamily="34" charset="0"/>
              <a:cs typeface="Calibri" panose="020F0502020204030204" pitchFamily="34" charset="0"/>
            </a:endParaRPr>
          </a:p>
        </p:txBody>
      </p:sp>
      <p:sp>
        <p:nvSpPr>
          <p:cNvPr id="19" name="Oval 18"/>
          <p:cNvSpPr/>
          <p:nvPr/>
        </p:nvSpPr>
        <p:spPr>
          <a:xfrm>
            <a:off x="760610" y="4913685"/>
            <a:ext cx="1642293" cy="1356555"/>
          </a:xfrm>
          <a:prstGeom prst="ellipse">
            <a:avLst/>
          </a:prstGeom>
          <a:blipFill>
            <a:blip r:embed="rId5">
              <a:extLst>
                <a:ext uri="{28A0092B-C50C-407E-A947-70E740481C1C}">
                  <a14:useLocalDpi xmlns:a14="http://schemas.microsoft.com/office/drawing/2010/main" val="0"/>
                </a:ext>
              </a:extLst>
            </a:blip>
            <a:srcRect/>
            <a:stretch>
              <a:fillRect l="-51000" r="-51000"/>
            </a:stretch>
          </a:blipFill>
          <a:ln w="38100">
            <a:solidFill>
              <a:schemeClr val="bg1"/>
            </a:solidFill>
          </a:ln>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5">
              <a:tint val="50000"/>
              <a:hueOff val="0"/>
              <a:satOff val="0"/>
              <a:lumOff val="0"/>
              <a:alphaOff val="0"/>
            </a:schemeClr>
          </a:effectRef>
          <a:fontRef idx="minor">
            <a:schemeClr val="lt1">
              <a:hueOff val="0"/>
              <a:satOff val="0"/>
              <a:lumOff val="0"/>
              <a:alphaOff val="0"/>
            </a:schemeClr>
          </a:fontRef>
        </p:style>
      </p:sp>
      <p:sp>
        <p:nvSpPr>
          <p:cNvPr id="20" name="Freeform 19"/>
          <p:cNvSpPr/>
          <p:nvPr/>
        </p:nvSpPr>
        <p:spPr>
          <a:xfrm>
            <a:off x="2804413" y="3580502"/>
            <a:ext cx="7800922" cy="1280013"/>
          </a:xfrm>
          <a:custGeom>
            <a:avLst/>
            <a:gdLst>
              <a:gd name="connsiteX0" fmla="*/ 0 w 7798891"/>
              <a:gd name="connsiteY0" fmla="*/ 213284 h 1279680"/>
              <a:gd name="connsiteX1" fmla="*/ 213284 w 7798891"/>
              <a:gd name="connsiteY1" fmla="*/ 0 h 1279680"/>
              <a:gd name="connsiteX2" fmla="*/ 7585607 w 7798891"/>
              <a:gd name="connsiteY2" fmla="*/ 0 h 1279680"/>
              <a:gd name="connsiteX3" fmla="*/ 7798891 w 7798891"/>
              <a:gd name="connsiteY3" fmla="*/ 213284 h 1279680"/>
              <a:gd name="connsiteX4" fmla="*/ 7798891 w 7798891"/>
              <a:gd name="connsiteY4" fmla="*/ 1066396 h 1279680"/>
              <a:gd name="connsiteX5" fmla="*/ 7585607 w 7798891"/>
              <a:gd name="connsiteY5" fmla="*/ 1279680 h 1279680"/>
              <a:gd name="connsiteX6" fmla="*/ 213284 w 7798891"/>
              <a:gd name="connsiteY6" fmla="*/ 1279680 h 1279680"/>
              <a:gd name="connsiteX7" fmla="*/ 0 w 7798891"/>
              <a:gd name="connsiteY7" fmla="*/ 1066396 h 1279680"/>
              <a:gd name="connsiteX8" fmla="*/ 0 w 7798891"/>
              <a:gd name="connsiteY8" fmla="*/ 213284 h 1279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8891" h="1279680">
                <a:moveTo>
                  <a:pt x="0" y="213284"/>
                </a:moveTo>
                <a:cubicBezTo>
                  <a:pt x="0" y="95490"/>
                  <a:pt x="95490" y="0"/>
                  <a:pt x="213284" y="0"/>
                </a:cubicBezTo>
                <a:lnTo>
                  <a:pt x="7585607" y="0"/>
                </a:lnTo>
                <a:cubicBezTo>
                  <a:pt x="7703401" y="0"/>
                  <a:pt x="7798891" y="95490"/>
                  <a:pt x="7798891" y="213284"/>
                </a:cubicBezTo>
                <a:lnTo>
                  <a:pt x="7798891" y="1066396"/>
                </a:lnTo>
                <a:cubicBezTo>
                  <a:pt x="7798891" y="1184190"/>
                  <a:pt x="7703401" y="1279680"/>
                  <a:pt x="7585607" y="1279680"/>
                </a:cubicBezTo>
                <a:lnTo>
                  <a:pt x="213284" y="1279680"/>
                </a:lnTo>
                <a:cubicBezTo>
                  <a:pt x="95490" y="1279680"/>
                  <a:pt x="0" y="1184190"/>
                  <a:pt x="0" y="1066396"/>
                </a:cubicBezTo>
                <a:lnTo>
                  <a:pt x="0" y="213284"/>
                </a:lnTo>
                <a:close/>
              </a:path>
            </a:pathLst>
          </a:custGeom>
          <a:solidFill>
            <a:srgbClr val="D4B465"/>
          </a:solidFill>
        </p:spPr>
        <p:style>
          <a:lnRef idx="0">
            <a:schemeClr val="lt1">
              <a:hueOff val="0"/>
              <a:satOff val="0"/>
              <a:lumOff val="0"/>
              <a:alphaOff val="0"/>
            </a:schemeClr>
          </a:lnRef>
          <a:fillRef idx="3">
            <a:scrgbClr r="0" g="0" b="0"/>
          </a:fillRef>
          <a:effectRef idx="2">
            <a:schemeClr val="accent5">
              <a:hueOff val="-343741"/>
              <a:satOff val="-4006"/>
              <a:lumOff val="-719"/>
              <a:alphaOff val="0"/>
            </a:schemeClr>
          </a:effectRef>
          <a:fontRef idx="minor">
            <a:schemeClr val="lt1"/>
          </a:fontRef>
        </p:style>
        <p:txBody>
          <a:bodyPr spcFirstLastPara="0" vert="horz" wrap="square" lIns="403364" tIns="184437" rIns="184437" bIns="184437" numCol="1" spcCol="1270" anchor="ctr" anchorCtr="0">
            <a:noAutofit/>
          </a:bodyPr>
          <a:lstStyle/>
          <a:p>
            <a:pPr defTabSz="1422827">
              <a:lnSpc>
                <a:spcPct val="90000"/>
              </a:lnSpc>
              <a:spcBef>
                <a:spcPct val="0"/>
              </a:spcBef>
              <a:spcAft>
                <a:spcPct val="35000"/>
              </a:spcAft>
            </a:pPr>
            <a:r>
              <a:rPr lang="en-BZ" sz="3201" b="1" dirty="0" err="1">
                <a:solidFill>
                  <a:schemeClr val="tx1"/>
                </a:solidFill>
                <a:latin typeface="Calibri" panose="020F0502020204030204" pitchFamily="34" charset="0"/>
                <a:cs typeface="Calibri" panose="020F0502020204030204" pitchFamily="34" charset="0"/>
              </a:rPr>
              <a:t>cây</a:t>
            </a:r>
            <a:r>
              <a:rPr lang="en-BZ" sz="3201" b="1" dirty="0">
                <a:solidFill>
                  <a:schemeClr val="tx1"/>
                </a:solidFill>
                <a:latin typeface="Calibri" panose="020F0502020204030204" pitchFamily="34" charset="0"/>
                <a:cs typeface="Calibri" panose="020F0502020204030204" pitchFamily="34" charset="0"/>
              </a:rPr>
              <a:t>, </a:t>
            </a:r>
            <a:r>
              <a:rPr lang="en-BZ" sz="3201" b="1" dirty="0" err="1">
                <a:solidFill>
                  <a:schemeClr val="tx1"/>
                </a:solidFill>
                <a:latin typeface="Calibri" panose="020F0502020204030204" pitchFamily="34" charset="0"/>
                <a:cs typeface="Calibri" panose="020F0502020204030204" pitchFamily="34" charset="0"/>
              </a:rPr>
              <a:t>hoặc</a:t>
            </a:r>
            <a:r>
              <a:rPr lang="en-BZ" sz="3201" b="1" dirty="0">
                <a:solidFill>
                  <a:schemeClr val="tx1"/>
                </a:solidFill>
                <a:latin typeface="Calibri" panose="020F0502020204030204" pitchFamily="34" charset="0"/>
                <a:cs typeface="Calibri" panose="020F0502020204030204" pitchFamily="34" charset="0"/>
              </a:rPr>
              <a:t> </a:t>
            </a:r>
            <a:r>
              <a:rPr lang="en-BZ" sz="3201" b="1" dirty="0" err="1">
                <a:solidFill>
                  <a:schemeClr val="tx1"/>
                </a:solidFill>
                <a:latin typeface="Calibri" panose="020F0502020204030204" pitchFamily="34" charset="0"/>
                <a:cs typeface="Calibri" panose="020F0502020204030204" pitchFamily="34" charset="0"/>
              </a:rPr>
              <a:t>là</a:t>
            </a:r>
            <a:r>
              <a:rPr lang="en-BZ" sz="3201" b="1" dirty="0">
                <a:solidFill>
                  <a:schemeClr val="tx1"/>
                </a:solidFill>
                <a:latin typeface="Calibri" panose="020F0502020204030204" pitchFamily="34" charset="0"/>
                <a:cs typeface="Calibri" panose="020F0502020204030204" pitchFamily="34" charset="0"/>
              </a:rPr>
              <a:t> </a:t>
            </a:r>
            <a:r>
              <a:rPr lang="en-BZ" sz="3201" b="1" dirty="0" err="1">
                <a:solidFill>
                  <a:schemeClr val="tx1"/>
                </a:solidFill>
                <a:latin typeface="Calibri" panose="020F0502020204030204" pitchFamily="34" charset="0"/>
                <a:cs typeface="Calibri" panose="020F0502020204030204" pitchFamily="34" charset="0"/>
              </a:rPr>
              <a:t>cái</a:t>
            </a:r>
            <a:r>
              <a:rPr lang="en-BZ" sz="3201" b="1" dirty="0">
                <a:solidFill>
                  <a:schemeClr val="tx1"/>
                </a:solidFill>
                <a:latin typeface="Calibri" panose="020F0502020204030204" pitchFamily="34" charset="0"/>
                <a:cs typeface="Calibri" panose="020F0502020204030204" pitchFamily="34" charset="0"/>
              </a:rPr>
              <a:t> </a:t>
            </a:r>
            <a:r>
              <a:rPr lang="en-BZ" sz="3201" b="1" dirty="0" err="1">
                <a:solidFill>
                  <a:schemeClr val="tx1"/>
                </a:solidFill>
                <a:latin typeface="Calibri" panose="020F0502020204030204" pitchFamily="34" charset="0"/>
                <a:cs typeface="Calibri" panose="020F0502020204030204" pitchFamily="34" charset="0"/>
              </a:rPr>
              <a:t>vòm</a:t>
            </a:r>
            <a:r>
              <a:rPr lang="en-BZ" sz="3201" b="1" dirty="0">
                <a:solidFill>
                  <a:schemeClr val="tx1"/>
                </a:solidFill>
                <a:latin typeface="Calibri" panose="020F0502020204030204" pitchFamily="34" charset="0"/>
                <a:cs typeface="Calibri" panose="020F0502020204030204" pitchFamily="34" charset="0"/>
              </a:rPr>
              <a:t> </a:t>
            </a:r>
            <a:r>
              <a:rPr lang="en-BZ" sz="3201" b="1" dirty="0" err="1">
                <a:solidFill>
                  <a:schemeClr val="tx1"/>
                </a:solidFill>
                <a:latin typeface="Calibri" panose="020F0502020204030204" pitchFamily="34" charset="0"/>
                <a:cs typeface="Calibri" panose="020F0502020204030204" pitchFamily="34" charset="0"/>
              </a:rPr>
              <a:t>tròn</a:t>
            </a:r>
            <a:r>
              <a:rPr lang="en-BZ" sz="3201" b="1" dirty="0">
                <a:solidFill>
                  <a:schemeClr val="tx1"/>
                </a:solidFill>
                <a:latin typeface="Calibri" panose="020F0502020204030204" pitchFamily="34" charset="0"/>
                <a:cs typeface="Calibri" panose="020F0502020204030204" pitchFamily="34" charset="0"/>
              </a:rPr>
              <a:t> </a:t>
            </a:r>
            <a:r>
              <a:rPr lang="en-BZ" sz="3201" b="1" dirty="0" err="1">
                <a:solidFill>
                  <a:schemeClr val="tx1"/>
                </a:solidFill>
                <a:latin typeface="Calibri" panose="020F0502020204030204" pitchFamily="34" charset="0"/>
                <a:cs typeface="Calibri" panose="020F0502020204030204" pitchFamily="34" charset="0"/>
              </a:rPr>
              <a:t>của</a:t>
            </a:r>
            <a:r>
              <a:rPr lang="en-BZ" sz="3201" b="1" dirty="0">
                <a:solidFill>
                  <a:schemeClr val="tx1"/>
                </a:solidFill>
                <a:latin typeface="Calibri" panose="020F0502020204030204" pitchFamily="34" charset="0"/>
                <a:cs typeface="Calibri" panose="020F0502020204030204" pitchFamily="34" charset="0"/>
              </a:rPr>
              <a:t> </a:t>
            </a:r>
            <a:r>
              <a:rPr lang="en-BZ" sz="3201" b="1" dirty="0" err="1">
                <a:solidFill>
                  <a:schemeClr val="tx1"/>
                </a:solidFill>
                <a:latin typeface="Calibri" panose="020F0502020204030204" pitchFamily="34" charset="0"/>
                <a:cs typeface="Calibri" panose="020F0502020204030204" pitchFamily="34" charset="0"/>
              </a:rPr>
              <a:t>nhà</a:t>
            </a:r>
            <a:r>
              <a:rPr lang="en-BZ" sz="3201" b="1" dirty="0">
                <a:solidFill>
                  <a:schemeClr val="tx1"/>
                </a:solidFill>
                <a:latin typeface="Calibri" panose="020F0502020204030204" pitchFamily="34" charset="0"/>
                <a:cs typeface="Calibri" panose="020F0502020204030204" pitchFamily="34" charset="0"/>
              </a:rPr>
              <a:t> </a:t>
            </a:r>
            <a:r>
              <a:rPr lang="en-BZ" sz="3201" b="1" dirty="0" err="1">
                <a:solidFill>
                  <a:schemeClr val="tx1"/>
                </a:solidFill>
                <a:latin typeface="Calibri" panose="020F0502020204030204" pitchFamily="34" charset="0"/>
                <a:cs typeface="Calibri" panose="020F0502020204030204" pitchFamily="34" charset="0"/>
              </a:rPr>
              <a:t>hát</a:t>
            </a:r>
            <a:r>
              <a:rPr lang="en-BZ" sz="3201" b="1" dirty="0">
                <a:solidFill>
                  <a:schemeClr val="tx1"/>
                </a:solidFill>
                <a:latin typeface="Calibri" panose="020F0502020204030204" pitchFamily="34" charset="0"/>
                <a:cs typeface="Calibri" panose="020F0502020204030204" pitchFamily="34" charset="0"/>
              </a:rPr>
              <a:t>, </a:t>
            </a:r>
            <a:r>
              <a:rPr lang="en-BZ" sz="3201" b="1" dirty="0" err="1">
                <a:solidFill>
                  <a:schemeClr val="tx1"/>
                </a:solidFill>
                <a:latin typeface="Calibri" panose="020F0502020204030204" pitchFamily="34" charset="0"/>
                <a:cs typeface="Calibri" panose="020F0502020204030204" pitchFamily="34" charset="0"/>
              </a:rPr>
              <a:t>hoặc</a:t>
            </a:r>
            <a:r>
              <a:rPr lang="en-BZ" sz="3201" b="1" dirty="0">
                <a:solidFill>
                  <a:schemeClr val="tx1"/>
                </a:solidFill>
                <a:latin typeface="Calibri" panose="020F0502020204030204" pitchFamily="34" charset="0"/>
                <a:cs typeface="Calibri" panose="020F0502020204030204" pitchFamily="34" charset="0"/>
              </a:rPr>
              <a:t> </a:t>
            </a:r>
            <a:r>
              <a:rPr lang="en-BZ" sz="3201" b="1" dirty="0" err="1">
                <a:solidFill>
                  <a:schemeClr val="tx1"/>
                </a:solidFill>
                <a:latin typeface="Calibri" panose="020F0502020204030204" pitchFamily="34" charset="0"/>
                <a:cs typeface="Calibri" panose="020F0502020204030204" pitchFamily="34" charset="0"/>
              </a:rPr>
              <a:t>bà</a:t>
            </a:r>
            <a:r>
              <a:rPr lang="en-BZ" sz="3201" b="1" dirty="0">
                <a:solidFill>
                  <a:schemeClr val="tx1"/>
                </a:solidFill>
                <a:latin typeface="Calibri" panose="020F0502020204030204" pitchFamily="34" charset="0"/>
                <a:cs typeface="Calibri" panose="020F0502020204030204" pitchFamily="34" charset="0"/>
              </a:rPr>
              <a:t> </a:t>
            </a:r>
            <a:r>
              <a:rPr lang="en-BZ" sz="3201" b="1" dirty="0" err="1">
                <a:solidFill>
                  <a:schemeClr val="tx1"/>
                </a:solidFill>
                <a:latin typeface="Calibri" panose="020F0502020204030204" pitchFamily="34" charset="0"/>
                <a:cs typeface="Calibri" panose="020F0502020204030204" pitchFamily="34" charset="0"/>
              </a:rPr>
              <a:t>bán</a:t>
            </a:r>
            <a:r>
              <a:rPr lang="en-BZ" sz="3201" b="1" dirty="0">
                <a:solidFill>
                  <a:schemeClr val="tx1"/>
                </a:solidFill>
                <a:latin typeface="Calibri" panose="020F0502020204030204" pitchFamily="34" charset="0"/>
                <a:cs typeface="Calibri" panose="020F0502020204030204" pitchFamily="34" charset="0"/>
              </a:rPr>
              <a:t> </a:t>
            </a:r>
            <a:r>
              <a:rPr lang="en-BZ" sz="3201" b="1" dirty="0" err="1">
                <a:solidFill>
                  <a:schemeClr val="tx1"/>
                </a:solidFill>
                <a:latin typeface="Calibri" panose="020F0502020204030204" pitchFamily="34" charset="0"/>
                <a:cs typeface="Calibri" panose="020F0502020204030204" pitchFamily="34" charset="0"/>
              </a:rPr>
              <a:t>kem</a:t>
            </a:r>
            <a:r>
              <a:rPr lang="en-BZ" sz="3201" b="1" dirty="0">
                <a:solidFill>
                  <a:schemeClr val="tx1"/>
                </a:solidFill>
                <a:latin typeface="Calibri" panose="020F0502020204030204" pitchFamily="34" charset="0"/>
                <a:cs typeface="Calibri" panose="020F0502020204030204" pitchFamily="34" charset="0"/>
              </a:rPr>
              <a:t>… </a:t>
            </a:r>
            <a:endParaRPr lang="en-US" sz="3201" b="1" dirty="0">
              <a:solidFill>
                <a:schemeClr val="tx1"/>
              </a:solidFill>
              <a:latin typeface="Calibri" panose="020F0502020204030204" pitchFamily="34" charset="0"/>
              <a:cs typeface="Calibri" panose="020F0502020204030204" pitchFamily="34" charset="0"/>
            </a:endParaRPr>
          </a:p>
        </p:txBody>
      </p:sp>
      <p:sp>
        <p:nvSpPr>
          <p:cNvPr id="21" name="Oval 20"/>
          <p:cNvSpPr/>
          <p:nvPr/>
        </p:nvSpPr>
        <p:spPr>
          <a:xfrm>
            <a:off x="1370372" y="3352777"/>
            <a:ext cx="1508958" cy="1356555"/>
          </a:xfrm>
          <a:prstGeom prst="ellipse">
            <a:avLst/>
          </a:prstGeom>
          <a:blipFill>
            <a:blip r:embed="rId6">
              <a:extLst>
                <a:ext uri="{28A0092B-C50C-407E-A947-70E740481C1C}">
                  <a14:useLocalDpi xmlns:a14="http://schemas.microsoft.com/office/drawing/2010/main" val="0"/>
                </a:ext>
              </a:extLst>
            </a:blip>
            <a:srcRect/>
            <a:stretch>
              <a:fillRect l="-25000" r="-25000"/>
            </a:stretch>
          </a:blipFill>
          <a:ln w="38100">
            <a:solidFill>
              <a:schemeClr val="bg1"/>
            </a:solidFill>
          </a:ln>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5">
              <a:tint val="50000"/>
              <a:hueOff val="-228040"/>
              <a:satOff val="-6284"/>
              <a:lumOff val="-436"/>
              <a:alphaOff val="0"/>
            </a:schemeClr>
          </a:effectRef>
          <a:fontRef idx="minor">
            <a:schemeClr val="lt1">
              <a:hueOff val="0"/>
              <a:satOff val="0"/>
              <a:lumOff val="0"/>
              <a:alphaOff val="0"/>
            </a:schemeClr>
          </a:fontRef>
        </p:style>
      </p:sp>
      <p:sp>
        <p:nvSpPr>
          <p:cNvPr id="22" name="Freeform 21"/>
          <p:cNvSpPr/>
          <p:nvPr/>
        </p:nvSpPr>
        <p:spPr>
          <a:xfrm>
            <a:off x="3352089" y="2117541"/>
            <a:ext cx="7765412" cy="1311459"/>
          </a:xfrm>
          <a:custGeom>
            <a:avLst/>
            <a:gdLst>
              <a:gd name="connsiteX0" fmla="*/ 0 w 7763390"/>
              <a:gd name="connsiteY0" fmla="*/ 218524 h 1311117"/>
              <a:gd name="connsiteX1" fmla="*/ 218524 w 7763390"/>
              <a:gd name="connsiteY1" fmla="*/ 0 h 1311117"/>
              <a:gd name="connsiteX2" fmla="*/ 7544866 w 7763390"/>
              <a:gd name="connsiteY2" fmla="*/ 0 h 1311117"/>
              <a:gd name="connsiteX3" fmla="*/ 7763390 w 7763390"/>
              <a:gd name="connsiteY3" fmla="*/ 218524 h 1311117"/>
              <a:gd name="connsiteX4" fmla="*/ 7763390 w 7763390"/>
              <a:gd name="connsiteY4" fmla="*/ 1092593 h 1311117"/>
              <a:gd name="connsiteX5" fmla="*/ 7544866 w 7763390"/>
              <a:gd name="connsiteY5" fmla="*/ 1311117 h 1311117"/>
              <a:gd name="connsiteX6" fmla="*/ 218524 w 7763390"/>
              <a:gd name="connsiteY6" fmla="*/ 1311117 h 1311117"/>
              <a:gd name="connsiteX7" fmla="*/ 0 w 7763390"/>
              <a:gd name="connsiteY7" fmla="*/ 1092593 h 1311117"/>
              <a:gd name="connsiteX8" fmla="*/ 0 w 7763390"/>
              <a:gd name="connsiteY8" fmla="*/ 218524 h 1311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63390" h="1311117">
                <a:moveTo>
                  <a:pt x="0" y="218524"/>
                </a:moveTo>
                <a:cubicBezTo>
                  <a:pt x="0" y="97837"/>
                  <a:pt x="97837" y="0"/>
                  <a:pt x="218524" y="0"/>
                </a:cubicBezTo>
                <a:lnTo>
                  <a:pt x="7544866" y="0"/>
                </a:lnTo>
                <a:cubicBezTo>
                  <a:pt x="7665553" y="0"/>
                  <a:pt x="7763390" y="97837"/>
                  <a:pt x="7763390" y="218524"/>
                </a:cubicBezTo>
                <a:lnTo>
                  <a:pt x="7763390" y="1092593"/>
                </a:lnTo>
                <a:cubicBezTo>
                  <a:pt x="7763390" y="1213280"/>
                  <a:pt x="7665553" y="1311117"/>
                  <a:pt x="7544866" y="1311117"/>
                </a:cubicBezTo>
                <a:lnTo>
                  <a:pt x="218524" y="1311117"/>
                </a:lnTo>
                <a:cubicBezTo>
                  <a:pt x="97837" y="1311117"/>
                  <a:pt x="0" y="1213280"/>
                  <a:pt x="0" y="1092593"/>
                </a:cubicBezTo>
                <a:lnTo>
                  <a:pt x="0" y="218524"/>
                </a:lnTo>
                <a:close/>
              </a:path>
            </a:pathLst>
          </a:custGeom>
          <a:solidFill>
            <a:srgbClr val="D4B465"/>
          </a:solidFill>
        </p:spPr>
        <p:style>
          <a:lnRef idx="0">
            <a:schemeClr val="lt1">
              <a:hueOff val="0"/>
              <a:satOff val="0"/>
              <a:lumOff val="0"/>
              <a:alphaOff val="0"/>
            </a:schemeClr>
          </a:lnRef>
          <a:fillRef idx="3">
            <a:scrgbClr r="0" g="0" b="0"/>
          </a:fillRef>
          <a:effectRef idx="2">
            <a:schemeClr val="accent5">
              <a:hueOff val="-687482"/>
              <a:satOff val="-8011"/>
              <a:lumOff val="-1439"/>
              <a:alphaOff val="0"/>
            </a:schemeClr>
          </a:effectRef>
          <a:fontRef idx="minor">
            <a:schemeClr val="lt1"/>
          </a:fontRef>
        </p:style>
        <p:txBody>
          <a:bodyPr spcFirstLastPara="0" vert="horz" wrap="square" lIns="404898" tIns="185971" rIns="185971" bIns="185971" numCol="1" spcCol="1270" anchor="ctr" anchorCtr="0">
            <a:noAutofit/>
          </a:bodyPr>
          <a:lstStyle/>
          <a:p>
            <a:pPr defTabSz="1422827">
              <a:lnSpc>
                <a:spcPct val="90000"/>
              </a:lnSpc>
              <a:spcBef>
                <a:spcPct val="0"/>
              </a:spcBef>
              <a:spcAft>
                <a:spcPct val="35000"/>
              </a:spcAft>
            </a:pPr>
            <a:r>
              <a:rPr lang="vi-VN" sz="3201" b="1" dirty="0">
                <a:solidFill>
                  <a:schemeClr val="tx1"/>
                </a:solidFill>
                <a:latin typeface="Calibri" panose="020F0502020204030204" pitchFamily="34" charset="0"/>
                <a:cs typeface="Calibri" panose="020F0502020204030204" pitchFamily="34" charset="0"/>
              </a:rPr>
              <a:t>con đường nhựa ban đêm, sau cơn mưa </a:t>
            </a:r>
            <a:r>
              <a:rPr lang="en-BZ" sz="3201" b="1" dirty="0">
                <a:solidFill>
                  <a:schemeClr val="tx1"/>
                </a:solidFill>
                <a:latin typeface="Calibri" panose="020F0502020204030204" pitchFamily="34" charset="0"/>
                <a:cs typeface="Calibri" panose="020F0502020204030204" pitchFamily="34" charset="0"/>
              </a:rPr>
              <a:t>..</a:t>
            </a:r>
            <a:r>
              <a:rPr lang="vi-VN" sz="3201" b="1" dirty="0">
                <a:solidFill>
                  <a:schemeClr val="tx1"/>
                </a:solidFill>
                <a:latin typeface="Calibri" panose="020F0502020204030204" pitchFamily="34" charset="0"/>
                <a:cs typeface="Calibri" panose="020F0502020204030204" pitchFamily="34" charset="0"/>
              </a:rPr>
              <a:t>lấp loáng ánh đèn điện </a:t>
            </a:r>
            <a:r>
              <a:rPr lang="en-BZ" sz="3201" b="1" dirty="0">
                <a:solidFill>
                  <a:schemeClr val="tx1"/>
                </a:solidFill>
                <a:latin typeface="Calibri" panose="020F0502020204030204" pitchFamily="34" charset="0"/>
                <a:cs typeface="Calibri" panose="020F0502020204030204" pitchFamily="34" charset="0"/>
              </a:rPr>
              <a:t>…</a:t>
            </a:r>
            <a:r>
              <a:rPr lang="vi-VN" sz="3201" b="1" dirty="0">
                <a:solidFill>
                  <a:schemeClr val="tx1"/>
                </a:solidFill>
                <a:latin typeface="Calibri" panose="020F0502020204030204" pitchFamily="34" charset="0"/>
                <a:cs typeface="Calibri" panose="020F0502020204030204" pitchFamily="34" charset="0"/>
              </a:rPr>
              <a:t>như những ngôi sao trong câu chuyện cổ</a:t>
            </a:r>
            <a:r>
              <a:rPr lang="en-BZ" sz="3201" b="1" dirty="0">
                <a:solidFill>
                  <a:schemeClr val="tx1"/>
                </a:solidFill>
                <a:latin typeface="Calibri" panose="020F0502020204030204" pitchFamily="34" charset="0"/>
                <a:cs typeface="Calibri" panose="020F0502020204030204" pitchFamily="34" charset="0"/>
              </a:rPr>
              <a:t> </a:t>
            </a:r>
            <a:r>
              <a:rPr lang="en-BZ" sz="3201" b="1" dirty="0" err="1">
                <a:solidFill>
                  <a:schemeClr val="tx1"/>
                </a:solidFill>
                <a:latin typeface="Calibri" panose="020F0502020204030204" pitchFamily="34" charset="0"/>
                <a:cs typeface="Calibri" panose="020F0502020204030204" pitchFamily="34" charset="0"/>
              </a:rPr>
              <a:t>tích</a:t>
            </a:r>
            <a:r>
              <a:rPr lang="en-BZ" sz="3201" b="1" dirty="0">
                <a:solidFill>
                  <a:schemeClr val="tx1"/>
                </a:solidFill>
                <a:latin typeface="Calibri" panose="020F0502020204030204" pitchFamily="34" charset="0"/>
                <a:cs typeface="Calibri" panose="020F0502020204030204" pitchFamily="34" charset="0"/>
              </a:rPr>
              <a:t>..</a:t>
            </a:r>
            <a:endParaRPr lang="en-US" sz="3201" b="1" dirty="0">
              <a:solidFill>
                <a:schemeClr val="tx1"/>
              </a:solidFill>
              <a:latin typeface="Calibri" panose="020F0502020204030204" pitchFamily="34" charset="0"/>
              <a:cs typeface="Calibri" panose="020F0502020204030204" pitchFamily="34" charset="0"/>
            </a:endParaRPr>
          </a:p>
        </p:txBody>
      </p:sp>
      <p:sp>
        <p:nvSpPr>
          <p:cNvPr id="23" name="Oval 22"/>
          <p:cNvSpPr/>
          <p:nvPr/>
        </p:nvSpPr>
        <p:spPr>
          <a:xfrm>
            <a:off x="1980128" y="1864895"/>
            <a:ext cx="1524393" cy="1356555"/>
          </a:xfrm>
          <a:prstGeom prst="ellipse">
            <a:avLst/>
          </a:prstGeom>
          <a:blipFill>
            <a:blip r:embed="rId7">
              <a:extLst>
                <a:ext uri="{28A0092B-C50C-407E-A947-70E740481C1C}">
                  <a14:useLocalDpi xmlns:a14="http://schemas.microsoft.com/office/drawing/2010/main" val="0"/>
                </a:ext>
              </a:extLst>
            </a:blip>
            <a:srcRect/>
            <a:stretch>
              <a:fillRect t="-16000" b="-16000"/>
            </a:stretch>
          </a:blipFill>
          <a:ln w="38100">
            <a:solidFill>
              <a:schemeClr val="bg1"/>
            </a:solidFill>
          </a:ln>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5">
              <a:tint val="50000"/>
              <a:hueOff val="-456080"/>
              <a:satOff val="-12567"/>
              <a:lumOff val="-871"/>
              <a:alphaOff val="0"/>
            </a:schemeClr>
          </a:effectRef>
          <a:fontRef idx="minor">
            <a:schemeClr val="lt1">
              <a:hueOff val="0"/>
              <a:satOff val="0"/>
              <a:lumOff val="0"/>
              <a:alphaOff val="0"/>
            </a:schemeClr>
          </a:fontRef>
        </p:style>
      </p:sp>
      <p:sp>
        <p:nvSpPr>
          <p:cNvPr id="24" name="Freeform 23"/>
          <p:cNvSpPr/>
          <p:nvPr/>
        </p:nvSpPr>
        <p:spPr>
          <a:xfrm>
            <a:off x="3961850" y="590189"/>
            <a:ext cx="7800922" cy="1375849"/>
          </a:xfrm>
          <a:custGeom>
            <a:avLst/>
            <a:gdLst>
              <a:gd name="connsiteX0" fmla="*/ 0 w 7798891"/>
              <a:gd name="connsiteY0" fmla="*/ 229253 h 1375491"/>
              <a:gd name="connsiteX1" fmla="*/ 229253 w 7798891"/>
              <a:gd name="connsiteY1" fmla="*/ 0 h 1375491"/>
              <a:gd name="connsiteX2" fmla="*/ 7569638 w 7798891"/>
              <a:gd name="connsiteY2" fmla="*/ 0 h 1375491"/>
              <a:gd name="connsiteX3" fmla="*/ 7798891 w 7798891"/>
              <a:gd name="connsiteY3" fmla="*/ 229253 h 1375491"/>
              <a:gd name="connsiteX4" fmla="*/ 7798891 w 7798891"/>
              <a:gd name="connsiteY4" fmla="*/ 1146238 h 1375491"/>
              <a:gd name="connsiteX5" fmla="*/ 7569638 w 7798891"/>
              <a:gd name="connsiteY5" fmla="*/ 1375491 h 1375491"/>
              <a:gd name="connsiteX6" fmla="*/ 229253 w 7798891"/>
              <a:gd name="connsiteY6" fmla="*/ 1375491 h 1375491"/>
              <a:gd name="connsiteX7" fmla="*/ 0 w 7798891"/>
              <a:gd name="connsiteY7" fmla="*/ 1146238 h 1375491"/>
              <a:gd name="connsiteX8" fmla="*/ 0 w 7798891"/>
              <a:gd name="connsiteY8" fmla="*/ 229253 h 137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8891" h="1375491">
                <a:moveTo>
                  <a:pt x="0" y="229253"/>
                </a:moveTo>
                <a:cubicBezTo>
                  <a:pt x="0" y="102640"/>
                  <a:pt x="102640" y="0"/>
                  <a:pt x="229253" y="0"/>
                </a:cubicBezTo>
                <a:lnTo>
                  <a:pt x="7569638" y="0"/>
                </a:lnTo>
                <a:cubicBezTo>
                  <a:pt x="7696251" y="0"/>
                  <a:pt x="7798891" y="102640"/>
                  <a:pt x="7798891" y="229253"/>
                </a:cubicBezTo>
                <a:lnTo>
                  <a:pt x="7798891" y="1146238"/>
                </a:lnTo>
                <a:cubicBezTo>
                  <a:pt x="7798891" y="1272851"/>
                  <a:pt x="7696251" y="1375491"/>
                  <a:pt x="7569638" y="1375491"/>
                </a:cubicBezTo>
                <a:lnTo>
                  <a:pt x="229253" y="1375491"/>
                </a:lnTo>
                <a:cubicBezTo>
                  <a:pt x="102640" y="1375491"/>
                  <a:pt x="0" y="1272851"/>
                  <a:pt x="0" y="1146238"/>
                </a:cubicBezTo>
                <a:lnTo>
                  <a:pt x="0" y="229253"/>
                </a:lnTo>
                <a:close/>
              </a:path>
            </a:pathLst>
          </a:custGeom>
          <a:solidFill>
            <a:srgbClr val="D4B465"/>
          </a:solidFill>
        </p:spPr>
        <p:style>
          <a:lnRef idx="0">
            <a:schemeClr val="lt1">
              <a:hueOff val="0"/>
              <a:satOff val="0"/>
              <a:lumOff val="0"/>
              <a:alphaOff val="0"/>
            </a:schemeClr>
          </a:lnRef>
          <a:fillRef idx="3">
            <a:scrgbClr r="0" g="0" b="0"/>
          </a:fillRef>
          <a:effectRef idx="2">
            <a:schemeClr val="accent5">
              <a:hueOff val="-1031223"/>
              <a:satOff val="-12017"/>
              <a:lumOff val="-2158"/>
              <a:alphaOff val="0"/>
            </a:schemeClr>
          </a:effectRef>
          <a:fontRef idx="minor">
            <a:schemeClr val="lt1"/>
          </a:fontRef>
        </p:style>
        <p:txBody>
          <a:bodyPr spcFirstLastPara="0" vert="horz" wrap="square" lIns="408042" tIns="189115" rIns="189115" bIns="189115" numCol="1" spcCol="1270" anchor="ctr" anchorCtr="0">
            <a:noAutofit/>
          </a:bodyPr>
          <a:lstStyle/>
          <a:p>
            <a:pPr defTabSz="1422827">
              <a:lnSpc>
                <a:spcPct val="90000"/>
              </a:lnSpc>
              <a:spcBef>
                <a:spcPct val="0"/>
              </a:spcBef>
              <a:spcAft>
                <a:spcPct val="35000"/>
              </a:spcAft>
            </a:pPr>
            <a:r>
              <a:rPr lang="en-BZ" sz="3201" b="1" dirty="0" err="1">
                <a:solidFill>
                  <a:schemeClr val="tx1"/>
                </a:solidFill>
                <a:latin typeface="Calibri" panose="020F0502020204030204" pitchFamily="34" charset="0"/>
                <a:cs typeface="Calibri" panose="020F0502020204030204" pitchFamily="34" charset="0"/>
              </a:rPr>
              <a:t>Hoa</a:t>
            </a:r>
            <a:r>
              <a:rPr lang="en-BZ" sz="3201" b="1" dirty="0">
                <a:solidFill>
                  <a:schemeClr val="tx1"/>
                </a:solidFill>
                <a:latin typeface="Calibri" panose="020F0502020204030204" pitchFamily="34" charset="0"/>
                <a:cs typeface="Calibri" panose="020F0502020204030204" pitchFamily="34" charset="0"/>
              </a:rPr>
              <a:t> </a:t>
            </a:r>
            <a:r>
              <a:rPr lang="en-BZ" sz="3201" b="1" dirty="0" err="1">
                <a:solidFill>
                  <a:schemeClr val="tx1"/>
                </a:solidFill>
                <a:latin typeface="Calibri" panose="020F0502020204030204" pitchFamily="34" charset="0"/>
                <a:cs typeface="Calibri" panose="020F0502020204030204" pitchFamily="34" charset="0"/>
              </a:rPr>
              <a:t>trong</a:t>
            </a:r>
            <a:r>
              <a:rPr lang="en-BZ" sz="3201" b="1" dirty="0">
                <a:solidFill>
                  <a:schemeClr val="tx1"/>
                </a:solidFill>
                <a:latin typeface="Calibri" panose="020F0502020204030204" pitchFamily="34" charset="0"/>
                <a:cs typeface="Calibri" panose="020F0502020204030204" pitchFamily="34" charset="0"/>
              </a:rPr>
              <a:t> </a:t>
            </a:r>
            <a:r>
              <a:rPr lang="en-BZ" sz="3201" b="1" dirty="0" err="1">
                <a:solidFill>
                  <a:schemeClr val="tx1"/>
                </a:solidFill>
                <a:latin typeface="Calibri" panose="020F0502020204030204" pitchFamily="34" charset="0"/>
                <a:cs typeface="Calibri" panose="020F0502020204030204" pitchFamily="34" charset="0"/>
              </a:rPr>
              <a:t>công</a:t>
            </a:r>
            <a:r>
              <a:rPr lang="en-BZ" sz="3201" b="1" dirty="0">
                <a:solidFill>
                  <a:schemeClr val="tx1"/>
                </a:solidFill>
                <a:latin typeface="Calibri" panose="020F0502020204030204" pitchFamily="34" charset="0"/>
                <a:cs typeface="Calibri" panose="020F0502020204030204" pitchFamily="34" charset="0"/>
              </a:rPr>
              <a:t> </a:t>
            </a:r>
            <a:r>
              <a:rPr lang="en-BZ" sz="3201" b="1" dirty="0" err="1">
                <a:solidFill>
                  <a:schemeClr val="tx1"/>
                </a:solidFill>
                <a:latin typeface="Calibri" panose="020F0502020204030204" pitchFamily="34" charset="0"/>
                <a:cs typeface="Calibri" panose="020F0502020204030204" pitchFamily="34" charset="0"/>
              </a:rPr>
              <a:t>viên</a:t>
            </a:r>
            <a:r>
              <a:rPr lang="en-BZ" sz="3201" b="1" dirty="0">
                <a:solidFill>
                  <a:schemeClr val="tx1"/>
                </a:solidFill>
                <a:latin typeface="Calibri" panose="020F0502020204030204" pitchFamily="34" charset="0"/>
                <a:cs typeface="Calibri" panose="020F0502020204030204" pitchFamily="34" charset="0"/>
              </a:rPr>
              <a:t>, </a:t>
            </a:r>
            <a:r>
              <a:rPr lang="en-BZ" sz="3201" b="1" dirty="0" err="1">
                <a:solidFill>
                  <a:schemeClr val="tx1"/>
                </a:solidFill>
                <a:latin typeface="Calibri" panose="020F0502020204030204" pitchFamily="34" charset="0"/>
                <a:cs typeface="Calibri" panose="020F0502020204030204" pitchFamily="34" charset="0"/>
              </a:rPr>
              <a:t>những</a:t>
            </a:r>
            <a:r>
              <a:rPr lang="en-BZ" sz="3201" b="1" dirty="0">
                <a:solidFill>
                  <a:schemeClr val="tx1"/>
                </a:solidFill>
                <a:latin typeface="Calibri" panose="020F0502020204030204" pitchFamily="34" charset="0"/>
                <a:cs typeface="Calibri" panose="020F0502020204030204" pitchFamily="34" charset="0"/>
              </a:rPr>
              <a:t> </a:t>
            </a:r>
            <a:r>
              <a:rPr lang="en-BZ" sz="3201" b="1" dirty="0" err="1">
                <a:solidFill>
                  <a:schemeClr val="tx1"/>
                </a:solidFill>
                <a:latin typeface="Calibri" panose="020F0502020204030204" pitchFamily="34" charset="0"/>
                <a:cs typeface="Calibri" panose="020F0502020204030204" pitchFamily="34" charset="0"/>
              </a:rPr>
              <a:t>quả</a:t>
            </a:r>
            <a:r>
              <a:rPr lang="en-BZ" sz="3201" b="1" dirty="0">
                <a:solidFill>
                  <a:schemeClr val="tx1"/>
                </a:solidFill>
                <a:latin typeface="Calibri" panose="020F0502020204030204" pitchFamily="34" charset="0"/>
                <a:cs typeface="Calibri" panose="020F0502020204030204" pitchFamily="34" charset="0"/>
              </a:rPr>
              <a:t> </a:t>
            </a:r>
            <a:r>
              <a:rPr lang="en-BZ" sz="3201" b="1" dirty="0" err="1">
                <a:solidFill>
                  <a:schemeClr val="tx1"/>
                </a:solidFill>
                <a:latin typeface="Calibri" panose="020F0502020204030204" pitchFamily="34" charset="0"/>
                <a:cs typeface="Calibri" panose="020F0502020204030204" pitchFamily="34" charset="0"/>
              </a:rPr>
              <a:t>bóng</a:t>
            </a:r>
            <a:r>
              <a:rPr lang="en-BZ" sz="3201" b="1" dirty="0">
                <a:solidFill>
                  <a:schemeClr val="tx1"/>
                </a:solidFill>
                <a:latin typeface="Calibri" panose="020F0502020204030204" pitchFamily="34" charset="0"/>
                <a:cs typeface="Calibri" panose="020F0502020204030204" pitchFamily="34" charset="0"/>
              </a:rPr>
              <a:t> </a:t>
            </a:r>
            <a:r>
              <a:rPr lang="en-BZ" sz="3201" b="1" dirty="0" err="1">
                <a:solidFill>
                  <a:schemeClr val="tx1"/>
                </a:solidFill>
                <a:latin typeface="Calibri" panose="020F0502020204030204" pitchFamily="34" charset="0"/>
                <a:cs typeface="Calibri" panose="020F0502020204030204" pitchFamily="34" charset="0"/>
              </a:rPr>
              <a:t>sút</a:t>
            </a:r>
            <a:r>
              <a:rPr lang="en-BZ" sz="3201" b="1" dirty="0">
                <a:solidFill>
                  <a:schemeClr val="tx1"/>
                </a:solidFill>
                <a:latin typeface="Calibri" panose="020F0502020204030204" pitchFamily="34" charset="0"/>
                <a:cs typeface="Calibri" panose="020F0502020204030204" pitchFamily="34" charset="0"/>
              </a:rPr>
              <a:t> </a:t>
            </a:r>
            <a:r>
              <a:rPr lang="en-BZ" sz="3201" b="1" dirty="0" err="1">
                <a:solidFill>
                  <a:schemeClr val="tx1"/>
                </a:solidFill>
                <a:latin typeface="Calibri" panose="020F0502020204030204" pitchFamily="34" charset="0"/>
                <a:cs typeface="Calibri" panose="020F0502020204030204" pitchFamily="34" charset="0"/>
              </a:rPr>
              <a:t>vô</a:t>
            </a:r>
            <a:r>
              <a:rPr lang="en-BZ" sz="3201" b="1" dirty="0">
                <a:solidFill>
                  <a:schemeClr val="tx1"/>
                </a:solidFill>
                <a:latin typeface="Calibri" panose="020F0502020204030204" pitchFamily="34" charset="0"/>
                <a:cs typeface="Calibri" panose="020F0502020204030204" pitchFamily="34" charset="0"/>
              </a:rPr>
              <a:t> </a:t>
            </a:r>
            <a:r>
              <a:rPr lang="en-BZ" sz="3201" b="1" dirty="0" err="1">
                <a:solidFill>
                  <a:schemeClr val="tx1"/>
                </a:solidFill>
                <a:latin typeface="Calibri" panose="020F0502020204030204" pitchFamily="34" charset="0"/>
                <a:cs typeface="Calibri" panose="020F0502020204030204" pitchFamily="34" charset="0"/>
              </a:rPr>
              <a:t>tội</a:t>
            </a:r>
            <a:r>
              <a:rPr lang="en-BZ" sz="3201" b="1" dirty="0">
                <a:solidFill>
                  <a:schemeClr val="tx1"/>
                </a:solidFill>
                <a:latin typeface="Calibri" panose="020F0502020204030204" pitchFamily="34" charset="0"/>
                <a:cs typeface="Calibri" panose="020F0502020204030204" pitchFamily="34" charset="0"/>
              </a:rPr>
              <a:t> </a:t>
            </a:r>
            <a:r>
              <a:rPr lang="en-BZ" sz="3201" b="1" dirty="0" err="1">
                <a:solidFill>
                  <a:schemeClr val="tx1"/>
                </a:solidFill>
                <a:latin typeface="Calibri" panose="020F0502020204030204" pitchFamily="34" charset="0"/>
                <a:cs typeface="Calibri" panose="020F0502020204030204" pitchFamily="34" charset="0"/>
              </a:rPr>
              <a:t>vạ</a:t>
            </a:r>
            <a:r>
              <a:rPr lang="en-BZ" sz="3201" b="1" dirty="0">
                <a:solidFill>
                  <a:schemeClr val="tx1"/>
                </a:solidFill>
                <a:latin typeface="Calibri" panose="020F0502020204030204" pitchFamily="34" charset="0"/>
                <a:cs typeface="Calibri" panose="020F0502020204030204" pitchFamily="34" charset="0"/>
              </a:rPr>
              <a:t>... </a:t>
            </a:r>
            <a:r>
              <a:rPr lang="en-BZ" sz="3201" b="1" dirty="0" err="1">
                <a:solidFill>
                  <a:schemeClr val="tx1"/>
                </a:solidFill>
                <a:latin typeface="Calibri" panose="020F0502020204030204" pitchFamily="34" charset="0"/>
                <a:cs typeface="Calibri" panose="020F0502020204030204" pitchFamily="34" charset="0"/>
              </a:rPr>
              <a:t>Tiếng</a:t>
            </a:r>
            <a:r>
              <a:rPr lang="en-BZ" sz="3201" b="1" dirty="0">
                <a:solidFill>
                  <a:schemeClr val="tx1"/>
                </a:solidFill>
                <a:latin typeface="Calibri" panose="020F0502020204030204" pitchFamily="34" charset="0"/>
                <a:cs typeface="Calibri" panose="020F0502020204030204" pitchFamily="34" charset="0"/>
              </a:rPr>
              <a:t> </a:t>
            </a:r>
            <a:r>
              <a:rPr lang="en-BZ" sz="3201" b="1" dirty="0" err="1">
                <a:solidFill>
                  <a:schemeClr val="tx1"/>
                </a:solidFill>
                <a:latin typeface="Calibri" panose="020F0502020204030204" pitchFamily="34" charset="0"/>
                <a:cs typeface="Calibri" panose="020F0502020204030204" pitchFamily="34" charset="0"/>
              </a:rPr>
              <a:t>rao</a:t>
            </a:r>
            <a:r>
              <a:rPr lang="en-BZ" sz="3201" b="1" dirty="0">
                <a:solidFill>
                  <a:schemeClr val="tx1"/>
                </a:solidFill>
                <a:latin typeface="Calibri" panose="020F0502020204030204" pitchFamily="34" charset="0"/>
                <a:cs typeface="Calibri" panose="020F0502020204030204" pitchFamily="34" charset="0"/>
              </a:rPr>
              <a:t> </a:t>
            </a:r>
            <a:r>
              <a:rPr lang="en-BZ" sz="3201" b="1" dirty="0" err="1">
                <a:solidFill>
                  <a:schemeClr val="tx1"/>
                </a:solidFill>
                <a:latin typeface="Calibri" panose="020F0502020204030204" pitchFamily="34" charset="0"/>
                <a:cs typeface="Calibri" panose="020F0502020204030204" pitchFamily="34" charset="0"/>
              </a:rPr>
              <a:t>của</a:t>
            </a:r>
            <a:r>
              <a:rPr lang="en-BZ" sz="3201" b="1" dirty="0">
                <a:solidFill>
                  <a:schemeClr val="tx1"/>
                </a:solidFill>
                <a:latin typeface="Calibri" panose="020F0502020204030204" pitchFamily="34" charset="0"/>
                <a:cs typeface="Calibri" panose="020F0502020204030204" pitchFamily="34" charset="0"/>
              </a:rPr>
              <a:t> </a:t>
            </a:r>
            <a:r>
              <a:rPr lang="en-BZ" sz="3201" b="1" dirty="0" err="1">
                <a:solidFill>
                  <a:schemeClr val="tx1"/>
                </a:solidFill>
                <a:latin typeface="Calibri" panose="020F0502020204030204" pitchFamily="34" charset="0"/>
                <a:cs typeface="Calibri" panose="020F0502020204030204" pitchFamily="34" charset="0"/>
              </a:rPr>
              <a:t>bà</a:t>
            </a:r>
            <a:r>
              <a:rPr lang="en-BZ" sz="3201" b="1" dirty="0">
                <a:solidFill>
                  <a:schemeClr val="tx1"/>
                </a:solidFill>
                <a:latin typeface="Calibri" panose="020F0502020204030204" pitchFamily="34" charset="0"/>
                <a:cs typeface="Calibri" panose="020F0502020204030204" pitchFamily="34" charset="0"/>
              </a:rPr>
              <a:t> </a:t>
            </a:r>
            <a:r>
              <a:rPr lang="en-BZ" sz="3201" b="1" dirty="0" err="1">
                <a:solidFill>
                  <a:schemeClr val="tx1"/>
                </a:solidFill>
                <a:latin typeface="Calibri" panose="020F0502020204030204" pitchFamily="34" charset="0"/>
                <a:cs typeface="Calibri" panose="020F0502020204030204" pitchFamily="34" charset="0"/>
              </a:rPr>
              <a:t>bán</a:t>
            </a:r>
            <a:r>
              <a:rPr lang="en-BZ" sz="3201" b="1" dirty="0">
                <a:solidFill>
                  <a:schemeClr val="tx1"/>
                </a:solidFill>
                <a:latin typeface="Calibri" panose="020F0502020204030204" pitchFamily="34" charset="0"/>
                <a:cs typeface="Calibri" panose="020F0502020204030204" pitchFamily="34" charset="0"/>
              </a:rPr>
              <a:t> </a:t>
            </a:r>
            <a:r>
              <a:rPr lang="en-BZ" sz="3201" b="1" dirty="0" err="1">
                <a:solidFill>
                  <a:schemeClr val="tx1"/>
                </a:solidFill>
                <a:latin typeface="Calibri" panose="020F0502020204030204" pitchFamily="34" charset="0"/>
                <a:cs typeface="Calibri" panose="020F0502020204030204" pitchFamily="34" charset="0"/>
              </a:rPr>
              <a:t>xôi</a:t>
            </a:r>
            <a:r>
              <a:rPr lang="en-BZ" sz="3201" b="1" dirty="0">
                <a:solidFill>
                  <a:schemeClr val="tx1"/>
                </a:solidFill>
                <a:latin typeface="Calibri" panose="020F0502020204030204" pitchFamily="34" charset="0"/>
                <a:cs typeface="Calibri" panose="020F0502020204030204" pitchFamily="34" charset="0"/>
              </a:rPr>
              <a:t> </a:t>
            </a:r>
            <a:r>
              <a:rPr lang="en-BZ" sz="3201" b="1" dirty="0" err="1">
                <a:solidFill>
                  <a:schemeClr val="tx1"/>
                </a:solidFill>
                <a:latin typeface="Calibri" panose="020F0502020204030204" pitchFamily="34" charset="0"/>
                <a:cs typeface="Calibri" panose="020F0502020204030204" pitchFamily="34" charset="0"/>
              </a:rPr>
              <a:t>sáng</a:t>
            </a:r>
            <a:r>
              <a:rPr lang="en-BZ" sz="3201" b="1" dirty="0">
                <a:solidFill>
                  <a:schemeClr val="tx1"/>
                </a:solidFill>
                <a:latin typeface="Calibri" panose="020F0502020204030204" pitchFamily="34" charset="0"/>
                <a:cs typeface="Calibri" panose="020F0502020204030204" pitchFamily="34" charset="0"/>
              </a:rPr>
              <a:t> </a:t>
            </a:r>
            <a:r>
              <a:rPr lang="en-BZ" sz="3201" b="1" dirty="0" err="1">
                <a:solidFill>
                  <a:schemeClr val="tx1"/>
                </a:solidFill>
                <a:latin typeface="Calibri" panose="020F0502020204030204" pitchFamily="34" charset="0"/>
                <a:cs typeface="Calibri" panose="020F0502020204030204" pitchFamily="34" charset="0"/>
              </a:rPr>
              <a:t>có</a:t>
            </a:r>
            <a:r>
              <a:rPr lang="en-BZ" sz="3201" b="1" dirty="0">
                <a:solidFill>
                  <a:schemeClr val="tx1"/>
                </a:solidFill>
                <a:latin typeface="Calibri" panose="020F0502020204030204" pitchFamily="34" charset="0"/>
                <a:cs typeface="Calibri" panose="020F0502020204030204" pitchFamily="34" charset="0"/>
              </a:rPr>
              <a:t> </a:t>
            </a:r>
            <a:r>
              <a:rPr lang="en-BZ" sz="3201" b="1" dirty="0" err="1">
                <a:solidFill>
                  <a:schemeClr val="tx1"/>
                </a:solidFill>
                <a:latin typeface="Calibri" panose="020F0502020204030204" pitchFamily="34" charset="0"/>
                <a:cs typeface="Calibri" panose="020F0502020204030204" pitchFamily="34" charset="0"/>
              </a:rPr>
              <a:t>cái</a:t>
            </a:r>
            <a:r>
              <a:rPr lang="en-BZ" sz="3201" b="1" dirty="0">
                <a:solidFill>
                  <a:schemeClr val="tx1"/>
                </a:solidFill>
                <a:latin typeface="Calibri" panose="020F0502020204030204" pitchFamily="34" charset="0"/>
                <a:cs typeface="Calibri" panose="020F0502020204030204" pitchFamily="34" charset="0"/>
              </a:rPr>
              <a:t> </a:t>
            </a:r>
            <a:r>
              <a:rPr lang="en-BZ" sz="3201" b="1" dirty="0" err="1">
                <a:solidFill>
                  <a:schemeClr val="tx1"/>
                </a:solidFill>
                <a:latin typeface="Calibri" panose="020F0502020204030204" pitchFamily="34" charset="0"/>
                <a:cs typeface="Calibri" panose="020F0502020204030204" pitchFamily="34" charset="0"/>
              </a:rPr>
              <a:t>mủng</a:t>
            </a:r>
            <a:r>
              <a:rPr lang="en-BZ" sz="3201" b="1" dirty="0">
                <a:solidFill>
                  <a:schemeClr val="tx1"/>
                </a:solidFill>
                <a:latin typeface="Calibri" panose="020F0502020204030204" pitchFamily="34" charset="0"/>
                <a:cs typeface="Calibri" panose="020F0502020204030204" pitchFamily="34" charset="0"/>
              </a:rPr>
              <a:t> </a:t>
            </a:r>
            <a:r>
              <a:rPr lang="en-BZ" sz="3201" b="1" dirty="0" err="1">
                <a:solidFill>
                  <a:schemeClr val="tx1"/>
                </a:solidFill>
                <a:latin typeface="Calibri" panose="020F0502020204030204" pitchFamily="34" charset="0"/>
                <a:cs typeface="Calibri" panose="020F0502020204030204" pitchFamily="34" charset="0"/>
              </a:rPr>
              <a:t>đội</a:t>
            </a:r>
            <a:r>
              <a:rPr lang="en-BZ" sz="3201" b="1" dirty="0">
                <a:solidFill>
                  <a:schemeClr val="tx1"/>
                </a:solidFill>
                <a:latin typeface="Calibri" panose="020F0502020204030204" pitchFamily="34" charset="0"/>
                <a:cs typeface="Calibri" panose="020F0502020204030204" pitchFamily="34" charset="0"/>
              </a:rPr>
              <a:t> </a:t>
            </a:r>
            <a:r>
              <a:rPr lang="en-BZ" sz="3201" b="1" dirty="0" err="1">
                <a:solidFill>
                  <a:schemeClr val="tx1"/>
                </a:solidFill>
                <a:latin typeface="Calibri" panose="020F0502020204030204" pitchFamily="34" charset="0"/>
                <a:cs typeface="Calibri" panose="020F0502020204030204" pitchFamily="34" charset="0"/>
              </a:rPr>
              <a:t>trên</a:t>
            </a:r>
            <a:r>
              <a:rPr lang="en-BZ" sz="3201" b="1" dirty="0">
                <a:solidFill>
                  <a:schemeClr val="tx1"/>
                </a:solidFill>
                <a:latin typeface="Calibri" panose="020F0502020204030204" pitchFamily="34" charset="0"/>
                <a:cs typeface="Calibri" panose="020F0502020204030204" pitchFamily="34" charset="0"/>
              </a:rPr>
              <a:t> </a:t>
            </a:r>
            <a:r>
              <a:rPr lang="en-BZ" sz="3201" b="1" dirty="0" err="1">
                <a:solidFill>
                  <a:schemeClr val="tx1"/>
                </a:solidFill>
                <a:latin typeface="Calibri" panose="020F0502020204030204" pitchFamily="34" charset="0"/>
                <a:cs typeface="Calibri" panose="020F0502020204030204" pitchFamily="34" charset="0"/>
              </a:rPr>
              <a:t>đầu</a:t>
            </a:r>
            <a:r>
              <a:rPr lang="en-BZ" sz="3201" b="1" dirty="0">
                <a:solidFill>
                  <a:schemeClr val="tx1"/>
                </a:solidFill>
                <a:latin typeface="Calibri" panose="020F0502020204030204" pitchFamily="34" charset="0"/>
                <a:cs typeface="Calibri" panose="020F0502020204030204" pitchFamily="34" charset="0"/>
              </a:rPr>
              <a:t>...</a:t>
            </a:r>
            <a:endParaRPr lang="en-US" sz="3201" b="1" dirty="0">
              <a:solidFill>
                <a:schemeClr val="tx1"/>
              </a:solidFill>
              <a:latin typeface="Calibri" panose="020F0502020204030204" pitchFamily="34" charset="0"/>
              <a:cs typeface="Calibri" panose="020F0502020204030204" pitchFamily="34" charset="0"/>
            </a:endParaRPr>
          </a:p>
        </p:txBody>
      </p:sp>
      <p:sp>
        <p:nvSpPr>
          <p:cNvPr id="25" name="Oval 24"/>
          <p:cNvSpPr/>
          <p:nvPr/>
        </p:nvSpPr>
        <p:spPr>
          <a:xfrm>
            <a:off x="2742327" y="340493"/>
            <a:ext cx="1508965" cy="1356555"/>
          </a:xfrm>
          <a:prstGeom prst="ellipse">
            <a:avLst/>
          </a:prstGeom>
          <a:blipFill>
            <a:blip r:embed="rId8">
              <a:extLst>
                <a:ext uri="{28A0092B-C50C-407E-A947-70E740481C1C}">
                  <a14:useLocalDpi xmlns:a14="http://schemas.microsoft.com/office/drawing/2010/main" val="0"/>
                </a:ext>
              </a:extLst>
            </a:blip>
            <a:srcRect/>
            <a:stretch>
              <a:fillRect l="-26000" r="-26000"/>
            </a:stretch>
          </a:blipFill>
          <a:ln w="38100">
            <a:solidFill>
              <a:schemeClr val="bg1"/>
            </a:solidFill>
          </a:ln>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5">
              <a:tint val="50000"/>
              <a:hueOff val="-684120"/>
              <a:satOff val="-18851"/>
              <a:lumOff val="-1307"/>
              <a:alphaOff val="0"/>
            </a:schemeClr>
          </a:effectRef>
          <a:fontRef idx="minor">
            <a:schemeClr val="lt1">
              <a:hueOff val="0"/>
              <a:satOff val="0"/>
              <a:lumOff val="0"/>
              <a:alphaOff val="0"/>
            </a:schemeClr>
          </a:fontRef>
        </p:style>
      </p:sp>
      <p:sp>
        <p:nvSpPr>
          <p:cNvPr id="3" name="TextBox 2"/>
          <p:cNvSpPr txBox="1"/>
          <p:nvPr/>
        </p:nvSpPr>
        <p:spPr>
          <a:xfrm>
            <a:off x="913050" y="-893"/>
            <a:ext cx="3201234" cy="591085"/>
          </a:xfrm>
          <a:prstGeom prst="rect">
            <a:avLst/>
          </a:prstGeom>
          <a:noFill/>
        </p:spPr>
        <p:txBody>
          <a:bodyPr wrap="square" rtlCol="0">
            <a:spAutoFit/>
          </a:bodyPr>
          <a:lstStyle/>
          <a:p>
            <a:pPr>
              <a:lnSpc>
                <a:spcPct val="90000"/>
              </a:lnSpc>
            </a:pPr>
            <a:r>
              <a:rPr lang="en-BZ" sz="3601" b="1" i="1" u="sng" dirty="0">
                <a:solidFill>
                  <a:schemeClr val="bg1"/>
                </a:solidFill>
                <a:latin typeface="Calibri" panose="020F0502020204030204" pitchFamily="34" charset="0"/>
                <a:cs typeface="Calibri" panose="020F0502020204030204" pitchFamily="34" charset="0"/>
              </a:rPr>
              <a:t>KỈ NIỆM</a:t>
            </a:r>
          </a:p>
        </p:txBody>
      </p:sp>
    </p:spTree>
    <p:extLst>
      <p:ext uri="{BB962C8B-B14F-4D97-AF65-F5344CB8AC3E}">
        <p14:creationId xmlns:p14="http://schemas.microsoft.com/office/powerpoint/2010/main" val="30495266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023"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barn(inVertical)">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barn(inVertical)">
                                      <p:cBhvr>
                                        <p:cTn id="35" dur="500"/>
                                        <p:tgtEl>
                                          <p:spTgt spid="25"/>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9" repeatCount="indefinite" fill="hold" display="0">
                  <p:stCondLst>
                    <p:cond delay="indefinite"/>
                  </p:stCondLst>
                </p:cTn>
                <p:tgtEl>
                  <p:spTgt spid="2"/>
                </p:tgtEl>
              </p:cMediaNode>
            </p:video>
            <p:seq concurrent="1" nextAc="seek">
              <p:cTn id="40" restart="whenNotActive" fill="hold" evtFilter="cancelBubble" nodeType="interactiveSeq">
                <p:stCondLst>
                  <p:cond evt="onClick" delay="0">
                    <p:tgtEl>
                      <p:spTgt spid="2"/>
                    </p:tgtEl>
                  </p:cond>
                </p:stCondLst>
                <p:endSync evt="end" delay="0">
                  <p:rtn val="all"/>
                </p:endSync>
                <p:childTnLst>
                  <p:par>
                    <p:cTn id="41" fill="hold">
                      <p:stCondLst>
                        <p:cond delay="0"/>
                      </p:stCondLst>
                      <p:childTnLst>
                        <p:par>
                          <p:cTn id="42" fill="hold">
                            <p:stCondLst>
                              <p:cond delay="0"/>
                            </p:stCondLst>
                            <p:childTnLst>
                              <p:par>
                                <p:cTn id="43" presetID="2" presetClass="mediacall" presetSubtype="0" fill="hold" nodeType="clickEffect">
                                  <p:stCondLst>
                                    <p:cond delay="0"/>
                                  </p:stCondLst>
                                  <p:childTnLst>
                                    <p:cmd type="call" cmd="togglePause">
                                      <p:cBhvr>
                                        <p:cTn id="44" dur="1" fill="hold"/>
                                        <p:tgtEl>
                                          <p:spTgt spid="2"/>
                                        </p:tgtEl>
                                      </p:cBhvr>
                                    </p:cmd>
                                  </p:childTnLst>
                                </p:cTn>
                              </p:par>
                            </p:childTnLst>
                          </p:cTn>
                        </p:par>
                      </p:childTnLst>
                    </p:cTn>
                  </p:par>
                </p:childTnLst>
              </p:cTn>
              <p:nextCondLst>
                <p:cond evt="onClick" delay="0">
                  <p:tgtEl>
                    <p:spTgt spid="2"/>
                  </p:tgtEl>
                </p:cond>
              </p:nextCondLst>
            </p:seq>
          </p:childTnLst>
        </p:cTn>
      </p:par>
    </p:tnLst>
    <p:bldLst>
      <p:bldP spid="18" grpId="0" animBg="1"/>
      <p:bldP spid="20" grpId="0" animBg="1"/>
      <p:bldP spid="22" grpId="0" animBg="1"/>
      <p:bldP spid="2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19D1BC3-1CE3-41F3-BC34-3772265593D9}"/>
              </a:ext>
            </a:extLst>
          </p:cNvPr>
          <p:cNvSpPr>
            <a:spLocks noGrp="1"/>
          </p:cNvSpPr>
          <p:nvPr>
            <p:ph type="title"/>
          </p:nvPr>
        </p:nvSpPr>
        <p:spPr>
          <a:xfrm>
            <a:off x="6271264" y="2214783"/>
            <a:ext cx="5312565" cy="3208150"/>
          </a:xfrm>
        </p:spPr>
        <p:txBody>
          <a:bodyPr vert="horz" lIns="91464" tIns="45732" rIns="91464" bIns="45732" rtlCol="0" anchor="t">
            <a:normAutofit/>
          </a:bodyPr>
          <a:lstStyle/>
          <a:p>
            <a:pPr algn="just" defTabSz="914674"/>
            <a:r>
              <a:rPr lang="en-US" sz="4801" dirty="0" err="1">
                <a:solidFill>
                  <a:srgbClr val="000000"/>
                </a:solidFill>
                <a:latin typeface="#9Slide03 Cabin Condensed Mediu" panose="00000606000000000000" pitchFamily="2" charset="0"/>
              </a:rPr>
              <a:t>Tâm</a:t>
            </a:r>
            <a:r>
              <a:rPr lang="en-US" sz="4801" dirty="0">
                <a:solidFill>
                  <a:srgbClr val="000000"/>
                </a:solidFill>
                <a:latin typeface="#9Slide03 Cabin Condensed Mediu" panose="00000606000000000000" pitchFamily="2" charset="0"/>
              </a:rPr>
              <a:t> </a:t>
            </a:r>
            <a:r>
              <a:rPr lang="en-US" sz="4801" dirty="0" err="1">
                <a:solidFill>
                  <a:srgbClr val="000000"/>
                </a:solidFill>
                <a:latin typeface="#9Slide03 Cabin Condensed Mediu" panose="00000606000000000000" pitchFamily="2" charset="0"/>
              </a:rPr>
              <a:t>hồn</a:t>
            </a:r>
            <a:r>
              <a:rPr lang="en-US" sz="4801" dirty="0">
                <a:solidFill>
                  <a:srgbClr val="000000"/>
                </a:solidFill>
                <a:latin typeface="#9Slide03 Cabin Condensed Mediu" panose="00000606000000000000" pitchFamily="2" charset="0"/>
              </a:rPr>
              <a:t> m</a:t>
            </a:r>
            <a:r>
              <a:rPr lang="vi-VN" sz="4801" dirty="0">
                <a:solidFill>
                  <a:srgbClr val="000000"/>
                </a:solidFill>
                <a:latin typeface="#9Slide03 Cabin Condensed Mediu" panose="00000606000000000000" pitchFamily="2" charset="0"/>
              </a:rPr>
              <a:t>ơ</a:t>
            </a:r>
            <a:r>
              <a:rPr lang="en-BZ" sz="4801" dirty="0">
                <a:solidFill>
                  <a:srgbClr val="000000"/>
                </a:solidFill>
                <a:latin typeface="#9Slide03 Cabin Condensed Mediu" panose="00000606000000000000" pitchFamily="2" charset="0"/>
              </a:rPr>
              <a:t> </a:t>
            </a:r>
            <a:r>
              <a:rPr lang="en-BZ" sz="4801" dirty="0" err="1">
                <a:solidFill>
                  <a:srgbClr val="000000"/>
                </a:solidFill>
                <a:latin typeface="#9Slide03 Cabin Condensed Mediu" panose="00000606000000000000" pitchFamily="2" charset="0"/>
              </a:rPr>
              <a:t>mộng</a:t>
            </a:r>
            <a:r>
              <a:rPr lang="en-BZ" sz="4801" dirty="0">
                <a:solidFill>
                  <a:srgbClr val="000000"/>
                </a:solidFill>
                <a:latin typeface="#9Slide03 Cabin Condensed Mediu" panose="00000606000000000000" pitchFamily="2" charset="0"/>
              </a:rPr>
              <a:t>, </a:t>
            </a:r>
            <a:r>
              <a:rPr lang="en-BZ" sz="4801" dirty="0" err="1">
                <a:solidFill>
                  <a:srgbClr val="000000"/>
                </a:solidFill>
                <a:latin typeface="#9Slide03 Cabin Condensed Mediu" panose="00000606000000000000" pitchFamily="2" charset="0"/>
              </a:rPr>
              <a:t>hồn</a:t>
            </a:r>
            <a:r>
              <a:rPr lang="en-BZ" sz="4801" dirty="0">
                <a:solidFill>
                  <a:srgbClr val="000000"/>
                </a:solidFill>
                <a:latin typeface="#9Slide03 Cabin Condensed Mediu" panose="00000606000000000000" pitchFamily="2" charset="0"/>
              </a:rPr>
              <a:t> </a:t>
            </a:r>
            <a:r>
              <a:rPr lang="en-BZ" sz="4801" dirty="0" err="1">
                <a:solidFill>
                  <a:srgbClr val="000000"/>
                </a:solidFill>
                <a:latin typeface="#9Slide03 Cabin Condensed Mediu" panose="00000606000000000000" pitchFamily="2" charset="0"/>
              </a:rPr>
              <a:t>nhiên</a:t>
            </a:r>
            <a:r>
              <a:rPr lang="en-BZ" sz="4801" dirty="0">
                <a:solidFill>
                  <a:srgbClr val="000000"/>
                </a:solidFill>
                <a:latin typeface="#9Slide03 Cabin Condensed Mediu" panose="00000606000000000000" pitchFamily="2" charset="0"/>
              </a:rPr>
              <a:t>, </a:t>
            </a:r>
            <a:r>
              <a:rPr lang="en-US" sz="4801" dirty="0" err="1">
                <a:solidFill>
                  <a:srgbClr val="000000"/>
                </a:solidFill>
                <a:latin typeface="#9Slide03 Cabin Condensed Mediu" panose="00000606000000000000" pitchFamily="2" charset="0"/>
              </a:rPr>
              <a:t>nhạy</a:t>
            </a:r>
            <a:r>
              <a:rPr lang="en-US" sz="4801" dirty="0">
                <a:solidFill>
                  <a:srgbClr val="000000"/>
                </a:solidFill>
                <a:latin typeface="#9Slide03 Cabin Condensed Mediu" panose="00000606000000000000" pitchFamily="2" charset="0"/>
              </a:rPr>
              <a:t> </a:t>
            </a:r>
            <a:r>
              <a:rPr lang="en-US" sz="4801" dirty="0" err="1">
                <a:solidFill>
                  <a:srgbClr val="000000"/>
                </a:solidFill>
                <a:latin typeface="#9Slide03 Cabin Condensed Mediu" panose="00000606000000000000" pitchFamily="2" charset="0"/>
              </a:rPr>
              <a:t>cảm</a:t>
            </a:r>
            <a:r>
              <a:rPr lang="en-US" sz="4801" dirty="0">
                <a:solidFill>
                  <a:srgbClr val="000000"/>
                </a:solidFill>
                <a:latin typeface="#9Slide03 Cabin Condensed Mediu" panose="00000606000000000000" pitchFamily="2" charset="0"/>
              </a:rPr>
              <a:t>, </a:t>
            </a:r>
            <a:r>
              <a:rPr lang="en-US" sz="4801" dirty="0" err="1">
                <a:solidFill>
                  <a:srgbClr val="000000"/>
                </a:solidFill>
                <a:latin typeface="#9Slide03 Cabin Condensed Mediu" panose="00000606000000000000" pitchFamily="2" charset="0"/>
              </a:rPr>
              <a:t>gắn</a:t>
            </a:r>
            <a:r>
              <a:rPr lang="en-US" sz="4801" dirty="0">
                <a:solidFill>
                  <a:srgbClr val="000000"/>
                </a:solidFill>
                <a:latin typeface="#9Slide03 Cabin Condensed Mediu" panose="00000606000000000000" pitchFamily="2" charset="0"/>
              </a:rPr>
              <a:t> </a:t>
            </a:r>
            <a:r>
              <a:rPr lang="en-US" sz="4801" dirty="0" err="1">
                <a:solidFill>
                  <a:srgbClr val="000000"/>
                </a:solidFill>
                <a:latin typeface="#9Slide03 Cabin Condensed Mediu" panose="00000606000000000000" pitchFamily="2" charset="0"/>
              </a:rPr>
              <a:t>bó</a:t>
            </a:r>
            <a:r>
              <a:rPr lang="en-US" sz="4801" dirty="0">
                <a:solidFill>
                  <a:srgbClr val="000000"/>
                </a:solidFill>
                <a:latin typeface="#9Slide03 Cabin Condensed Mediu" panose="00000606000000000000" pitchFamily="2" charset="0"/>
              </a:rPr>
              <a:t> v</a:t>
            </a:r>
            <a:r>
              <a:rPr lang="en-BZ" sz="4801" dirty="0" err="1">
                <a:solidFill>
                  <a:srgbClr val="000000"/>
                </a:solidFill>
                <a:latin typeface="#9Slide03 Cabin Condensed Mediu" panose="00000606000000000000" pitchFamily="2" charset="0"/>
              </a:rPr>
              <a:t>ới</a:t>
            </a:r>
            <a:r>
              <a:rPr lang="en-BZ" sz="4801" dirty="0">
                <a:solidFill>
                  <a:srgbClr val="000000"/>
                </a:solidFill>
                <a:latin typeface="#9Slide03 Cabin Condensed Mediu" panose="00000606000000000000" pitchFamily="2" charset="0"/>
              </a:rPr>
              <a:t> </a:t>
            </a:r>
            <a:r>
              <a:rPr lang="en-BZ" sz="4801" dirty="0" err="1">
                <a:solidFill>
                  <a:srgbClr val="000000"/>
                </a:solidFill>
                <a:latin typeface="#9Slide03 Cabin Condensed Mediu" panose="00000606000000000000" pitchFamily="2" charset="0"/>
              </a:rPr>
              <a:t>quê</a:t>
            </a:r>
            <a:r>
              <a:rPr lang="en-BZ" sz="4801" dirty="0">
                <a:solidFill>
                  <a:srgbClr val="000000"/>
                </a:solidFill>
                <a:latin typeface="#9Slide03 Cabin Condensed Mediu" panose="00000606000000000000" pitchFamily="2" charset="0"/>
              </a:rPr>
              <a:t> h</a:t>
            </a:r>
            <a:r>
              <a:rPr lang="vi-VN" sz="4801" dirty="0">
                <a:solidFill>
                  <a:srgbClr val="000000"/>
                </a:solidFill>
                <a:latin typeface="#9Slide03 Cabin Condensed Mediu" panose="00000606000000000000" pitchFamily="2" charset="0"/>
              </a:rPr>
              <a:t>ư</a:t>
            </a:r>
            <a:r>
              <a:rPr lang="en-BZ" sz="4801" dirty="0" err="1">
                <a:solidFill>
                  <a:srgbClr val="000000"/>
                </a:solidFill>
                <a:latin typeface="#9Slide03 Cabin Condensed Mediu" panose="00000606000000000000" pitchFamily="2" charset="0"/>
              </a:rPr>
              <a:t>ơng</a:t>
            </a:r>
            <a:r>
              <a:rPr lang="en-BZ" sz="4801" dirty="0">
                <a:solidFill>
                  <a:srgbClr val="000000"/>
                </a:solidFill>
                <a:latin typeface="#9Slide03 Cabin Condensed Mediu" panose="00000606000000000000" pitchFamily="2" charset="0"/>
              </a:rPr>
              <a:t>, </a:t>
            </a:r>
            <a:r>
              <a:rPr lang="en-BZ" sz="4801" dirty="0" err="1">
                <a:solidFill>
                  <a:srgbClr val="000000"/>
                </a:solidFill>
                <a:latin typeface="#9Slide03 Cabin Condensed Mediu" panose="00000606000000000000" pitchFamily="2" charset="0"/>
              </a:rPr>
              <a:t>gia</a:t>
            </a:r>
            <a:r>
              <a:rPr lang="en-BZ" sz="4801" dirty="0">
                <a:solidFill>
                  <a:srgbClr val="000000"/>
                </a:solidFill>
                <a:latin typeface="#9Slide03 Cabin Condensed Mediu" panose="00000606000000000000" pitchFamily="2" charset="0"/>
              </a:rPr>
              <a:t> </a:t>
            </a:r>
            <a:r>
              <a:rPr lang="en-BZ" sz="4801" dirty="0" err="1">
                <a:solidFill>
                  <a:srgbClr val="000000"/>
                </a:solidFill>
                <a:latin typeface="#9Slide03 Cabin Condensed Mediu" panose="00000606000000000000" pitchFamily="2" charset="0"/>
              </a:rPr>
              <a:t>đình</a:t>
            </a:r>
            <a:endParaRPr lang="en-US" sz="4801" dirty="0">
              <a:solidFill>
                <a:srgbClr val="000000"/>
              </a:solidFill>
              <a:latin typeface="#9Slide03 Cabin Condensed Mediu" panose="00000606000000000000" pitchFamily="2" charset="0"/>
            </a:endParaRPr>
          </a:p>
        </p:txBody>
      </p:sp>
      <p:pic>
        <p:nvPicPr>
          <p:cNvPr id="4" name="Chỗ dành sẵn cho Nội dung 3" descr="Ảnh có chứa người đàn ông, đứng, tuyết, nước&#10;&#10;Mô tả được tạo tự động">
            <a:extLst>
              <a:ext uri="{FF2B5EF4-FFF2-40B4-BE49-F238E27FC236}">
                <a16:creationId xmlns:a16="http://schemas.microsoft.com/office/drawing/2014/main" id="{5E4052BB-D56F-49DE-B13A-AB81998E7034}"/>
              </a:ext>
            </a:extLst>
          </p:cNvPr>
          <p:cNvPicPr>
            <a:picLocks noGrp="1" noChangeAspect="1"/>
          </p:cNvPicPr>
          <p:nvPr>
            <p:ph idx="1"/>
          </p:nvPr>
        </p:nvPicPr>
        <p:blipFill rotWithShape="1">
          <a:blip r:embed="rId2">
            <a:alphaModFix/>
          </a:blip>
          <a:srcRect l="11671" r="18083" b="1"/>
          <a:stretch/>
        </p:blipFill>
        <p:spPr>
          <a:xfrm>
            <a:off x="20" y="769345"/>
            <a:ext cx="5298664" cy="6099026"/>
          </a:xfrm>
          <a:custGeom>
            <a:avLst/>
            <a:gdLst/>
            <a:ahLst/>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Tree>
    <p:extLst>
      <p:ext uri="{BB962C8B-B14F-4D97-AF65-F5344CB8AC3E}">
        <p14:creationId xmlns:p14="http://schemas.microsoft.com/office/powerpoint/2010/main" val="9779388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1DF0B2-03AE-46C5-96F1-F4FE8AFCE5C0}"/>
              </a:ext>
            </a:extLst>
          </p:cNvPr>
          <p:cNvSpPr/>
          <p:nvPr/>
        </p:nvSpPr>
        <p:spPr>
          <a:xfrm>
            <a:off x="3359603" y="355137"/>
            <a:ext cx="5472795" cy="1015928"/>
          </a:xfrm>
          <a:prstGeom prst="rect">
            <a:avLst/>
          </a:prstGeom>
        </p:spPr>
        <p:txBody>
          <a:bodyPr wrap="none">
            <a:spAutoFit/>
          </a:bodyPr>
          <a:lstStyle/>
          <a:p>
            <a:r>
              <a:rPr lang="en-US" sz="6002" b="1" i="1" dirty="0">
                <a:solidFill>
                  <a:srgbClr val="FF0000"/>
                </a:solidFill>
                <a:latin typeface="#9Slide04 SFU Belle" panose="00000400000000000000" pitchFamily="2" charset="0"/>
                <a:cs typeface="Calibri" panose="020F0502020204030204" pitchFamily="34" charset="0"/>
              </a:rPr>
              <a:t>b/ </a:t>
            </a:r>
            <a:r>
              <a:rPr lang="en-US" sz="6002" b="1" i="1" dirty="0" err="1">
                <a:solidFill>
                  <a:srgbClr val="FF0000"/>
                </a:solidFill>
                <a:latin typeface="#9Slide04 SFU Belle" panose="00000400000000000000" pitchFamily="2" charset="0"/>
                <a:cs typeface="Calibri" panose="020F0502020204030204" pitchFamily="34" charset="0"/>
              </a:rPr>
              <a:t>Vẻ</a:t>
            </a:r>
            <a:r>
              <a:rPr lang="en-US" sz="6002" b="1" i="1" dirty="0">
                <a:solidFill>
                  <a:srgbClr val="FF0000"/>
                </a:solidFill>
                <a:latin typeface="#9Slide04 SFU Belle" panose="00000400000000000000" pitchFamily="2" charset="0"/>
                <a:cs typeface="Calibri" panose="020F0502020204030204" pitchFamily="34" charset="0"/>
              </a:rPr>
              <a:t> </a:t>
            </a:r>
            <a:r>
              <a:rPr lang="en-US" sz="6002" b="1" i="1" dirty="0" err="1">
                <a:solidFill>
                  <a:srgbClr val="FF0000"/>
                </a:solidFill>
                <a:latin typeface="#9Slide04 SFU Belle" panose="00000400000000000000" pitchFamily="2" charset="0"/>
                <a:cs typeface="Calibri" panose="020F0502020204030204" pitchFamily="34" charset="0"/>
              </a:rPr>
              <a:t>đẹp</a:t>
            </a:r>
            <a:r>
              <a:rPr lang="en-US" sz="6002" b="1" i="1" dirty="0">
                <a:solidFill>
                  <a:srgbClr val="FF0000"/>
                </a:solidFill>
                <a:latin typeface="#9Slide04 SFU Belle" panose="00000400000000000000" pitchFamily="2" charset="0"/>
                <a:cs typeface="Calibri" panose="020F0502020204030204" pitchFamily="34" charset="0"/>
              </a:rPr>
              <a:t> </a:t>
            </a:r>
            <a:r>
              <a:rPr lang="en-US" sz="6002" b="1" i="1" dirty="0" err="1">
                <a:solidFill>
                  <a:srgbClr val="FF0000"/>
                </a:solidFill>
                <a:latin typeface="#9Slide04 SFU Belle" panose="00000400000000000000" pitchFamily="2" charset="0"/>
                <a:cs typeface="Calibri" panose="020F0502020204030204" pitchFamily="34" charset="0"/>
              </a:rPr>
              <a:t>riêng</a:t>
            </a:r>
            <a:endParaRPr lang="en-SG" sz="6002" dirty="0">
              <a:solidFill>
                <a:srgbClr val="FF0000"/>
              </a:solidFill>
              <a:latin typeface="#9Slide04 SFU Belle" panose="00000400000000000000" pitchFamily="2" charset="0"/>
            </a:endParaRPr>
          </a:p>
        </p:txBody>
      </p:sp>
      <p:pic>
        <p:nvPicPr>
          <p:cNvPr id="10" name="Picture 9">
            <a:extLst>
              <a:ext uri="{FF2B5EF4-FFF2-40B4-BE49-F238E27FC236}">
                <a16:creationId xmlns:a16="http://schemas.microsoft.com/office/drawing/2014/main" id="{4B3A7248-7359-432D-B71A-E84EDDED9DBD}"/>
              </a:ext>
            </a:extLst>
          </p:cNvPr>
          <p:cNvPicPr>
            <a:picLocks noChangeAspect="1"/>
          </p:cNvPicPr>
          <p:nvPr/>
        </p:nvPicPr>
        <p:blipFill rotWithShape="1">
          <a:blip r:embed="rId2"/>
          <a:srcRect l="52500" t="31106" r="29995" b="43333"/>
          <a:stretch/>
        </p:blipFill>
        <p:spPr>
          <a:xfrm>
            <a:off x="8533448" y="3853654"/>
            <a:ext cx="3658553" cy="3005240"/>
          </a:xfrm>
          <a:prstGeom prst="rect">
            <a:avLst/>
          </a:prstGeom>
        </p:spPr>
      </p:pic>
      <p:cxnSp>
        <p:nvCxnSpPr>
          <p:cNvPr id="12" name="Straight Connector 11">
            <a:extLst>
              <a:ext uri="{FF2B5EF4-FFF2-40B4-BE49-F238E27FC236}">
                <a16:creationId xmlns:a16="http://schemas.microsoft.com/office/drawing/2014/main" id="{E929F86B-9FCB-476B-A8B7-2E0676C15159}"/>
              </a:ext>
            </a:extLst>
          </p:cNvPr>
          <p:cNvCxnSpPr>
            <a:cxnSpLocks/>
          </p:cNvCxnSpPr>
          <p:nvPr/>
        </p:nvCxnSpPr>
        <p:spPr>
          <a:xfrm flipV="1">
            <a:off x="5818054" y="2514362"/>
            <a:ext cx="1802343" cy="3477246"/>
          </a:xfrm>
          <a:prstGeom prst="line">
            <a:avLst/>
          </a:prstGeom>
          <a:ln w="57150">
            <a:solidFill>
              <a:srgbClr val="FBE2F5"/>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7FBCD4D9-396D-4CCE-BCB4-46BB87639AF9}"/>
              </a:ext>
            </a:extLst>
          </p:cNvPr>
          <p:cNvSpPr txBox="1"/>
          <p:nvPr/>
        </p:nvSpPr>
        <p:spPr>
          <a:xfrm flipH="1">
            <a:off x="6056303" y="5783500"/>
            <a:ext cx="2187511" cy="584927"/>
          </a:xfrm>
          <a:prstGeom prst="rect">
            <a:avLst/>
          </a:prstGeom>
          <a:noFill/>
        </p:spPr>
        <p:txBody>
          <a:bodyPr wrap="square" rtlCol="0">
            <a:spAutoFit/>
          </a:bodyPr>
          <a:lstStyle/>
          <a:p>
            <a:pPr algn="ctr"/>
            <a:r>
              <a:rPr lang="en-SG" sz="3201" dirty="0" err="1">
                <a:solidFill>
                  <a:srgbClr val="0070C0"/>
                </a:solidFill>
                <a:latin typeface="#9Slide03 Arima Madurai Black" panose="00000A00000000000000" pitchFamily="2" charset="0"/>
                <a:cs typeface="#9Slide03 Arima Madurai Black" panose="00000A00000000000000" pitchFamily="2" charset="0"/>
              </a:rPr>
              <a:t>Chị</a:t>
            </a:r>
            <a:r>
              <a:rPr lang="en-SG" sz="3201" dirty="0">
                <a:solidFill>
                  <a:srgbClr val="0070C0"/>
                </a:solidFill>
                <a:latin typeface="#9Slide03 Arima Madurai Black" panose="00000A00000000000000" pitchFamily="2" charset="0"/>
                <a:cs typeface="#9Slide03 Arima Madurai Black" panose="00000A00000000000000" pitchFamily="2" charset="0"/>
              </a:rPr>
              <a:t> Thao</a:t>
            </a:r>
          </a:p>
        </p:txBody>
      </p:sp>
      <p:sp>
        <p:nvSpPr>
          <p:cNvPr id="19" name="TextBox 18">
            <a:extLst>
              <a:ext uri="{FF2B5EF4-FFF2-40B4-BE49-F238E27FC236}">
                <a16:creationId xmlns:a16="http://schemas.microsoft.com/office/drawing/2014/main" id="{B131C79D-4771-454F-ACDF-F75EC0E9E801}"/>
              </a:ext>
            </a:extLst>
          </p:cNvPr>
          <p:cNvSpPr txBox="1"/>
          <p:nvPr/>
        </p:nvSpPr>
        <p:spPr>
          <a:xfrm flipH="1">
            <a:off x="8115826" y="2285704"/>
            <a:ext cx="3010685" cy="584927"/>
          </a:xfrm>
          <a:prstGeom prst="rect">
            <a:avLst/>
          </a:prstGeom>
          <a:noFill/>
        </p:spPr>
        <p:txBody>
          <a:bodyPr wrap="square" rtlCol="0">
            <a:spAutoFit/>
          </a:bodyPr>
          <a:lstStyle/>
          <a:p>
            <a:pPr algn="just"/>
            <a:r>
              <a:rPr lang="en-SG" sz="3201" dirty="0" err="1">
                <a:solidFill>
                  <a:srgbClr val="0070C0"/>
                </a:solidFill>
                <a:latin typeface="#9Slide03 Arima Madurai Black" panose="00000A00000000000000" pitchFamily="2" charset="0"/>
                <a:cs typeface="#9Slide03 Arima Madurai Black" panose="00000A00000000000000" pitchFamily="2" charset="0"/>
              </a:rPr>
              <a:t>Phương</a:t>
            </a:r>
            <a:r>
              <a:rPr lang="en-SG" sz="3201" dirty="0">
                <a:solidFill>
                  <a:srgbClr val="0070C0"/>
                </a:solidFill>
                <a:latin typeface="#9Slide03 Arima Madurai Black" panose="00000A00000000000000" pitchFamily="2" charset="0"/>
                <a:cs typeface="#9Slide03 Arima Madurai Black" panose="00000A00000000000000" pitchFamily="2" charset="0"/>
              </a:rPr>
              <a:t> </a:t>
            </a:r>
            <a:r>
              <a:rPr lang="en-SG" sz="3201" dirty="0" err="1">
                <a:solidFill>
                  <a:srgbClr val="0070C0"/>
                </a:solidFill>
                <a:latin typeface="#9Slide03 Arima Madurai Black" panose="00000A00000000000000" pitchFamily="2" charset="0"/>
                <a:cs typeface="#9Slide03 Arima Madurai Black" panose="00000A00000000000000" pitchFamily="2" charset="0"/>
              </a:rPr>
              <a:t>Định</a:t>
            </a:r>
            <a:endParaRPr lang="en-SG" sz="3201" dirty="0">
              <a:solidFill>
                <a:srgbClr val="0070C0"/>
              </a:solidFill>
              <a:latin typeface="#9Slide03 Arima Madurai Black" panose="00000A00000000000000" pitchFamily="2" charset="0"/>
              <a:cs typeface="#9Slide03 Arima Madurai Black" panose="00000A00000000000000" pitchFamily="2" charset="0"/>
            </a:endParaRPr>
          </a:p>
        </p:txBody>
      </p:sp>
      <p:sp>
        <p:nvSpPr>
          <p:cNvPr id="20" name="TextBox 19">
            <a:extLst>
              <a:ext uri="{FF2B5EF4-FFF2-40B4-BE49-F238E27FC236}">
                <a16:creationId xmlns:a16="http://schemas.microsoft.com/office/drawing/2014/main" id="{3E34E32F-541C-4D47-929E-EAB01916C191}"/>
              </a:ext>
            </a:extLst>
          </p:cNvPr>
          <p:cNvSpPr txBox="1"/>
          <p:nvPr/>
        </p:nvSpPr>
        <p:spPr>
          <a:xfrm flipH="1">
            <a:off x="6920127" y="3886321"/>
            <a:ext cx="1462469" cy="584927"/>
          </a:xfrm>
          <a:prstGeom prst="rect">
            <a:avLst/>
          </a:prstGeom>
          <a:noFill/>
        </p:spPr>
        <p:txBody>
          <a:bodyPr wrap="square" rtlCol="0">
            <a:spAutoFit/>
          </a:bodyPr>
          <a:lstStyle/>
          <a:p>
            <a:pPr algn="ctr"/>
            <a:r>
              <a:rPr lang="en-SG" sz="3201" dirty="0" err="1">
                <a:solidFill>
                  <a:srgbClr val="0070C0"/>
                </a:solidFill>
                <a:latin typeface="#9Slide03 Arima Madurai Black" panose="00000A00000000000000" pitchFamily="2" charset="0"/>
                <a:cs typeface="#9Slide03 Arima Madurai Black" panose="00000A00000000000000" pitchFamily="2" charset="0"/>
              </a:rPr>
              <a:t>Nho</a:t>
            </a:r>
            <a:endParaRPr lang="en-SG" sz="3201" dirty="0">
              <a:solidFill>
                <a:srgbClr val="0070C0"/>
              </a:solidFill>
              <a:latin typeface="#9Slide03 Arima Madurai Black" panose="00000A00000000000000" pitchFamily="2" charset="0"/>
              <a:cs typeface="#9Slide03 Arima Madurai Black" panose="00000A00000000000000" pitchFamily="2" charset="0"/>
            </a:endParaRPr>
          </a:p>
        </p:txBody>
      </p:sp>
      <p:cxnSp>
        <p:nvCxnSpPr>
          <p:cNvPr id="21" name="Straight Connector 20">
            <a:extLst>
              <a:ext uri="{FF2B5EF4-FFF2-40B4-BE49-F238E27FC236}">
                <a16:creationId xmlns:a16="http://schemas.microsoft.com/office/drawing/2014/main" id="{19B5D69A-8755-40DF-9BFF-5C32678E655A}"/>
              </a:ext>
            </a:extLst>
          </p:cNvPr>
          <p:cNvCxnSpPr>
            <a:cxnSpLocks/>
          </p:cNvCxnSpPr>
          <p:nvPr/>
        </p:nvCxnSpPr>
        <p:spPr>
          <a:xfrm flipV="1">
            <a:off x="5055855" y="5953419"/>
            <a:ext cx="688975" cy="5321"/>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23" name="íṡľíḍè-Oval 12">
            <a:extLst>
              <a:ext uri="{FF2B5EF4-FFF2-40B4-BE49-F238E27FC236}">
                <a16:creationId xmlns:a16="http://schemas.microsoft.com/office/drawing/2014/main" id="{8AECFA5D-5452-4865-96A4-FDFFD2A451C9}"/>
              </a:ext>
            </a:extLst>
          </p:cNvPr>
          <p:cNvSpPr/>
          <p:nvPr/>
        </p:nvSpPr>
        <p:spPr bwMode="auto">
          <a:xfrm>
            <a:off x="5670016" y="5791815"/>
            <a:ext cx="274950" cy="299558"/>
          </a:xfrm>
          <a:prstGeom prst="ellipse">
            <a:avLst/>
          </a:prstGeom>
          <a:solidFill>
            <a:srgbClr val="FFC000"/>
          </a:solidFill>
          <a:ln w="9525">
            <a:noFill/>
            <a:round/>
            <a:headEnd/>
            <a:tailEnd/>
          </a:ln>
        </p:spPr>
        <p:txBody>
          <a:bodyPr anchor="ctr"/>
          <a:lstStyle/>
          <a:p>
            <a:pPr algn="ctr"/>
            <a:endParaRPr sz="1801"/>
          </a:p>
        </p:txBody>
      </p:sp>
      <p:cxnSp>
        <p:nvCxnSpPr>
          <p:cNvPr id="24" name="Straight Connector 23">
            <a:extLst>
              <a:ext uri="{FF2B5EF4-FFF2-40B4-BE49-F238E27FC236}">
                <a16:creationId xmlns:a16="http://schemas.microsoft.com/office/drawing/2014/main" id="{BAC1EF60-3A93-417A-B1D1-59EA9D081403}"/>
              </a:ext>
            </a:extLst>
          </p:cNvPr>
          <p:cNvCxnSpPr>
            <a:cxnSpLocks/>
          </p:cNvCxnSpPr>
          <p:nvPr/>
        </p:nvCxnSpPr>
        <p:spPr>
          <a:xfrm flipV="1">
            <a:off x="6048421" y="4101677"/>
            <a:ext cx="688975" cy="5321"/>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25" name="íṡľíḍè-Oval 11">
            <a:extLst>
              <a:ext uri="{FF2B5EF4-FFF2-40B4-BE49-F238E27FC236}">
                <a16:creationId xmlns:a16="http://schemas.microsoft.com/office/drawing/2014/main" id="{488DC029-ECA0-4DDE-A43B-48A8AC74452B}"/>
              </a:ext>
            </a:extLst>
          </p:cNvPr>
          <p:cNvSpPr/>
          <p:nvPr/>
        </p:nvSpPr>
        <p:spPr bwMode="auto">
          <a:xfrm>
            <a:off x="6659469" y="3962539"/>
            <a:ext cx="274950" cy="299558"/>
          </a:xfrm>
          <a:prstGeom prst="ellipse">
            <a:avLst/>
          </a:prstGeom>
          <a:solidFill>
            <a:srgbClr val="00B050"/>
          </a:solidFill>
          <a:ln w="9525">
            <a:noFill/>
            <a:round/>
            <a:headEnd/>
            <a:tailEnd/>
          </a:ln>
        </p:spPr>
        <p:txBody>
          <a:bodyPr anchor="ctr"/>
          <a:lstStyle/>
          <a:p>
            <a:pPr algn="ctr"/>
            <a:endParaRPr sz="1801"/>
          </a:p>
        </p:txBody>
      </p:sp>
      <p:cxnSp>
        <p:nvCxnSpPr>
          <p:cNvPr id="26" name="Straight Connector 25">
            <a:extLst>
              <a:ext uri="{FF2B5EF4-FFF2-40B4-BE49-F238E27FC236}">
                <a16:creationId xmlns:a16="http://schemas.microsoft.com/office/drawing/2014/main" id="{82DDEE30-4AEC-42E9-B85A-3E4A9C9AA5A3}"/>
              </a:ext>
            </a:extLst>
          </p:cNvPr>
          <p:cNvCxnSpPr>
            <a:cxnSpLocks/>
          </p:cNvCxnSpPr>
          <p:nvPr/>
        </p:nvCxnSpPr>
        <p:spPr>
          <a:xfrm flipV="1">
            <a:off x="6898642" y="2509042"/>
            <a:ext cx="688975" cy="5321"/>
          </a:xfrm>
          <a:prstGeom prst="line">
            <a:avLst/>
          </a:prstGeom>
          <a:ln w="571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7" name="íṡľíḍè-Oval 10">
            <a:extLst>
              <a:ext uri="{FF2B5EF4-FFF2-40B4-BE49-F238E27FC236}">
                <a16:creationId xmlns:a16="http://schemas.microsoft.com/office/drawing/2014/main" id="{47F65AA4-19D5-4A3E-A992-F327B4A6F008}"/>
              </a:ext>
            </a:extLst>
          </p:cNvPr>
          <p:cNvSpPr/>
          <p:nvPr/>
        </p:nvSpPr>
        <p:spPr bwMode="auto">
          <a:xfrm>
            <a:off x="7497887" y="2367244"/>
            <a:ext cx="274950" cy="299558"/>
          </a:xfrm>
          <a:prstGeom prst="ellipse">
            <a:avLst/>
          </a:prstGeom>
          <a:solidFill>
            <a:schemeClr val="bg2">
              <a:lumMod val="75000"/>
            </a:schemeClr>
          </a:solidFill>
          <a:ln w="9525">
            <a:noFill/>
            <a:round/>
            <a:headEnd/>
            <a:tailEnd/>
          </a:ln>
        </p:spPr>
        <p:txBody>
          <a:bodyPr anchor="ctr"/>
          <a:lstStyle/>
          <a:p>
            <a:pPr algn="ctr"/>
            <a:endParaRPr sz="1801"/>
          </a:p>
        </p:txBody>
      </p:sp>
      <p:sp>
        <p:nvSpPr>
          <p:cNvPr id="37" name="AutoShape 18">
            <a:extLst>
              <a:ext uri="{FF2B5EF4-FFF2-40B4-BE49-F238E27FC236}">
                <a16:creationId xmlns:a16="http://schemas.microsoft.com/office/drawing/2014/main" id="{0603CC31-88F1-4E90-8330-2D07BC6A1A62}"/>
              </a:ext>
            </a:extLst>
          </p:cNvPr>
          <p:cNvSpPr>
            <a:spLocks/>
          </p:cNvSpPr>
          <p:nvPr/>
        </p:nvSpPr>
        <p:spPr bwMode="auto">
          <a:xfrm rot="5400000">
            <a:off x="2219331" y="3647119"/>
            <a:ext cx="1226048" cy="4600808"/>
          </a:xfrm>
          <a:prstGeom prst="roundRect">
            <a:avLst>
              <a:gd name="adj" fmla="val 50000"/>
            </a:avLst>
          </a:prstGeom>
          <a:ln w="38100">
            <a:headEnd/>
            <a:tailEnd/>
          </a:ln>
          <a:extLst>
            <a:ext uri="{AF507438-7753-43e0-B8FC-AC1667EBCBE1}"/>
          </a:extLst>
        </p:spPr>
        <p:style>
          <a:lnRef idx="2">
            <a:schemeClr val="accent4"/>
          </a:lnRef>
          <a:fillRef idx="1">
            <a:schemeClr val="lt1"/>
          </a:fillRef>
          <a:effectRef idx="0">
            <a:schemeClr val="accent4"/>
          </a:effectRef>
          <a:fontRef idx="minor">
            <a:schemeClr val="dk1"/>
          </a:fontRef>
        </p:style>
        <p:txBody>
          <a:bodyPr lIns="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74648">
              <a:lnSpc>
                <a:spcPct val="120000"/>
              </a:lnSpc>
              <a:defRPr/>
            </a:pPr>
            <a:endParaRPr lang="es-ES" sz="800" dirty="0">
              <a:solidFill>
                <a:srgbClr val="F59FB2"/>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9" name="TextBox 38">
            <a:extLst>
              <a:ext uri="{FF2B5EF4-FFF2-40B4-BE49-F238E27FC236}">
                <a16:creationId xmlns:a16="http://schemas.microsoft.com/office/drawing/2014/main" id="{7AA34C62-2286-4F38-B31F-F129761E697D}"/>
              </a:ext>
            </a:extLst>
          </p:cNvPr>
          <p:cNvSpPr txBox="1"/>
          <p:nvPr/>
        </p:nvSpPr>
        <p:spPr>
          <a:xfrm flipH="1">
            <a:off x="531951" y="5353372"/>
            <a:ext cx="4573192" cy="1200642"/>
          </a:xfrm>
          <a:prstGeom prst="rect">
            <a:avLst/>
          </a:prstGeom>
          <a:noFill/>
        </p:spPr>
        <p:txBody>
          <a:bodyPr wrap="square" rtlCol="0">
            <a:spAutoFit/>
          </a:bodyPr>
          <a:lstStyle/>
          <a:p>
            <a:pPr algn="ctr"/>
            <a:r>
              <a:rPr lang="en-SG" sz="2401" dirty="0" err="1">
                <a:latin typeface="#9Slide03 Arima Madurai Black" panose="00000A00000000000000" pitchFamily="2" charset="0"/>
                <a:cs typeface="#9Slide03 Arima Madurai Black" panose="00000A00000000000000" pitchFamily="2" charset="0"/>
              </a:rPr>
              <a:t>Chị</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cả</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nữ</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tính</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thích</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làm</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đẹp</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dũng</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cảm</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gan</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dạ</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trong</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chiến</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đấu</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nhưng</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sợ</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máu</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sợ</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vắt</a:t>
            </a:r>
            <a:endParaRPr lang="en-SG" sz="2401" dirty="0">
              <a:latin typeface="#9Slide03 Arima Madurai Black" panose="00000A00000000000000" pitchFamily="2" charset="0"/>
              <a:cs typeface="#9Slide03 Arima Madurai Black" panose="00000A00000000000000" pitchFamily="2" charset="0"/>
            </a:endParaRPr>
          </a:p>
        </p:txBody>
      </p:sp>
      <p:sp>
        <p:nvSpPr>
          <p:cNvPr id="17" name="AutoShape 18">
            <a:extLst>
              <a:ext uri="{FF2B5EF4-FFF2-40B4-BE49-F238E27FC236}">
                <a16:creationId xmlns:a16="http://schemas.microsoft.com/office/drawing/2014/main" id="{6FEC099C-F8AA-44F0-BC42-D478A1F238E5}"/>
              </a:ext>
            </a:extLst>
          </p:cNvPr>
          <p:cNvSpPr>
            <a:spLocks/>
          </p:cNvSpPr>
          <p:nvPr/>
        </p:nvSpPr>
        <p:spPr bwMode="auto">
          <a:xfrm rot="5400000">
            <a:off x="3015142" y="1768552"/>
            <a:ext cx="1226048" cy="4820473"/>
          </a:xfrm>
          <a:prstGeom prst="roundRect">
            <a:avLst>
              <a:gd name="adj" fmla="val 50000"/>
            </a:avLst>
          </a:prstGeom>
          <a:ln w="38100">
            <a:solidFill>
              <a:srgbClr val="00B050"/>
            </a:solidFill>
            <a:headEnd/>
            <a:tailEnd/>
          </a:ln>
          <a:extLst>
            <a:ext uri="{AF507438-7753-43e0-B8FC-AC1667EBCBE1}"/>
          </a:extLst>
        </p:spPr>
        <p:style>
          <a:lnRef idx="2">
            <a:schemeClr val="accent4"/>
          </a:lnRef>
          <a:fillRef idx="1">
            <a:schemeClr val="lt1"/>
          </a:fillRef>
          <a:effectRef idx="0">
            <a:schemeClr val="accent4"/>
          </a:effectRef>
          <a:fontRef idx="minor">
            <a:schemeClr val="dk1"/>
          </a:fontRef>
        </p:style>
        <p:txBody>
          <a:bodyPr lIns="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74648">
              <a:lnSpc>
                <a:spcPct val="120000"/>
              </a:lnSpc>
              <a:defRPr/>
            </a:pPr>
            <a:endParaRPr lang="es-ES" sz="800" dirty="0">
              <a:solidFill>
                <a:srgbClr val="F59FB2"/>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 name="TextBox 21">
            <a:extLst>
              <a:ext uri="{FF2B5EF4-FFF2-40B4-BE49-F238E27FC236}">
                <a16:creationId xmlns:a16="http://schemas.microsoft.com/office/drawing/2014/main" id="{5DDB9EAD-9B0A-4473-8C42-F4CFA23C4E6D}"/>
              </a:ext>
            </a:extLst>
          </p:cNvPr>
          <p:cNvSpPr txBox="1"/>
          <p:nvPr/>
        </p:nvSpPr>
        <p:spPr>
          <a:xfrm flipH="1">
            <a:off x="1294149" y="3600319"/>
            <a:ext cx="4749262" cy="1200642"/>
          </a:xfrm>
          <a:prstGeom prst="rect">
            <a:avLst/>
          </a:prstGeom>
          <a:noFill/>
        </p:spPr>
        <p:txBody>
          <a:bodyPr wrap="square" rtlCol="0">
            <a:spAutoFit/>
          </a:bodyPr>
          <a:lstStyle/>
          <a:p>
            <a:pPr algn="ctr"/>
            <a:r>
              <a:rPr lang="en-SG" sz="2401" dirty="0" err="1">
                <a:latin typeface="#9Slide03 Arima Madurai Black" panose="00000A00000000000000" pitchFamily="2" charset="0"/>
                <a:cs typeface="#9Slide03 Arima Madurai Black" panose="00000A00000000000000" pitchFamily="2" charset="0"/>
              </a:rPr>
              <a:t>Em</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út</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thích</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ăn</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kẹo</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và</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thêu</a:t>
            </a:r>
            <a:r>
              <a:rPr lang="en-SG" sz="2401" dirty="0">
                <a:latin typeface="#9Slide03 Arima Madurai Black" panose="00000A00000000000000" pitchFamily="2" charset="0"/>
                <a:cs typeface="#9Slide03 Arima Madurai Black" panose="00000A00000000000000" pitchFamily="2" charset="0"/>
              </a:rPr>
              <a:t>, hay </a:t>
            </a:r>
            <a:r>
              <a:rPr lang="en-SG" sz="2401" dirty="0" err="1">
                <a:latin typeface="#9Slide03 Arima Madurai Black" panose="00000A00000000000000" pitchFamily="2" charset="0"/>
                <a:cs typeface="#9Slide03 Arima Madurai Black" panose="00000A00000000000000" pitchFamily="2" charset="0"/>
              </a:rPr>
              <a:t>tắm</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ngoài</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suối</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mặc</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dù</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bị</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thương</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nhưng</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vẫn</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cứng</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cỏi</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và</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bản</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lĩnh</a:t>
            </a:r>
            <a:endParaRPr lang="en-SG" sz="2401" dirty="0">
              <a:latin typeface="#9Slide03 Arima Madurai Black" panose="00000A00000000000000" pitchFamily="2" charset="0"/>
              <a:cs typeface="#9Slide03 Arima Madurai Black" panose="00000A00000000000000" pitchFamily="2" charset="0"/>
            </a:endParaRPr>
          </a:p>
        </p:txBody>
      </p:sp>
      <p:sp>
        <p:nvSpPr>
          <p:cNvPr id="28" name="AutoShape 18">
            <a:extLst>
              <a:ext uri="{FF2B5EF4-FFF2-40B4-BE49-F238E27FC236}">
                <a16:creationId xmlns:a16="http://schemas.microsoft.com/office/drawing/2014/main" id="{C371887A-06FB-47CA-AAD2-60D6C543E2F7}"/>
              </a:ext>
            </a:extLst>
          </p:cNvPr>
          <p:cNvSpPr>
            <a:spLocks/>
          </p:cNvSpPr>
          <p:nvPr/>
        </p:nvSpPr>
        <p:spPr bwMode="auto">
          <a:xfrm rot="5400000">
            <a:off x="3914841" y="128650"/>
            <a:ext cx="1226048" cy="4820473"/>
          </a:xfrm>
          <a:prstGeom prst="roundRect">
            <a:avLst>
              <a:gd name="adj" fmla="val 50000"/>
            </a:avLst>
          </a:prstGeom>
          <a:ln w="38100">
            <a:solidFill>
              <a:schemeClr val="bg2">
                <a:lumMod val="75000"/>
              </a:schemeClr>
            </a:solidFill>
            <a:headEnd/>
            <a:tailEnd/>
          </a:ln>
          <a:extLst>
            <a:ext uri="{AF507438-7753-43e0-B8FC-AC1667EBCBE1}"/>
          </a:extLst>
        </p:spPr>
        <p:style>
          <a:lnRef idx="2">
            <a:schemeClr val="accent4"/>
          </a:lnRef>
          <a:fillRef idx="1">
            <a:schemeClr val="lt1"/>
          </a:fillRef>
          <a:effectRef idx="0">
            <a:schemeClr val="accent4"/>
          </a:effectRef>
          <a:fontRef idx="minor">
            <a:schemeClr val="dk1"/>
          </a:fontRef>
        </p:style>
        <p:txBody>
          <a:bodyPr lIns="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74648">
              <a:lnSpc>
                <a:spcPct val="120000"/>
              </a:lnSpc>
              <a:defRPr/>
            </a:pPr>
            <a:endParaRPr lang="es-ES" sz="800" dirty="0">
              <a:solidFill>
                <a:srgbClr val="F59FB2"/>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9" name="TextBox 28">
            <a:extLst>
              <a:ext uri="{FF2B5EF4-FFF2-40B4-BE49-F238E27FC236}">
                <a16:creationId xmlns:a16="http://schemas.microsoft.com/office/drawing/2014/main" id="{784598AA-C2CA-4789-BDA5-9E67AD519371}"/>
              </a:ext>
            </a:extLst>
          </p:cNvPr>
          <p:cNvSpPr txBox="1"/>
          <p:nvPr/>
        </p:nvSpPr>
        <p:spPr>
          <a:xfrm flipH="1">
            <a:off x="2229623" y="1960416"/>
            <a:ext cx="4552356" cy="1200642"/>
          </a:xfrm>
          <a:prstGeom prst="rect">
            <a:avLst/>
          </a:prstGeom>
          <a:noFill/>
        </p:spPr>
        <p:txBody>
          <a:bodyPr wrap="square" rtlCol="0">
            <a:spAutoFit/>
          </a:bodyPr>
          <a:lstStyle/>
          <a:p>
            <a:pPr algn="ctr"/>
            <a:r>
              <a:rPr lang="en-SG" sz="2401" dirty="0" err="1">
                <a:latin typeface="#9Slide03 Arima Madurai Black" panose="00000A00000000000000" pitchFamily="2" charset="0"/>
                <a:cs typeface="#9Slide03 Arima Madurai Black" panose="00000A00000000000000" pitchFamily="2" charset="0"/>
              </a:rPr>
              <a:t>Xinh</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xắn</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đáng</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yêu</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dũng</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cảm</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trong</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công</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việc</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nhưng</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cũng</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rất</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hồn</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nhiên</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ngây</a:t>
            </a:r>
            <a:r>
              <a:rPr lang="en-SG" sz="2401" dirty="0">
                <a:latin typeface="#9Slide03 Arima Madurai Black" panose="00000A00000000000000" pitchFamily="2" charset="0"/>
                <a:cs typeface="#9Slide03 Arima Madurai Black" panose="00000A00000000000000" pitchFamily="2" charset="0"/>
              </a:rPr>
              <a:t> </a:t>
            </a:r>
            <a:r>
              <a:rPr lang="en-SG" sz="2401" dirty="0" err="1">
                <a:latin typeface="#9Slide03 Arima Madurai Black" panose="00000A00000000000000" pitchFamily="2" charset="0"/>
                <a:cs typeface="#9Slide03 Arima Madurai Black" panose="00000A00000000000000" pitchFamily="2" charset="0"/>
              </a:rPr>
              <a:t>thơ</a:t>
            </a:r>
            <a:endParaRPr lang="en-SG" sz="2401" dirty="0">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32210999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par>
                                <p:cTn id="11" presetID="22" presetClass="entr" presetSubtype="4"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down)">
                                      <p:cBhvr>
                                        <p:cTn id="13" dur="500"/>
                                        <p:tgtEl>
                                          <p:spTgt spid="2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down)">
                                      <p:cBhvr>
                                        <p:cTn id="1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8" grpId="0" animBg="1"/>
      <p:bldP spid="2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CE8FB8-E5A4-435A-8400-D2F610EB152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3884" b="56112" l="38771" r="50975"/>
                    </a14:imgEffect>
                  </a14:imgLayer>
                </a14:imgProps>
              </a:ext>
            </a:extLst>
          </a:blip>
          <a:srcRect l="37246" t="31106" r="47500" b="41110"/>
          <a:stretch/>
        </p:blipFill>
        <p:spPr>
          <a:xfrm>
            <a:off x="-77808" y="-229552"/>
            <a:ext cx="3277454" cy="3358043"/>
          </a:xfrm>
          <a:prstGeom prst="rect">
            <a:avLst/>
          </a:prstGeom>
        </p:spPr>
      </p:pic>
      <p:pic>
        <p:nvPicPr>
          <p:cNvPr id="4" name="Picture 3">
            <a:extLst>
              <a:ext uri="{FF2B5EF4-FFF2-40B4-BE49-F238E27FC236}">
                <a16:creationId xmlns:a16="http://schemas.microsoft.com/office/drawing/2014/main" id="{33669D83-66CD-46BC-8A03-DAC16A5A862B}"/>
              </a:ext>
            </a:extLst>
          </p:cNvPr>
          <p:cNvPicPr>
            <a:picLocks noChangeAspect="1"/>
          </p:cNvPicPr>
          <p:nvPr/>
        </p:nvPicPr>
        <p:blipFill rotWithShape="1">
          <a:blip r:embed="rId4"/>
          <a:srcRect l="52500" t="31106" r="29995" b="43333"/>
          <a:stretch/>
        </p:blipFill>
        <p:spPr>
          <a:xfrm>
            <a:off x="21277" y="3729511"/>
            <a:ext cx="3658553" cy="3005240"/>
          </a:xfrm>
          <a:prstGeom prst="rect">
            <a:avLst/>
          </a:prstGeom>
        </p:spPr>
      </p:pic>
      <p:pic>
        <p:nvPicPr>
          <p:cNvPr id="8" name="Picture 7">
            <a:extLst>
              <a:ext uri="{FF2B5EF4-FFF2-40B4-BE49-F238E27FC236}">
                <a16:creationId xmlns:a16="http://schemas.microsoft.com/office/drawing/2014/main" id="{F06ED960-67B4-4499-9918-66B6EF8A2987}"/>
              </a:ext>
            </a:extLst>
          </p:cNvPr>
          <p:cNvPicPr>
            <a:picLocks noChangeAspect="1"/>
          </p:cNvPicPr>
          <p:nvPr/>
        </p:nvPicPr>
        <p:blipFill rotWithShape="1">
          <a:blip r:embed="rId5"/>
          <a:srcRect l="8889" t="8889" b="8889"/>
          <a:stretch/>
        </p:blipFill>
        <p:spPr>
          <a:xfrm>
            <a:off x="3885625" y="-229553"/>
            <a:ext cx="8625618" cy="7310044"/>
          </a:xfrm>
          <a:prstGeom prst="rect">
            <a:avLst/>
          </a:prstGeom>
        </p:spPr>
      </p:pic>
      <p:sp>
        <p:nvSpPr>
          <p:cNvPr id="9" name="TextBox 8">
            <a:extLst>
              <a:ext uri="{FF2B5EF4-FFF2-40B4-BE49-F238E27FC236}">
                <a16:creationId xmlns:a16="http://schemas.microsoft.com/office/drawing/2014/main" id="{E25B8C90-CC0A-4248-B263-80A00A2A076A}"/>
              </a:ext>
            </a:extLst>
          </p:cNvPr>
          <p:cNvSpPr txBox="1"/>
          <p:nvPr/>
        </p:nvSpPr>
        <p:spPr>
          <a:xfrm flipH="1">
            <a:off x="5164337" y="1011121"/>
            <a:ext cx="5276195" cy="5018065"/>
          </a:xfrm>
          <a:prstGeom prst="rect">
            <a:avLst/>
          </a:prstGeom>
          <a:noFill/>
        </p:spPr>
        <p:txBody>
          <a:bodyPr wrap="square" rtlCol="0">
            <a:spAutoFit/>
          </a:bodyPr>
          <a:lstStyle/>
          <a:p>
            <a:pPr algn="ctr"/>
            <a:r>
              <a:rPr lang="en-SG" sz="3201" dirty="0" err="1">
                <a:latin typeface="#9Slide03 Arima Madurai Black" panose="00000A00000000000000" pitchFamily="2" charset="0"/>
                <a:cs typeface="#9Slide03 Arima Madurai Black" panose="00000A00000000000000" pitchFamily="2" charset="0"/>
              </a:rPr>
              <a:t>Chị</a:t>
            </a:r>
            <a:r>
              <a:rPr lang="en-SG" sz="3201" dirty="0">
                <a:latin typeface="#9Slide03 Arima Madurai Black" panose="00000A00000000000000" pitchFamily="2" charset="0"/>
                <a:cs typeface="#9Slide03 Arima Madurai Black" panose="00000A00000000000000" pitchFamily="2" charset="0"/>
              </a:rPr>
              <a:t> Thao, </a:t>
            </a:r>
          </a:p>
          <a:p>
            <a:pPr algn="ctr"/>
            <a:r>
              <a:rPr lang="en-SG" sz="3201" dirty="0" err="1">
                <a:latin typeface="#9Slide03 Arima Madurai Black" panose="00000A00000000000000" pitchFamily="2" charset="0"/>
                <a:cs typeface="#9Slide03 Arima Madurai Black" panose="00000A00000000000000" pitchFamily="2" charset="0"/>
              </a:rPr>
              <a:t>Phương</a:t>
            </a:r>
            <a:r>
              <a:rPr lang="en-SG" sz="3201" dirty="0">
                <a:latin typeface="#9Slide03 Arima Madurai Black" panose="00000A00000000000000" pitchFamily="2" charset="0"/>
                <a:cs typeface="#9Slide03 Arima Madurai Black" panose="00000A00000000000000" pitchFamily="2" charset="0"/>
              </a:rPr>
              <a:t> </a:t>
            </a:r>
            <a:r>
              <a:rPr lang="en-SG" sz="3201" dirty="0" err="1">
                <a:latin typeface="#9Slide03 Arima Madurai Black" panose="00000A00000000000000" pitchFamily="2" charset="0"/>
                <a:cs typeface="#9Slide03 Arima Madurai Black" panose="00000A00000000000000" pitchFamily="2" charset="0"/>
              </a:rPr>
              <a:t>Định</a:t>
            </a:r>
            <a:r>
              <a:rPr lang="en-SG" sz="3201" dirty="0">
                <a:latin typeface="#9Slide03 Arima Madurai Black" panose="00000A00000000000000" pitchFamily="2" charset="0"/>
                <a:cs typeface="#9Slide03 Arima Madurai Black" panose="00000A00000000000000" pitchFamily="2" charset="0"/>
              </a:rPr>
              <a:t> </a:t>
            </a:r>
            <a:r>
              <a:rPr lang="en-SG" sz="3201" dirty="0" err="1">
                <a:latin typeface="#9Slide03 Arima Madurai Black" panose="00000A00000000000000" pitchFamily="2" charset="0"/>
                <a:cs typeface="#9Slide03 Arima Madurai Black" panose="00000A00000000000000" pitchFamily="2" charset="0"/>
              </a:rPr>
              <a:t>và</a:t>
            </a:r>
            <a:r>
              <a:rPr lang="en-SG" sz="3201" dirty="0">
                <a:latin typeface="#9Slide03 Arima Madurai Black" panose="00000A00000000000000" pitchFamily="2" charset="0"/>
                <a:cs typeface="#9Slide03 Arima Madurai Black" panose="00000A00000000000000" pitchFamily="2" charset="0"/>
              </a:rPr>
              <a:t> </a:t>
            </a:r>
            <a:r>
              <a:rPr lang="en-SG" sz="3201" dirty="0" err="1">
                <a:latin typeface="#9Slide03 Arima Madurai Black" panose="00000A00000000000000" pitchFamily="2" charset="0"/>
                <a:cs typeface="#9Slide03 Arima Madurai Black" panose="00000A00000000000000" pitchFamily="2" charset="0"/>
              </a:rPr>
              <a:t>Nho</a:t>
            </a:r>
            <a:r>
              <a:rPr lang="en-SG" sz="3201" dirty="0">
                <a:latin typeface="#9Slide03 Arima Madurai Black" panose="00000A00000000000000" pitchFamily="2" charset="0"/>
                <a:cs typeface="#9Slide03 Arima Madurai Black" panose="00000A00000000000000" pitchFamily="2" charset="0"/>
              </a:rPr>
              <a:t> </a:t>
            </a:r>
          </a:p>
          <a:p>
            <a:pPr algn="ctr"/>
            <a:r>
              <a:rPr lang="en-SG" sz="3201" dirty="0" err="1">
                <a:latin typeface="#9Slide03 Arima Madurai Black" panose="00000A00000000000000" pitchFamily="2" charset="0"/>
                <a:cs typeface="#9Slide03 Arima Madurai Black" panose="00000A00000000000000" pitchFamily="2" charset="0"/>
              </a:rPr>
              <a:t>là</a:t>
            </a:r>
            <a:r>
              <a:rPr lang="en-SG" sz="3201" dirty="0">
                <a:latin typeface="#9Slide03 Arima Madurai Black" panose="00000A00000000000000" pitchFamily="2" charset="0"/>
                <a:cs typeface="#9Slide03 Arima Madurai Black" panose="00000A00000000000000" pitchFamily="2" charset="0"/>
              </a:rPr>
              <a:t> </a:t>
            </a:r>
            <a:r>
              <a:rPr lang="en-SG" sz="3201" dirty="0" err="1">
                <a:latin typeface="#9Slide03 Arima Madurai Black" panose="00000A00000000000000" pitchFamily="2" charset="0"/>
                <a:cs typeface="#9Slide03 Arima Madurai Black" panose="00000A00000000000000" pitchFamily="2" charset="0"/>
              </a:rPr>
              <a:t>những</a:t>
            </a:r>
            <a:r>
              <a:rPr lang="en-SG" sz="3201" dirty="0">
                <a:latin typeface="#9Slide03 Arima Madurai Black" panose="00000A00000000000000" pitchFamily="2" charset="0"/>
                <a:cs typeface="#9Slide03 Arima Madurai Black" panose="00000A00000000000000" pitchFamily="2" charset="0"/>
              </a:rPr>
              <a:t> </a:t>
            </a:r>
            <a:r>
              <a:rPr lang="en-SG" sz="3201" dirty="0" err="1">
                <a:latin typeface="#9Slide03 Arima Madurai Black" panose="00000A00000000000000" pitchFamily="2" charset="0"/>
                <a:cs typeface="#9Slide03 Arima Madurai Black" panose="00000A00000000000000" pitchFamily="2" charset="0"/>
              </a:rPr>
              <a:t>cô</a:t>
            </a:r>
            <a:r>
              <a:rPr lang="en-SG" sz="3201" dirty="0">
                <a:latin typeface="#9Slide03 Arima Madurai Black" panose="00000A00000000000000" pitchFamily="2" charset="0"/>
                <a:cs typeface="#9Slide03 Arima Madurai Black" panose="00000A00000000000000" pitchFamily="2" charset="0"/>
              </a:rPr>
              <a:t> </a:t>
            </a:r>
            <a:r>
              <a:rPr lang="en-SG" sz="3201" dirty="0" err="1">
                <a:latin typeface="#9Slide03 Arima Madurai Black" panose="00000A00000000000000" pitchFamily="2" charset="0"/>
                <a:cs typeface="#9Slide03 Arima Madurai Black" panose="00000A00000000000000" pitchFamily="2" charset="0"/>
              </a:rPr>
              <a:t>gái</a:t>
            </a:r>
            <a:r>
              <a:rPr lang="en-SG" sz="3201" dirty="0">
                <a:latin typeface="#9Slide03 Arima Madurai Black" panose="00000A00000000000000" pitchFamily="2" charset="0"/>
                <a:cs typeface="#9Slide03 Arima Madurai Black" panose="00000A00000000000000" pitchFamily="2" charset="0"/>
              </a:rPr>
              <a:t> </a:t>
            </a:r>
            <a:r>
              <a:rPr lang="en-SG" sz="3201" dirty="0" err="1">
                <a:latin typeface="#9Slide03 Arima Madurai Black" panose="00000A00000000000000" pitchFamily="2" charset="0"/>
                <a:cs typeface="#9Slide03 Arima Madurai Black" panose="00000A00000000000000" pitchFamily="2" charset="0"/>
              </a:rPr>
              <a:t>bình</a:t>
            </a:r>
            <a:r>
              <a:rPr lang="en-SG" sz="3201" dirty="0">
                <a:latin typeface="#9Slide03 Arima Madurai Black" panose="00000A00000000000000" pitchFamily="2" charset="0"/>
                <a:cs typeface="#9Slide03 Arima Madurai Black" panose="00000A00000000000000" pitchFamily="2" charset="0"/>
              </a:rPr>
              <a:t> </a:t>
            </a:r>
            <a:r>
              <a:rPr lang="en-SG" sz="3201" dirty="0" err="1">
                <a:latin typeface="#9Slide03 Arima Madurai Black" panose="00000A00000000000000" pitchFamily="2" charset="0"/>
                <a:cs typeface="#9Slide03 Arima Madurai Black" panose="00000A00000000000000" pitchFamily="2" charset="0"/>
              </a:rPr>
              <a:t>dị</a:t>
            </a:r>
            <a:r>
              <a:rPr lang="en-SG" sz="3201" dirty="0">
                <a:latin typeface="#9Slide03 Arima Madurai Black" panose="00000A00000000000000" pitchFamily="2" charset="0"/>
                <a:cs typeface="#9Slide03 Arima Madurai Black" panose="00000A00000000000000" pitchFamily="2" charset="0"/>
              </a:rPr>
              <a:t>, </a:t>
            </a:r>
          </a:p>
          <a:p>
            <a:pPr algn="ctr"/>
            <a:r>
              <a:rPr lang="en-SG" sz="3201" dirty="0" err="1">
                <a:latin typeface="#9Slide03 Arima Madurai Black" panose="00000A00000000000000" pitchFamily="2" charset="0"/>
                <a:cs typeface="#9Slide03 Arima Madurai Black" panose="00000A00000000000000" pitchFamily="2" charset="0"/>
              </a:rPr>
              <a:t>có</a:t>
            </a:r>
            <a:r>
              <a:rPr lang="en-SG" sz="3201" dirty="0">
                <a:latin typeface="#9Slide03 Arima Madurai Black" panose="00000A00000000000000" pitchFamily="2" charset="0"/>
                <a:cs typeface="#9Slide03 Arima Madurai Black" panose="00000A00000000000000" pitchFamily="2" charset="0"/>
              </a:rPr>
              <a:t> </a:t>
            </a:r>
            <a:r>
              <a:rPr lang="en-SG" sz="3201" dirty="0" err="1">
                <a:latin typeface="#9Slide03 Arima Madurai Black" panose="00000A00000000000000" pitchFamily="2" charset="0"/>
                <a:cs typeface="#9Slide03 Arima Madurai Black" panose="00000A00000000000000" pitchFamily="2" charset="0"/>
              </a:rPr>
              <a:t>cá</a:t>
            </a:r>
            <a:r>
              <a:rPr lang="en-SG" sz="3201" dirty="0">
                <a:latin typeface="#9Slide03 Arima Madurai Black" panose="00000A00000000000000" pitchFamily="2" charset="0"/>
                <a:cs typeface="#9Slide03 Arima Madurai Black" panose="00000A00000000000000" pitchFamily="2" charset="0"/>
              </a:rPr>
              <a:t> </a:t>
            </a:r>
            <a:r>
              <a:rPr lang="en-SG" sz="3201" dirty="0" err="1">
                <a:latin typeface="#9Slide03 Arima Madurai Black" panose="00000A00000000000000" pitchFamily="2" charset="0"/>
                <a:cs typeface="#9Slide03 Arima Madurai Black" panose="00000A00000000000000" pitchFamily="2" charset="0"/>
              </a:rPr>
              <a:t>tính</a:t>
            </a:r>
            <a:r>
              <a:rPr lang="en-SG" sz="3201" dirty="0">
                <a:latin typeface="#9Slide03 Arima Madurai Black" panose="00000A00000000000000" pitchFamily="2" charset="0"/>
                <a:cs typeface="#9Slide03 Arima Madurai Black" panose="00000A00000000000000" pitchFamily="2" charset="0"/>
              </a:rPr>
              <a:t> </a:t>
            </a:r>
            <a:r>
              <a:rPr lang="en-SG" sz="3201" dirty="0" err="1">
                <a:latin typeface="#9Slide03 Arima Madurai Black" panose="00000A00000000000000" pitchFamily="2" charset="0"/>
                <a:cs typeface="#9Slide03 Arima Madurai Black" panose="00000A00000000000000" pitchFamily="2" charset="0"/>
              </a:rPr>
              <a:t>và</a:t>
            </a:r>
            <a:r>
              <a:rPr lang="en-SG" sz="3201" dirty="0">
                <a:latin typeface="#9Slide03 Arima Madurai Black" panose="00000A00000000000000" pitchFamily="2" charset="0"/>
                <a:cs typeface="#9Slide03 Arima Madurai Black" panose="00000A00000000000000" pitchFamily="2" charset="0"/>
              </a:rPr>
              <a:t> </a:t>
            </a:r>
            <a:r>
              <a:rPr lang="en-SG" sz="3201" dirty="0" err="1">
                <a:latin typeface="#9Slide03 Arima Madurai Black" panose="00000A00000000000000" pitchFamily="2" charset="0"/>
                <a:cs typeface="#9Slide03 Arima Madurai Black" panose="00000A00000000000000" pitchFamily="2" charset="0"/>
              </a:rPr>
              <a:t>vô</a:t>
            </a:r>
            <a:r>
              <a:rPr lang="en-SG" sz="3201" dirty="0">
                <a:latin typeface="#9Slide03 Arima Madurai Black" panose="00000A00000000000000" pitchFamily="2" charset="0"/>
                <a:cs typeface="#9Slide03 Arima Madurai Black" panose="00000A00000000000000" pitchFamily="2" charset="0"/>
              </a:rPr>
              <a:t> </a:t>
            </a:r>
            <a:r>
              <a:rPr lang="en-SG" sz="3201" dirty="0" err="1">
                <a:latin typeface="#9Slide03 Arima Madurai Black" panose="00000A00000000000000" pitchFamily="2" charset="0"/>
                <a:cs typeface="#9Slide03 Arima Madurai Black" panose="00000A00000000000000" pitchFamily="2" charset="0"/>
              </a:rPr>
              <a:t>cùng</a:t>
            </a:r>
            <a:r>
              <a:rPr lang="en-SG" sz="3201" dirty="0">
                <a:latin typeface="#9Slide03 Arima Madurai Black" panose="00000A00000000000000" pitchFamily="2" charset="0"/>
                <a:cs typeface="#9Slide03 Arima Madurai Black" panose="00000A00000000000000" pitchFamily="2" charset="0"/>
              </a:rPr>
              <a:t> </a:t>
            </a:r>
            <a:r>
              <a:rPr lang="en-SG" sz="3201" dirty="0" err="1">
                <a:latin typeface="#9Slide03 Arima Madurai Black" panose="00000A00000000000000" pitchFamily="2" charset="0"/>
                <a:cs typeface="#9Slide03 Arima Madurai Black" panose="00000A00000000000000" pitchFamily="2" charset="0"/>
              </a:rPr>
              <a:t>đáng</a:t>
            </a:r>
            <a:r>
              <a:rPr lang="en-SG" sz="3201" dirty="0">
                <a:latin typeface="#9Slide03 Arima Madurai Black" panose="00000A00000000000000" pitchFamily="2" charset="0"/>
                <a:cs typeface="#9Slide03 Arima Madurai Black" panose="00000A00000000000000" pitchFamily="2" charset="0"/>
              </a:rPr>
              <a:t> </a:t>
            </a:r>
            <a:r>
              <a:rPr lang="en-SG" sz="3201" dirty="0" err="1">
                <a:latin typeface="#9Slide03 Arima Madurai Black" panose="00000A00000000000000" pitchFamily="2" charset="0"/>
                <a:cs typeface="#9Slide03 Arima Madurai Black" panose="00000A00000000000000" pitchFamily="2" charset="0"/>
              </a:rPr>
              <a:t>yêu</a:t>
            </a:r>
            <a:r>
              <a:rPr lang="en-SG" sz="3201" dirty="0">
                <a:latin typeface="#9Slide03 Arima Madurai Black" panose="00000A00000000000000" pitchFamily="2" charset="0"/>
                <a:cs typeface="#9Slide03 Arima Madurai Black" panose="00000A00000000000000" pitchFamily="2" charset="0"/>
              </a:rPr>
              <a:t>. </a:t>
            </a:r>
            <a:r>
              <a:rPr lang="en-SG" sz="3201" dirty="0" err="1">
                <a:latin typeface="#9Slide03 Arima Madurai Black" panose="00000A00000000000000" pitchFamily="2" charset="0"/>
                <a:cs typeface="#9Slide03 Arima Madurai Black" panose="00000A00000000000000" pitchFamily="2" charset="0"/>
              </a:rPr>
              <a:t>Tổ</a:t>
            </a:r>
            <a:r>
              <a:rPr lang="en-SG" sz="3201" dirty="0">
                <a:latin typeface="#9Slide03 Arima Madurai Black" panose="00000A00000000000000" pitchFamily="2" charset="0"/>
                <a:cs typeface="#9Slide03 Arima Madurai Black" panose="00000A00000000000000" pitchFamily="2" charset="0"/>
              </a:rPr>
              <a:t> </a:t>
            </a:r>
            <a:r>
              <a:rPr lang="en-SG" sz="3201" dirty="0" err="1">
                <a:latin typeface="#9Slide03 Arima Madurai Black" panose="00000A00000000000000" pitchFamily="2" charset="0"/>
                <a:cs typeface="#9Slide03 Arima Madurai Black" panose="00000A00000000000000" pitchFamily="2" charset="0"/>
              </a:rPr>
              <a:t>quốc</a:t>
            </a:r>
            <a:r>
              <a:rPr lang="en-SG" sz="3201" dirty="0">
                <a:latin typeface="#9Slide03 Arima Madurai Black" panose="00000A00000000000000" pitchFamily="2" charset="0"/>
                <a:cs typeface="#9Slide03 Arima Madurai Black" panose="00000A00000000000000" pitchFamily="2" charset="0"/>
              </a:rPr>
              <a:t> </a:t>
            </a:r>
            <a:r>
              <a:rPr lang="en-SG" sz="3201" dirty="0" err="1">
                <a:latin typeface="#9Slide03 Arima Madurai Black" panose="00000A00000000000000" pitchFamily="2" charset="0"/>
                <a:cs typeface="#9Slide03 Arima Madurai Black" panose="00000A00000000000000" pitchFamily="2" charset="0"/>
              </a:rPr>
              <a:t>cần</a:t>
            </a:r>
            <a:r>
              <a:rPr lang="en-SG" sz="3201" dirty="0">
                <a:latin typeface="#9Slide03 Arima Madurai Black" panose="00000A00000000000000" pitchFamily="2" charset="0"/>
                <a:cs typeface="#9Slide03 Arima Madurai Black" panose="00000A00000000000000" pitchFamily="2" charset="0"/>
              </a:rPr>
              <a:t>, </a:t>
            </a:r>
            <a:r>
              <a:rPr lang="en-SG" sz="3201" dirty="0" err="1">
                <a:latin typeface="#9Slide03 Arima Madurai Black" panose="00000A00000000000000" pitchFamily="2" charset="0"/>
                <a:cs typeface="#9Slide03 Arima Madurai Black" panose="00000A00000000000000" pitchFamily="2" charset="0"/>
              </a:rPr>
              <a:t>họ</a:t>
            </a:r>
            <a:r>
              <a:rPr lang="en-SG" sz="3201" dirty="0">
                <a:latin typeface="#9Slide03 Arima Madurai Black" panose="00000A00000000000000" pitchFamily="2" charset="0"/>
                <a:cs typeface="#9Slide03 Arima Madurai Black" panose="00000A00000000000000" pitchFamily="2" charset="0"/>
              </a:rPr>
              <a:t> </a:t>
            </a:r>
            <a:r>
              <a:rPr lang="en-SG" sz="3201" dirty="0" err="1">
                <a:latin typeface="#9Slide03 Arima Madurai Black" panose="00000A00000000000000" pitchFamily="2" charset="0"/>
                <a:cs typeface="#9Slide03 Arima Madurai Black" panose="00000A00000000000000" pitchFamily="2" charset="0"/>
              </a:rPr>
              <a:t>sẵn</a:t>
            </a:r>
            <a:r>
              <a:rPr lang="en-SG" sz="3201" dirty="0">
                <a:latin typeface="#9Slide03 Arima Madurai Black" panose="00000A00000000000000" pitchFamily="2" charset="0"/>
                <a:cs typeface="#9Slide03 Arima Madurai Black" panose="00000A00000000000000" pitchFamily="2" charset="0"/>
              </a:rPr>
              <a:t> </a:t>
            </a:r>
            <a:r>
              <a:rPr lang="en-SG" sz="3201" dirty="0" err="1">
                <a:latin typeface="#9Slide03 Arima Madurai Black" panose="00000A00000000000000" pitchFamily="2" charset="0"/>
                <a:cs typeface="#9Slide03 Arima Madurai Black" panose="00000A00000000000000" pitchFamily="2" charset="0"/>
              </a:rPr>
              <a:t>sàng</a:t>
            </a:r>
            <a:r>
              <a:rPr lang="en-SG" sz="3201" dirty="0">
                <a:latin typeface="#9Slide03 Arima Madurai Black" panose="00000A00000000000000" pitchFamily="2" charset="0"/>
                <a:cs typeface="#9Slide03 Arima Madurai Black" panose="00000A00000000000000" pitchFamily="2" charset="0"/>
              </a:rPr>
              <a:t> </a:t>
            </a:r>
            <a:r>
              <a:rPr lang="en-SG" sz="3201" dirty="0" err="1">
                <a:latin typeface="#9Slide03 Arima Madurai Black" panose="00000A00000000000000" pitchFamily="2" charset="0"/>
                <a:cs typeface="#9Slide03 Arima Madurai Black" panose="00000A00000000000000" pitchFamily="2" charset="0"/>
              </a:rPr>
              <a:t>đón</a:t>
            </a:r>
            <a:r>
              <a:rPr lang="en-SG" sz="3201" dirty="0">
                <a:latin typeface="#9Slide03 Arima Madurai Black" panose="00000A00000000000000" pitchFamily="2" charset="0"/>
                <a:cs typeface="#9Slide03 Arima Madurai Black" panose="00000A00000000000000" pitchFamily="2" charset="0"/>
              </a:rPr>
              <a:t> </a:t>
            </a:r>
            <a:r>
              <a:rPr lang="en-SG" sz="3201" dirty="0" err="1">
                <a:latin typeface="#9Slide03 Arima Madurai Black" panose="00000A00000000000000" pitchFamily="2" charset="0"/>
                <a:cs typeface="#9Slide03 Arima Madurai Black" panose="00000A00000000000000" pitchFamily="2" charset="0"/>
              </a:rPr>
              <a:t>nhận</a:t>
            </a:r>
            <a:r>
              <a:rPr lang="en-SG" sz="3201" dirty="0">
                <a:latin typeface="#9Slide03 Arima Madurai Black" panose="00000A00000000000000" pitchFamily="2" charset="0"/>
                <a:cs typeface="#9Slide03 Arima Madurai Black" panose="00000A00000000000000" pitchFamily="2" charset="0"/>
              </a:rPr>
              <a:t> </a:t>
            </a:r>
            <a:r>
              <a:rPr lang="en-SG" sz="3201" dirty="0" err="1">
                <a:latin typeface="#9Slide03 Arima Madurai Black" panose="00000A00000000000000" pitchFamily="2" charset="0"/>
                <a:cs typeface="#9Slide03 Arima Madurai Black" panose="00000A00000000000000" pitchFamily="2" charset="0"/>
              </a:rPr>
              <a:t>những</a:t>
            </a:r>
            <a:r>
              <a:rPr lang="en-SG" sz="3201" dirty="0">
                <a:latin typeface="#9Slide03 Arima Madurai Black" panose="00000A00000000000000" pitchFamily="2" charset="0"/>
                <a:cs typeface="#9Slide03 Arima Madurai Black" panose="00000A00000000000000" pitchFamily="2" charset="0"/>
              </a:rPr>
              <a:t> </a:t>
            </a:r>
            <a:r>
              <a:rPr lang="en-SG" sz="3201" dirty="0" err="1">
                <a:latin typeface="#9Slide03 Arima Madurai Black" panose="00000A00000000000000" pitchFamily="2" charset="0"/>
                <a:cs typeface="#9Slide03 Arima Madurai Black" panose="00000A00000000000000" pitchFamily="2" charset="0"/>
              </a:rPr>
              <a:t>nguy</a:t>
            </a:r>
            <a:r>
              <a:rPr lang="en-SG" sz="3201" dirty="0">
                <a:latin typeface="#9Slide03 Arima Madurai Black" panose="00000A00000000000000" pitchFamily="2" charset="0"/>
                <a:cs typeface="#9Slide03 Arima Madurai Black" panose="00000A00000000000000" pitchFamily="2" charset="0"/>
              </a:rPr>
              <a:t> </a:t>
            </a:r>
            <a:r>
              <a:rPr lang="en-SG" sz="3201" dirty="0" err="1">
                <a:latin typeface="#9Slide03 Arima Madurai Black" panose="00000A00000000000000" pitchFamily="2" charset="0"/>
                <a:cs typeface="#9Slide03 Arima Madurai Black" panose="00000A00000000000000" pitchFamily="2" charset="0"/>
              </a:rPr>
              <a:t>hiểm</a:t>
            </a:r>
            <a:r>
              <a:rPr lang="en-SG" sz="3201" dirty="0">
                <a:latin typeface="#9Slide03 Arima Madurai Black" panose="00000A00000000000000" pitchFamily="2" charset="0"/>
                <a:cs typeface="#9Slide03 Arima Madurai Black" panose="00000A00000000000000" pitchFamily="2" charset="0"/>
              </a:rPr>
              <a:t>. </a:t>
            </a:r>
            <a:r>
              <a:rPr lang="en-SG" sz="3201" dirty="0" err="1">
                <a:latin typeface="#9Slide03 Arima Madurai Black" panose="00000A00000000000000" pitchFamily="2" charset="0"/>
                <a:cs typeface="#9Slide03 Arima Madurai Black" panose="00000A00000000000000" pitchFamily="2" charset="0"/>
              </a:rPr>
              <a:t>Và</a:t>
            </a:r>
            <a:r>
              <a:rPr lang="en-SG" sz="3201" dirty="0">
                <a:latin typeface="#9Slide03 Arima Madurai Black" panose="00000A00000000000000" pitchFamily="2" charset="0"/>
                <a:cs typeface="#9Slide03 Arima Madurai Black" panose="00000A00000000000000" pitchFamily="2" charset="0"/>
              </a:rPr>
              <a:t> </a:t>
            </a:r>
            <a:r>
              <a:rPr lang="en-SG" sz="3201" dirty="0" err="1">
                <a:latin typeface="#9Slide03 Arima Madurai Black" panose="00000A00000000000000" pitchFamily="2" charset="0"/>
                <a:cs typeface="#9Slide03 Arima Madurai Black" panose="00000A00000000000000" pitchFamily="2" charset="0"/>
              </a:rPr>
              <a:t>cuộc</a:t>
            </a:r>
            <a:r>
              <a:rPr lang="en-SG" sz="3201" dirty="0">
                <a:latin typeface="#9Slide03 Arima Madurai Black" panose="00000A00000000000000" pitchFamily="2" charset="0"/>
                <a:cs typeface="#9Slide03 Arima Madurai Black" panose="00000A00000000000000" pitchFamily="2" charset="0"/>
              </a:rPr>
              <a:t> </a:t>
            </a:r>
            <a:r>
              <a:rPr lang="en-SG" sz="3201" dirty="0" err="1">
                <a:latin typeface="#9Slide03 Arima Madurai Black" panose="00000A00000000000000" pitchFamily="2" charset="0"/>
                <a:cs typeface="#9Slide03 Arima Madurai Black" panose="00000A00000000000000" pitchFamily="2" charset="0"/>
              </a:rPr>
              <a:t>sống</a:t>
            </a:r>
            <a:r>
              <a:rPr lang="en-SG" sz="3201" dirty="0">
                <a:latin typeface="#9Slide03 Arima Madurai Black" panose="00000A00000000000000" pitchFamily="2" charset="0"/>
                <a:cs typeface="#9Slide03 Arima Madurai Black" panose="00000A00000000000000" pitchFamily="2" charset="0"/>
              </a:rPr>
              <a:t> </a:t>
            </a:r>
            <a:r>
              <a:rPr lang="en-SG" sz="3201" dirty="0" err="1">
                <a:latin typeface="#9Slide03 Arima Madurai Black" panose="00000A00000000000000" pitchFamily="2" charset="0"/>
                <a:cs typeface="#9Slide03 Arima Madurai Black" panose="00000A00000000000000" pitchFamily="2" charset="0"/>
              </a:rPr>
              <a:t>ác</a:t>
            </a:r>
            <a:r>
              <a:rPr lang="en-SG" sz="3201" dirty="0">
                <a:latin typeface="#9Slide03 Arima Madurai Black" panose="00000A00000000000000" pitchFamily="2" charset="0"/>
                <a:cs typeface="#9Slide03 Arima Madurai Black" panose="00000A00000000000000" pitchFamily="2" charset="0"/>
              </a:rPr>
              <a:t> </a:t>
            </a:r>
            <a:r>
              <a:rPr lang="en-SG" sz="3201" dirty="0" err="1">
                <a:latin typeface="#9Slide03 Arima Madurai Black" panose="00000A00000000000000" pitchFamily="2" charset="0"/>
                <a:cs typeface="#9Slide03 Arima Madurai Black" panose="00000A00000000000000" pitchFamily="2" charset="0"/>
              </a:rPr>
              <a:t>liệt</a:t>
            </a:r>
            <a:r>
              <a:rPr lang="en-SG" sz="3201" dirty="0">
                <a:latin typeface="#9Slide03 Arima Madurai Black" panose="00000A00000000000000" pitchFamily="2" charset="0"/>
                <a:cs typeface="#9Slide03 Arima Madurai Black" panose="00000A00000000000000" pitchFamily="2" charset="0"/>
              </a:rPr>
              <a:t> </a:t>
            </a:r>
            <a:r>
              <a:rPr lang="en-SG" sz="3201" dirty="0" err="1">
                <a:latin typeface="#9Slide03 Arima Madurai Black" panose="00000A00000000000000" pitchFamily="2" charset="0"/>
                <a:cs typeface="#9Slide03 Arima Madurai Black" panose="00000A00000000000000" pitchFamily="2" charset="0"/>
              </a:rPr>
              <a:t>nơi</a:t>
            </a:r>
            <a:r>
              <a:rPr lang="en-SG" sz="3201" dirty="0">
                <a:latin typeface="#9Slide03 Arima Madurai Black" panose="00000A00000000000000" pitchFamily="2" charset="0"/>
                <a:cs typeface="#9Slide03 Arima Madurai Black" panose="00000A00000000000000" pitchFamily="2" charset="0"/>
              </a:rPr>
              <a:t> </a:t>
            </a:r>
            <a:r>
              <a:rPr lang="en-SG" sz="3201" dirty="0" err="1">
                <a:latin typeface="#9Slide03 Arima Madurai Black" panose="00000A00000000000000" pitchFamily="2" charset="0"/>
                <a:cs typeface="#9Slide03 Arima Madurai Black" panose="00000A00000000000000" pitchFamily="2" charset="0"/>
              </a:rPr>
              <a:t>chiến</a:t>
            </a:r>
            <a:r>
              <a:rPr lang="en-SG" sz="3201" dirty="0">
                <a:latin typeface="#9Slide03 Arima Madurai Black" panose="00000A00000000000000" pitchFamily="2" charset="0"/>
                <a:cs typeface="#9Slide03 Arima Madurai Black" panose="00000A00000000000000" pitchFamily="2" charset="0"/>
              </a:rPr>
              <a:t> </a:t>
            </a:r>
            <a:r>
              <a:rPr lang="en-SG" sz="3201" dirty="0" err="1">
                <a:latin typeface="#9Slide03 Arima Madurai Black" panose="00000A00000000000000" pitchFamily="2" charset="0"/>
                <a:cs typeface="#9Slide03 Arima Madurai Black" panose="00000A00000000000000" pitchFamily="2" charset="0"/>
              </a:rPr>
              <a:t>trường</a:t>
            </a:r>
            <a:r>
              <a:rPr lang="en-SG" sz="3201" dirty="0">
                <a:latin typeface="#9Slide03 Arima Madurai Black" panose="00000A00000000000000" pitchFamily="2" charset="0"/>
                <a:cs typeface="#9Slide03 Arima Madurai Black" panose="00000A00000000000000" pitchFamily="2" charset="0"/>
              </a:rPr>
              <a:t> </a:t>
            </a:r>
            <a:r>
              <a:rPr lang="en-SG" sz="3201" dirty="0" err="1">
                <a:latin typeface="#9Slide03 Arima Madurai Black" panose="00000A00000000000000" pitchFamily="2" charset="0"/>
                <a:cs typeface="#9Slide03 Arima Madurai Black" panose="00000A00000000000000" pitchFamily="2" charset="0"/>
              </a:rPr>
              <a:t>đã</a:t>
            </a:r>
            <a:r>
              <a:rPr lang="en-SG" sz="3201" dirty="0">
                <a:latin typeface="#9Slide03 Arima Madurai Black" panose="00000A00000000000000" pitchFamily="2" charset="0"/>
                <a:cs typeface="#9Slide03 Arima Madurai Black" panose="00000A00000000000000" pitchFamily="2" charset="0"/>
              </a:rPr>
              <a:t> </a:t>
            </a:r>
            <a:r>
              <a:rPr lang="en-SG" sz="3201" dirty="0" err="1">
                <a:latin typeface="#9Slide03 Arima Madurai Black" panose="00000A00000000000000" pitchFamily="2" charset="0"/>
                <a:cs typeface="#9Slide03 Arima Madurai Black" panose="00000A00000000000000" pitchFamily="2" charset="0"/>
              </a:rPr>
              <a:t>biến</a:t>
            </a:r>
            <a:r>
              <a:rPr lang="en-SG" sz="3201" dirty="0">
                <a:latin typeface="#9Slide03 Arima Madurai Black" panose="00000A00000000000000" pitchFamily="2" charset="0"/>
                <a:cs typeface="#9Slide03 Arima Madurai Black" panose="00000A00000000000000" pitchFamily="2" charset="0"/>
              </a:rPr>
              <a:t> </a:t>
            </a:r>
          </a:p>
          <a:p>
            <a:pPr algn="ctr"/>
            <a:r>
              <a:rPr lang="en-SG" sz="3201" dirty="0" err="1">
                <a:latin typeface="#9Slide03 Arima Madurai Black" panose="00000A00000000000000" pitchFamily="2" charset="0"/>
                <a:cs typeface="#9Slide03 Arima Madurai Black" panose="00000A00000000000000" pitchFamily="2" charset="0"/>
              </a:rPr>
              <a:t>họ</a:t>
            </a:r>
            <a:r>
              <a:rPr lang="en-SG" sz="3201" dirty="0">
                <a:latin typeface="#9Slide03 Arima Madurai Black" panose="00000A00000000000000" pitchFamily="2" charset="0"/>
                <a:cs typeface="#9Slide03 Arima Madurai Black" panose="00000A00000000000000" pitchFamily="2" charset="0"/>
              </a:rPr>
              <a:t> </a:t>
            </a:r>
            <a:r>
              <a:rPr lang="en-SG" sz="3201" dirty="0" err="1">
                <a:latin typeface="#9Slide03 Arima Madurai Black" panose="00000A00000000000000" pitchFamily="2" charset="0"/>
                <a:cs typeface="#9Slide03 Arima Madurai Black" panose="00000A00000000000000" pitchFamily="2" charset="0"/>
              </a:rPr>
              <a:t>thành</a:t>
            </a:r>
            <a:r>
              <a:rPr lang="en-SG" sz="3201" dirty="0">
                <a:latin typeface="#9Slide03 Arima Madurai Black" panose="00000A00000000000000" pitchFamily="2" charset="0"/>
                <a:cs typeface="#9Slide03 Arima Madurai Black" panose="00000A00000000000000" pitchFamily="2" charset="0"/>
              </a:rPr>
              <a:t> </a:t>
            </a:r>
            <a:r>
              <a:rPr lang="en-SG" sz="3201" dirty="0" err="1">
                <a:latin typeface="#9Slide03 Arima Madurai Black" panose="00000A00000000000000" pitchFamily="2" charset="0"/>
                <a:cs typeface="#9Slide03 Arima Madurai Black" panose="00000A00000000000000" pitchFamily="2" charset="0"/>
              </a:rPr>
              <a:t>những</a:t>
            </a:r>
            <a:r>
              <a:rPr lang="en-SG" sz="3201" dirty="0">
                <a:latin typeface="#9Slide03 Arima Madurai Black" panose="00000A00000000000000" pitchFamily="2" charset="0"/>
                <a:cs typeface="#9Slide03 Arima Madurai Black" panose="00000A00000000000000" pitchFamily="2" charset="0"/>
              </a:rPr>
              <a:t> </a:t>
            </a:r>
          </a:p>
          <a:p>
            <a:pPr algn="ctr"/>
            <a:r>
              <a:rPr lang="en-SG" sz="3201" dirty="0" err="1">
                <a:latin typeface="#9Slide03 Arima Madurai Black" panose="00000A00000000000000" pitchFamily="2" charset="0"/>
                <a:cs typeface="#9Slide03 Arima Madurai Black" panose="00000A00000000000000" pitchFamily="2" charset="0"/>
              </a:rPr>
              <a:t>anh</a:t>
            </a:r>
            <a:r>
              <a:rPr lang="en-SG" sz="3201" dirty="0">
                <a:latin typeface="#9Slide03 Arima Madurai Black" panose="00000A00000000000000" pitchFamily="2" charset="0"/>
                <a:cs typeface="#9Slide03 Arima Madurai Black" panose="00000A00000000000000" pitchFamily="2" charset="0"/>
              </a:rPr>
              <a:t> </a:t>
            </a:r>
            <a:r>
              <a:rPr lang="en-SG" sz="3201" dirty="0" err="1">
                <a:latin typeface="#9Slide03 Arima Madurai Black" panose="00000A00000000000000" pitchFamily="2" charset="0"/>
                <a:cs typeface="#9Slide03 Arima Madurai Black" panose="00000A00000000000000" pitchFamily="2" charset="0"/>
              </a:rPr>
              <a:t>hùng</a:t>
            </a:r>
            <a:endParaRPr lang="en-SG" sz="3201" dirty="0">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13100576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1)">
                                      <p:cBhvr>
                                        <p:cTn id="19" dur="2000"/>
                                        <p:tgtEl>
                                          <p:spTgt spid="9"/>
                                        </p:tgtEl>
                                      </p:cBhvr>
                                    </p:animEffect>
                                  </p:childTnLst>
                                </p:cTn>
                              </p:par>
                              <p:par>
                                <p:cTn id="20" presetID="21" presetClass="entr" presetSubtype="1"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heel(1)">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Snowflakes on watercolour background | Free Vector">
            <a:extLst>
              <a:ext uri="{FF2B5EF4-FFF2-40B4-BE49-F238E27FC236}">
                <a16:creationId xmlns:a16="http://schemas.microsoft.com/office/drawing/2014/main" id="{DF031353-1AAE-4721-A8FE-ABD0212BF60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05"/>
          <a:stretch/>
        </p:blipFill>
        <p:spPr bwMode="auto">
          <a:xfrm>
            <a:off x="0" y="-893"/>
            <a:ext cx="12192000" cy="6858198"/>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9DA63313-D134-4A4D-8EB1-7822496A412A}"/>
              </a:ext>
            </a:extLst>
          </p:cNvPr>
          <p:cNvSpPr/>
          <p:nvPr/>
        </p:nvSpPr>
        <p:spPr>
          <a:xfrm>
            <a:off x="4155641" y="1765920"/>
            <a:ext cx="3757970" cy="3559135"/>
          </a:xfrm>
          <a:prstGeom prst="ellipse">
            <a:avLst/>
          </a:prstGeom>
          <a:solidFill>
            <a:srgbClr val="F9EDF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6" name="Oval 5">
            <a:extLst>
              <a:ext uri="{FF2B5EF4-FFF2-40B4-BE49-F238E27FC236}">
                <a16:creationId xmlns:a16="http://schemas.microsoft.com/office/drawing/2014/main" id="{7FE2E54E-95D2-4AEA-B21F-88EA123F3A87}"/>
              </a:ext>
            </a:extLst>
          </p:cNvPr>
          <p:cNvSpPr/>
          <p:nvPr/>
        </p:nvSpPr>
        <p:spPr>
          <a:xfrm>
            <a:off x="4477267" y="2045364"/>
            <a:ext cx="3114714" cy="3000249"/>
          </a:xfrm>
          <a:prstGeom prst="ellipse">
            <a:avLst/>
          </a:prstGeom>
          <a:solidFill>
            <a:schemeClr val="bg1"/>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2" b="1" dirty="0">
                <a:solidFill>
                  <a:schemeClr val="tx2"/>
                </a:solidFill>
                <a:latin typeface="#9Slide05 SVNVictoria" panose="02000503000000020003" pitchFamily="2" charset="0"/>
              </a:rPr>
              <a:t>III. </a:t>
            </a:r>
            <a:r>
              <a:rPr lang="en-US" sz="5402" b="1" dirty="0" err="1">
                <a:solidFill>
                  <a:schemeClr val="tx2"/>
                </a:solidFill>
                <a:latin typeface="#9Slide05 SVNVictoria" panose="02000503000000020003" pitchFamily="2" charset="0"/>
              </a:rPr>
              <a:t>Tổng</a:t>
            </a:r>
            <a:r>
              <a:rPr lang="en-US" sz="5402" b="1" dirty="0">
                <a:solidFill>
                  <a:schemeClr val="tx2"/>
                </a:solidFill>
                <a:latin typeface="#9Slide05 SVNVictoria" panose="02000503000000020003" pitchFamily="2" charset="0"/>
              </a:rPr>
              <a:t> </a:t>
            </a:r>
            <a:r>
              <a:rPr lang="en-US" sz="5402" b="1" dirty="0" err="1">
                <a:solidFill>
                  <a:schemeClr val="tx2"/>
                </a:solidFill>
                <a:latin typeface="#9Slide05 SVNVictoria" panose="02000503000000020003" pitchFamily="2" charset="0"/>
              </a:rPr>
              <a:t>kết</a:t>
            </a:r>
            <a:endParaRPr lang="en-US" sz="5402" b="1" dirty="0">
              <a:solidFill>
                <a:schemeClr val="tx2"/>
              </a:solidFill>
              <a:latin typeface="#9Slide05 SVNVictoria" panose="02000503000000020003" pitchFamily="2" charset="0"/>
            </a:endParaRPr>
          </a:p>
        </p:txBody>
      </p:sp>
    </p:spTree>
    <p:extLst>
      <p:ext uri="{BB962C8B-B14F-4D97-AF65-F5344CB8AC3E}">
        <p14:creationId xmlns:p14="http://schemas.microsoft.com/office/powerpoint/2010/main" val="35944295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6E1BE67-F5FA-439A-A3EF-A8B92565FCDE}"/>
              </a:ext>
            </a:extLst>
          </p:cNvPr>
          <p:cNvSpPr/>
          <p:nvPr/>
        </p:nvSpPr>
        <p:spPr>
          <a:xfrm>
            <a:off x="3961844" y="227766"/>
            <a:ext cx="4039652" cy="1108285"/>
          </a:xfrm>
          <a:prstGeom prst="rect">
            <a:avLst/>
          </a:prstGeom>
        </p:spPr>
        <p:txBody>
          <a:bodyPr wrap="square">
            <a:spAutoFit/>
          </a:bodyPr>
          <a:lstStyle/>
          <a:p>
            <a:pPr algn="just"/>
            <a:r>
              <a:rPr lang="en-BZ" sz="6602" b="1" dirty="0">
                <a:solidFill>
                  <a:srgbClr val="FF0000"/>
                </a:solidFill>
                <a:latin typeface="#9Slide05 Braxton Regular" panose="03060000000000000000" pitchFamily="66" charset="0"/>
              </a:rPr>
              <a:t> </a:t>
            </a:r>
            <a:r>
              <a:rPr lang="en-US" sz="6602" b="1" dirty="0" err="1">
                <a:solidFill>
                  <a:srgbClr val="FF0000"/>
                </a:solidFill>
                <a:latin typeface="#9Slide05 Braxton Regular" panose="03060000000000000000" pitchFamily="66" charset="0"/>
              </a:rPr>
              <a:t>Nghệ</a:t>
            </a:r>
            <a:r>
              <a:rPr lang="en-US" sz="6602" b="1" dirty="0">
                <a:solidFill>
                  <a:srgbClr val="FF0000"/>
                </a:solidFill>
                <a:latin typeface="#9Slide05 Braxton Regular" panose="03060000000000000000" pitchFamily="66" charset="0"/>
              </a:rPr>
              <a:t> </a:t>
            </a:r>
            <a:r>
              <a:rPr lang="en-US" sz="6602" b="1" dirty="0" err="1">
                <a:solidFill>
                  <a:srgbClr val="FF0000"/>
                </a:solidFill>
                <a:latin typeface="#9Slide05 Braxton Regular" panose="03060000000000000000" pitchFamily="66" charset="0"/>
              </a:rPr>
              <a:t>thuật</a:t>
            </a:r>
            <a:endParaRPr lang="en-BZ" sz="6602" b="1" dirty="0">
              <a:solidFill>
                <a:srgbClr val="FF0000"/>
              </a:solidFill>
              <a:latin typeface="#9Slide05 Braxton Regular" panose="03060000000000000000" pitchFamily="66" charset="0"/>
            </a:endParaRPr>
          </a:p>
        </p:txBody>
      </p:sp>
      <p:grpSp>
        <p:nvGrpSpPr>
          <p:cNvPr id="21" name="组合 5">
            <a:extLst>
              <a:ext uri="{FF2B5EF4-FFF2-40B4-BE49-F238E27FC236}">
                <a16:creationId xmlns:a16="http://schemas.microsoft.com/office/drawing/2014/main" id="{3936A3D7-1C00-42AB-9A74-5757B09AAB58}"/>
              </a:ext>
            </a:extLst>
          </p:cNvPr>
          <p:cNvGrpSpPr/>
          <p:nvPr/>
        </p:nvGrpSpPr>
        <p:grpSpPr>
          <a:xfrm>
            <a:off x="147302" y="2118186"/>
            <a:ext cx="5631199" cy="4249853"/>
            <a:chOff x="3046417" y="1085852"/>
            <a:chExt cx="5999170" cy="4527560"/>
          </a:xfrm>
          <a:effectLst>
            <a:outerShdw blurRad="50800" dist="38100" dir="2700000" algn="tl" rotWithShape="0">
              <a:prstClr val="black">
                <a:alpha val="40000"/>
              </a:prstClr>
            </a:outerShdw>
          </a:effectLst>
        </p:grpSpPr>
        <p:sp>
          <p:nvSpPr>
            <p:cNvPr id="29" name="Freeform 87">
              <a:extLst>
                <a:ext uri="{FF2B5EF4-FFF2-40B4-BE49-F238E27FC236}">
                  <a16:creationId xmlns:a16="http://schemas.microsoft.com/office/drawing/2014/main" id="{6F6BF6D9-CA47-43C3-96DC-19ABBB90ECA2}"/>
                </a:ext>
              </a:extLst>
            </p:cNvPr>
            <p:cNvSpPr>
              <a:spLocks/>
            </p:cNvSpPr>
            <p:nvPr/>
          </p:nvSpPr>
          <p:spPr bwMode="auto">
            <a:xfrm>
              <a:off x="5151444" y="3087694"/>
              <a:ext cx="3443293" cy="458789"/>
            </a:xfrm>
            <a:custGeom>
              <a:avLst/>
              <a:gdLst>
                <a:gd name="T0" fmla="*/ 704 w 1607"/>
                <a:gd name="T1" fmla="*/ 116 h 214"/>
                <a:gd name="T2" fmla="*/ 0 w 1607"/>
                <a:gd name="T3" fmla="*/ 138 h 214"/>
                <a:gd name="T4" fmla="*/ 0 w 1607"/>
                <a:gd name="T5" fmla="*/ 168 h 214"/>
                <a:gd name="T6" fmla="*/ 706 w 1607"/>
                <a:gd name="T7" fmla="*/ 190 h 214"/>
                <a:gd name="T8" fmla="*/ 1529 w 1607"/>
                <a:gd name="T9" fmla="*/ 214 h 214"/>
                <a:gd name="T10" fmla="*/ 1602 w 1607"/>
                <a:gd name="T11" fmla="*/ 209 h 214"/>
                <a:gd name="T12" fmla="*/ 1607 w 1607"/>
                <a:gd name="T13" fmla="*/ 0 h 214"/>
                <a:gd name="T14" fmla="*/ 704 w 1607"/>
                <a:gd name="T15" fmla="*/ 116 h 2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7" h="214">
                  <a:moveTo>
                    <a:pt x="704" y="116"/>
                  </a:moveTo>
                  <a:cubicBezTo>
                    <a:pt x="0" y="138"/>
                    <a:pt x="0" y="138"/>
                    <a:pt x="0" y="138"/>
                  </a:cubicBezTo>
                  <a:cubicBezTo>
                    <a:pt x="0" y="168"/>
                    <a:pt x="0" y="168"/>
                    <a:pt x="0" y="168"/>
                  </a:cubicBezTo>
                  <a:cubicBezTo>
                    <a:pt x="706" y="190"/>
                    <a:pt x="706" y="190"/>
                    <a:pt x="706" y="190"/>
                  </a:cubicBezTo>
                  <a:cubicBezTo>
                    <a:pt x="1529" y="214"/>
                    <a:pt x="1529" y="214"/>
                    <a:pt x="1529" y="214"/>
                  </a:cubicBezTo>
                  <a:cubicBezTo>
                    <a:pt x="1602" y="209"/>
                    <a:pt x="1602" y="209"/>
                    <a:pt x="1602" y="209"/>
                  </a:cubicBezTo>
                  <a:cubicBezTo>
                    <a:pt x="1607" y="0"/>
                    <a:pt x="1607" y="0"/>
                    <a:pt x="1607" y="0"/>
                  </a:cubicBezTo>
                  <a:cubicBezTo>
                    <a:pt x="1607" y="0"/>
                    <a:pt x="1090" y="92"/>
                    <a:pt x="704" y="116"/>
                  </a:cubicBezTo>
                </a:path>
              </a:pathLst>
            </a:custGeom>
            <a:blipFill>
              <a:blip r:embed="rId2"/>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801"/>
            </a:p>
          </p:txBody>
        </p:sp>
        <p:sp>
          <p:nvSpPr>
            <p:cNvPr id="30" name="Freeform 88">
              <a:extLst>
                <a:ext uri="{FF2B5EF4-FFF2-40B4-BE49-F238E27FC236}">
                  <a16:creationId xmlns:a16="http://schemas.microsoft.com/office/drawing/2014/main" id="{F9AFA8F9-5E43-4286-86F6-C766080BB22C}"/>
                </a:ext>
              </a:extLst>
            </p:cNvPr>
            <p:cNvSpPr>
              <a:spLocks/>
            </p:cNvSpPr>
            <p:nvPr/>
          </p:nvSpPr>
          <p:spPr bwMode="auto">
            <a:xfrm>
              <a:off x="5151444" y="3503619"/>
              <a:ext cx="3582993" cy="1477966"/>
            </a:xfrm>
            <a:custGeom>
              <a:avLst/>
              <a:gdLst>
                <a:gd name="T0" fmla="*/ 1251 w 1672"/>
                <a:gd name="T1" fmla="*/ 184 h 690"/>
                <a:gd name="T2" fmla="*/ 876 w 1672"/>
                <a:gd name="T3" fmla="*/ 66 h 690"/>
                <a:gd name="T4" fmla="*/ 286 w 1672"/>
                <a:gd name="T5" fmla="*/ 17 h 690"/>
                <a:gd name="T6" fmla="*/ 0 w 1672"/>
                <a:gd name="T7" fmla="*/ 0 h 690"/>
                <a:gd name="T8" fmla="*/ 0 w 1672"/>
                <a:gd name="T9" fmla="*/ 25 h 690"/>
                <a:gd name="T10" fmla="*/ 287 w 1672"/>
                <a:gd name="T11" fmla="*/ 40 h 690"/>
                <a:gd name="T12" fmla="*/ 835 w 1672"/>
                <a:gd name="T13" fmla="*/ 121 h 690"/>
                <a:gd name="T14" fmla="*/ 1485 w 1672"/>
                <a:gd name="T15" fmla="*/ 598 h 690"/>
                <a:gd name="T16" fmla="*/ 1652 w 1672"/>
                <a:gd name="T17" fmla="*/ 686 h 690"/>
                <a:gd name="T18" fmla="*/ 1672 w 1672"/>
                <a:gd name="T19" fmla="*/ 391 h 690"/>
                <a:gd name="T20" fmla="*/ 1251 w 1672"/>
                <a:gd name="T21" fmla="*/ 184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72" h="690">
                  <a:moveTo>
                    <a:pt x="1251" y="184"/>
                  </a:moveTo>
                  <a:cubicBezTo>
                    <a:pt x="1047" y="98"/>
                    <a:pt x="876" y="66"/>
                    <a:pt x="876" y="66"/>
                  </a:cubicBezTo>
                  <a:cubicBezTo>
                    <a:pt x="712" y="24"/>
                    <a:pt x="286" y="17"/>
                    <a:pt x="286" y="17"/>
                  </a:cubicBezTo>
                  <a:cubicBezTo>
                    <a:pt x="0" y="0"/>
                    <a:pt x="0" y="0"/>
                    <a:pt x="0" y="0"/>
                  </a:cubicBezTo>
                  <a:cubicBezTo>
                    <a:pt x="0" y="25"/>
                    <a:pt x="0" y="25"/>
                    <a:pt x="0" y="25"/>
                  </a:cubicBezTo>
                  <a:cubicBezTo>
                    <a:pt x="287" y="40"/>
                    <a:pt x="287" y="40"/>
                    <a:pt x="287" y="40"/>
                  </a:cubicBezTo>
                  <a:cubicBezTo>
                    <a:pt x="684" y="66"/>
                    <a:pt x="835" y="121"/>
                    <a:pt x="835" y="121"/>
                  </a:cubicBezTo>
                  <a:cubicBezTo>
                    <a:pt x="1038" y="197"/>
                    <a:pt x="1313" y="435"/>
                    <a:pt x="1485" y="598"/>
                  </a:cubicBezTo>
                  <a:cubicBezTo>
                    <a:pt x="1583" y="690"/>
                    <a:pt x="1652" y="686"/>
                    <a:pt x="1652" y="686"/>
                  </a:cubicBezTo>
                  <a:cubicBezTo>
                    <a:pt x="1672" y="391"/>
                    <a:pt x="1672" y="391"/>
                    <a:pt x="1672" y="391"/>
                  </a:cubicBezTo>
                  <a:lnTo>
                    <a:pt x="1251" y="184"/>
                  </a:lnTo>
                  <a:close/>
                </a:path>
              </a:pathLst>
            </a:custGeom>
            <a:blipFill>
              <a:blip r:embed="rId3"/>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801"/>
            </a:p>
          </p:txBody>
        </p:sp>
        <p:sp>
          <p:nvSpPr>
            <p:cNvPr id="31" name="Freeform 89">
              <a:extLst>
                <a:ext uri="{FF2B5EF4-FFF2-40B4-BE49-F238E27FC236}">
                  <a16:creationId xmlns:a16="http://schemas.microsoft.com/office/drawing/2014/main" id="{CCC386DD-8A0C-4E47-819D-6DB3081FEC0C}"/>
                </a:ext>
              </a:extLst>
            </p:cNvPr>
            <p:cNvSpPr>
              <a:spLocks/>
            </p:cNvSpPr>
            <p:nvPr/>
          </p:nvSpPr>
          <p:spPr bwMode="auto">
            <a:xfrm>
              <a:off x="5151444" y="3438532"/>
              <a:ext cx="3171830" cy="698501"/>
            </a:xfrm>
            <a:custGeom>
              <a:avLst/>
              <a:gdLst>
                <a:gd name="T0" fmla="*/ 0 w 1480"/>
                <a:gd name="T1" fmla="*/ 0 h 326"/>
                <a:gd name="T2" fmla="*/ 0 w 1480"/>
                <a:gd name="T3" fmla="*/ 31 h 326"/>
                <a:gd name="T4" fmla="*/ 726 w 1480"/>
                <a:gd name="T5" fmla="*/ 76 h 326"/>
                <a:gd name="T6" fmla="*/ 1382 w 1480"/>
                <a:gd name="T7" fmla="*/ 285 h 326"/>
                <a:gd name="T8" fmla="*/ 1471 w 1480"/>
                <a:gd name="T9" fmla="*/ 316 h 326"/>
                <a:gd name="T10" fmla="*/ 1480 w 1480"/>
                <a:gd name="T11" fmla="*/ 45 h 326"/>
                <a:gd name="T12" fmla="*/ 0 w 1480"/>
                <a:gd name="T13" fmla="*/ 0 h 326"/>
              </a:gdLst>
              <a:ahLst/>
              <a:cxnLst>
                <a:cxn ang="0">
                  <a:pos x="T0" y="T1"/>
                </a:cxn>
                <a:cxn ang="0">
                  <a:pos x="T2" y="T3"/>
                </a:cxn>
                <a:cxn ang="0">
                  <a:pos x="T4" y="T5"/>
                </a:cxn>
                <a:cxn ang="0">
                  <a:pos x="T6" y="T7"/>
                </a:cxn>
                <a:cxn ang="0">
                  <a:pos x="T8" y="T9"/>
                </a:cxn>
                <a:cxn ang="0">
                  <a:pos x="T10" y="T11"/>
                </a:cxn>
                <a:cxn ang="0">
                  <a:pos x="T12" y="T13"/>
                </a:cxn>
              </a:cxnLst>
              <a:rect l="0" t="0" r="r" b="b"/>
              <a:pathLst>
                <a:path w="1480" h="326">
                  <a:moveTo>
                    <a:pt x="0" y="0"/>
                  </a:moveTo>
                  <a:cubicBezTo>
                    <a:pt x="0" y="31"/>
                    <a:pt x="0" y="31"/>
                    <a:pt x="0" y="31"/>
                  </a:cubicBezTo>
                  <a:cubicBezTo>
                    <a:pt x="726" y="76"/>
                    <a:pt x="726" y="76"/>
                    <a:pt x="726" y="76"/>
                  </a:cubicBezTo>
                  <a:cubicBezTo>
                    <a:pt x="1000" y="98"/>
                    <a:pt x="1244" y="210"/>
                    <a:pt x="1382" y="285"/>
                  </a:cubicBezTo>
                  <a:cubicBezTo>
                    <a:pt x="1457" y="326"/>
                    <a:pt x="1471" y="316"/>
                    <a:pt x="1471" y="316"/>
                  </a:cubicBezTo>
                  <a:cubicBezTo>
                    <a:pt x="1480" y="45"/>
                    <a:pt x="1480" y="45"/>
                    <a:pt x="1480" y="45"/>
                  </a:cubicBezTo>
                  <a:lnTo>
                    <a:pt x="0" y="0"/>
                  </a:lnTo>
                  <a:close/>
                </a:path>
              </a:pathLst>
            </a:custGeom>
            <a:blipFill>
              <a:blip r:embed="rId4"/>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801"/>
            </a:p>
          </p:txBody>
        </p:sp>
        <p:sp>
          <p:nvSpPr>
            <p:cNvPr id="32" name="Freeform 90">
              <a:extLst>
                <a:ext uri="{FF2B5EF4-FFF2-40B4-BE49-F238E27FC236}">
                  <a16:creationId xmlns:a16="http://schemas.microsoft.com/office/drawing/2014/main" id="{9DAB0A72-2FEB-4A22-828D-4EB659866784}"/>
                </a:ext>
              </a:extLst>
            </p:cNvPr>
            <p:cNvSpPr>
              <a:spLocks/>
            </p:cNvSpPr>
            <p:nvPr/>
          </p:nvSpPr>
          <p:spPr bwMode="auto">
            <a:xfrm>
              <a:off x="5151444" y="2598743"/>
              <a:ext cx="3367092" cy="795340"/>
            </a:xfrm>
            <a:custGeom>
              <a:avLst/>
              <a:gdLst>
                <a:gd name="T0" fmla="*/ 1491 w 1571"/>
                <a:gd name="T1" fmla="*/ 0 h 371"/>
                <a:gd name="T2" fmla="*/ 726 w 1571"/>
                <a:gd name="T3" fmla="*/ 287 h 371"/>
                <a:gd name="T4" fmla="*/ 0 w 1571"/>
                <a:gd name="T5" fmla="*/ 343 h 371"/>
                <a:gd name="T6" fmla="*/ 0 w 1571"/>
                <a:gd name="T7" fmla="*/ 371 h 371"/>
                <a:gd name="T8" fmla="*/ 550 w 1571"/>
                <a:gd name="T9" fmla="*/ 361 h 371"/>
                <a:gd name="T10" fmla="*/ 1571 w 1571"/>
                <a:gd name="T11" fmla="*/ 245 h 371"/>
                <a:gd name="T12" fmla="*/ 1491 w 1571"/>
                <a:gd name="T13" fmla="*/ 0 h 371"/>
              </a:gdLst>
              <a:ahLst/>
              <a:cxnLst>
                <a:cxn ang="0">
                  <a:pos x="T0" y="T1"/>
                </a:cxn>
                <a:cxn ang="0">
                  <a:pos x="T2" y="T3"/>
                </a:cxn>
                <a:cxn ang="0">
                  <a:pos x="T4" y="T5"/>
                </a:cxn>
                <a:cxn ang="0">
                  <a:pos x="T6" y="T7"/>
                </a:cxn>
                <a:cxn ang="0">
                  <a:pos x="T8" y="T9"/>
                </a:cxn>
                <a:cxn ang="0">
                  <a:pos x="T10" y="T11"/>
                </a:cxn>
                <a:cxn ang="0">
                  <a:pos x="T12" y="T13"/>
                </a:cxn>
              </a:cxnLst>
              <a:rect l="0" t="0" r="r" b="b"/>
              <a:pathLst>
                <a:path w="1571" h="371">
                  <a:moveTo>
                    <a:pt x="1491" y="0"/>
                  </a:moveTo>
                  <a:cubicBezTo>
                    <a:pt x="1491" y="0"/>
                    <a:pt x="1040" y="255"/>
                    <a:pt x="726" y="287"/>
                  </a:cubicBezTo>
                  <a:cubicBezTo>
                    <a:pt x="726" y="287"/>
                    <a:pt x="451" y="323"/>
                    <a:pt x="0" y="343"/>
                  </a:cubicBezTo>
                  <a:cubicBezTo>
                    <a:pt x="0" y="371"/>
                    <a:pt x="0" y="371"/>
                    <a:pt x="0" y="371"/>
                  </a:cubicBezTo>
                  <a:cubicBezTo>
                    <a:pt x="159" y="368"/>
                    <a:pt x="408" y="363"/>
                    <a:pt x="550" y="361"/>
                  </a:cubicBezTo>
                  <a:cubicBezTo>
                    <a:pt x="1064" y="334"/>
                    <a:pt x="1571" y="245"/>
                    <a:pt x="1571" y="245"/>
                  </a:cubicBezTo>
                  <a:lnTo>
                    <a:pt x="1491" y="0"/>
                  </a:lnTo>
                  <a:close/>
                </a:path>
              </a:pathLst>
            </a:custGeom>
            <a:blipFill>
              <a:blip r:embed="rId4"/>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801"/>
            </a:p>
          </p:txBody>
        </p:sp>
        <p:sp>
          <p:nvSpPr>
            <p:cNvPr id="33" name="Freeform 91">
              <a:extLst>
                <a:ext uri="{FF2B5EF4-FFF2-40B4-BE49-F238E27FC236}">
                  <a16:creationId xmlns:a16="http://schemas.microsoft.com/office/drawing/2014/main" id="{2F30BA4D-A322-4557-9482-63CD38C255EA}"/>
                </a:ext>
              </a:extLst>
            </p:cNvPr>
            <p:cNvSpPr>
              <a:spLocks/>
            </p:cNvSpPr>
            <p:nvPr/>
          </p:nvSpPr>
          <p:spPr bwMode="auto">
            <a:xfrm>
              <a:off x="5151444" y="1352553"/>
              <a:ext cx="3527430" cy="1916117"/>
            </a:xfrm>
            <a:custGeom>
              <a:avLst/>
              <a:gdLst>
                <a:gd name="T0" fmla="*/ 1354 w 1646"/>
                <a:gd name="T1" fmla="*/ 0 h 895"/>
                <a:gd name="T2" fmla="*/ 821 w 1646"/>
                <a:gd name="T3" fmla="*/ 718 h 895"/>
                <a:gd name="T4" fmla="*/ 195 w 1646"/>
                <a:gd name="T5" fmla="*/ 846 h 895"/>
                <a:gd name="T6" fmla="*/ 0 w 1646"/>
                <a:gd name="T7" fmla="*/ 863 h 895"/>
                <a:gd name="T8" fmla="*/ 0 w 1646"/>
                <a:gd name="T9" fmla="*/ 895 h 895"/>
                <a:gd name="T10" fmla="*/ 194 w 1646"/>
                <a:gd name="T11" fmla="*/ 885 h 895"/>
                <a:gd name="T12" fmla="*/ 874 w 1646"/>
                <a:gd name="T13" fmla="*/ 779 h 895"/>
                <a:gd name="T14" fmla="*/ 1646 w 1646"/>
                <a:gd name="T15" fmla="*/ 164 h 895"/>
                <a:gd name="T16" fmla="*/ 1354 w 1646"/>
                <a:gd name="T17" fmla="*/ 0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46" h="895">
                  <a:moveTo>
                    <a:pt x="1354" y="0"/>
                  </a:moveTo>
                  <a:cubicBezTo>
                    <a:pt x="1354" y="0"/>
                    <a:pt x="1024" y="570"/>
                    <a:pt x="821" y="718"/>
                  </a:cubicBezTo>
                  <a:cubicBezTo>
                    <a:pt x="821" y="718"/>
                    <a:pt x="705" y="816"/>
                    <a:pt x="195" y="846"/>
                  </a:cubicBezTo>
                  <a:cubicBezTo>
                    <a:pt x="0" y="863"/>
                    <a:pt x="0" y="863"/>
                    <a:pt x="0" y="863"/>
                  </a:cubicBezTo>
                  <a:cubicBezTo>
                    <a:pt x="0" y="895"/>
                    <a:pt x="0" y="895"/>
                    <a:pt x="0" y="895"/>
                  </a:cubicBezTo>
                  <a:cubicBezTo>
                    <a:pt x="194" y="885"/>
                    <a:pt x="194" y="885"/>
                    <a:pt x="194" y="885"/>
                  </a:cubicBezTo>
                  <a:cubicBezTo>
                    <a:pt x="194" y="885"/>
                    <a:pt x="682" y="877"/>
                    <a:pt x="874" y="779"/>
                  </a:cubicBezTo>
                  <a:cubicBezTo>
                    <a:pt x="874" y="779"/>
                    <a:pt x="1338" y="484"/>
                    <a:pt x="1646" y="164"/>
                  </a:cubicBezTo>
                  <a:lnTo>
                    <a:pt x="1354" y="0"/>
                  </a:lnTo>
                  <a:close/>
                </a:path>
              </a:pathLst>
            </a:custGeom>
            <a:blipFill>
              <a:blip r:embed="rId5"/>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801"/>
            </a:p>
          </p:txBody>
        </p:sp>
        <p:sp>
          <p:nvSpPr>
            <p:cNvPr id="34" name="Freeform 92">
              <a:extLst>
                <a:ext uri="{FF2B5EF4-FFF2-40B4-BE49-F238E27FC236}">
                  <a16:creationId xmlns:a16="http://schemas.microsoft.com/office/drawing/2014/main" id="{5D51D137-5A19-4505-84CD-EF629DD273B0}"/>
                </a:ext>
              </a:extLst>
            </p:cNvPr>
            <p:cNvSpPr>
              <a:spLocks/>
            </p:cNvSpPr>
            <p:nvPr/>
          </p:nvSpPr>
          <p:spPr bwMode="auto">
            <a:xfrm>
              <a:off x="5151444" y="1741492"/>
              <a:ext cx="3689354" cy="1593853"/>
            </a:xfrm>
            <a:custGeom>
              <a:avLst/>
              <a:gdLst>
                <a:gd name="T0" fmla="*/ 1646 w 1722"/>
                <a:gd name="T1" fmla="*/ 45 h 744"/>
                <a:gd name="T2" fmla="*/ 1569 w 1722"/>
                <a:gd name="T3" fmla="*/ 44 h 744"/>
                <a:gd name="T4" fmla="*/ 836 w 1722"/>
                <a:gd name="T5" fmla="*/ 614 h 744"/>
                <a:gd name="T6" fmla="*/ 288 w 1722"/>
                <a:gd name="T7" fmla="*/ 695 h 744"/>
                <a:gd name="T8" fmla="*/ 0 w 1722"/>
                <a:gd name="T9" fmla="*/ 712 h 744"/>
                <a:gd name="T10" fmla="*/ 0 w 1722"/>
                <a:gd name="T11" fmla="*/ 744 h 744"/>
                <a:gd name="T12" fmla="*/ 286 w 1722"/>
                <a:gd name="T13" fmla="*/ 728 h 744"/>
                <a:gd name="T14" fmla="*/ 853 w 1722"/>
                <a:gd name="T15" fmla="*/ 670 h 744"/>
                <a:gd name="T16" fmla="*/ 1221 w 1722"/>
                <a:gd name="T17" fmla="*/ 541 h 744"/>
                <a:gd name="T18" fmla="*/ 1722 w 1722"/>
                <a:gd name="T19" fmla="*/ 302 h 744"/>
                <a:gd name="T20" fmla="*/ 1646 w 1722"/>
                <a:gd name="T21" fmla="*/ 45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22" h="744">
                  <a:moveTo>
                    <a:pt x="1646" y="45"/>
                  </a:moveTo>
                  <a:cubicBezTo>
                    <a:pt x="1646" y="45"/>
                    <a:pt x="1618" y="0"/>
                    <a:pt x="1569" y="44"/>
                  </a:cubicBezTo>
                  <a:cubicBezTo>
                    <a:pt x="1407" y="188"/>
                    <a:pt x="1036" y="511"/>
                    <a:pt x="836" y="614"/>
                  </a:cubicBezTo>
                  <a:cubicBezTo>
                    <a:pt x="836" y="614"/>
                    <a:pt x="661" y="680"/>
                    <a:pt x="288" y="695"/>
                  </a:cubicBezTo>
                  <a:cubicBezTo>
                    <a:pt x="0" y="712"/>
                    <a:pt x="0" y="712"/>
                    <a:pt x="0" y="712"/>
                  </a:cubicBezTo>
                  <a:cubicBezTo>
                    <a:pt x="0" y="744"/>
                    <a:pt x="0" y="744"/>
                    <a:pt x="0" y="744"/>
                  </a:cubicBezTo>
                  <a:cubicBezTo>
                    <a:pt x="286" y="728"/>
                    <a:pt x="286" y="728"/>
                    <a:pt x="286" y="728"/>
                  </a:cubicBezTo>
                  <a:cubicBezTo>
                    <a:pt x="286" y="728"/>
                    <a:pt x="689" y="712"/>
                    <a:pt x="853" y="670"/>
                  </a:cubicBezTo>
                  <a:cubicBezTo>
                    <a:pt x="853" y="670"/>
                    <a:pt x="1018" y="627"/>
                    <a:pt x="1221" y="541"/>
                  </a:cubicBezTo>
                  <a:cubicBezTo>
                    <a:pt x="1722" y="302"/>
                    <a:pt x="1722" y="302"/>
                    <a:pt x="1722" y="302"/>
                  </a:cubicBezTo>
                  <a:lnTo>
                    <a:pt x="1646" y="45"/>
                  </a:lnTo>
                  <a:close/>
                </a:path>
              </a:pathLst>
            </a:custGeom>
            <a:blipFill>
              <a:blip r:embed="rId3"/>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801"/>
            </a:p>
          </p:txBody>
        </p:sp>
        <p:sp>
          <p:nvSpPr>
            <p:cNvPr id="35" name="Oval 34">
              <a:extLst>
                <a:ext uri="{FF2B5EF4-FFF2-40B4-BE49-F238E27FC236}">
                  <a16:creationId xmlns:a16="http://schemas.microsoft.com/office/drawing/2014/main" id="{E12ADCE7-3DF4-4CD2-93AE-2F3FCC8B607A}"/>
                </a:ext>
              </a:extLst>
            </p:cNvPr>
            <p:cNvSpPr>
              <a:spLocks noChangeArrowheads="1"/>
            </p:cNvSpPr>
            <p:nvPr/>
          </p:nvSpPr>
          <p:spPr bwMode="auto">
            <a:xfrm>
              <a:off x="8248661" y="2547943"/>
              <a:ext cx="573089" cy="573089"/>
            </a:xfrm>
            <a:prstGeom prst="ellipse">
              <a:avLst/>
            </a:prstGeom>
            <a:blipFill>
              <a:blip r:embed="rId4"/>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801"/>
            </a:p>
          </p:txBody>
        </p:sp>
        <p:sp>
          <p:nvSpPr>
            <p:cNvPr id="36" name="Oval 35">
              <a:extLst>
                <a:ext uri="{FF2B5EF4-FFF2-40B4-BE49-F238E27FC236}">
                  <a16:creationId xmlns:a16="http://schemas.microsoft.com/office/drawing/2014/main" id="{17397FC3-324A-4910-BE50-F2E884BC10AB}"/>
                </a:ext>
              </a:extLst>
            </p:cNvPr>
            <p:cNvSpPr>
              <a:spLocks noChangeArrowheads="1"/>
            </p:cNvSpPr>
            <p:nvPr/>
          </p:nvSpPr>
          <p:spPr bwMode="auto">
            <a:xfrm>
              <a:off x="8027999" y="1085852"/>
              <a:ext cx="760414" cy="758826"/>
            </a:xfrm>
            <a:prstGeom prst="ellipse">
              <a:avLst/>
            </a:prstGeom>
            <a:blipFill>
              <a:blip r:embed="rId5"/>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801"/>
            </a:p>
          </p:txBody>
        </p:sp>
        <p:sp>
          <p:nvSpPr>
            <p:cNvPr id="37" name="Oval 36">
              <a:extLst>
                <a:ext uri="{FF2B5EF4-FFF2-40B4-BE49-F238E27FC236}">
                  <a16:creationId xmlns:a16="http://schemas.microsoft.com/office/drawing/2014/main" id="{AC2B0896-0F9D-403C-9719-6B9A78CAC4DF}"/>
                </a:ext>
              </a:extLst>
            </p:cNvPr>
            <p:cNvSpPr>
              <a:spLocks noChangeArrowheads="1"/>
            </p:cNvSpPr>
            <p:nvPr/>
          </p:nvSpPr>
          <p:spPr bwMode="auto">
            <a:xfrm>
              <a:off x="8077211" y="3519495"/>
              <a:ext cx="669926" cy="668340"/>
            </a:xfrm>
            <a:prstGeom prst="ellipse">
              <a:avLst/>
            </a:prstGeom>
            <a:blipFill>
              <a:blip r:embed="rId4"/>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801"/>
            </a:p>
          </p:txBody>
        </p:sp>
        <p:sp>
          <p:nvSpPr>
            <p:cNvPr id="38" name="Oval 37">
              <a:extLst>
                <a:ext uri="{FF2B5EF4-FFF2-40B4-BE49-F238E27FC236}">
                  <a16:creationId xmlns:a16="http://schemas.microsoft.com/office/drawing/2014/main" id="{9CFE9728-A503-4D47-A8B2-7E20629EF343}"/>
                </a:ext>
              </a:extLst>
            </p:cNvPr>
            <p:cNvSpPr>
              <a:spLocks noChangeArrowheads="1"/>
            </p:cNvSpPr>
            <p:nvPr/>
          </p:nvSpPr>
          <p:spPr bwMode="auto">
            <a:xfrm>
              <a:off x="8353436" y="4333884"/>
              <a:ext cx="638176" cy="638176"/>
            </a:xfrm>
            <a:prstGeom prst="ellipse">
              <a:avLst/>
            </a:prstGeom>
            <a:blipFill>
              <a:blip r:embed="rId3"/>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801"/>
            </a:p>
          </p:txBody>
        </p:sp>
        <p:sp>
          <p:nvSpPr>
            <p:cNvPr id="39" name="Freeform 97">
              <a:extLst>
                <a:ext uri="{FF2B5EF4-FFF2-40B4-BE49-F238E27FC236}">
                  <a16:creationId xmlns:a16="http://schemas.microsoft.com/office/drawing/2014/main" id="{9246C088-0D26-45D3-B830-71AC8AB80F08}"/>
                </a:ext>
              </a:extLst>
            </p:cNvPr>
            <p:cNvSpPr>
              <a:spLocks/>
            </p:cNvSpPr>
            <p:nvPr/>
          </p:nvSpPr>
          <p:spPr bwMode="auto">
            <a:xfrm>
              <a:off x="5100645" y="3552832"/>
              <a:ext cx="3533780" cy="1914529"/>
            </a:xfrm>
            <a:custGeom>
              <a:avLst/>
              <a:gdLst>
                <a:gd name="T0" fmla="*/ 904 w 1649"/>
                <a:gd name="T1" fmla="*/ 117 h 894"/>
                <a:gd name="T2" fmla="*/ 224 w 1649"/>
                <a:gd name="T3" fmla="*/ 10 h 894"/>
                <a:gd name="T4" fmla="*/ 24 w 1649"/>
                <a:gd name="T5" fmla="*/ 0 h 894"/>
                <a:gd name="T6" fmla="*/ 0 w 1649"/>
                <a:gd name="T7" fmla="*/ 32 h 894"/>
                <a:gd name="T8" fmla="*/ 225 w 1649"/>
                <a:gd name="T9" fmla="*/ 49 h 894"/>
                <a:gd name="T10" fmla="*/ 850 w 1649"/>
                <a:gd name="T11" fmla="*/ 177 h 894"/>
                <a:gd name="T12" fmla="*/ 1387 w 1649"/>
                <a:gd name="T13" fmla="*/ 894 h 894"/>
                <a:gd name="T14" fmla="*/ 1649 w 1649"/>
                <a:gd name="T15" fmla="*/ 681 h 894"/>
                <a:gd name="T16" fmla="*/ 904 w 1649"/>
                <a:gd name="T17" fmla="*/ 117 h 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49" h="894">
                  <a:moveTo>
                    <a:pt x="904" y="117"/>
                  </a:moveTo>
                  <a:cubicBezTo>
                    <a:pt x="741" y="33"/>
                    <a:pt x="224" y="10"/>
                    <a:pt x="224" y="10"/>
                  </a:cubicBezTo>
                  <a:cubicBezTo>
                    <a:pt x="24" y="0"/>
                    <a:pt x="24" y="0"/>
                    <a:pt x="24" y="0"/>
                  </a:cubicBezTo>
                  <a:cubicBezTo>
                    <a:pt x="0" y="32"/>
                    <a:pt x="0" y="32"/>
                    <a:pt x="0" y="32"/>
                  </a:cubicBezTo>
                  <a:cubicBezTo>
                    <a:pt x="225" y="49"/>
                    <a:pt x="225" y="49"/>
                    <a:pt x="225" y="49"/>
                  </a:cubicBezTo>
                  <a:cubicBezTo>
                    <a:pt x="735" y="79"/>
                    <a:pt x="850" y="177"/>
                    <a:pt x="850" y="177"/>
                  </a:cubicBezTo>
                  <a:cubicBezTo>
                    <a:pt x="1054" y="325"/>
                    <a:pt x="1387" y="894"/>
                    <a:pt x="1387" y="894"/>
                  </a:cubicBezTo>
                  <a:cubicBezTo>
                    <a:pt x="1649" y="681"/>
                    <a:pt x="1649" y="681"/>
                    <a:pt x="1649" y="681"/>
                  </a:cubicBezTo>
                  <a:cubicBezTo>
                    <a:pt x="1291" y="256"/>
                    <a:pt x="904" y="117"/>
                    <a:pt x="904" y="117"/>
                  </a:cubicBezTo>
                </a:path>
              </a:pathLst>
            </a:custGeom>
            <a:blipFill>
              <a:blip r:embed="rId5"/>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801"/>
            </a:p>
          </p:txBody>
        </p:sp>
        <p:sp>
          <p:nvSpPr>
            <p:cNvPr id="40" name="Oval 39">
              <a:extLst>
                <a:ext uri="{FF2B5EF4-FFF2-40B4-BE49-F238E27FC236}">
                  <a16:creationId xmlns:a16="http://schemas.microsoft.com/office/drawing/2014/main" id="{58EE6DA0-D218-48A9-9E90-C6B366650F81}"/>
                </a:ext>
              </a:extLst>
            </p:cNvPr>
            <p:cNvSpPr>
              <a:spLocks noChangeArrowheads="1"/>
            </p:cNvSpPr>
            <p:nvPr/>
          </p:nvSpPr>
          <p:spPr bwMode="auto">
            <a:xfrm>
              <a:off x="7993074" y="4872047"/>
              <a:ext cx="741364" cy="741365"/>
            </a:xfrm>
            <a:prstGeom prst="ellipse">
              <a:avLst/>
            </a:prstGeom>
            <a:blipFill>
              <a:blip r:embed="rId5"/>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801"/>
            </a:p>
          </p:txBody>
        </p:sp>
        <p:sp>
          <p:nvSpPr>
            <p:cNvPr id="41" name="Oval 40">
              <a:extLst>
                <a:ext uri="{FF2B5EF4-FFF2-40B4-BE49-F238E27FC236}">
                  <a16:creationId xmlns:a16="http://schemas.microsoft.com/office/drawing/2014/main" id="{B8986694-8A5E-44A2-83FB-BCEBC6A6B8DC}"/>
                </a:ext>
              </a:extLst>
            </p:cNvPr>
            <p:cNvSpPr>
              <a:spLocks noChangeArrowheads="1"/>
            </p:cNvSpPr>
            <p:nvPr/>
          </p:nvSpPr>
          <p:spPr bwMode="auto">
            <a:xfrm>
              <a:off x="8391536" y="1763716"/>
              <a:ext cx="654051" cy="650876"/>
            </a:xfrm>
            <a:prstGeom prst="ellipse">
              <a:avLst/>
            </a:prstGeom>
            <a:blipFill>
              <a:blip r:embed="rId3"/>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801"/>
            </a:p>
          </p:txBody>
        </p:sp>
        <p:sp>
          <p:nvSpPr>
            <p:cNvPr id="42" name="Oval 41">
              <a:extLst>
                <a:ext uri="{FF2B5EF4-FFF2-40B4-BE49-F238E27FC236}">
                  <a16:creationId xmlns:a16="http://schemas.microsoft.com/office/drawing/2014/main" id="{C74FD61F-7C97-44D5-8FB0-6D91E5DD9F00}"/>
                </a:ext>
              </a:extLst>
            </p:cNvPr>
            <p:cNvSpPr>
              <a:spLocks noChangeArrowheads="1"/>
            </p:cNvSpPr>
            <p:nvPr/>
          </p:nvSpPr>
          <p:spPr bwMode="auto">
            <a:xfrm>
              <a:off x="8361374" y="3113094"/>
              <a:ext cx="433389" cy="434976"/>
            </a:xfrm>
            <a:prstGeom prst="ellipse">
              <a:avLst/>
            </a:prstGeom>
            <a:blipFill>
              <a:blip r:embed="rId2"/>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801"/>
            </a:p>
          </p:txBody>
        </p:sp>
        <p:grpSp>
          <p:nvGrpSpPr>
            <p:cNvPr id="43" name="组合 20">
              <a:extLst>
                <a:ext uri="{FF2B5EF4-FFF2-40B4-BE49-F238E27FC236}">
                  <a16:creationId xmlns:a16="http://schemas.microsoft.com/office/drawing/2014/main" id="{6EDEC5EF-BB12-40F8-B877-79B8E146B748}"/>
                </a:ext>
              </a:extLst>
            </p:cNvPr>
            <p:cNvGrpSpPr/>
            <p:nvPr/>
          </p:nvGrpSpPr>
          <p:grpSpPr>
            <a:xfrm>
              <a:off x="3046417" y="2984506"/>
              <a:ext cx="2379666" cy="893765"/>
              <a:chOff x="3046413" y="2984500"/>
              <a:chExt cx="2379663" cy="893763"/>
            </a:xfrm>
          </p:grpSpPr>
          <p:sp>
            <p:nvSpPr>
              <p:cNvPr id="69" name="Freeform 101">
                <a:extLst>
                  <a:ext uri="{FF2B5EF4-FFF2-40B4-BE49-F238E27FC236}">
                    <a16:creationId xmlns:a16="http://schemas.microsoft.com/office/drawing/2014/main" id="{95E9B4FB-69CD-41CF-9570-FBCF6D91CE6C}"/>
                  </a:ext>
                </a:extLst>
              </p:cNvPr>
              <p:cNvSpPr>
                <a:spLocks noEditPoints="1"/>
              </p:cNvSpPr>
              <p:nvPr/>
            </p:nvSpPr>
            <p:spPr bwMode="auto">
              <a:xfrm>
                <a:off x="3046413" y="2984500"/>
                <a:ext cx="2379663" cy="893763"/>
              </a:xfrm>
              <a:custGeom>
                <a:avLst/>
                <a:gdLst>
                  <a:gd name="T0" fmla="*/ 7 w 1111"/>
                  <a:gd name="T1" fmla="*/ 265 h 417"/>
                  <a:gd name="T2" fmla="*/ 93 w 1111"/>
                  <a:gd name="T3" fmla="*/ 291 h 417"/>
                  <a:gd name="T4" fmla="*/ 169 w 1111"/>
                  <a:gd name="T5" fmla="*/ 295 h 417"/>
                  <a:gd name="T6" fmla="*/ 171 w 1111"/>
                  <a:gd name="T7" fmla="*/ 295 h 417"/>
                  <a:gd name="T8" fmla="*/ 199 w 1111"/>
                  <a:gd name="T9" fmla="*/ 295 h 417"/>
                  <a:gd name="T10" fmla="*/ 418 w 1111"/>
                  <a:gd name="T11" fmla="*/ 295 h 417"/>
                  <a:gd name="T12" fmla="*/ 681 w 1111"/>
                  <a:gd name="T13" fmla="*/ 417 h 417"/>
                  <a:gd name="T14" fmla="*/ 809 w 1111"/>
                  <a:gd name="T15" fmla="*/ 417 h 417"/>
                  <a:gd name="T16" fmla="*/ 658 w 1111"/>
                  <a:gd name="T17" fmla="*/ 295 h 417"/>
                  <a:gd name="T18" fmla="*/ 785 w 1111"/>
                  <a:gd name="T19" fmla="*/ 295 h 417"/>
                  <a:gd name="T20" fmla="*/ 983 w 1111"/>
                  <a:gd name="T21" fmla="*/ 290 h 417"/>
                  <a:gd name="T22" fmla="*/ 1025 w 1111"/>
                  <a:gd name="T23" fmla="*/ 195 h 417"/>
                  <a:gd name="T24" fmla="*/ 1047 w 1111"/>
                  <a:gd name="T25" fmla="*/ 146 h 417"/>
                  <a:gd name="T26" fmla="*/ 1051 w 1111"/>
                  <a:gd name="T27" fmla="*/ 138 h 417"/>
                  <a:gd name="T28" fmla="*/ 1061 w 1111"/>
                  <a:gd name="T29" fmla="*/ 143 h 417"/>
                  <a:gd name="T30" fmla="*/ 1109 w 1111"/>
                  <a:gd name="T31" fmla="*/ 143 h 417"/>
                  <a:gd name="T32" fmla="*/ 1067 w 1111"/>
                  <a:gd name="T33" fmla="*/ 102 h 417"/>
                  <a:gd name="T34" fmla="*/ 1071 w 1111"/>
                  <a:gd name="T35" fmla="*/ 93 h 417"/>
                  <a:gd name="T36" fmla="*/ 1107 w 1111"/>
                  <a:gd name="T37" fmla="*/ 12 h 417"/>
                  <a:gd name="T38" fmla="*/ 1111 w 1111"/>
                  <a:gd name="T39" fmla="*/ 0 h 417"/>
                  <a:gd name="T40" fmla="*/ 1024 w 1111"/>
                  <a:gd name="T41" fmla="*/ 0 h 417"/>
                  <a:gd name="T42" fmla="*/ 978 w 1111"/>
                  <a:gd name="T43" fmla="*/ 42 h 417"/>
                  <a:gd name="T44" fmla="*/ 950 w 1111"/>
                  <a:gd name="T45" fmla="*/ 69 h 417"/>
                  <a:gd name="T46" fmla="*/ 895 w 1111"/>
                  <a:gd name="T47" fmla="*/ 122 h 417"/>
                  <a:gd name="T48" fmla="*/ 570 w 1111"/>
                  <a:gd name="T49" fmla="*/ 122 h 417"/>
                  <a:gd name="T50" fmla="*/ 608 w 1111"/>
                  <a:gd name="T51" fmla="*/ 54 h 417"/>
                  <a:gd name="T52" fmla="*/ 514 w 1111"/>
                  <a:gd name="T53" fmla="*/ 54 h 417"/>
                  <a:gd name="T54" fmla="*/ 411 w 1111"/>
                  <a:gd name="T55" fmla="*/ 122 h 417"/>
                  <a:gd name="T56" fmla="*/ 244 w 1111"/>
                  <a:gd name="T57" fmla="*/ 122 h 417"/>
                  <a:gd name="T58" fmla="*/ 179 w 1111"/>
                  <a:gd name="T59" fmla="*/ 135 h 417"/>
                  <a:gd name="T60" fmla="*/ 208 w 1111"/>
                  <a:gd name="T61" fmla="*/ 149 h 417"/>
                  <a:gd name="T62" fmla="*/ 161 w 1111"/>
                  <a:gd name="T63" fmla="*/ 197 h 417"/>
                  <a:gd name="T64" fmla="*/ 113 w 1111"/>
                  <a:gd name="T65" fmla="*/ 197 h 417"/>
                  <a:gd name="T66" fmla="*/ 98 w 1111"/>
                  <a:gd name="T67" fmla="*/ 197 h 417"/>
                  <a:gd name="T68" fmla="*/ 87 w 1111"/>
                  <a:gd name="T69" fmla="*/ 198 h 417"/>
                  <a:gd name="T70" fmla="*/ 54 w 1111"/>
                  <a:gd name="T71" fmla="*/ 208 h 417"/>
                  <a:gd name="T72" fmla="*/ 7 w 1111"/>
                  <a:gd name="T73" fmla="*/ 265 h 417"/>
                  <a:gd name="T74" fmla="*/ 680 w 1111"/>
                  <a:gd name="T75" fmla="*/ 163 h 417"/>
                  <a:gd name="T76" fmla="*/ 746 w 1111"/>
                  <a:gd name="T77" fmla="*/ 163 h 417"/>
                  <a:gd name="T78" fmla="*/ 755 w 1111"/>
                  <a:gd name="T79" fmla="*/ 197 h 417"/>
                  <a:gd name="T80" fmla="*/ 689 w 1111"/>
                  <a:gd name="T81" fmla="*/ 197 h 417"/>
                  <a:gd name="T82" fmla="*/ 680 w 1111"/>
                  <a:gd name="T83" fmla="*/ 163 h 417"/>
                  <a:gd name="T84" fmla="*/ 570 w 1111"/>
                  <a:gd name="T85" fmla="*/ 163 h 417"/>
                  <a:gd name="T86" fmla="*/ 636 w 1111"/>
                  <a:gd name="T87" fmla="*/ 163 h 417"/>
                  <a:gd name="T88" fmla="*/ 645 w 1111"/>
                  <a:gd name="T89" fmla="*/ 197 h 417"/>
                  <a:gd name="T90" fmla="*/ 579 w 1111"/>
                  <a:gd name="T91" fmla="*/ 197 h 417"/>
                  <a:gd name="T92" fmla="*/ 570 w 1111"/>
                  <a:gd name="T93" fmla="*/ 163 h 417"/>
                  <a:gd name="T94" fmla="*/ 461 w 1111"/>
                  <a:gd name="T95" fmla="*/ 163 h 417"/>
                  <a:gd name="T96" fmla="*/ 527 w 1111"/>
                  <a:gd name="T97" fmla="*/ 163 h 417"/>
                  <a:gd name="T98" fmla="*/ 536 w 1111"/>
                  <a:gd name="T99" fmla="*/ 197 h 417"/>
                  <a:gd name="T100" fmla="*/ 470 w 1111"/>
                  <a:gd name="T101" fmla="*/ 197 h 417"/>
                  <a:gd name="T102" fmla="*/ 461 w 1111"/>
                  <a:gd name="T103" fmla="*/ 163 h 417"/>
                  <a:gd name="T104" fmla="*/ 351 w 1111"/>
                  <a:gd name="T105" fmla="*/ 163 h 417"/>
                  <a:gd name="T106" fmla="*/ 417 w 1111"/>
                  <a:gd name="T107" fmla="*/ 163 h 417"/>
                  <a:gd name="T108" fmla="*/ 426 w 1111"/>
                  <a:gd name="T109" fmla="*/ 197 h 417"/>
                  <a:gd name="T110" fmla="*/ 360 w 1111"/>
                  <a:gd name="T111" fmla="*/ 197 h 417"/>
                  <a:gd name="T112" fmla="*/ 351 w 1111"/>
                  <a:gd name="T113" fmla="*/ 163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11" h="417">
                    <a:moveTo>
                      <a:pt x="7" y="265"/>
                    </a:moveTo>
                    <a:cubicBezTo>
                      <a:pt x="7" y="265"/>
                      <a:pt x="10" y="289"/>
                      <a:pt x="93" y="291"/>
                    </a:cubicBezTo>
                    <a:cubicBezTo>
                      <a:pt x="166" y="295"/>
                      <a:pt x="132" y="294"/>
                      <a:pt x="169" y="295"/>
                    </a:cubicBezTo>
                    <a:cubicBezTo>
                      <a:pt x="170" y="295"/>
                      <a:pt x="170" y="295"/>
                      <a:pt x="171" y="295"/>
                    </a:cubicBezTo>
                    <a:cubicBezTo>
                      <a:pt x="199" y="295"/>
                      <a:pt x="199" y="295"/>
                      <a:pt x="199" y="295"/>
                    </a:cubicBezTo>
                    <a:cubicBezTo>
                      <a:pt x="418" y="295"/>
                      <a:pt x="418" y="295"/>
                      <a:pt x="418" y="295"/>
                    </a:cubicBezTo>
                    <a:cubicBezTo>
                      <a:pt x="681" y="417"/>
                      <a:pt x="681" y="417"/>
                      <a:pt x="681" y="417"/>
                    </a:cubicBezTo>
                    <a:cubicBezTo>
                      <a:pt x="809" y="417"/>
                      <a:pt x="809" y="417"/>
                      <a:pt x="809" y="417"/>
                    </a:cubicBezTo>
                    <a:cubicBezTo>
                      <a:pt x="658" y="295"/>
                      <a:pt x="658" y="295"/>
                      <a:pt x="658" y="295"/>
                    </a:cubicBezTo>
                    <a:cubicBezTo>
                      <a:pt x="785" y="295"/>
                      <a:pt x="785" y="295"/>
                      <a:pt x="785" y="295"/>
                    </a:cubicBezTo>
                    <a:cubicBezTo>
                      <a:pt x="804" y="297"/>
                      <a:pt x="941" y="295"/>
                      <a:pt x="983" y="290"/>
                    </a:cubicBezTo>
                    <a:cubicBezTo>
                      <a:pt x="1025" y="195"/>
                      <a:pt x="1025" y="195"/>
                      <a:pt x="1025" y="195"/>
                    </a:cubicBezTo>
                    <a:cubicBezTo>
                      <a:pt x="1047" y="146"/>
                      <a:pt x="1047" y="146"/>
                      <a:pt x="1047" y="146"/>
                    </a:cubicBezTo>
                    <a:cubicBezTo>
                      <a:pt x="1051" y="138"/>
                      <a:pt x="1051" y="138"/>
                      <a:pt x="1051" y="138"/>
                    </a:cubicBezTo>
                    <a:cubicBezTo>
                      <a:pt x="1061" y="143"/>
                      <a:pt x="1061" y="143"/>
                      <a:pt x="1061" y="143"/>
                    </a:cubicBezTo>
                    <a:cubicBezTo>
                      <a:pt x="1109" y="143"/>
                      <a:pt x="1109" y="143"/>
                      <a:pt x="1109" y="143"/>
                    </a:cubicBezTo>
                    <a:cubicBezTo>
                      <a:pt x="1067" y="102"/>
                      <a:pt x="1067" y="102"/>
                      <a:pt x="1067" y="102"/>
                    </a:cubicBezTo>
                    <a:cubicBezTo>
                      <a:pt x="1071" y="93"/>
                      <a:pt x="1071" y="93"/>
                      <a:pt x="1071" y="93"/>
                    </a:cubicBezTo>
                    <a:cubicBezTo>
                      <a:pt x="1107" y="12"/>
                      <a:pt x="1107" y="12"/>
                      <a:pt x="1107" y="12"/>
                    </a:cubicBezTo>
                    <a:cubicBezTo>
                      <a:pt x="1111" y="0"/>
                      <a:pt x="1111" y="0"/>
                      <a:pt x="1111" y="0"/>
                    </a:cubicBezTo>
                    <a:cubicBezTo>
                      <a:pt x="1024" y="0"/>
                      <a:pt x="1024" y="0"/>
                      <a:pt x="1024" y="0"/>
                    </a:cubicBezTo>
                    <a:cubicBezTo>
                      <a:pt x="978" y="42"/>
                      <a:pt x="978" y="42"/>
                      <a:pt x="978" y="42"/>
                    </a:cubicBezTo>
                    <a:cubicBezTo>
                      <a:pt x="950" y="69"/>
                      <a:pt x="950" y="69"/>
                      <a:pt x="950" y="69"/>
                    </a:cubicBezTo>
                    <a:cubicBezTo>
                      <a:pt x="895" y="122"/>
                      <a:pt x="895" y="122"/>
                      <a:pt x="895" y="122"/>
                    </a:cubicBezTo>
                    <a:cubicBezTo>
                      <a:pt x="570" y="122"/>
                      <a:pt x="570" y="122"/>
                      <a:pt x="570" y="122"/>
                    </a:cubicBezTo>
                    <a:cubicBezTo>
                      <a:pt x="608" y="54"/>
                      <a:pt x="608" y="54"/>
                      <a:pt x="608" y="54"/>
                    </a:cubicBezTo>
                    <a:cubicBezTo>
                      <a:pt x="514" y="54"/>
                      <a:pt x="514" y="54"/>
                      <a:pt x="514" y="54"/>
                    </a:cubicBezTo>
                    <a:cubicBezTo>
                      <a:pt x="411" y="122"/>
                      <a:pt x="411" y="122"/>
                      <a:pt x="411" y="122"/>
                    </a:cubicBezTo>
                    <a:cubicBezTo>
                      <a:pt x="244" y="122"/>
                      <a:pt x="244" y="122"/>
                      <a:pt x="244" y="122"/>
                    </a:cubicBezTo>
                    <a:cubicBezTo>
                      <a:pt x="228" y="122"/>
                      <a:pt x="203" y="127"/>
                      <a:pt x="179" y="135"/>
                    </a:cubicBezTo>
                    <a:cubicBezTo>
                      <a:pt x="195" y="133"/>
                      <a:pt x="208" y="134"/>
                      <a:pt x="208" y="149"/>
                    </a:cubicBezTo>
                    <a:cubicBezTo>
                      <a:pt x="208" y="176"/>
                      <a:pt x="187" y="197"/>
                      <a:pt x="161" y="197"/>
                    </a:cubicBezTo>
                    <a:cubicBezTo>
                      <a:pt x="113" y="197"/>
                      <a:pt x="113" y="197"/>
                      <a:pt x="113" y="197"/>
                    </a:cubicBezTo>
                    <a:cubicBezTo>
                      <a:pt x="98" y="197"/>
                      <a:pt x="98" y="197"/>
                      <a:pt x="98" y="197"/>
                    </a:cubicBezTo>
                    <a:cubicBezTo>
                      <a:pt x="94" y="197"/>
                      <a:pt x="90" y="197"/>
                      <a:pt x="87" y="198"/>
                    </a:cubicBezTo>
                    <a:cubicBezTo>
                      <a:pt x="82" y="199"/>
                      <a:pt x="70" y="202"/>
                      <a:pt x="54" y="208"/>
                    </a:cubicBezTo>
                    <a:cubicBezTo>
                      <a:pt x="0" y="232"/>
                      <a:pt x="6" y="252"/>
                      <a:pt x="7" y="265"/>
                    </a:cubicBezTo>
                    <a:moveTo>
                      <a:pt x="680" y="163"/>
                    </a:moveTo>
                    <a:cubicBezTo>
                      <a:pt x="746" y="163"/>
                      <a:pt x="746" y="163"/>
                      <a:pt x="746" y="163"/>
                    </a:cubicBezTo>
                    <a:cubicBezTo>
                      <a:pt x="755" y="197"/>
                      <a:pt x="755" y="197"/>
                      <a:pt x="755" y="197"/>
                    </a:cubicBezTo>
                    <a:cubicBezTo>
                      <a:pt x="689" y="197"/>
                      <a:pt x="689" y="197"/>
                      <a:pt x="689" y="197"/>
                    </a:cubicBezTo>
                    <a:lnTo>
                      <a:pt x="680" y="163"/>
                    </a:lnTo>
                    <a:close/>
                    <a:moveTo>
                      <a:pt x="570" y="163"/>
                    </a:moveTo>
                    <a:cubicBezTo>
                      <a:pt x="636" y="163"/>
                      <a:pt x="636" y="163"/>
                      <a:pt x="636" y="163"/>
                    </a:cubicBezTo>
                    <a:cubicBezTo>
                      <a:pt x="645" y="197"/>
                      <a:pt x="645" y="197"/>
                      <a:pt x="645" y="197"/>
                    </a:cubicBezTo>
                    <a:cubicBezTo>
                      <a:pt x="579" y="197"/>
                      <a:pt x="579" y="197"/>
                      <a:pt x="579" y="197"/>
                    </a:cubicBezTo>
                    <a:lnTo>
                      <a:pt x="570" y="163"/>
                    </a:lnTo>
                    <a:close/>
                    <a:moveTo>
                      <a:pt x="461" y="163"/>
                    </a:moveTo>
                    <a:cubicBezTo>
                      <a:pt x="527" y="163"/>
                      <a:pt x="527" y="163"/>
                      <a:pt x="527" y="163"/>
                    </a:cubicBezTo>
                    <a:cubicBezTo>
                      <a:pt x="536" y="197"/>
                      <a:pt x="536" y="197"/>
                      <a:pt x="536" y="197"/>
                    </a:cubicBezTo>
                    <a:cubicBezTo>
                      <a:pt x="470" y="197"/>
                      <a:pt x="470" y="197"/>
                      <a:pt x="470" y="197"/>
                    </a:cubicBezTo>
                    <a:lnTo>
                      <a:pt x="461" y="163"/>
                    </a:lnTo>
                    <a:close/>
                    <a:moveTo>
                      <a:pt x="351" y="163"/>
                    </a:moveTo>
                    <a:cubicBezTo>
                      <a:pt x="417" y="163"/>
                      <a:pt x="417" y="163"/>
                      <a:pt x="417" y="163"/>
                    </a:cubicBezTo>
                    <a:cubicBezTo>
                      <a:pt x="426" y="197"/>
                      <a:pt x="426" y="197"/>
                      <a:pt x="426" y="197"/>
                    </a:cubicBezTo>
                    <a:cubicBezTo>
                      <a:pt x="360" y="197"/>
                      <a:pt x="360" y="197"/>
                      <a:pt x="360" y="197"/>
                    </a:cubicBezTo>
                    <a:lnTo>
                      <a:pt x="351" y="163"/>
                    </a:lnTo>
                    <a:close/>
                  </a:path>
                </a:pathLst>
              </a:custGeom>
              <a:solidFill>
                <a:srgbClr val="F8FCE0"/>
              </a:solidFill>
              <a:ln>
                <a:noFill/>
              </a:ln>
              <a:effectLst>
                <a:outerShdw blurRad="190500" dist="139700" dir="2700000" sx="102000" sy="102000" algn="tl" rotWithShape="0">
                  <a:prstClr val="black">
                    <a:alpha val="27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801"/>
              </a:p>
            </p:txBody>
          </p:sp>
          <p:sp>
            <p:nvSpPr>
              <p:cNvPr id="70" name="Freeform 102">
                <a:extLst>
                  <a:ext uri="{FF2B5EF4-FFF2-40B4-BE49-F238E27FC236}">
                    <a16:creationId xmlns:a16="http://schemas.microsoft.com/office/drawing/2014/main" id="{9EFC7E80-C130-4BB8-89B6-C03C6DFE1EA1}"/>
                  </a:ext>
                </a:extLst>
              </p:cNvPr>
              <p:cNvSpPr>
                <a:spLocks/>
              </p:cNvSpPr>
              <p:nvPr/>
            </p:nvSpPr>
            <p:spPr bwMode="auto">
              <a:xfrm>
                <a:off x="4806950" y="3509963"/>
                <a:ext cx="349250" cy="165100"/>
              </a:xfrm>
              <a:custGeom>
                <a:avLst/>
                <a:gdLst>
                  <a:gd name="T0" fmla="*/ 0 w 163"/>
                  <a:gd name="T1" fmla="*/ 0 h 77"/>
                  <a:gd name="T2" fmla="*/ 9 w 163"/>
                  <a:gd name="T3" fmla="*/ 38 h 77"/>
                  <a:gd name="T4" fmla="*/ 9 w 163"/>
                  <a:gd name="T5" fmla="*/ 50 h 77"/>
                  <a:gd name="T6" fmla="*/ 0 w 163"/>
                  <a:gd name="T7" fmla="*/ 77 h 77"/>
                  <a:gd name="T8" fmla="*/ 153 w 163"/>
                  <a:gd name="T9" fmla="*/ 50 h 77"/>
                  <a:gd name="T10" fmla="*/ 160 w 163"/>
                  <a:gd name="T11" fmla="*/ 45 h 77"/>
                  <a:gd name="T12" fmla="*/ 163 w 163"/>
                  <a:gd name="T13" fmla="*/ 38 h 77"/>
                  <a:gd name="T14" fmla="*/ 163 w 163"/>
                  <a:gd name="T15" fmla="*/ 38 h 77"/>
                  <a:gd name="T16" fmla="*/ 0 w 163"/>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3" h="77">
                    <a:moveTo>
                      <a:pt x="0" y="0"/>
                    </a:moveTo>
                    <a:cubicBezTo>
                      <a:pt x="6" y="8"/>
                      <a:pt x="9" y="22"/>
                      <a:pt x="9" y="38"/>
                    </a:cubicBezTo>
                    <a:cubicBezTo>
                      <a:pt x="9" y="42"/>
                      <a:pt x="9" y="46"/>
                      <a:pt x="9" y="50"/>
                    </a:cubicBezTo>
                    <a:cubicBezTo>
                      <a:pt x="7" y="61"/>
                      <a:pt x="4" y="70"/>
                      <a:pt x="0" y="77"/>
                    </a:cubicBezTo>
                    <a:cubicBezTo>
                      <a:pt x="75" y="75"/>
                      <a:pt x="131" y="64"/>
                      <a:pt x="153" y="50"/>
                    </a:cubicBezTo>
                    <a:cubicBezTo>
                      <a:pt x="156" y="49"/>
                      <a:pt x="158" y="47"/>
                      <a:pt x="160" y="45"/>
                    </a:cubicBezTo>
                    <a:cubicBezTo>
                      <a:pt x="162" y="43"/>
                      <a:pt x="163" y="40"/>
                      <a:pt x="163" y="38"/>
                    </a:cubicBezTo>
                    <a:cubicBezTo>
                      <a:pt x="163" y="38"/>
                      <a:pt x="163" y="38"/>
                      <a:pt x="163" y="38"/>
                    </a:cubicBezTo>
                    <a:cubicBezTo>
                      <a:pt x="162" y="20"/>
                      <a:pt x="96" y="1"/>
                      <a:pt x="0" y="0"/>
                    </a:cubicBezTo>
                  </a:path>
                </a:pathLst>
              </a:custGeom>
              <a:solidFill>
                <a:srgbClr val="00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801"/>
              </a:p>
            </p:txBody>
          </p:sp>
          <p:sp>
            <p:nvSpPr>
              <p:cNvPr id="71" name="Freeform 103">
                <a:extLst>
                  <a:ext uri="{FF2B5EF4-FFF2-40B4-BE49-F238E27FC236}">
                    <a16:creationId xmlns:a16="http://schemas.microsoft.com/office/drawing/2014/main" id="{8EADAD39-2B58-49AF-B425-3492CA7837AB}"/>
                  </a:ext>
                </a:extLst>
              </p:cNvPr>
              <p:cNvSpPr>
                <a:spLocks/>
              </p:cNvSpPr>
              <p:nvPr/>
            </p:nvSpPr>
            <p:spPr bwMode="auto">
              <a:xfrm>
                <a:off x="4775200" y="3509963"/>
                <a:ext cx="61913" cy="165100"/>
              </a:xfrm>
              <a:custGeom>
                <a:avLst/>
                <a:gdLst>
                  <a:gd name="T0" fmla="*/ 28 w 29"/>
                  <a:gd name="T1" fmla="*/ 50 h 77"/>
                  <a:gd name="T2" fmla="*/ 29 w 29"/>
                  <a:gd name="T3" fmla="*/ 38 h 77"/>
                  <a:gd name="T4" fmla="*/ 18 w 29"/>
                  <a:gd name="T5" fmla="*/ 2 h 77"/>
                  <a:gd name="T6" fmla="*/ 14 w 29"/>
                  <a:gd name="T7" fmla="*/ 0 h 77"/>
                  <a:gd name="T8" fmla="*/ 14 w 29"/>
                  <a:gd name="T9" fmla="*/ 0 h 77"/>
                  <a:gd name="T10" fmla="*/ 9 w 29"/>
                  <a:gd name="T11" fmla="*/ 3 h 77"/>
                  <a:gd name="T12" fmla="*/ 0 w 29"/>
                  <a:gd name="T13" fmla="*/ 38 h 77"/>
                  <a:gd name="T14" fmla="*/ 1 w 29"/>
                  <a:gd name="T15" fmla="*/ 50 h 77"/>
                  <a:gd name="T16" fmla="*/ 9 w 29"/>
                  <a:gd name="T17" fmla="*/ 73 h 77"/>
                  <a:gd name="T18" fmla="*/ 14 w 29"/>
                  <a:gd name="T19" fmla="*/ 77 h 77"/>
                  <a:gd name="T20" fmla="*/ 14 w 29"/>
                  <a:gd name="T21" fmla="*/ 77 h 77"/>
                  <a:gd name="T22" fmla="*/ 18 w 29"/>
                  <a:gd name="T23" fmla="*/ 75 h 77"/>
                  <a:gd name="T24" fmla="*/ 28 w 29"/>
                  <a:gd name="T25" fmla="*/ 5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77">
                    <a:moveTo>
                      <a:pt x="28" y="50"/>
                    </a:moveTo>
                    <a:cubicBezTo>
                      <a:pt x="28" y="47"/>
                      <a:pt x="29" y="43"/>
                      <a:pt x="29" y="38"/>
                    </a:cubicBezTo>
                    <a:cubicBezTo>
                      <a:pt x="29" y="20"/>
                      <a:pt x="23" y="7"/>
                      <a:pt x="18" y="2"/>
                    </a:cubicBezTo>
                    <a:cubicBezTo>
                      <a:pt x="17" y="0"/>
                      <a:pt x="16" y="0"/>
                      <a:pt x="14" y="0"/>
                    </a:cubicBezTo>
                    <a:cubicBezTo>
                      <a:pt x="14" y="0"/>
                      <a:pt x="14" y="0"/>
                      <a:pt x="14" y="0"/>
                    </a:cubicBezTo>
                    <a:cubicBezTo>
                      <a:pt x="12" y="0"/>
                      <a:pt x="11" y="1"/>
                      <a:pt x="9" y="3"/>
                    </a:cubicBezTo>
                    <a:cubicBezTo>
                      <a:pt x="5" y="9"/>
                      <a:pt x="0" y="21"/>
                      <a:pt x="0" y="38"/>
                    </a:cubicBezTo>
                    <a:cubicBezTo>
                      <a:pt x="0" y="43"/>
                      <a:pt x="0" y="47"/>
                      <a:pt x="1" y="50"/>
                    </a:cubicBezTo>
                    <a:cubicBezTo>
                      <a:pt x="2" y="61"/>
                      <a:pt x="6" y="69"/>
                      <a:pt x="9" y="73"/>
                    </a:cubicBezTo>
                    <a:cubicBezTo>
                      <a:pt x="11" y="75"/>
                      <a:pt x="12" y="76"/>
                      <a:pt x="14" y="77"/>
                    </a:cubicBezTo>
                    <a:cubicBezTo>
                      <a:pt x="14" y="77"/>
                      <a:pt x="14" y="77"/>
                      <a:pt x="14" y="77"/>
                    </a:cubicBezTo>
                    <a:cubicBezTo>
                      <a:pt x="16" y="77"/>
                      <a:pt x="17" y="76"/>
                      <a:pt x="18" y="75"/>
                    </a:cubicBezTo>
                    <a:cubicBezTo>
                      <a:pt x="22" y="71"/>
                      <a:pt x="26" y="62"/>
                      <a:pt x="28" y="50"/>
                    </a:cubicBezTo>
                  </a:path>
                </a:pathLst>
              </a:custGeom>
              <a:solidFill>
                <a:srgbClr val="03A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801"/>
              </a:p>
            </p:txBody>
          </p:sp>
          <p:sp>
            <p:nvSpPr>
              <p:cNvPr id="72" name="Freeform 104">
                <a:extLst>
                  <a:ext uri="{FF2B5EF4-FFF2-40B4-BE49-F238E27FC236}">
                    <a16:creationId xmlns:a16="http://schemas.microsoft.com/office/drawing/2014/main" id="{529D0D7B-ED77-4C0C-B235-DB99C3303A29}"/>
                  </a:ext>
                </a:extLst>
              </p:cNvPr>
              <p:cNvSpPr>
                <a:spLocks/>
              </p:cNvSpPr>
              <p:nvPr/>
            </p:nvSpPr>
            <p:spPr bwMode="auto">
              <a:xfrm>
                <a:off x="3929063" y="3100388"/>
                <a:ext cx="422275" cy="146050"/>
              </a:xfrm>
              <a:custGeom>
                <a:avLst/>
                <a:gdLst>
                  <a:gd name="T0" fmla="*/ 214 w 266"/>
                  <a:gd name="T1" fmla="*/ 92 h 92"/>
                  <a:gd name="T2" fmla="*/ 266 w 266"/>
                  <a:gd name="T3" fmla="*/ 0 h 92"/>
                  <a:gd name="T4" fmla="*/ 138 w 266"/>
                  <a:gd name="T5" fmla="*/ 0 h 92"/>
                  <a:gd name="T6" fmla="*/ 0 w 266"/>
                  <a:gd name="T7" fmla="*/ 92 h 92"/>
                  <a:gd name="T8" fmla="*/ 214 w 266"/>
                  <a:gd name="T9" fmla="*/ 92 h 92"/>
                </a:gdLst>
                <a:ahLst/>
                <a:cxnLst>
                  <a:cxn ang="0">
                    <a:pos x="T0" y="T1"/>
                  </a:cxn>
                  <a:cxn ang="0">
                    <a:pos x="T2" y="T3"/>
                  </a:cxn>
                  <a:cxn ang="0">
                    <a:pos x="T4" y="T5"/>
                  </a:cxn>
                  <a:cxn ang="0">
                    <a:pos x="T6" y="T7"/>
                  </a:cxn>
                  <a:cxn ang="0">
                    <a:pos x="T8" y="T9"/>
                  </a:cxn>
                </a:cxnLst>
                <a:rect l="0" t="0" r="r" b="b"/>
                <a:pathLst>
                  <a:path w="266" h="92">
                    <a:moveTo>
                      <a:pt x="214" y="92"/>
                    </a:moveTo>
                    <a:lnTo>
                      <a:pt x="266" y="0"/>
                    </a:lnTo>
                    <a:lnTo>
                      <a:pt x="138" y="0"/>
                    </a:lnTo>
                    <a:lnTo>
                      <a:pt x="0" y="92"/>
                    </a:lnTo>
                    <a:lnTo>
                      <a:pt x="214" y="92"/>
                    </a:lnTo>
                    <a:close/>
                  </a:path>
                </a:pathLst>
              </a:custGeom>
              <a:solidFill>
                <a:srgbClr val="00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801"/>
              </a:p>
            </p:txBody>
          </p:sp>
          <p:sp>
            <p:nvSpPr>
              <p:cNvPr id="73" name="Freeform 105">
                <a:extLst>
                  <a:ext uri="{FF2B5EF4-FFF2-40B4-BE49-F238E27FC236}">
                    <a16:creationId xmlns:a16="http://schemas.microsoft.com/office/drawing/2014/main" id="{BC4CFB36-4081-4EA8-B579-80F11BE754DD}"/>
                  </a:ext>
                </a:extLst>
              </p:cNvPr>
              <p:cNvSpPr>
                <a:spLocks/>
              </p:cNvSpPr>
              <p:nvPr/>
            </p:nvSpPr>
            <p:spPr bwMode="auto">
              <a:xfrm>
                <a:off x="3929063" y="3100388"/>
                <a:ext cx="422275" cy="146050"/>
              </a:xfrm>
              <a:custGeom>
                <a:avLst/>
                <a:gdLst>
                  <a:gd name="T0" fmla="*/ 214 w 266"/>
                  <a:gd name="T1" fmla="*/ 92 h 92"/>
                  <a:gd name="T2" fmla="*/ 266 w 266"/>
                  <a:gd name="T3" fmla="*/ 0 h 92"/>
                  <a:gd name="T4" fmla="*/ 138 w 266"/>
                  <a:gd name="T5" fmla="*/ 0 h 92"/>
                  <a:gd name="T6" fmla="*/ 0 w 266"/>
                  <a:gd name="T7" fmla="*/ 92 h 92"/>
                </a:gdLst>
                <a:ahLst/>
                <a:cxnLst>
                  <a:cxn ang="0">
                    <a:pos x="T0" y="T1"/>
                  </a:cxn>
                  <a:cxn ang="0">
                    <a:pos x="T2" y="T3"/>
                  </a:cxn>
                  <a:cxn ang="0">
                    <a:pos x="T4" y="T5"/>
                  </a:cxn>
                  <a:cxn ang="0">
                    <a:pos x="T6" y="T7"/>
                  </a:cxn>
                </a:cxnLst>
                <a:rect l="0" t="0" r="r" b="b"/>
                <a:pathLst>
                  <a:path w="266" h="92">
                    <a:moveTo>
                      <a:pt x="214" y="92"/>
                    </a:moveTo>
                    <a:lnTo>
                      <a:pt x="266" y="0"/>
                    </a:lnTo>
                    <a:lnTo>
                      <a:pt x="138" y="0"/>
                    </a:lnTo>
                    <a:lnTo>
                      <a:pt x="0" y="9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801"/>
              </a:p>
            </p:txBody>
          </p:sp>
          <p:sp>
            <p:nvSpPr>
              <p:cNvPr id="74" name="Freeform 106">
                <a:extLst>
                  <a:ext uri="{FF2B5EF4-FFF2-40B4-BE49-F238E27FC236}">
                    <a16:creationId xmlns:a16="http://schemas.microsoft.com/office/drawing/2014/main" id="{37FE8304-231C-4ADC-8AF0-D06444A0C4DA}"/>
                  </a:ext>
                </a:extLst>
              </p:cNvPr>
              <p:cNvSpPr>
                <a:spLocks/>
              </p:cNvSpPr>
              <p:nvPr/>
            </p:nvSpPr>
            <p:spPr bwMode="auto">
              <a:xfrm>
                <a:off x="3230563" y="3268663"/>
                <a:ext cx="265113" cy="139700"/>
              </a:xfrm>
              <a:custGeom>
                <a:avLst/>
                <a:gdLst>
                  <a:gd name="T0" fmla="*/ 94 w 124"/>
                  <a:gd name="T1" fmla="*/ 1 h 65"/>
                  <a:gd name="T2" fmla="*/ 124 w 124"/>
                  <a:gd name="T3" fmla="*/ 16 h 65"/>
                  <a:gd name="T4" fmla="*/ 75 w 124"/>
                  <a:gd name="T5" fmla="*/ 64 h 65"/>
                  <a:gd name="T6" fmla="*/ 27 w 124"/>
                  <a:gd name="T7" fmla="*/ 64 h 65"/>
                  <a:gd name="T8" fmla="*/ 13 w 124"/>
                  <a:gd name="T9" fmla="*/ 64 h 65"/>
                  <a:gd name="T10" fmla="*/ 0 w 124"/>
                  <a:gd name="T11" fmla="*/ 65 h 65"/>
                  <a:gd name="T12" fmla="*/ 94 w 124"/>
                  <a:gd name="T13" fmla="*/ 1 h 65"/>
                </a:gdLst>
                <a:ahLst/>
                <a:cxnLst>
                  <a:cxn ang="0">
                    <a:pos x="T0" y="T1"/>
                  </a:cxn>
                  <a:cxn ang="0">
                    <a:pos x="T2" y="T3"/>
                  </a:cxn>
                  <a:cxn ang="0">
                    <a:pos x="T4" y="T5"/>
                  </a:cxn>
                  <a:cxn ang="0">
                    <a:pos x="T6" y="T7"/>
                  </a:cxn>
                  <a:cxn ang="0">
                    <a:pos x="T8" y="T9"/>
                  </a:cxn>
                  <a:cxn ang="0">
                    <a:pos x="T10" y="T11"/>
                  </a:cxn>
                  <a:cxn ang="0">
                    <a:pos x="T12" y="T13"/>
                  </a:cxn>
                </a:cxnLst>
                <a:rect l="0" t="0" r="r" b="b"/>
                <a:pathLst>
                  <a:path w="124" h="65">
                    <a:moveTo>
                      <a:pt x="94" y="1"/>
                    </a:moveTo>
                    <a:cubicBezTo>
                      <a:pt x="111" y="0"/>
                      <a:pt x="124" y="1"/>
                      <a:pt x="124" y="16"/>
                    </a:cubicBezTo>
                    <a:cubicBezTo>
                      <a:pt x="124" y="42"/>
                      <a:pt x="102" y="64"/>
                      <a:pt x="75" y="64"/>
                    </a:cubicBezTo>
                    <a:cubicBezTo>
                      <a:pt x="27" y="64"/>
                      <a:pt x="27" y="64"/>
                      <a:pt x="27" y="64"/>
                    </a:cubicBezTo>
                    <a:cubicBezTo>
                      <a:pt x="13" y="64"/>
                      <a:pt x="13" y="64"/>
                      <a:pt x="13" y="64"/>
                    </a:cubicBezTo>
                    <a:cubicBezTo>
                      <a:pt x="9" y="64"/>
                      <a:pt x="4" y="65"/>
                      <a:pt x="0" y="65"/>
                    </a:cubicBezTo>
                    <a:cubicBezTo>
                      <a:pt x="0" y="65"/>
                      <a:pt x="25" y="12"/>
                      <a:pt x="94" y="1"/>
                    </a:cubicBezTo>
                  </a:path>
                </a:pathLst>
              </a:custGeom>
              <a:solidFill>
                <a:srgbClr val="03A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801"/>
              </a:p>
            </p:txBody>
          </p:sp>
        </p:grpSp>
        <p:grpSp>
          <p:nvGrpSpPr>
            <p:cNvPr id="44" name="组合 21">
              <a:extLst>
                <a:ext uri="{FF2B5EF4-FFF2-40B4-BE49-F238E27FC236}">
                  <a16:creationId xmlns:a16="http://schemas.microsoft.com/office/drawing/2014/main" id="{1A652381-175C-4B43-B130-B67C3534F8B6}"/>
                </a:ext>
              </a:extLst>
            </p:cNvPr>
            <p:cNvGrpSpPr/>
            <p:nvPr/>
          </p:nvGrpSpPr>
          <p:grpSpPr>
            <a:xfrm>
              <a:off x="8185144" y="3633786"/>
              <a:ext cx="469900" cy="422275"/>
              <a:chOff x="8185150" y="3633788"/>
              <a:chExt cx="469900" cy="422275"/>
            </a:xfrm>
          </p:grpSpPr>
          <p:sp>
            <p:nvSpPr>
              <p:cNvPr id="57" name="Rectangle 56">
                <a:extLst>
                  <a:ext uri="{FF2B5EF4-FFF2-40B4-BE49-F238E27FC236}">
                    <a16:creationId xmlns:a16="http://schemas.microsoft.com/office/drawing/2014/main" id="{02C6179F-F732-4644-AD04-173232C2261F}"/>
                  </a:ext>
                </a:extLst>
              </p:cNvPr>
              <p:cNvSpPr>
                <a:spLocks noChangeArrowheads="1"/>
              </p:cNvSpPr>
              <p:nvPr/>
            </p:nvSpPr>
            <p:spPr bwMode="auto">
              <a:xfrm>
                <a:off x="8274050" y="3824288"/>
                <a:ext cx="31750" cy="17463"/>
              </a:xfrm>
              <a:prstGeom prst="rect">
                <a:avLst/>
              </a:prstGeom>
              <a:solidFill>
                <a:srgbClr val="F8FC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64" tIns="45732" rIns="91464" bIns="45732"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801"/>
              </a:p>
            </p:txBody>
          </p:sp>
          <p:sp>
            <p:nvSpPr>
              <p:cNvPr id="58" name="Freeform 108">
                <a:extLst>
                  <a:ext uri="{FF2B5EF4-FFF2-40B4-BE49-F238E27FC236}">
                    <a16:creationId xmlns:a16="http://schemas.microsoft.com/office/drawing/2014/main" id="{E455871C-4481-4789-91FA-80A32CCC6911}"/>
                  </a:ext>
                </a:extLst>
              </p:cNvPr>
              <p:cNvSpPr>
                <a:spLocks/>
              </p:cNvSpPr>
              <p:nvPr/>
            </p:nvSpPr>
            <p:spPr bwMode="auto">
              <a:xfrm>
                <a:off x="8185150" y="3789363"/>
                <a:ext cx="469900" cy="85725"/>
              </a:xfrm>
              <a:custGeom>
                <a:avLst/>
                <a:gdLst>
                  <a:gd name="T0" fmla="*/ 213 w 219"/>
                  <a:gd name="T1" fmla="*/ 28 h 40"/>
                  <a:gd name="T2" fmla="*/ 29 w 219"/>
                  <a:gd name="T3" fmla="*/ 28 h 40"/>
                  <a:gd name="T4" fmla="*/ 29 w 219"/>
                  <a:gd name="T5" fmla="*/ 15 h 40"/>
                  <a:gd name="T6" fmla="*/ 40 w 219"/>
                  <a:gd name="T7" fmla="*/ 11 h 40"/>
                  <a:gd name="T8" fmla="*/ 42 w 219"/>
                  <a:gd name="T9" fmla="*/ 12 h 40"/>
                  <a:gd name="T10" fmla="*/ 54 w 219"/>
                  <a:gd name="T11" fmla="*/ 12 h 40"/>
                  <a:gd name="T12" fmla="*/ 40 w 219"/>
                  <a:gd name="T13" fmla="*/ 0 h 40"/>
                  <a:gd name="T14" fmla="*/ 17 w 219"/>
                  <a:gd name="T15" fmla="*/ 13 h 40"/>
                  <a:gd name="T16" fmla="*/ 17 w 219"/>
                  <a:gd name="T17" fmla="*/ 28 h 40"/>
                  <a:gd name="T18" fmla="*/ 5 w 219"/>
                  <a:gd name="T19" fmla="*/ 28 h 40"/>
                  <a:gd name="T20" fmla="*/ 0 w 219"/>
                  <a:gd name="T21" fmla="*/ 34 h 40"/>
                  <a:gd name="T22" fmla="*/ 5 w 219"/>
                  <a:gd name="T23" fmla="*/ 40 h 40"/>
                  <a:gd name="T24" fmla="*/ 213 w 219"/>
                  <a:gd name="T25" fmla="*/ 40 h 40"/>
                  <a:gd name="T26" fmla="*/ 219 w 219"/>
                  <a:gd name="T27" fmla="*/ 34 h 40"/>
                  <a:gd name="T28" fmla="*/ 213 w 219"/>
                  <a:gd name="T29" fmla="*/ 2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9" h="40">
                    <a:moveTo>
                      <a:pt x="213" y="28"/>
                    </a:moveTo>
                    <a:cubicBezTo>
                      <a:pt x="29" y="28"/>
                      <a:pt x="29" y="28"/>
                      <a:pt x="29" y="28"/>
                    </a:cubicBezTo>
                    <a:cubicBezTo>
                      <a:pt x="29" y="15"/>
                      <a:pt x="29" y="15"/>
                      <a:pt x="29" y="15"/>
                    </a:cubicBezTo>
                    <a:cubicBezTo>
                      <a:pt x="31" y="13"/>
                      <a:pt x="37" y="11"/>
                      <a:pt x="40" y="11"/>
                    </a:cubicBezTo>
                    <a:cubicBezTo>
                      <a:pt x="40" y="11"/>
                      <a:pt x="41" y="12"/>
                      <a:pt x="42" y="12"/>
                    </a:cubicBezTo>
                    <a:cubicBezTo>
                      <a:pt x="54" y="12"/>
                      <a:pt x="54" y="12"/>
                      <a:pt x="54" y="12"/>
                    </a:cubicBezTo>
                    <a:cubicBezTo>
                      <a:pt x="53" y="5"/>
                      <a:pt x="47" y="0"/>
                      <a:pt x="40" y="0"/>
                    </a:cubicBezTo>
                    <a:cubicBezTo>
                      <a:pt x="37" y="0"/>
                      <a:pt x="17" y="3"/>
                      <a:pt x="17" y="13"/>
                    </a:cubicBezTo>
                    <a:cubicBezTo>
                      <a:pt x="17" y="28"/>
                      <a:pt x="17" y="28"/>
                      <a:pt x="17" y="28"/>
                    </a:cubicBezTo>
                    <a:cubicBezTo>
                      <a:pt x="5" y="28"/>
                      <a:pt x="5" y="28"/>
                      <a:pt x="5" y="28"/>
                    </a:cubicBezTo>
                    <a:cubicBezTo>
                      <a:pt x="2" y="28"/>
                      <a:pt x="0" y="31"/>
                      <a:pt x="0" y="34"/>
                    </a:cubicBezTo>
                    <a:cubicBezTo>
                      <a:pt x="0" y="37"/>
                      <a:pt x="2" y="40"/>
                      <a:pt x="5" y="40"/>
                    </a:cubicBezTo>
                    <a:cubicBezTo>
                      <a:pt x="213" y="40"/>
                      <a:pt x="213" y="40"/>
                      <a:pt x="213" y="40"/>
                    </a:cubicBezTo>
                    <a:cubicBezTo>
                      <a:pt x="216" y="40"/>
                      <a:pt x="219" y="37"/>
                      <a:pt x="219" y="34"/>
                    </a:cubicBezTo>
                    <a:cubicBezTo>
                      <a:pt x="219" y="31"/>
                      <a:pt x="216" y="28"/>
                      <a:pt x="213" y="28"/>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801"/>
              </a:p>
            </p:txBody>
          </p:sp>
          <p:sp>
            <p:nvSpPr>
              <p:cNvPr id="59" name="Freeform 109">
                <a:extLst>
                  <a:ext uri="{FF2B5EF4-FFF2-40B4-BE49-F238E27FC236}">
                    <a16:creationId xmlns:a16="http://schemas.microsoft.com/office/drawing/2014/main" id="{BBE233D3-4C06-4957-8A2B-051ACC3BF114}"/>
                  </a:ext>
                </a:extLst>
              </p:cNvPr>
              <p:cNvSpPr>
                <a:spLocks/>
              </p:cNvSpPr>
              <p:nvPr/>
            </p:nvSpPr>
            <p:spPr bwMode="auto">
              <a:xfrm>
                <a:off x="8188325" y="3887788"/>
                <a:ext cx="460375" cy="168275"/>
              </a:xfrm>
              <a:custGeom>
                <a:avLst/>
                <a:gdLst>
                  <a:gd name="T0" fmla="*/ 0 w 215"/>
                  <a:gd name="T1" fmla="*/ 1 h 78"/>
                  <a:gd name="T2" fmla="*/ 12 w 215"/>
                  <a:gd name="T3" fmla="*/ 19 h 78"/>
                  <a:gd name="T4" fmla="*/ 36 w 215"/>
                  <a:gd name="T5" fmla="*/ 62 h 78"/>
                  <a:gd name="T6" fmla="*/ 36 w 215"/>
                  <a:gd name="T7" fmla="*/ 62 h 78"/>
                  <a:gd name="T8" fmla="*/ 35 w 215"/>
                  <a:gd name="T9" fmla="*/ 75 h 78"/>
                  <a:gd name="T10" fmla="*/ 38 w 215"/>
                  <a:gd name="T11" fmla="*/ 77 h 78"/>
                  <a:gd name="T12" fmla="*/ 49 w 215"/>
                  <a:gd name="T13" fmla="*/ 70 h 78"/>
                  <a:gd name="T14" fmla="*/ 52 w 215"/>
                  <a:gd name="T15" fmla="*/ 68 h 78"/>
                  <a:gd name="T16" fmla="*/ 103 w 215"/>
                  <a:gd name="T17" fmla="*/ 73 h 78"/>
                  <a:gd name="T18" fmla="*/ 103 w 215"/>
                  <a:gd name="T19" fmla="*/ 73 h 78"/>
                  <a:gd name="T20" fmla="*/ 107 w 215"/>
                  <a:gd name="T21" fmla="*/ 73 h 78"/>
                  <a:gd name="T22" fmla="*/ 112 w 215"/>
                  <a:gd name="T23" fmla="*/ 73 h 78"/>
                  <a:gd name="T24" fmla="*/ 111 w 215"/>
                  <a:gd name="T25" fmla="*/ 73 h 78"/>
                  <a:gd name="T26" fmla="*/ 163 w 215"/>
                  <a:gd name="T27" fmla="*/ 67 h 78"/>
                  <a:gd name="T28" fmla="*/ 166 w 215"/>
                  <a:gd name="T29" fmla="*/ 70 h 78"/>
                  <a:gd name="T30" fmla="*/ 177 w 215"/>
                  <a:gd name="T31" fmla="*/ 77 h 78"/>
                  <a:gd name="T32" fmla="*/ 180 w 215"/>
                  <a:gd name="T33" fmla="*/ 75 h 78"/>
                  <a:gd name="T34" fmla="*/ 180 w 215"/>
                  <a:gd name="T35" fmla="*/ 62 h 78"/>
                  <a:gd name="T36" fmla="*/ 179 w 215"/>
                  <a:gd name="T37" fmla="*/ 62 h 78"/>
                  <a:gd name="T38" fmla="*/ 204 w 215"/>
                  <a:gd name="T39" fmla="*/ 19 h 78"/>
                  <a:gd name="T40" fmla="*/ 215 w 215"/>
                  <a:gd name="T41" fmla="*/ 1 h 78"/>
                  <a:gd name="T42" fmla="*/ 106 w 215"/>
                  <a:gd name="T43" fmla="*/ 0 h 78"/>
                  <a:gd name="T44" fmla="*/ 0 w 215"/>
                  <a:gd name="T45" fmla="*/ 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5" h="78">
                    <a:moveTo>
                      <a:pt x="0" y="1"/>
                    </a:moveTo>
                    <a:cubicBezTo>
                      <a:pt x="0" y="1"/>
                      <a:pt x="7" y="4"/>
                      <a:pt x="12" y="19"/>
                    </a:cubicBezTo>
                    <a:cubicBezTo>
                      <a:pt x="15" y="29"/>
                      <a:pt x="8" y="49"/>
                      <a:pt x="36" y="62"/>
                    </a:cubicBezTo>
                    <a:cubicBezTo>
                      <a:pt x="36" y="62"/>
                      <a:pt x="36" y="62"/>
                      <a:pt x="36" y="62"/>
                    </a:cubicBezTo>
                    <a:cubicBezTo>
                      <a:pt x="35" y="75"/>
                      <a:pt x="35" y="75"/>
                      <a:pt x="35" y="75"/>
                    </a:cubicBezTo>
                    <a:cubicBezTo>
                      <a:pt x="35" y="77"/>
                      <a:pt x="36" y="78"/>
                      <a:pt x="38" y="77"/>
                    </a:cubicBezTo>
                    <a:cubicBezTo>
                      <a:pt x="49" y="70"/>
                      <a:pt x="49" y="70"/>
                      <a:pt x="49" y="70"/>
                    </a:cubicBezTo>
                    <a:cubicBezTo>
                      <a:pt x="50" y="69"/>
                      <a:pt x="51" y="69"/>
                      <a:pt x="52" y="68"/>
                    </a:cubicBezTo>
                    <a:cubicBezTo>
                      <a:pt x="65" y="71"/>
                      <a:pt x="81" y="73"/>
                      <a:pt x="103" y="73"/>
                    </a:cubicBezTo>
                    <a:cubicBezTo>
                      <a:pt x="103" y="73"/>
                      <a:pt x="103" y="73"/>
                      <a:pt x="103" y="73"/>
                    </a:cubicBezTo>
                    <a:cubicBezTo>
                      <a:pt x="104" y="73"/>
                      <a:pt x="106" y="73"/>
                      <a:pt x="107" y="73"/>
                    </a:cubicBezTo>
                    <a:cubicBezTo>
                      <a:pt x="109" y="73"/>
                      <a:pt x="110" y="73"/>
                      <a:pt x="112" y="73"/>
                    </a:cubicBezTo>
                    <a:cubicBezTo>
                      <a:pt x="111" y="73"/>
                      <a:pt x="111" y="73"/>
                      <a:pt x="111" y="73"/>
                    </a:cubicBezTo>
                    <a:cubicBezTo>
                      <a:pt x="133" y="73"/>
                      <a:pt x="150" y="70"/>
                      <a:pt x="163" y="67"/>
                    </a:cubicBezTo>
                    <a:cubicBezTo>
                      <a:pt x="164" y="68"/>
                      <a:pt x="165" y="69"/>
                      <a:pt x="166" y="70"/>
                    </a:cubicBezTo>
                    <a:cubicBezTo>
                      <a:pt x="177" y="77"/>
                      <a:pt x="177" y="77"/>
                      <a:pt x="177" y="77"/>
                    </a:cubicBezTo>
                    <a:cubicBezTo>
                      <a:pt x="179" y="78"/>
                      <a:pt x="180" y="77"/>
                      <a:pt x="180" y="75"/>
                    </a:cubicBezTo>
                    <a:cubicBezTo>
                      <a:pt x="180" y="62"/>
                      <a:pt x="180" y="62"/>
                      <a:pt x="180" y="62"/>
                    </a:cubicBezTo>
                    <a:cubicBezTo>
                      <a:pt x="180" y="62"/>
                      <a:pt x="179" y="62"/>
                      <a:pt x="179" y="62"/>
                    </a:cubicBezTo>
                    <a:cubicBezTo>
                      <a:pt x="206" y="49"/>
                      <a:pt x="201" y="29"/>
                      <a:pt x="204" y="19"/>
                    </a:cubicBezTo>
                    <a:cubicBezTo>
                      <a:pt x="208" y="4"/>
                      <a:pt x="215" y="1"/>
                      <a:pt x="215" y="1"/>
                    </a:cubicBezTo>
                    <a:cubicBezTo>
                      <a:pt x="106" y="0"/>
                      <a:pt x="106" y="0"/>
                      <a:pt x="106" y="0"/>
                    </a:cubicBez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801"/>
              </a:p>
            </p:txBody>
          </p:sp>
          <p:sp>
            <p:nvSpPr>
              <p:cNvPr id="60" name="Freeform 110">
                <a:extLst>
                  <a:ext uri="{FF2B5EF4-FFF2-40B4-BE49-F238E27FC236}">
                    <a16:creationId xmlns:a16="http://schemas.microsoft.com/office/drawing/2014/main" id="{BAC25668-B912-4541-B7A2-63C7F75C104A}"/>
                  </a:ext>
                </a:extLst>
              </p:cNvPr>
              <p:cNvSpPr>
                <a:spLocks/>
              </p:cNvSpPr>
              <p:nvPr/>
            </p:nvSpPr>
            <p:spPr bwMode="auto">
              <a:xfrm>
                <a:off x="8347075" y="3749675"/>
                <a:ext cx="23813" cy="14288"/>
              </a:xfrm>
              <a:custGeom>
                <a:avLst/>
                <a:gdLst>
                  <a:gd name="T0" fmla="*/ 0 w 11"/>
                  <a:gd name="T1" fmla="*/ 5 h 7"/>
                  <a:gd name="T2" fmla="*/ 4 w 11"/>
                  <a:gd name="T3" fmla="*/ 7 h 7"/>
                  <a:gd name="T4" fmla="*/ 11 w 11"/>
                  <a:gd name="T5" fmla="*/ 0 h 7"/>
                  <a:gd name="T6" fmla="*/ 5 w 11"/>
                  <a:gd name="T7" fmla="*/ 0 h 7"/>
                  <a:gd name="T8" fmla="*/ 0 w 11"/>
                  <a:gd name="T9" fmla="*/ 5 h 7"/>
                </a:gdLst>
                <a:ahLst/>
                <a:cxnLst>
                  <a:cxn ang="0">
                    <a:pos x="T0" y="T1"/>
                  </a:cxn>
                  <a:cxn ang="0">
                    <a:pos x="T2" y="T3"/>
                  </a:cxn>
                  <a:cxn ang="0">
                    <a:pos x="T4" y="T5"/>
                  </a:cxn>
                  <a:cxn ang="0">
                    <a:pos x="T6" y="T7"/>
                  </a:cxn>
                  <a:cxn ang="0">
                    <a:pos x="T8" y="T9"/>
                  </a:cxn>
                </a:cxnLst>
                <a:rect l="0" t="0" r="r" b="b"/>
                <a:pathLst>
                  <a:path w="11" h="7">
                    <a:moveTo>
                      <a:pt x="0" y="5"/>
                    </a:moveTo>
                    <a:cubicBezTo>
                      <a:pt x="1" y="6"/>
                      <a:pt x="2" y="7"/>
                      <a:pt x="4" y="7"/>
                    </a:cubicBezTo>
                    <a:cubicBezTo>
                      <a:pt x="7" y="7"/>
                      <a:pt x="10" y="4"/>
                      <a:pt x="11" y="0"/>
                    </a:cubicBezTo>
                    <a:cubicBezTo>
                      <a:pt x="5" y="0"/>
                      <a:pt x="5" y="0"/>
                      <a:pt x="5" y="0"/>
                    </a:cubicBezTo>
                    <a:cubicBezTo>
                      <a:pt x="4" y="2"/>
                      <a:pt x="2" y="4"/>
                      <a:pt x="0" y="5"/>
                    </a:cubicBezTo>
                  </a:path>
                </a:pathLst>
              </a:custGeom>
              <a:solidFill>
                <a:srgbClr val="F8FC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801"/>
              </a:p>
            </p:txBody>
          </p:sp>
          <p:sp>
            <p:nvSpPr>
              <p:cNvPr id="61" name="Freeform 111">
                <a:extLst>
                  <a:ext uri="{FF2B5EF4-FFF2-40B4-BE49-F238E27FC236}">
                    <a16:creationId xmlns:a16="http://schemas.microsoft.com/office/drawing/2014/main" id="{D4130387-1B47-46A8-92D1-79799C1C8170}"/>
                  </a:ext>
                </a:extLst>
              </p:cNvPr>
              <p:cNvSpPr>
                <a:spLocks/>
              </p:cNvSpPr>
              <p:nvPr/>
            </p:nvSpPr>
            <p:spPr bwMode="auto">
              <a:xfrm>
                <a:off x="8347075" y="3725863"/>
                <a:ext cx="23813" cy="14288"/>
              </a:xfrm>
              <a:custGeom>
                <a:avLst/>
                <a:gdLst>
                  <a:gd name="T0" fmla="*/ 5 w 11"/>
                  <a:gd name="T1" fmla="*/ 7 h 7"/>
                  <a:gd name="T2" fmla="*/ 11 w 11"/>
                  <a:gd name="T3" fmla="*/ 7 h 7"/>
                  <a:gd name="T4" fmla="*/ 4 w 11"/>
                  <a:gd name="T5" fmla="*/ 0 h 7"/>
                  <a:gd name="T6" fmla="*/ 0 w 11"/>
                  <a:gd name="T7" fmla="*/ 1 h 7"/>
                  <a:gd name="T8" fmla="*/ 5 w 11"/>
                  <a:gd name="T9" fmla="*/ 7 h 7"/>
                </a:gdLst>
                <a:ahLst/>
                <a:cxnLst>
                  <a:cxn ang="0">
                    <a:pos x="T0" y="T1"/>
                  </a:cxn>
                  <a:cxn ang="0">
                    <a:pos x="T2" y="T3"/>
                  </a:cxn>
                  <a:cxn ang="0">
                    <a:pos x="T4" y="T5"/>
                  </a:cxn>
                  <a:cxn ang="0">
                    <a:pos x="T6" y="T7"/>
                  </a:cxn>
                  <a:cxn ang="0">
                    <a:pos x="T8" y="T9"/>
                  </a:cxn>
                </a:cxnLst>
                <a:rect l="0" t="0" r="r" b="b"/>
                <a:pathLst>
                  <a:path w="11" h="7">
                    <a:moveTo>
                      <a:pt x="5" y="7"/>
                    </a:moveTo>
                    <a:cubicBezTo>
                      <a:pt x="11" y="7"/>
                      <a:pt x="11" y="7"/>
                      <a:pt x="11" y="7"/>
                    </a:cubicBezTo>
                    <a:cubicBezTo>
                      <a:pt x="10" y="3"/>
                      <a:pt x="7" y="0"/>
                      <a:pt x="4" y="0"/>
                    </a:cubicBezTo>
                    <a:cubicBezTo>
                      <a:pt x="2" y="0"/>
                      <a:pt x="1" y="0"/>
                      <a:pt x="0" y="1"/>
                    </a:cubicBezTo>
                    <a:cubicBezTo>
                      <a:pt x="2" y="2"/>
                      <a:pt x="4" y="4"/>
                      <a:pt x="5" y="7"/>
                    </a:cubicBezTo>
                  </a:path>
                </a:pathLst>
              </a:custGeom>
              <a:solidFill>
                <a:srgbClr val="F8FC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801"/>
              </a:p>
            </p:txBody>
          </p:sp>
          <p:sp>
            <p:nvSpPr>
              <p:cNvPr id="62" name="Freeform 112">
                <a:extLst>
                  <a:ext uri="{FF2B5EF4-FFF2-40B4-BE49-F238E27FC236}">
                    <a16:creationId xmlns:a16="http://schemas.microsoft.com/office/drawing/2014/main" id="{B53543AA-CF58-4BBA-A913-81CA54959912}"/>
                  </a:ext>
                </a:extLst>
              </p:cNvPr>
              <p:cNvSpPr>
                <a:spLocks noEditPoints="1"/>
              </p:cNvSpPr>
              <p:nvPr/>
            </p:nvSpPr>
            <p:spPr bwMode="auto">
              <a:xfrm>
                <a:off x="8321675" y="3713163"/>
                <a:ext cx="61913" cy="61913"/>
              </a:xfrm>
              <a:custGeom>
                <a:avLst/>
                <a:gdLst>
                  <a:gd name="T0" fmla="*/ 15 w 29"/>
                  <a:gd name="T1" fmla="*/ 29 h 29"/>
                  <a:gd name="T2" fmla="*/ 29 w 29"/>
                  <a:gd name="T3" fmla="*/ 15 h 29"/>
                  <a:gd name="T4" fmla="*/ 15 w 29"/>
                  <a:gd name="T5" fmla="*/ 0 h 29"/>
                  <a:gd name="T6" fmla="*/ 0 w 29"/>
                  <a:gd name="T7" fmla="*/ 15 h 29"/>
                  <a:gd name="T8" fmla="*/ 15 w 29"/>
                  <a:gd name="T9" fmla="*/ 29 h 29"/>
                  <a:gd name="T10" fmla="*/ 8 w 29"/>
                  <a:gd name="T11" fmla="*/ 6 h 29"/>
                  <a:gd name="T12" fmla="*/ 15 w 29"/>
                  <a:gd name="T13" fmla="*/ 4 h 29"/>
                  <a:gd name="T14" fmla="*/ 25 w 29"/>
                  <a:gd name="T15" fmla="*/ 13 h 29"/>
                  <a:gd name="T16" fmla="*/ 25 w 29"/>
                  <a:gd name="T17" fmla="*/ 15 h 29"/>
                  <a:gd name="T18" fmla="*/ 25 w 29"/>
                  <a:gd name="T19" fmla="*/ 17 h 29"/>
                  <a:gd name="T20" fmla="*/ 15 w 29"/>
                  <a:gd name="T21" fmla="*/ 26 h 29"/>
                  <a:gd name="T22" fmla="*/ 8 w 29"/>
                  <a:gd name="T23" fmla="*/ 24 h 29"/>
                  <a:gd name="T24" fmla="*/ 4 w 29"/>
                  <a:gd name="T25" fmla="*/ 15 h 29"/>
                  <a:gd name="T26" fmla="*/ 8 w 29"/>
                  <a:gd name="T27"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29">
                    <a:moveTo>
                      <a:pt x="15" y="29"/>
                    </a:moveTo>
                    <a:cubicBezTo>
                      <a:pt x="23" y="29"/>
                      <a:pt x="29" y="23"/>
                      <a:pt x="29" y="15"/>
                    </a:cubicBezTo>
                    <a:cubicBezTo>
                      <a:pt x="29" y="7"/>
                      <a:pt x="23" y="0"/>
                      <a:pt x="15" y="0"/>
                    </a:cubicBezTo>
                    <a:cubicBezTo>
                      <a:pt x="7" y="0"/>
                      <a:pt x="0" y="7"/>
                      <a:pt x="0" y="15"/>
                    </a:cubicBezTo>
                    <a:cubicBezTo>
                      <a:pt x="0" y="23"/>
                      <a:pt x="7" y="29"/>
                      <a:pt x="15" y="29"/>
                    </a:cubicBezTo>
                    <a:moveTo>
                      <a:pt x="8" y="6"/>
                    </a:moveTo>
                    <a:cubicBezTo>
                      <a:pt x="10" y="5"/>
                      <a:pt x="12" y="4"/>
                      <a:pt x="15" y="4"/>
                    </a:cubicBezTo>
                    <a:cubicBezTo>
                      <a:pt x="20" y="4"/>
                      <a:pt x="24" y="8"/>
                      <a:pt x="25" y="13"/>
                    </a:cubicBezTo>
                    <a:cubicBezTo>
                      <a:pt x="25" y="14"/>
                      <a:pt x="25" y="14"/>
                      <a:pt x="25" y="15"/>
                    </a:cubicBezTo>
                    <a:cubicBezTo>
                      <a:pt x="25" y="16"/>
                      <a:pt x="25" y="16"/>
                      <a:pt x="25" y="17"/>
                    </a:cubicBezTo>
                    <a:cubicBezTo>
                      <a:pt x="24" y="22"/>
                      <a:pt x="20" y="26"/>
                      <a:pt x="15" y="26"/>
                    </a:cubicBezTo>
                    <a:cubicBezTo>
                      <a:pt x="12" y="26"/>
                      <a:pt x="10" y="25"/>
                      <a:pt x="8" y="24"/>
                    </a:cubicBezTo>
                    <a:cubicBezTo>
                      <a:pt x="6" y="22"/>
                      <a:pt x="4" y="18"/>
                      <a:pt x="4" y="15"/>
                    </a:cubicBezTo>
                    <a:cubicBezTo>
                      <a:pt x="4" y="11"/>
                      <a:pt x="6" y="8"/>
                      <a:pt x="8" y="6"/>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801"/>
              </a:p>
            </p:txBody>
          </p:sp>
          <p:sp>
            <p:nvSpPr>
              <p:cNvPr id="63" name="Freeform 113">
                <a:extLst>
                  <a:ext uri="{FF2B5EF4-FFF2-40B4-BE49-F238E27FC236}">
                    <a16:creationId xmlns:a16="http://schemas.microsoft.com/office/drawing/2014/main" id="{9E83C5E8-39DF-49BB-8C15-2A6BE4E4F19B}"/>
                  </a:ext>
                </a:extLst>
              </p:cNvPr>
              <p:cNvSpPr>
                <a:spLocks/>
              </p:cNvSpPr>
              <p:nvPr/>
            </p:nvSpPr>
            <p:spPr bwMode="auto">
              <a:xfrm>
                <a:off x="8440738" y="3789363"/>
                <a:ext cx="25400" cy="17463"/>
              </a:xfrm>
              <a:custGeom>
                <a:avLst/>
                <a:gdLst>
                  <a:gd name="T0" fmla="*/ 12 w 12"/>
                  <a:gd name="T1" fmla="*/ 0 h 8"/>
                  <a:gd name="T2" fmla="*/ 6 w 12"/>
                  <a:gd name="T3" fmla="*/ 0 h 8"/>
                  <a:gd name="T4" fmla="*/ 0 w 12"/>
                  <a:gd name="T5" fmla="*/ 7 h 8"/>
                  <a:gd name="T6" fmla="*/ 3 w 12"/>
                  <a:gd name="T7" fmla="*/ 8 h 8"/>
                  <a:gd name="T8" fmla="*/ 12 w 12"/>
                  <a:gd name="T9" fmla="*/ 0 h 8"/>
                </a:gdLst>
                <a:ahLst/>
                <a:cxnLst>
                  <a:cxn ang="0">
                    <a:pos x="T0" y="T1"/>
                  </a:cxn>
                  <a:cxn ang="0">
                    <a:pos x="T2" y="T3"/>
                  </a:cxn>
                  <a:cxn ang="0">
                    <a:pos x="T4" y="T5"/>
                  </a:cxn>
                  <a:cxn ang="0">
                    <a:pos x="T6" y="T7"/>
                  </a:cxn>
                  <a:cxn ang="0">
                    <a:pos x="T8" y="T9"/>
                  </a:cxn>
                </a:cxnLst>
                <a:rect l="0" t="0" r="r" b="b"/>
                <a:pathLst>
                  <a:path w="12" h="8">
                    <a:moveTo>
                      <a:pt x="12" y="0"/>
                    </a:moveTo>
                    <a:cubicBezTo>
                      <a:pt x="6" y="0"/>
                      <a:pt x="6" y="0"/>
                      <a:pt x="6" y="0"/>
                    </a:cubicBezTo>
                    <a:cubicBezTo>
                      <a:pt x="5" y="4"/>
                      <a:pt x="3" y="6"/>
                      <a:pt x="0" y="7"/>
                    </a:cubicBezTo>
                    <a:cubicBezTo>
                      <a:pt x="1" y="8"/>
                      <a:pt x="2" y="8"/>
                      <a:pt x="3" y="8"/>
                    </a:cubicBezTo>
                    <a:cubicBezTo>
                      <a:pt x="7" y="8"/>
                      <a:pt x="11" y="5"/>
                      <a:pt x="12" y="0"/>
                    </a:cubicBezTo>
                  </a:path>
                </a:pathLst>
              </a:custGeom>
              <a:solidFill>
                <a:srgbClr val="F8FC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801"/>
              </a:p>
            </p:txBody>
          </p:sp>
          <p:sp>
            <p:nvSpPr>
              <p:cNvPr id="64" name="Freeform 114">
                <a:extLst>
                  <a:ext uri="{FF2B5EF4-FFF2-40B4-BE49-F238E27FC236}">
                    <a16:creationId xmlns:a16="http://schemas.microsoft.com/office/drawing/2014/main" id="{FAB345CF-59A4-4606-91CC-FD9232E074C3}"/>
                  </a:ext>
                </a:extLst>
              </p:cNvPr>
              <p:cNvSpPr>
                <a:spLocks/>
              </p:cNvSpPr>
              <p:nvPr/>
            </p:nvSpPr>
            <p:spPr bwMode="auto">
              <a:xfrm>
                <a:off x="8440738" y="3768725"/>
                <a:ext cx="23813" cy="14288"/>
              </a:xfrm>
              <a:custGeom>
                <a:avLst/>
                <a:gdLst>
                  <a:gd name="T0" fmla="*/ 6 w 11"/>
                  <a:gd name="T1" fmla="*/ 7 h 7"/>
                  <a:gd name="T2" fmla="*/ 11 w 11"/>
                  <a:gd name="T3" fmla="*/ 7 h 7"/>
                  <a:gd name="T4" fmla="*/ 3 w 11"/>
                  <a:gd name="T5" fmla="*/ 0 h 7"/>
                  <a:gd name="T6" fmla="*/ 0 w 11"/>
                  <a:gd name="T7" fmla="*/ 1 h 7"/>
                  <a:gd name="T8" fmla="*/ 6 w 11"/>
                  <a:gd name="T9" fmla="*/ 7 h 7"/>
                </a:gdLst>
                <a:ahLst/>
                <a:cxnLst>
                  <a:cxn ang="0">
                    <a:pos x="T0" y="T1"/>
                  </a:cxn>
                  <a:cxn ang="0">
                    <a:pos x="T2" y="T3"/>
                  </a:cxn>
                  <a:cxn ang="0">
                    <a:pos x="T4" y="T5"/>
                  </a:cxn>
                  <a:cxn ang="0">
                    <a:pos x="T6" y="T7"/>
                  </a:cxn>
                  <a:cxn ang="0">
                    <a:pos x="T8" y="T9"/>
                  </a:cxn>
                </a:cxnLst>
                <a:rect l="0" t="0" r="r" b="b"/>
                <a:pathLst>
                  <a:path w="11" h="7">
                    <a:moveTo>
                      <a:pt x="6" y="7"/>
                    </a:moveTo>
                    <a:cubicBezTo>
                      <a:pt x="11" y="7"/>
                      <a:pt x="11" y="7"/>
                      <a:pt x="11" y="7"/>
                    </a:cubicBezTo>
                    <a:cubicBezTo>
                      <a:pt x="10" y="3"/>
                      <a:pt x="7" y="0"/>
                      <a:pt x="3" y="0"/>
                    </a:cubicBezTo>
                    <a:cubicBezTo>
                      <a:pt x="2" y="0"/>
                      <a:pt x="1" y="1"/>
                      <a:pt x="0" y="1"/>
                    </a:cubicBezTo>
                    <a:cubicBezTo>
                      <a:pt x="2" y="2"/>
                      <a:pt x="5" y="4"/>
                      <a:pt x="6" y="7"/>
                    </a:cubicBezTo>
                  </a:path>
                </a:pathLst>
              </a:custGeom>
              <a:solidFill>
                <a:srgbClr val="F8FC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801"/>
              </a:p>
            </p:txBody>
          </p:sp>
          <p:sp>
            <p:nvSpPr>
              <p:cNvPr id="65" name="Freeform 115">
                <a:extLst>
                  <a:ext uri="{FF2B5EF4-FFF2-40B4-BE49-F238E27FC236}">
                    <a16:creationId xmlns:a16="http://schemas.microsoft.com/office/drawing/2014/main" id="{C2C2EB69-AECB-430A-833F-165E5AC00E70}"/>
                  </a:ext>
                </a:extLst>
              </p:cNvPr>
              <p:cNvSpPr>
                <a:spLocks noEditPoints="1"/>
              </p:cNvSpPr>
              <p:nvPr/>
            </p:nvSpPr>
            <p:spPr bwMode="auto">
              <a:xfrm>
                <a:off x="8416925" y="3756025"/>
                <a:ext cx="61913" cy="63500"/>
              </a:xfrm>
              <a:custGeom>
                <a:avLst/>
                <a:gdLst>
                  <a:gd name="T0" fmla="*/ 14 w 29"/>
                  <a:gd name="T1" fmla="*/ 30 h 30"/>
                  <a:gd name="T2" fmla="*/ 14 w 29"/>
                  <a:gd name="T3" fmla="*/ 30 h 30"/>
                  <a:gd name="T4" fmla="*/ 29 w 29"/>
                  <a:gd name="T5" fmla="*/ 15 h 30"/>
                  <a:gd name="T6" fmla="*/ 14 w 29"/>
                  <a:gd name="T7" fmla="*/ 0 h 30"/>
                  <a:gd name="T8" fmla="*/ 0 w 29"/>
                  <a:gd name="T9" fmla="*/ 15 h 30"/>
                  <a:gd name="T10" fmla="*/ 14 w 29"/>
                  <a:gd name="T11" fmla="*/ 30 h 30"/>
                  <a:gd name="T12" fmla="*/ 8 w 29"/>
                  <a:gd name="T13" fmla="*/ 6 h 30"/>
                  <a:gd name="T14" fmla="*/ 14 w 29"/>
                  <a:gd name="T15" fmla="*/ 4 h 30"/>
                  <a:gd name="T16" fmla="*/ 25 w 29"/>
                  <a:gd name="T17" fmla="*/ 13 h 30"/>
                  <a:gd name="T18" fmla="*/ 25 w 29"/>
                  <a:gd name="T19" fmla="*/ 15 h 30"/>
                  <a:gd name="T20" fmla="*/ 25 w 29"/>
                  <a:gd name="T21" fmla="*/ 16 h 30"/>
                  <a:gd name="T22" fmla="*/ 14 w 29"/>
                  <a:gd name="T23" fmla="*/ 26 h 30"/>
                  <a:gd name="T24" fmla="*/ 8 w 29"/>
                  <a:gd name="T25" fmla="*/ 24 h 30"/>
                  <a:gd name="T26" fmla="*/ 4 w 29"/>
                  <a:gd name="T27" fmla="*/ 15 h 30"/>
                  <a:gd name="T28" fmla="*/ 8 w 29"/>
                  <a:gd name="T29"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30">
                    <a:moveTo>
                      <a:pt x="14" y="30"/>
                    </a:moveTo>
                    <a:cubicBezTo>
                      <a:pt x="14" y="30"/>
                      <a:pt x="14" y="30"/>
                      <a:pt x="14" y="30"/>
                    </a:cubicBezTo>
                    <a:cubicBezTo>
                      <a:pt x="23" y="30"/>
                      <a:pt x="29" y="23"/>
                      <a:pt x="29" y="15"/>
                    </a:cubicBezTo>
                    <a:cubicBezTo>
                      <a:pt x="29" y="7"/>
                      <a:pt x="23" y="0"/>
                      <a:pt x="14" y="0"/>
                    </a:cubicBezTo>
                    <a:cubicBezTo>
                      <a:pt x="6" y="0"/>
                      <a:pt x="0" y="7"/>
                      <a:pt x="0" y="15"/>
                    </a:cubicBezTo>
                    <a:cubicBezTo>
                      <a:pt x="0" y="23"/>
                      <a:pt x="6" y="30"/>
                      <a:pt x="14" y="30"/>
                    </a:cubicBezTo>
                    <a:moveTo>
                      <a:pt x="8" y="6"/>
                    </a:moveTo>
                    <a:cubicBezTo>
                      <a:pt x="10" y="5"/>
                      <a:pt x="12" y="4"/>
                      <a:pt x="14" y="4"/>
                    </a:cubicBezTo>
                    <a:cubicBezTo>
                      <a:pt x="19" y="4"/>
                      <a:pt x="24" y="8"/>
                      <a:pt x="25" y="13"/>
                    </a:cubicBezTo>
                    <a:cubicBezTo>
                      <a:pt x="25" y="13"/>
                      <a:pt x="25" y="14"/>
                      <a:pt x="25" y="15"/>
                    </a:cubicBezTo>
                    <a:cubicBezTo>
                      <a:pt x="25" y="16"/>
                      <a:pt x="25" y="16"/>
                      <a:pt x="25" y="16"/>
                    </a:cubicBezTo>
                    <a:cubicBezTo>
                      <a:pt x="24" y="22"/>
                      <a:pt x="20" y="26"/>
                      <a:pt x="14" y="26"/>
                    </a:cubicBezTo>
                    <a:cubicBezTo>
                      <a:pt x="12" y="26"/>
                      <a:pt x="10" y="25"/>
                      <a:pt x="8" y="24"/>
                    </a:cubicBezTo>
                    <a:cubicBezTo>
                      <a:pt x="5" y="22"/>
                      <a:pt x="4" y="19"/>
                      <a:pt x="4" y="15"/>
                    </a:cubicBezTo>
                    <a:cubicBezTo>
                      <a:pt x="4" y="12"/>
                      <a:pt x="6" y="8"/>
                      <a:pt x="8" y="6"/>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801"/>
              </a:p>
            </p:txBody>
          </p:sp>
          <p:sp>
            <p:nvSpPr>
              <p:cNvPr id="66" name="Freeform 116">
                <a:extLst>
                  <a:ext uri="{FF2B5EF4-FFF2-40B4-BE49-F238E27FC236}">
                    <a16:creationId xmlns:a16="http://schemas.microsoft.com/office/drawing/2014/main" id="{0DAAB779-C0E1-4D98-AFD5-A08608B5A44C}"/>
                  </a:ext>
                </a:extLst>
              </p:cNvPr>
              <p:cNvSpPr>
                <a:spLocks/>
              </p:cNvSpPr>
              <p:nvPr/>
            </p:nvSpPr>
            <p:spPr bwMode="auto">
              <a:xfrm>
                <a:off x="8494713" y="3665538"/>
                <a:ext cx="23813" cy="19050"/>
              </a:xfrm>
              <a:custGeom>
                <a:avLst/>
                <a:gdLst>
                  <a:gd name="T0" fmla="*/ 11 w 11"/>
                  <a:gd name="T1" fmla="*/ 0 h 9"/>
                  <a:gd name="T2" fmla="*/ 11 w 11"/>
                  <a:gd name="T3" fmla="*/ 0 h 9"/>
                  <a:gd name="T4" fmla="*/ 6 w 11"/>
                  <a:gd name="T5" fmla="*/ 0 h 9"/>
                  <a:gd name="T6" fmla="*/ 6 w 11"/>
                  <a:gd name="T7" fmla="*/ 0 h 9"/>
                  <a:gd name="T8" fmla="*/ 0 w 11"/>
                  <a:gd name="T9" fmla="*/ 8 h 9"/>
                  <a:gd name="T10" fmla="*/ 4 w 11"/>
                  <a:gd name="T11" fmla="*/ 9 h 9"/>
                  <a:gd name="T12" fmla="*/ 11 w 11"/>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11" h="9">
                    <a:moveTo>
                      <a:pt x="11" y="0"/>
                    </a:moveTo>
                    <a:cubicBezTo>
                      <a:pt x="11" y="0"/>
                      <a:pt x="11" y="0"/>
                      <a:pt x="11" y="0"/>
                    </a:cubicBezTo>
                    <a:cubicBezTo>
                      <a:pt x="6" y="0"/>
                      <a:pt x="6" y="0"/>
                      <a:pt x="6" y="0"/>
                    </a:cubicBezTo>
                    <a:cubicBezTo>
                      <a:pt x="6" y="0"/>
                      <a:pt x="6" y="0"/>
                      <a:pt x="6" y="0"/>
                    </a:cubicBezTo>
                    <a:cubicBezTo>
                      <a:pt x="6" y="3"/>
                      <a:pt x="3" y="6"/>
                      <a:pt x="0" y="8"/>
                    </a:cubicBezTo>
                    <a:cubicBezTo>
                      <a:pt x="1" y="9"/>
                      <a:pt x="2" y="9"/>
                      <a:pt x="4" y="9"/>
                    </a:cubicBezTo>
                    <a:cubicBezTo>
                      <a:pt x="8" y="9"/>
                      <a:pt x="11" y="5"/>
                      <a:pt x="11" y="0"/>
                    </a:cubicBezTo>
                  </a:path>
                </a:pathLst>
              </a:custGeom>
              <a:solidFill>
                <a:srgbClr val="F8FC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801"/>
              </a:p>
            </p:txBody>
          </p:sp>
          <p:sp>
            <p:nvSpPr>
              <p:cNvPr id="67" name="Freeform 117">
                <a:extLst>
                  <a:ext uri="{FF2B5EF4-FFF2-40B4-BE49-F238E27FC236}">
                    <a16:creationId xmlns:a16="http://schemas.microsoft.com/office/drawing/2014/main" id="{F77376F8-EDDC-401C-B2A0-4830954D5AFA}"/>
                  </a:ext>
                </a:extLst>
              </p:cNvPr>
              <p:cNvSpPr>
                <a:spLocks/>
              </p:cNvSpPr>
              <p:nvPr/>
            </p:nvSpPr>
            <p:spPr bwMode="auto">
              <a:xfrm>
                <a:off x="8494713" y="3646488"/>
                <a:ext cx="20638" cy="11113"/>
              </a:xfrm>
              <a:custGeom>
                <a:avLst/>
                <a:gdLst>
                  <a:gd name="T0" fmla="*/ 4 w 10"/>
                  <a:gd name="T1" fmla="*/ 5 h 5"/>
                  <a:gd name="T2" fmla="*/ 10 w 10"/>
                  <a:gd name="T3" fmla="*/ 5 h 5"/>
                  <a:gd name="T4" fmla="*/ 4 w 10"/>
                  <a:gd name="T5" fmla="*/ 0 h 5"/>
                  <a:gd name="T6" fmla="*/ 0 w 10"/>
                  <a:gd name="T7" fmla="*/ 1 h 5"/>
                  <a:gd name="T8" fmla="*/ 4 w 10"/>
                  <a:gd name="T9" fmla="*/ 5 h 5"/>
                </a:gdLst>
                <a:ahLst/>
                <a:cxnLst>
                  <a:cxn ang="0">
                    <a:pos x="T0" y="T1"/>
                  </a:cxn>
                  <a:cxn ang="0">
                    <a:pos x="T2" y="T3"/>
                  </a:cxn>
                  <a:cxn ang="0">
                    <a:pos x="T4" y="T5"/>
                  </a:cxn>
                  <a:cxn ang="0">
                    <a:pos x="T6" y="T7"/>
                  </a:cxn>
                  <a:cxn ang="0">
                    <a:pos x="T8" y="T9"/>
                  </a:cxn>
                </a:cxnLst>
                <a:rect l="0" t="0" r="r" b="b"/>
                <a:pathLst>
                  <a:path w="10" h="5">
                    <a:moveTo>
                      <a:pt x="4" y="5"/>
                    </a:moveTo>
                    <a:cubicBezTo>
                      <a:pt x="10" y="5"/>
                      <a:pt x="10" y="5"/>
                      <a:pt x="10" y="5"/>
                    </a:cubicBezTo>
                    <a:cubicBezTo>
                      <a:pt x="8" y="2"/>
                      <a:pt x="6" y="0"/>
                      <a:pt x="4" y="0"/>
                    </a:cubicBezTo>
                    <a:cubicBezTo>
                      <a:pt x="2" y="0"/>
                      <a:pt x="1" y="1"/>
                      <a:pt x="0" y="1"/>
                    </a:cubicBezTo>
                    <a:cubicBezTo>
                      <a:pt x="2" y="2"/>
                      <a:pt x="3" y="3"/>
                      <a:pt x="4" y="5"/>
                    </a:cubicBezTo>
                  </a:path>
                </a:pathLst>
              </a:custGeom>
              <a:solidFill>
                <a:srgbClr val="F8FC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801"/>
              </a:p>
            </p:txBody>
          </p:sp>
          <p:sp>
            <p:nvSpPr>
              <p:cNvPr id="68" name="Freeform 118">
                <a:extLst>
                  <a:ext uri="{FF2B5EF4-FFF2-40B4-BE49-F238E27FC236}">
                    <a16:creationId xmlns:a16="http://schemas.microsoft.com/office/drawing/2014/main" id="{5A14564B-FEDE-419C-9C9B-CBD95EEC41B1}"/>
                  </a:ext>
                </a:extLst>
              </p:cNvPr>
              <p:cNvSpPr>
                <a:spLocks noEditPoints="1"/>
              </p:cNvSpPr>
              <p:nvPr/>
            </p:nvSpPr>
            <p:spPr bwMode="auto">
              <a:xfrm>
                <a:off x="8469313" y="3633788"/>
                <a:ext cx="63500" cy="63500"/>
              </a:xfrm>
              <a:custGeom>
                <a:avLst/>
                <a:gdLst>
                  <a:gd name="T0" fmla="*/ 15 w 30"/>
                  <a:gd name="T1" fmla="*/ 30 h 30"/>
                  <a:gd name="T2" fmla="*/ 30 w 30"/>
                  <a:gd name="T3" fmla="*/ 15 h 30"/>
                  <a:gd name="T4" fmla="*/ 15 w 30"/>
                  <a:gd name="T5" fmla="*/ 0 h 30"/>
                  <a:gd name="T6" fmla="*/ 0 w 30"/>
                  <a:gd name="T7" fmla="*/ 15 h 30"/>
                  <a:gd name="T8" fmla="*/ 15 w 30"/>
                  <a:gd name="T9" fmla="*/ 30 h 30"/>
                  <a:gd name="T10" fmla="*/ 9 w 30"/>
                  <a:gd name="T11" fmla="*/ 6 h 30"/>
                  <a:gd name="T12" fmla="*/ 15 w 30"/>
                  <a:gd name="T13" fmla="*/ 4 h 30"/>
                  <a:gd name="T14" fmla="*/ 25 w 30"/>
                  <a:gd name="T15" fmla="*/ 11 h 30"/>
                  <a:gd name="T16" fmla="*/ 26 w 30"/>
                  <a:gd name="T17" fmla="*/ 15 h 30"/>
                  <a:gd name="T18" fmla="*/ 26 w 30"/>
                  <a:gd name="T19" fmla="*/ 15 h 30"/>
                  <a:gd name="T20" fmla="*/ 15 w 30"/>
                  <a:gd name="T21" fmla="*/ 26 h 30"/>
                  <a:gd name="T22" fmla="*/ 9 w 30"/>
                  <a:gd name="T23" fmla="*/ 24 h 30"/>
                  <a:gd name="T24" fmla="*/ 4 w 30"/>
                  <a:gd name="T25" fmla="*/ 15 h 30"/>
                  <a:gd name="T26" fmla="*/ 9 w 30"/>
                  <a:gd name="T27"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30">
                    <a:moveTo>
                      <a:pt x="15" y="30"/>
                    </a:moveTo>
                    <a:cubicBezTo>
                      <a:pt x="23" y="30"/>
                      <a:pt x="30" y="23"/>
                      <a:pt x="30" y="15"/>
                    </a:cubicBezTo>
                    <a:cubicBezTo>
                      <a:pt x="30" y="7"/>
                      <a:pt x="23" y="0"/>
                      <a:pt x="15" y="0"/>
                    </a:cubicBezTo>
                    <a:cubicBezTo>
                      <a:pt x="7" y="0"/>
                      <a:pt x="0" y="7"/>
                      <a:pt x="0" y="15"/>
                    </a:cubicBezTo>
                    <a:cubicBezTo>
                      <a:pt x="0" y="23"/>
                      <a:pt x="7" y="30"/>
                      <a:pt x="15" y="30"/>
                    </a:cubicBezTo>
                    <a:moveTo>
                      <a:pt x="9" y="6"/>
                    </a:moveTo>
                    <a:cubicBezTo>
                      <a:pt x="10" y="5"/>
                      <a:pt x="13" y="4"/>
                      <a:pt x="15" y="4"/>
                    </a:cubicBezTo>
                    <a:cubicBezTo>
                      <a:pt x="19" y="4"/>
                      <a:pt x="23" y="7"/>
                      <a:pt x="25" y="11"/>
                    </a:cubicBezTo>
                    <a:cubicBezTo>
                      <a:pt x="25" y="12"/>
                      <a:pt x="26" y="13"/>
                      <a:pt x="26" y="15"/>
                    </a:cubicBezTo>
                    <a:cubicBezTo>
                      <a:pt x="26" y="15"/>
                      <a:pt x="26" y="15"/>
                      <a:pt x="26" y="15"/>
                    </a:cubicBezTo>
                    <a:cubicBezTo>
                      <a:pt x="26" y="21"/>
                      <a:pt x="21" y="26"/>
                      <a:pt x="15" y="26"/>
                    </a:cubicBezTo>
                    <a:cubicBezTo>
                      <a:pt x="13" y="26"/>
                      <a:pt x="10" y="25"/>
                      <a:pt x="9" y="24"/>
                    </a:cubicBezTo>
                    <a:cubicBezTo>
                      <a:pt x="6" y="22"/>
                      <a:pt x="4" y="19"/>
                      <a:pt x="4" y="15"/>
                    </a:cubicBezTo>
                    <a:cubicBezTo>
                      <a:pt x="4" y="12"/>
                      <a:pt x="6" y="8"/>
                      <a:pt x="9" y="6"/>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801"/>
              </a:p>
            </p:txBody>
          </p:sp>
        </p:grpSp>
        <p:sp>
          <p:nvSpPr>
            <p:cNvPr id="45" name="Freeform 119">
              <a:extLst>
                <a:ext uri="{FF2B5EF4-FFF2-40B4-BE49-F238E27FC236}">
                  <a16:creationId xmlns:a16="http://schemas.microsoft.com/office/drawing/2014/main" id="{06D2ACCB-E4B2-49E7-A40C-91BA8719F2A3}"/>
                </a:ext>
              </a:extLst>
            </p:cNvPr>
            <p:cNvSpPr>
              <a:spLocks noEditPoints="1"/>
            </p:cNvSpPr>
            <p:nvPr/>
          </p:nvSpPr>
          <p:spPr bwMode="auto">
            <a:xfrm>
              <a:off x="8631249" y="1855791"/>
              <a:ext cx="200025" cy="477839"/>
            </a:xfrm>
            <a:custGeom>
              <a:avLst/>
              <a:gdLst>
                <a:gd name="T0" fmla="*/ 76 w 93"/>
                <a:gd name="T1" fmla="*/ 116 h 223"/>
                <a:gd name="T2" fmla="*/ 76 w 93"/>
                <a:gd name="T3" fmla="*/ 52 h 223"/>
                <a:gd name="T4" fmla="*/ 75 w 93"/>
                <a:gd name="T5" fmla="*/ 51 h 223"/>
                <a:gd name="T6" fmla="*/ 59 w 93"/>
                <a:gd name="T7" fmla="*/ 51 h 223"/>
                <a:gd name="T8" fmla="*/ 67 w 93"/>
                <a:gd name="T9" fmla="*/ 30 h 223"/>
                <a:gd name="T10" fmla="*/ 93 w 93"/>
                <a:gd name="T11" fmla="*/ 42 h 223"/>
                <a:gd name="T12" fmla="*/ 77 w 93"/>
                <a:gd name="T13" fmla="*/ 0 h 223"/>
                <a:gd name="T14" fmla="*/ 35 w 93"/>
                <a:gd name="T15" fmla="*/ 16 h 223"/>
                <a:gd name="T16" fmla="*/ 61 w 93"/>
                <a:gd name="T17" fmla="*/ 28 h 223"/>
                <a:gd name="T18" fmla="*/ 52 w 93"/>
                <a:gd name="T19" fmla="*/ 51 h 223"/>
                <a:gd name="T20" fmla="*/ 1 w 93"/>
                <a:gd name="T21" fmla="*/ 51 h 223"/>
                <a:gd name="T22" fmla="*/ 1 w 93"/>
                <a:gd name="T23" fmla="*/ 52 h 223"/>
                <a:gd name="T24" fmla="*/ 0 w 93"/>
                <a:gd name="T25" fmla="*/ 116 h 223"/>
                <a:gd name="T26" fmla="*/ 33 w 93"/>
                <a:gd name="T27" fmla="*/ 160 h 223"/>
                <a:gd name="T28" fmla="*/ 33 w 93"/>
                <a:gd name="T29" fmla="*/ 215 h 223"/>
                <a:gd name="T30" fmla="*/ 14 w 93"/>
                <a:gd name="T31" fmla="*/ 219 h 223"/>
                <a:gd name="T32" fmla="*/ 38 w 93"/>
                <a:gd name="T33" fmla="*/ 223 h 223"/>
                <a:gd name="T34" fmla="*/ 63 w 93"/>
                <a:gd name="T35" fmla="*/ 219 h 223"/>
                <a:gd name="T36" fmla="*/ 44 w 93"/>
                <a:gd name="T37" fmla="*/ 215 h 223"/>
                <a:gd name="T38" fmla="*/ 44 w 93"/>
                <a:gd name="T39" fmla="*/ 160 h 223"/>
                <a:gd name="T40" fmla="*/ 76 w 93"/>
                <a:gd name="T41" fmla="*/ 116 h 223"/>
                <a:gd name="T42" fmla="*/ 71 w 93"/>
                <a:gd name="T43" fmla="*/ 56 h 223"/>
                <a:gd name="T44" fmla="*/ 68 w 93"/>
                <a:gd name="T45" fmla="*/ 83 h 223"/>
                <a:gd name="T46" fmla="*/ 49 w 93"/>
                <a:gd name="T47" fmla="*/ 77 h 223"/>
                <a:gd name="T48" fmla="*/ 57 w 93"/>
                <a:gd name="T49" fmla="*/ 56 h 223"/>
                <a:gd name="T50" fmla="*/ 71 w 93"/>
                <a:gd name="T51" fmla="*/ 56 h 223"/>
                <a:gd name="T52" fmla="*/ 8 w 93"/>
                <a:gd name="T53" fmla="*/ 82 h 223"/>
                <a:gd name="T54" fmla="*/ 5 w 93"/>
                <a:gd name="T55" fmla="*/ 56 h 223"/>
                <a:gd name="T56" fmla="*/ 51 w 93"/>
                <a:gd name="T57" fmla="*/ 56 h 223"/>
                <a:gd name="T58" fmla="*/ 41 w 93"/>
                <a:gd name="T59" fmla="*/ 80 h 223"/>
                <a:gd name="T60" fmla="*/ 39 w 93"/>
                <a:gd name="T61" fmla="*/ 82 h 223"/>
                <a:gd name="T62" fmla="*/ 8 w 93"/>
                <a:gd name="T63" fmla="*/ 82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3" h="223">
                  <a:moveTo>
                    <a:pt x="76" y="116"/>
                  </a:moveTo>
                  <a:cubicBezTo>
                    <a:pt x="76" y="107"/>
                    <a:pt x="67" y="77"/>
                    <a:pt x="76" y="52"/>
                  </a:cubicBezTo>
                  <a:cubicBezTo>
                    <a:pt x="75" y="51"/>
                    <a:pt x="75" y="51"/>
                    <a:pt x="75" y="51"/>
                  </a:cubicBezTo>
                  <a:cubicBezTo>
                    <a:pt x="59" y="51"/>
                    <a:pt x="59" y="51"/>
                    <a:pt x="59" y="51"/>
                  </a:cubicBezTo>
                  <a:cubicBezTo>
                    <a:pt x="67" y="30"/>
                    <a:pt x="67" y="30"/>
                    <a:pt x="67" y="30"/>
                  </a:cubicBezTo>
                  <a:cubicBezTo>
                    <a:pt x="93" y="42"/>
                    <a:pt x="93" y="42"/>
                    <a:pt x="93" y="42"/>
                  </a:cubicBezTo>
                  <a:cubicBezTo>
                    <a:pt x="77" y="0"/>
                    <a:pt x="77" y="0"/>
                    <a:pt x="77" y="0"/>
                  </a:cubicBezTo>
                  <a:cubicBezTo>
                    <a:pt x="35" y="16"/>
                    <a:pt x="35" y="16"/>
                    <a:pt x="35" y="16"/>
                  </a:cubicBezTo>
                  <a:cubicBezTo>
                    <a:pt x="61" y="28"/>
                    <a:pt x="61" y="28"/>
                    <a:pt x="61" y="28"/>
                  </a:cubicBezTo>
                  <a:cubicBezTo>
                    <a:pt x="52" y="51"/>
                    <a:pt x="52" y="51"/>
                    <a:pt x="52" y="51"/>
                  </a:cubicBezTo>
                  <a:cubicBezTo>
                    <a:pt x="1" y="51"/>
                    <a:pt x="1" y="51"/>
                    <a:pt x="1" y="51"/>
                  </a:cubicBezTo>
                  <a:cubicBezTo>
                    <a:pt x="1" y="52"/>
                    <a:pt x="1" y="52"/>
                    <a:pt x="1" y="52"/>
                  </a:cubicBezTo>
                  <a:cubicBezTo>
                    <a:pt x="8" y="93"/>
                    <a:pt x="0" y="107"/>
                    <a:pt x="0" y="116"/>
                  </a:cubicBezTo>
                  <a:cubicBezTo>
                    <a:pt x="0" y="138"/>
                    <a:pt x="14" y="157"/>
                    <a:pt x="33" y="160"/>
                  </a:cubicBezTo>
                  <a:cubicBezTo>
                    <a:pt x="33" y="215"/>
                    <a:pt x="33" y="215"/>
                    <a:pt x="33" y="215"/>
                  </a:cubicBezTo>
                  <a:cubicBezTo>
                    <a:pt x="22" y="215"/>
                    <a:pt x="14" y="217"/>
                    <a:pt x="14" y="219"/>
                  </a:cubicBezTo>
                  <a:cubicBezTo>
                    <a:pt x="14" y="221"/>
                    <a:pt x="25" y="223"/>
                    <a:pt x="38" y="223"/>
                  </a:cubicBezTo>
                  <a:cubicBezTo>
                    <a:pt x="52" y="223"/>
                    <a:pt x="63" y="221"/>
                    <a:pt x="63" y="219"/>
                  </a:cubicBezTo>
                  <a:cubicBezTo>
                    <a:pt x="63" y="217"/>
                    <a:pt x="55" y="215"/>
                    <a:pt x="44" y="215"/>
                  </a:cubicBezTo>
                  <a:cubicBezTo>
                    <a:pt x="44" y="160"/>
                    <a:pt x="44" y="160"/>
                    <a:pt x="44" y="160"/>
                  </a:cubicBezTo>
                  <a:cubicBezTo>
                    <a:pt x="62" y="157"/>
                    <a:pt x="76" y="138"/>
                    <a:pt x="76" y="116"/>
                  </a:cubicBezTo>
                  <a:moveTo>
                    <a:pt x="71" y="56"/>
                  </a:moveTo>
                  <a:cubicBezTo>
                    <a:pt x="68" y="61"/>
                    <a:pt x="67" y="71"/>
                    <a:pt x="68" y="83"/>
                  </a:cubicBezTo>
                  <a:cubicBezTo>
                    <a:pt x="68" y="83"/>
                    <a:pt x="59" y="76"/>
                    <a:pt x="49" y="77"/>
                  </a:cubicBezTo>
                  <a:cubicBezTo>
                    <a:pt x="57" y="56"/>
                    <a:pt x="57" y="56"/>
                    <a:pt x="57" y="56"/>
                  </a:cubicBezTo>
                  <a:cubicBezTo>
                    <a:pt x="71" y="56"/>
                    <a:pt x="71" y="56"/>
                    <a:pt x="71" y="56"/>
                  </a:cubicBezTo>
                  <a:close/>
                  <a:moveTo>
                    <a:pt x="8" y="82"/>
                  </a:moveTo>
                  <a:cubicBezTo>
                    <a:pt x="9" y="71"/>
                    <a:pt x="8" y="61"/>
                    <a:pt x="5" y="56"/>
                  </a:cubicBezTo>
                  <a:cubicBezTo>
                    <a:pt x="51" y="56"/>
                    <a:pt x="51" y="56"/>
                    <a:pt x="51" y="56"/>
                  </a:cubicBezTo>
                  <a:cubicBezTo>
                    <a:pt x="41" y="80"/>
                    <a:pt x="41" y="80"/>
                    <a:pt x="41" y="80"/>
                  </a:cubicBezTo>
                  <a:cubicBezTo>
                    <a:pt x="40" y="81"/>
                    <a:pt x="40" y="81"/>
                    <a:pt x="39" y="82"/>
                  </a:cubicBezTo>
                  <a:cubicBezTo>
                    <a:pt x="29" y="90"/>
                    <a:pt x="14" y="84"/>
                    <a:pt x="8" y="82"/>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801"/>
            </a:p>
          </p:txBody>
        </p:sp>
        <p:grpSp>
          <p:nvGrpSpPr>
            <p:cNvPr id="46" name="组合 23">
              <a:extLst>
                <a:ext uri="{FF2B5EF4-FFF2-40B4-BE49-F238E27FC236}">
                  <a16:creationId xmlns:a16="http://schemas.microsoft.com/office/drawing/2014/main" id="{9FC74CD4-AD81-46FF-873A-C63FDEB61AFB}"/>
                </a:ext>
              </a:extLst>
            </p:cNvPr>
            <p:cNvGrpSpPr/>
            <p:nvPr/>
          </p:nvGrpSpPr>
          <p:grpSpPr>
            <a:xfrm>
              <a:off x="8128006" y="5056211"/>
              <a:ext cx="476250" cy="373064"/>
              <a:chOff x="8128000" y="5056188"/>
              <a:chExt cx="476250" cy="373062"/>
            </a:xfrm>
          </p:grpSpPr>
          <p:sp>
            <p:nvSpPr>
              <p:cNvPr id="53" name="Freeform 120">
                <a:extLst>
                  <a:ext uri="{FF2B5EF4-FFF2-40B4-BE49-F238E27FC236}">
                    <a16:creationId xmlns:a16="http://schemas.microsoft.com/office/drawing/2014/main" id="{CBA945CF-211B-43E5-BEB3-4DEA3D8E4D17}"/>
                  </a:ext>
                </a:extLst>
              </p:cNvPr>
              <p:cNvSpPr>
                <a:spLocks/>
              </p:cNvSpPr>
              <p:nvPr/>
            </p:nvSpPr>
            <p:spPr bwMode="auto">
              <a:xfrm>
                <a:off x="8128000" y="5241925"/>
                <a:ext cx="476250" cy="187325"/>
              </a:xfrm>
              <a:custGeom>
                <a:avLst/>
                <a:gdLst>
                  <a:gd name="T0" fmla="*/ 222 w 222"/>
                  <a:gd name="T1" fmla="*/ 22 h 87"/>
                  <a:gd name="T2" fmla="*/ 173 w 222"/>
                  <a:gd name="T3" fmla="*/ 0 h 87"/>
                  <a:gd name="T4" fmla="*/ 165 w 222"/>
                  <a:gd name="T5" fmla="*/ 5 h 87"/>
                  <a:gd name="T6" fmla="*/ 196 w 222"/>
                  <a:gd name="T7" fmla="*/ 18 h 87"/>
                  <a:gd name="T8" fmla="*/ 190 w 222"/>
                  <a:gd name="T9" fmla="*/ 24 h 87"/>
                  <a:gd name="T10" fmla="*/ 111 w 222"/>
                  <a:gd name="T11" fmla="*/ 35 h 87"/>
                  <a:gd name="T12" fmla="*/ 31 w 222"/>
                  <a:gd name="T13" fmla="*/ 24 h 87"/>
                  <a:gd name="T14" fmla="*/ 26 w 222"/>
                  <a:gd name="T15" fmla="*/ 18 h 87"/>
                  <a:gd name="T16" fmla="*/ 48 w 222"/>
                  <a:gd name="T17" fmla="*/ 7 h 87"/>
                  <a:gd name="T18" fmla="*/ 42 w 222"/>
                  <a:gd name="T19" fmla="*/ 1 h 87"/>
                  <a:gd name="T20" fmla="*/ 0 w 222"/>
                  <a:gd name="T21" fmla="*/ 22 h 87"/>
                  <a:gd name="T22" fmla="*/ 0 w 222"/>
                  <a:gd name="T23" fmla="*/ 24 h 87"/>
                  <a:gd name="T24" fmla="*/ 0 w 222"/>
                  <a:gd name="T25" fmla="*/ 24 h 87"/>
                  <a:gd name="T26" fmla="*/ 0 w 222"/>
                  <a:gd name="T27" fmla="*/ 25 h 87"/>
                  <a:gd name="T28" fmla="*/ 5 w 222"/>
                  <a:gd name="T29" fmla="*/ 31 h 87"/>
                  <a:gd name="T30" fmla="*/ 38 w 222"/>
                  <a:gd name="T31" fmla="*/ 69 h 87"/>
                  <a:gd name="T32" fmla="*/ 37 w 222"/>
                  <a:gd name="T33" fmla="*/ 69 h 87"/>
                  <a:gd name="T34" fmla="*/ 28 w 222"/>
                  <a:gd name="T35" fmla="*/ 77 h 87"/>
                  <a:gd name="T36" fmla="*/ 28 w 222"/>
                  <a:gd name="T37" fmla="*/ 78 h 87"/>
                  <a:gd name="T38" fmla="*/ 37 w 222"/>
                  <a:gd name="T39" fmla="*/ 87 h 87"/>
                  <a:gd name="T40" fmla="*/ 189 w 222"/>
                  <a:gd name="T41" fmla="*/ 87 h 87"/>
                  <a:gd name="T42" fmla="*/ 198 w 222"/>
                  <a:gd name="T43" fmla="*/ 78 h 87"/>
                  <a:gd name="T44" fmla="*/ 198 w 222"/>
                  <a:gd name="T45" fmla="*/ 77 h 87"/>
                  <a:gd name="T46" fmla="*/ 189 w 222"/>
                  <a:gd name="T47" fmla="*/ 69 h 87"/>
                  <a:gd name="T48" fmla="*/ 184 w 222"/>
                  <a:gd name="T49" fmla="*/ 69 h 87"/>
                  <a:gd name="T50" fmla="*/ 216 w 222"/>
                  <a:gd name="T51" fmla="*/ 31 h 87"/>
                  <a:gd name="T52" fmla="*/ 222 w 222"/>
                  <a:gd name="T53" fmla="*/ 25 h 87"/>
                  <a:gd name="T54" fmla="*/ 222 w 222"/>
                  <a:gd name="T55" fmla="*/ 24 h 87"/>
                  <a:gd name="T56" fmla="*/ 222 w 222"/>
                  <a:gd name="T57" fmla="*/ 24 h 87"/>
                  <a:gd name="T58" fmla="*/ 222 w 222"/>
                  <a:gd name="T59" fmla="*/ 22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2" h="87">
                    <a:moveTo>
                      <a:pt x="222" y="22"/>
                    </a:moveTo>
                    <a:cubicBezTo>
                      <a:pt x="222" y="13"/>
                      <a:pt x="203" y="4"/>
                      <a:pt x="173" y="0"/>
                    </a:cubicBezTo>
                    <a:cubicBezTo>
                      <a:pt x="165" y="5"/>
                      <a:pt x="165" y="5"/>
                      <a:pt x="165" y="5"/>
                    </a:cubicBezTo>
                    <a:cubicBezTo>
                      <a:pt x="184" y="8"/>
                      <a:pt x="196" y="13"/>
                      <a:pt x="196" y="18"/>
                    </a:cubicBezTo>
                    <a:cubicBezTo>
                      <a:pt x="196" y="20"/>
                      <a:pt x="194" y="22"/>
                      <a:pt x="190" y="24"/>
                    </a:cubicBezTo>
                    <a:cubicBezTo>
                      <a:pt x="178" y="31"/>
                      <a:pt x="147" y="35"/>
                      <a:pt x="111" y="35"/>
                    </a:cubicBezTo>
                    <a:cubicBezTo>
                      <a:pt x="75" y="35"/>
                      <a:pt x="44" y="31"/>
                      <a:pt x="31" y="24"/>
                    </a:cubicBezTo>
                    <a:cubicBezTo>
                      <a:pt x="28" y="22"/>
                      <a:pt x="26" y="20"/>
                      <a:pt x="26" y="18"/>
                    </a:cubicBezTo>
                    <a:cubicBezTo>
                      <a:pt x="26" y="14"/>
                      <a:pt x="34" y="10"/>
                      <a:pt x="48" y="7"/>
                    </a:cubicBezTo>
                    <a:cubicBezTo>
                      <a:pt x="42" y="1"/>
                      <a:pt x="42" y="1"/>
                      <a:pt x="42" y="1"/>
                    </a:cubicBezTo>
                    <a:cubicBezTo>
                      <a:pt x="16" y="6"/>
                      <a:pt x="0" y="14"/>
                      <a:pt x="0" y="22"/>
                    </a:cubicBezTo>
                    <a:cubicBezTo>
                      <a:pt x="0" y="23"/>
                      <a:pt x="0" y="24"/>
                      <a:pt x="0" y="24"/>
                    </a:cubicBezTo>
                    <a:cubicBezTo>
                      <a:pt x="0" y="24"/>
                      <a:pt x="0" y="24"/>
                      <a:pt x="0" y="24"/>
                    </a:cubicBezTo>
                    <a:cubicBezTo>
                      <a:pt x="0" y="25"/>
                      <a:pt x="0" y="25"/>
                      <a:pt x="0" y="25"/>
                    </a:cubicBezTo>
                    <a:cubicBezTo>
                      <a:pt x="1" y="27"/>
                      <a:pt x="3" y="29"/>
                      <a:pt x="5" y="31"/>
                    </a:cubicBezTo>
                    <a:cubicBezTo>
                      <a:pt x="38" y="69"/>
                      <a:pt x="38" y="69"/>
                      <a:pt x="38" y="69"/>
                    </a:cubicBezTo>
                    <a:cubicBezTo>
                      <a:pt x="37" y="69"/>
                      <a:pt x="37" y="69"/>
                      <a:pt x="37" y="69"/>
                    </a:cubicBezTo>
                    <a:cubicBezTo>
                      <a:pt x="32" y="69"/>
                      <a:pt x="28" y="72"/>
                      <a:pt x="28" y="77"/>
                    </a:cubicBezTo>
                    <a:cubicBezTo>
                      <a:pt x="28" y="78"/>
                      <a:pt x="28" y="78"/>
                      <a:pt x="28" y="78"/>
                    </a:cubicBezTo>
                    <a:cubicBezTo>
                      <a:pt x="28" y="83"/>
                      <a:pt x="32" y="87"/>
                      <a:pt x="37" y="87"/>
                    </a:cubicBezTo>
                    <a:cubicBezTo>
                      <a:pt x="189" y="87"/>
                      <a:pt x="189" y="87"/>
                      <a:pt x="189" y="87"/>
                    </a:cubicBezTo>
                    <a:cubicBezTo>
                      <a:pt x="194" y="87"/>
                      <a:pt x="198" y="83"/>
                      <a:pt x="198" y="78"/>
                    </a:cubicBezTo>
                    <a:cubicBezTo>
                      <a:pt x="198" y="77"/>
                      <a:pt x="198" y="77"/>
                      <a:pt x="198" y="77"/>
                    </a:cubicBezTo>
                    <a:cubicBezTo>
                      <a:pt x="198" y="72"/>
                      <a:pt x="194" y="69"/>
                      <a:pt x="189" y="69"/>
                    </a:cubicBezTo>
                    <a:cubicBezTo>
                      <a:pt x="184" y="69"/>
                      <a:pt x="184" y="69"/>
                      <a:pt x="184" y="69"/>
                    </a:cubicBezTo>
                    <a:cubicBezTo>
                      <a:pt x="216" y="31"/>
                      <a:pt x="216" y="31"/>
                      <a:pt x="216" y="31"/>
                    </a:cubicBezTo>
                    <a:cubicBezTo>
                      <a:pt x="219" y="29"/>
                      <a:pt x="221" y="27"/>
                      <a:pt x="222" y="25"/>
                    </a:cubicBezTo>
                    <a:cubicBezTo>
                      <a:pt x="222" y="24"/>
                      <a:pt x="222" y="24"/>
                      <a:pt x="222" y="24"/>
                    </a:cubicBezTo>
                    <a:cubicBezTo>
                      <a:pt x="222" y="24"/>
                      <a:pt x="222" y="24"/>
                      <a:pt x="222" y="24"/>
                    </a:cubicBezTo>
                    <a:cubicBezTo>
                      <a:pt x="222" y="24"/>
                      <a:pt x="222" y="23"/>
                      <a:pt x="222" y="22"/>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801"/>
              </a:p>
            </p:txBody>
          </p:sp>
          <p:sp>
            <p:nvSpPr>
              <p:cNvPr id="54" name="Freeform 121">
                <a:extLst>
                  <a:ext uri="{FF2B5EF4-FFF2-40B4-BE49-F238E27FC236}">
                    <a16:creationId xmlns:a16="http://schemas.microsoft.com/office/drawing/2014/main" id="{8B9156C0-6C15-479A-BDEC-761A94298EA2}"/>
                  </a:ext>
                </a:extLst>
              </p:cNvPr>
              <p:cNvSpPr>
                <a:spLocks noEditPoints="1"/>
              </p:cNvSpPr>
              <p:nvPr/>
            </p:nvSpPr>
            <p:spPr bwMode="auto">
              <a:xfrm>
                <a:off x="8413750" y="5056188"/>
                <a:ext cx="180975" cy="215900"/>
              </a:xfrm>
              <a:custGeom>
                <a:avLst/>
                <a:gdLst>
                  <a:gd name="T0" fmla="*/ 7 w 85"/>
                  <a:gd name="T1" fmla="*/ 89 h 101"/>
                  <a:gd name="T2" fmla="*/ 8 w 85"/>
                  <a:gd name="T3" fmla="*/ 101 h 101"/>
                  <a:gd name="T4" fmla="*/ 22 w 85"/>
                  <a:gd name="T5" fmla="*/ 91 h 101"/>
                  <a:gd name="T6" fmla="*/ 30 w 85"/>
                  <a:gd name="T7" fmla="*/ 85 h 101"/>
                  <a:gd name="T8" fmla="*/ 85 w 85"/>
                  <a:gd name="T9" fmla="*/ 43 h 101"/>
                  <a:gd name="T10" fmla="*/ 0 w 85"/>
                  <a:gd name="T11" fmla="*/ 0 h 101"/>
                  <a:gd name="T12" fmla="*/ 1 w 85"/>
                  <a:gd name="T13" fmla="*/ 17 h 101"/>
                  <a:gd name="T14" fmla="*/ 37 w 85"/>
                  <a:gd name="T15" fmla="*/ 26 h 101"/>
                  <a:gd name="T16" fmla="*/ 40 w 85"/>
                  <a:gd name="T17" fmla="*/ 28 h 101"/>
                  <a:gd name="T18" fmla="*/ 39 w 85"/>
                  <a:gd name="T19" fmla="*/ 32 h 101"/>
                  <a:gd name="T20" fmla="*/ 6 w 85"/>
                  <a:gd name="T21" fmla="*/ 70 h 101"/>
                  <a:gd name="T22" fmla="*/ 7 w 85"/>
                  <a:gd name="T23" fmla="*/ 83 h 101"/>
                  <a:gd name="T24" fmla="*/ 7 w 85"/>
                  <a:gd name="T25" fmla="*/ 89 h 101"/>
                  <a:gd name="T26" fmla="*/ 55 w 85"/>
                  <a:gd name="T27" fmla="*/ 34 h 101"/>
                  <a:gd name="T28" fmla="*/ 61 w 85"/>
                  <a:gd name="T29" fmla="*/ 39 h 101"/>
                  <a:gd name="T30" fmla="*/ 55 w 85"/>
                  <a:gd name="T31" fmla="*/ 45 h 101"/>
                  <a:gd name="T32" fmla="*/ 50 w 85"/>
                  <a:gd name="T33" fmla="*/ 39 h 101"/>
                  <a:gd name="T34" fmla="*/ 55 w 85"/>
                  <a:gd name="T35" fmla="*/ 34 h 101"/>
                  <a:gd name="T36" fmla="*/ 46 w 85"/>
                  <a:gd name="T37" fmla="*/ 52 h 101"/>
                  <a:gd name="T38" fmla="*/ 54 w 85"/>
                  <a:gd name="T39" fmla="*/ 60 h 101"/>
                  <a:gd name="T40" fmla="*/ 46 w 85"/>
                  <a:gd name="T41" fmla="*/ 67 h 101"/>
                  <a:gd name="T42" fmla="*/ 39 w 85"/>
                  <a:gd name="T43" fmla="*/ 60 h 101"/>
                  <a:gd name="T44" fmla="*/ 46 w 85"/>
                  <a:gd name="T45" fmla="*/ 5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5" h="101">
                    <a:moveTo>
                      <a:pt x="7" y="89"/>
                    </a:moveTo>
                    <a:cubicBezTo>
                      <a:pt x="8" y="101"/>
                      <a:pt x="8" y="101"/>
                      <a:pt x="8" y="101"/>
                    </a:cubicBezTo>
                    <a:cubicBezTo>
                      <a:pt x="22" y="91"/>
                      <a:pt x="22" y="91"/>
                      <a:pt x="22" y="91"/>
                    </a:cubicBezTo>
                    <a:cubicBezTo>
                      <a:pt x="30" y="85"/>
                      <a:pt x="30" y="85"/>
                      <a:pt x="30" y="85"/>
                    </a:cubicBezTo>
                    <a:cubicBezTo>
                      <a:pt x="85" y="43"/>
                      <a:pt x="85" y="43"/>
                      <a:pt x="85" y="43"/>
                    </a:cubicBezTo>
                    <a:cubicBezTo>
                      <a:pt x="0" y="0"/>
                      <a:pt x="0" y="0"/>
                      <a:pt x="0" y="0"/>
                    </a:cubicBezTo>
                    <a:cubicBezTo>
                      <a:pt x="1" y="17"/>
                      <a:pt x="1" y="17"/>
                      <a:pt x="1" y="17"/>
                    </a:cubicBezTo>
                    <a:cubicBezTo>
                      <a:pt x="37" y="26"/>
                      <a:pt x="37" y="26"/>
                      <a:pt x="37" y="26"/>
                    </a:cubicBezTo>
                    <a:cubicBezTo>
                      <a:pt x="39" y="26"/>
                      <a:pt x="40" y="27"/>
                      <a:pt x="40" y="28"/>
                    </a:cubicBezTo>
                    <a:cubicBezTo>
                      <a:pt x="41" y="29"/>
                      <a:pt x="40" y="31"/>
                      <a:pt x="39" y="32"/>
                    </a:cubicBezTo>
                    <a:cubicBezTo>
                      <a:pt x="6" y="70"/>
                      <a:pt x="6" y="70"/>
                      <a:pt x="6" y="70"/>
                    </a:cubicBezTo>
                    <a:cubicBezTo>
                      <a:pt x="7" y="83"/>
                      <a:pt x="7" y="83"/>
                      <a:pt x="7" y="83"/>
                    </a:cubicBezTo>
                    <a:lnTo>
                      <a:pt x="7" y="89"/>
                    </a:lnTo>
                    <a:close/>
                    <a:moveTo>
                      <a:pt x="55" y="34"/>
                    </a:moveTo>
                    <a:cubicBezTo>
                      <a:pt x="58" y="34"/>
                      <a:pt x="61" y="36"/>
                      <a:pt x="61" y="39"/>
                    </a:cubicBezTo>
                    <a:cubicBezTo>
                      <a:pt x="61" y="42"/>
                      <a:pt x="58" y="45"/>
                      <a:pt x="55" y="45"/>
                    </a:cubicBezTo>
                    <a:cubicBezTo>
                      <a:pt x="52" y="45"/>
                      <a:pt x="50" y="42"/>
                      <a:pt x="50" y="39"/>
                    </a:cubicBezTo>
                    <a:cubicBezTo>
                      <a:pt x="50" y="36"/>
                      <a:pt x="52" y="34"/>
                      <a:pt x="55" y="34"/>
                    </a:cubicBezTo>
                    <a:moveTo>
                      <a:pt x="46" y="52"/>
                    </a:moveTo>
                    <a:cubicBezTo>
                      <a:pt x="50" y="52"/>
                      <a:pt x="54" y="56"/>
                      <a:pt x="54" y="60"/>
                    </a:cubicBezTo>
                    <a:cubicBezTo>
                      <a:pt x="54" y="64"/>
                      <a:pt x="50" y="67"/>
                      <a:pt x="46" y="67"/>
                    </a:cubicBezTo>
                    <a:cubicBezTo>
                      <a:pt x="42" y="67"/>
                      <a:pt x="39" y="64"/>
                      <a:pt x="39" y="60"/>
                    </a:cubicBezTo>
                    <a:cubicBezTo>
                      <a:pt x="39" y="56"/>
                      <a:pt x="42" y="52"/>
                      <a:pt x="46" y="52"/>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801"/>
              </a:p>
            </p:txBody>
          </p:sp>
          <p:sp>
            <p:nvSpPr>
              <p:cNvPr id="55" name="Freeform 122">
                <a:extLst>
                  <a:ext uri="{FF2B5EF4-FFF2-40B4-BE49-F238E27FC236}">
                    <a16:creationId xmlns:a16="http://schemas.microsoft.com/office/drawing/2014/main" id="{289941B2-1048-4E35-9A0C-2A86CCC6E3FC}"/>
                  </a:ext>
                </a:extLst>
              </p:cNvPr>
              <p:cNvSpPr>
                <a:spLocks noEditPoints="1"/>
              </p:cNvSpPr>
              <p:nvPr/>
            </p:nvSpPr>
            <p:spPr bwMode="auto">
              <a:xfrm>
                <a:off x="8304213" y="5091113"/>
                <a:ext cx="173038" cy="193675"/>
              </a:xfrm>
              <a:custGeom>
                <a:avLst/>
                <a:gdLst>
                  <a:gd name="T0" fmla="*/ 8 w 81"/>
                  <a:gd name="T1" fmla="*/ 73 h 91"/>
                  <a:gd name="T2" fmla="*/ 15 w 81"/>
                  <a:gd name="T3" fmla="*/ 91 h 91"/>
                  <a:gd name="T4" fmla="*/ 31 w 81"/>
                  <a:gd name="T5" fmla="*/ 72 h 91"/>
                  <a:gd name="T6" fmla="*/ 37 w 81"/>
                  <a:gd name="T7" fmla="*/ 66 h 91"/>
                  <a:gd name="T8" fmla="*/ 49 w 81"/>
                  <a:gd name="T9" fmla="*/ 52 h 91"/>
                  <a:gd name="T10" fmla="*/ 52 w 81"/>
                  <a:gd name="T11" fmla="*/ 48 h 91"/>
                  <a:gd name="T12" fmla="*/ 56 w 81"/>
                  <a:gd name="T13" fmla="*/ 44 h 91"/>
                  <a:gd name="T14" fmla="*/ 81 w 81"/>
                  <a:gd name="T15" fmla="*/ 15 h 91"/>
                  <a:gd name="T16" fmla="*/ 53 w 81"/>
                  <a:gd name="T17" fmla="*/ 9 h 91"/>
                  <a:gd name="T18" fmla="*/ 49 w 81"/>
                  <a:gd name="T19" fmla="*/ 8 h 91"/>
                  <a:gd name="T20" fmla="*/ 45 w 81"/>
                  <a:gd name="T21" fmla="*/ 7 h 91"/>
                  <a:gd name="T22" fmla="*/ 15 w 81"/>
                  <a:gd name="T23" fmla="*/ 0 h 91"/>
                  <a:gd name="T24" fmla="*/ 0 w 81"/>
                  <a:gd name="T25" fmla="*/ 51 h 91"/>
                  <a:gd name="T26" fmla="*/ 6 w 81"/>
                  <a:gd name="T27" fmla="*/ 66 h 91"/>
                  <a:gd name="T28" fmla="*/ 8 w 81"/>
                  <a:gd name="T29" fmla="*/ 73 h 91"/>
                  <a:gd name="T30" fmla="*/ 45 w 81"/>
                  <a:gd name="T31" fmla="*/ 14 h 91"/>
                  <a:gd name="T32" fmla="*/ 46 w 81"/>
                  <a:gd name="T33" fmla="*/ 14 h 91"/>
                  <a:gd name="T34" fmla="*/ 49 w 81"/>
                  <a:gd name="T35" fmla="*/ 12 h 91"/>
                  <a:gd name="T36" fmla="*/ 53 w 81"/>
                  <a:gd name="T37" fmla="*/ 13 h 91"/>
                  <a:gd name="T38" fmla="*/ 55 w 81"/>
                  <a:gd name="T39" fmla="*/ 15 h 91"/>
                  <a:gd name="T40" fmla="*/ 55 w 81"/>
                  <a:gd name="T41" fmla="*/ 25 h 91"/>
                  <a:gd name="T42" fmla="*/ 54 w 81"/>
                  <a:gd name="T43" fmla="*/ 26 h 91"/>
                  <a:gd name="T44" fmla="*/ 51 w 81"/>
                  <a:gd name="T45" fmla="*/ 27 h 91"/>
                  <a:gd name="T46" fmla="*/ 47 w 81"/>
                  <a:gd name="T47" fmla="*/ 26 h 91"/>
                  <a:gd name="T48" fmla="*/ 45 w 81"/>
                  <a:gd name="T49" fmla="*/ 25 h 91"/>
                  <a:gd name="T50" fmla="*/ 45 w 81"/>
                  <a:gd name="T51" fmla="*/ 14 h 91"/>
                  <a:gd name="T52" fmla="*/ 25 w 81"/>
                  <a:gd name="T53" fmla="*/ 23 h 91"/>
                  <a:gd name="T54" fmla="*/ 33 w 81"/>
                  <a:gd name="T55" fmla="*/ 23 h 91"/>
                  <a:gd name="T56" fmla="*/ 33 w 81"/>
                  <a:gd name="T57" fmla="*/ 31 h 91"/>
                  <a:gd name="T58" fmla="*/ 25 w 81"/>
                  <a:gd name="T59" fmla="*/ 31 h 91"/>
                  <a:gd name="T60" fmla="*/ 25 w 81"/>
                  <a:gd name="T61" fmla="*/ 23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1" h="91">
                    <a:moveTo>
                      <a:pt x="8" y="73"/>
                    </a:moveTo>
                    <a:cubicBezTo>
                      <a:pt x="15" y="91"/>
                      <a:pt x="15" y="91"/>
                      <a:pt x="15" y="91"/>
                    </a:cubicBezTo>
                    <a:cubicBezTo>
                      <a:pt x="31" y="72"/>
                      <a:pt x="31" y="72"/>
                      <a:pt x="31" y="72"/>
                    </a:cubicBezTo>
                    <a:cubicBezTo>
                      <a:pt x="37" y="66"/>
                      <a:pt x="37" y="66"/>
                      <a:pt x="37" y="66"/>
                    </a:cubicBezTo>
                    <a:cubicBezTo>
                      <a:pt x="49" y="52"/>
                      <a:pt x="49" y="52"/>
                      <a:pt x="49" y="52"/>
                    </a:cubicBezTo>
                    <a:cubicBezTo>
                      <a:pt x="52" y="48"/>
                      <a:pt x="52" y="48"/>
                      <a:pt x="52" y="48"/>
                    </a:cubicBezTo>
                    <a:cubicBezTo>
                      <a:pt x="56" y="44"/>
                      <a:pt x="56" y="44"/>
                      <a:pt x="56" y="44"/>
                    </a:cubicBezTo>
                    <a:cubicBezTo>
                      <a:pt x="81" y="15"/>
                      <a:pt x="81" y="15"/>
                      <a:pt x="81" y="15"/>
                    </a:cubicBezTo>
                    <a:cubicBezTo>
                      <a:pt x="53" y="9"/>
                      <a:pt x="53" y="9"/>
                      <a:pt x="53" y="9"/>
                    </a:cubicBezTo>
                    <a:cubicBezTo>
                      <a:pt x="49" y="8"/>
                      <a:pt x="49" y="8"/>
                      <a:pt x="49" y="8"/>
                    </a:cubicBezTo>
                    <a:cubicBezTo>
                      <a:pt x="45" y="7"/>
                      <a:pt x="45" y="7"/>
                      <a:pt x="45" y="7"/>
                    </a:cubicBezTo>
                    <a:cubicBezTo>
                      <a:pt x="15" y="0"/>
                      <a:pt x="15" y="0"/>
                      <a:pt x="15" y="0"/>
                    </a:cubicBezTo>
                    <a:cubicBezTo>
                      <a:pt x="0" y="51"/>
                      <a:pt x="0" y="51"/>
                      <a:pt x="0" y="51"/>
                    </a:cubicBezTo>
                    <a:cubicBezTo>
                      <a:pt x="6" y="66"/>
                      <a:pt x="6" y="66"/>
                      <a:pt x="6" y="66"/>
                    </a:cubicBezTo>
                    <a:lnTo>
                      <a:pt x="8" y="73"/>
                    </a:lnTo>
                    <a:close/>
                    <a:moveTo>
                      <a:pt x="45" y="14"/>
                    </a:moveTo>
                    <a:cubicBezTo>
                      <a:pt x="45" y="14"/>
                      <a:pt x="46" y="14"/>
                      <a:pt x="46" y="14"/>
                    </a:cubicBezTo>
                    <a:cubicBezTo>
                      <a:pt x="47" y="13"/>
                      <a:pt x="48" y="13"/>
                      <a:pt x="49" y="12"/>
                    </a:cubicBezTo>
                    <a:cubicBezTo>
                      <a:pt x="51" y="12"/>
                      <a:pt x="52" y="13"/>
                      <a:pt x="53" y="13"/>
                    </a:cubicBezTo>
                    <a:cubicBezTo>
                      <a:pt x="54" y="13"/>
                      <a:pt x="55" y="14"/>
                      <a:pt x="55" y="15"/>
                    </a:cubicBezTo>
                    <a:cubicBezTo>
                      <a:pt x="58" y="18"/>
                      <a:pt x="58" y="22"/>
                      <a:pt x="55" y="25"/>
                    </a:cubicBezTo>
                    <a:cubicBezTo>
                      <a:pt x="55" y="25"/>
                      <a:pt x="54" y="26"/>
                      <a:pt x="54" y="26"/>
                    </a:cubicBezTo>
                    <a:cubicBezTo>
                      <a:pt x="53" y="27"/>
                      <a:pt x="52" y="27"/>
                      <a:pt x="51" y="27"/>
                    </a:cubicBezTo>
                    <a:cubicBezTo>
                      <a:pt x="49" y="27"/>
                      <a:pt x="48" y="27"/>
                      <a:pt x="47" y="26"/>
                    </a:cubicBezTo>
                    <a:cubicBezTo>
                      <a:pt x="46" y="26"/>
                      <a:pt x="45" y="25"/>
                      <a:pt x="45" y="25"/>
                    </a:cubicBezTo>
                    <a:cubicBezTo>
                      <a:pt x="42" y="22"/>
                      <a:pt x="42" y="17"/>
                      <a:pt x="45" y="14"/>
                    </a:cubicBezTo>
                    <a:moveTo>
                      <a:pt x="25" y="23"/>
                    </a:moveTo>
                    <a:cubicBezTo>
                      <a:pt x="27" y="21"/>
                      <a:pt x="31" y="21"/>
                      <a:pt x="33" y="23"/>
                    </a:cubicBezTo>
                    <a:cubicBezTo>
                      <a:pt x="35" y="25"/>
                      <a:pt x="35" y="29"/>
                      <a:pt x="33" y="31"/>
                    </a:cubicBezTo>
                    <a:cubicBezTo>
                      <a:pt x="30" y="33"/>
                      <a:pt x="27" y="33"/>
                      <a:pt x="25" y="31"/>
                    </a:cubicBezTo>
                    <a:cubicBezTo>
                      <a:pt x="23" y="28"/>
                      <a:pt x="23" y="25"/>
                      <a:pt x="25" y="2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801"/>
              </a:p>
            </p:txBody>
          </p:sp>
          <p:sp>
            <p:nvSpPr>
              <p:cNvPr id="56" name="Freeform 123">
                <a:extLst>
                  <a:ext uri="{FF2B5EF4-FFF2-40B4-BE49-F238E27FC236}">
                    <a16:creationId xmlns:a16="http://schemas.microsoft.com/office/drawing/2014/main" id="{419A412C-CD79-492F-AA39-5AE00F04E35E}"/>
                  </a:ext>
                </a:extLst>
              </p:cNvPr>
              <p:cNvSpPr>
                <a:spLocks noEditPoints="1"/>
              </p:cNvSpPr>
              <p:nvPr/>
            </p:nvSpPr>
            <p:spPr bwMode="auto">
              <a:xfrm>
                <a:off x="8134350" y="5084763"/>
                <a:ext cx="187325" cy="187325"/>
              </a:xfrm>
              <a:custGeom>
                <a:avLst/>
                <a:gdLst>
                  <a:gd name="T0" fmla="*/ 83 w 87"/>
                  <a:gd name="T1" fmla="*/ 1 h 88"/>
                  <a:gd name="T2" fmla="*/ 62 w 87"/>
                  <a:gd name="T3" fmla="*/ 7 h 88"/>
                  <a:gd name="T4" fmla="*/ 58 w 87"/>
                  <a:gd name="T5" fmla="*/ 8 h 88"/>
                  <a:gd name="T6" fmla="*/ 55 w 87"/>
                  <a:gd name="T7" fmla="*/ 9 h 88"/>
                  <a:gd name="T8" fmla="*/ 0 w 87"/>
                  <a:gd name="T9" fmla="*/ 25 h 88"/>
                  <a:gd name="T10" fmla="*/ 47 w 87"/>
                  <a:gd name="T11" fmla="*/ 73 h 88"/>
                  <a:gd name="T12" fmla="*/ 53 w 87"/>
                  <a:gd name="T13" fmla="*/ 79 h 88"/>
                  <a:gd name="T14" fmla="*/ 62 w 87"/>
                  <a:gd name="T15" fmla="*/ 88 h 88"/>
                  <a:gd name="T16" fmla="*/ 65 w 87"/>
                  <a:gd name="T17" fmla="*/ 78 h 88"/>
                  <a:gd name="T18" fmla="*/ 67 w 87"/>
                  <a:gd name="T19" fmla="*/ 71 h 88"/>
                  <a:gd name="T20" fmla="*/ 71 w 87"/>
                  <a:gd name="T21" fmla="*/ 55 h 88"/>
                  <a:gd name="T22" fmla="*/ 73 w 87"/>
                  <a:gd name="T23" fmla="*/ 49 h 88"/>
                  <a:gd name="T24" fmla="*/ 75 w 87"/>
                  <a:gd name="T25" fmla="*/ 43 h 88"/>
                  <a:gd name="T26" fmla="*/ 86 w 87"/>
                  <a:gd name="T27" fmla="*/ 2 h 88"/>
                  <a:gd name="T28" fmla="*/ 87 w 87"/>
                  <a:gd name="T29" fmla="*/ 0 h 88"/>
                  <a:gd name="T30" fmla="*/ 83 w 87"/>
                  <a:gd name="T31" fmla="*/ 1 h 88"/>
                  <a:gd name="T32" fmla="*/ 30 w 87"/>
                  <a:gd name="T33" fmla="*/ 32 h 88"/>
                  <a:gd name="T34" fmla="*/ 25 w 87"/>
                  <a:gd name="T35" fmla="*/ 27 h 88"/>
                  <a:gd name="T36" fmla="*/ 30 w 87"/>
                  <a:gd name="T37" fmla="*/ 22 h 88"/>
                  <a:gd name="T38" fmla="*/ 35 w 87"/>
                  <a:gd name="T39" fmla="*/ 27 h 88"/>
                  <a:gd name="T40" fmla="*/ 30 w 87"/>
                  <a:gd name="T41" fmla="*/ 32 h 88"/>
                  <a:gd name="T42" fmla="*/ 45 w 87"/>
                  <a:gd name="T43" fmla="*/ 48 h 88"/>
                  <a:gd name="T44" fmla="*/ 38 w 87"/>
                  <a:gd name="T45" fmla="*/ 42 h 88"/>
                  <a:gd name="T46" fmla="*/ 45 w 87"/>
                  <a:gd name="T47" fmla="*/ 35 h 88"/>
                  <a:gd name="T48" fmla="*/ 51 w 87"/>
                  <a:gd name="T49" fmla="*/ 42 h 88"/>
                  <a:gd name="T50" fmla="*/ 45 w 87"/>
                  <a:gd name="T51" fmla="*/ 4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7" h="88">
                    <a:moveTo>
                      <a:pt x="83" y="1"/>
                    </a:moveTo>
                    <a:cubicBezTo>
                      <a:pt x="62" y="7"/>
                      <a:pt x="62" y="7"/>
                      <a:pt x="62" y="7"/>
                    </a:cubicBezTo>
                    <a:cubicBezTo>
                      <a:pt x="58" y="8"/>
                      <a:pt x="58" y="8"/>
                      <a:pt x="58" y="8"/>
                    </a:cubicBezTo>
                    <a:cubicBezTo>
                      <a:pt x="55" y="9"/>
                      <a:pt x="55" y="9"/>
                      <a:pt x="55" y="9"/>
                    </a:cubicBezTo>
                    <a:cubicBezTo>
                      <a:pt x="0" y="25"/>
                      <a:pt x="0" y="25"/>
                      <a:pt x="0" y="25"/>
                    </a:cubicBezTo>
                    <a:cubicBezTo>
                      <a:pt x="47" y="73"/>
                      <a:pt x="47" y="73"/>
                      <a:pt x="47" y="73"/>
                    </a:cubicBezTo>
                    <a:cubicBezTo>
                      <a:pt x="53" y="79"/>
                      <a:pt x="53" y="79"/>
                      <a:pt x="53" y="79"/>
                    </a:cubicBezTo>
                    <a:cubicBezTo>
                      <a:pt x="62" y="88"/>
                      <a:pt x="62" y="88"/>
                      <a:pt x="62" y="88"/>
                    </a:cubicBezTo>
                    <a:cubicBezTo>
                      <a:pt x="65" y="78"/>
                      <a:pt x="65" y="78"/>
                      <a:pt x="65" y="78"/>
                    </a:cubicBezTo>
                    <a:cubicBezTo>
                      <a:pt x="67" y="71"/>
                      <a:pt x="67" y="71"/>
                      <a:pt x="67" y="71"/>
                    </a:cubicBezTo>
                    <a:cubicBezTo>
                      <a:pt x="71" y="55"/>
                      <a:pt x="71" y="55"/>
                      <a:pt x="71" y="55"/>
                    </a:cubicBezTo>
                    <a:cubicBezTo>
                      <a:pt x="73" y="49"/>
                      <a:pt x="73" y="49"/>
                      <a:pt x="73" y="49"/>
                    </a:cubicBezTo>
                    <a:cubicBezTo>
                      <a:pt x="75" y="43"/>
                      <a:pt x="75" y="43"/>
                      <a:pt x="75" y="43"/>
                    </a:cubicBezTo>
                    <a:cubicBezTo>
                      <a:pt x="86" y="2"/>
                      <a:pt x="86" y="2"/>
                      <a:pt x="86" y="2"/>
                    </a:cubicBezTo>
                    <a:cubicBezTo>
                      <a:pt x="87" y="0"/>
                      <a:pt x="87" y="0"/>
                      <a:pt x="87" y="0"/>
                    </a:cubicBezTo>
                    <a:lnTo>
                      <a:pt x="83" y="1"/>
                    </a:lnTo>
                    <a:close/>
                    <a:moveTo>
                      <a:pt x="30" y="32"/>
                    </a:moveTo>
                    <a:cubicBezTo>
                      <a:pt x="27" y="32"/>
                      <a:pt x="25" y="29"/>
                      <a:pt x="25" y="27"/>
                    </a:cubicBezTo>
                    <a:cubicBezTo>
                      <a:pt x="25" y="24"/>
                      <a:pt x="27" y="22"/>
                      <a:pt x="30" y="22"/>
                    </a:cubicBezTo>
                    <a:cubicBezTo>
                      <a:pt x="33" y="22"/>
                      <a:pt x="35" y="24"/>
                      <a:pt x="35" y="27"/>
                    </a:cubicBezTo>
                    <a:cubicBezTo>
                      <a:pt x="35" y="29"/>
                      <a:pt x="33" y="32"/>
                      <a:pt x="30" y="32"/>
                    </a:cubicBezTo>
                    <a:moveTo>
                      <a:pt x="45" y="48"/>
                    </a:moveTo>
                    <a:cubicBezTo>
                      <a:pt x="41" y="48"/>
                      <a:pt x="38" y="45"/>
                      <a:pt x="38" y="42"/>
                    </a:cubicBezTo>
                    <a:cubicBezTo>
                      <a:pt x="38" y="38"/>
                      <a:pt x="41" y="35"/>
                      <a:pt x="45" y="35"/>
                    </a:cubicBezTo>
                    <a:cubicBezTo>
                      <a:pt x="49" y="35"/>
                      <a:pt x="51" y="38"/>
                      <a:pt x="51" y="42"/>
                    </a:cubicBezTo>
                    <a:cubicBezTo>
                      <a:pt x="51" y="45"/>
                      <a:pt x="49" y="48"/>
                      <a:pt x="45" y="48"/>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801"/>
              </a:p>
            </p:txBody>
          </p:sp>
        </p:grpSp>
        <p:grpSp>
          <p:nvGrpSpPr>
            <p:cNvPr id="47" name="组合 24">
              <a:extLst>
                <a:ext uri="{FF2B5EF4-FFF2-40B4-BE49-F238E27FC236}">
                  <a16:creationId xmlns:a16="http://schemas.microsoft.com/office/drawing/2014/main" id="{CB092A27-B338-4893-83C9-EECDBF2F83FB}"/>
                </a:ext>
              </a:extLst>
            </p:cNvPr>
            <p:cNvGrpSpPr/>
            <p:nvPr/>
          </p:nvGrpSpPr>
          <p:grpSpPr>
            <a:xfrm>
              <a:off x="8372457" y="2714620"/>
              <a:ext cx="333375" cy="241300"/>
              <a:chOff x="8372475" y="2714625"/>
              <a:chExt cx="333375" cy="241300"/>
            </a:xfrm>
          </p:grpSpPr>
          <p:sp>
            <p:nvSpPr>
              <p:cNvPr id="51" name="Oval 50">
                <a:extLst>
                  <a:ext uri="{FF2B5EF4-FFF2-40B4-BE49-F238E27FC236}">
                    <a16:creationId xmlns:a16="http://schemas.microsoft.com/office/drawing/2014/main" id="{2BE06AE4-2703-4D74-A110-12C27F6A2373}"/>
                  </a:ext>
                </a:extLst>
              </p:cNvPr>
              <p:cNvSpPr>
                <a:spLocks noChangeArrowheads="1"/>
              </p:cNvSpPr>
              <p:nvPr/>
            </p:nvSpPr>
            <p:spPr bwMode="auto">
              <a:xfrm>
                <a:off x="8531225" y="2800350"/>
                <a:ext cx="100013" cy="9842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801"/>
              </a:p>
            </p:txBody>
          </p:sp>
          <p:sp>
            <p:nvSpPr>
              <p:cNvPr id="52" name="Freeform 125">
                <a:extLst>
                  <a:ext uri="{FF2B5EF4-FFF2-40B4-BE49-F238E27FC236}">
                    <a16:creationId xmlns:a16="http://schemas.microsoft.com/office/drawing/2014/main" id="{77062765-DDF2-478E-91E3-E7B2E1EAD008}"/>
                  </a:ext>
                </a:extLst>
              </p:cNvPr>
              <p:cNvSpPr>
                <a:spLocks noEditPoints="1"/>
              </p:cNvSpPr>
              <p:nvPr/>
            </p:nvSpPr>
            <p:spPr bwMode="auto">
              <a:xfrm>
                <a:off x="8372475" y="2714625"/>
                <a:ext cx="333375" cy="241300"/>
              </a:xfrm>
              <a:custGeom>
                <a:avLst/>
                <a:gdLst>
                  <a:gd name="T0" fmla="*/ 135 w 156"/>
                  <a:gd name="T1" fmla="*/ 11 h 113"/>
                  <a:gd name="T2" fmla="*/ 125 w 156"/>
                  <a:gd name="T3" fmla="*/ 11 h 113"/>
                  <a:gd name="T4" fmla="*/ 113 w 156"/>
                  <a:gd name="T5" fmla="*/ 0 h 113"/>
                  <a:gd name="T6" fmla="*/ 78 w 156"/>
                  <a:gd name="T7" fmla="*/ 0 h 113"/>
                  <a:gd name="T8" fmla="*/ 68 w 156"/>
                  <a:gd name="T9" fmla="*/ 11 h 113"/>
                  <a:gd name="T10" fmla="*/ 47 w 156"/>
                  <a:gd name="T11" fmla="*/ 11 h 113"/>
                  <a:gd name="T12" fmla="*/ 40 w 156"/>
                  <a:gd name="T13" fmla="*/ 5 h 113"/>
                  <a:gd name="T14" fmla="*/ 26 w 156"/>
                  <a:gd name="T15" fmla="*/ 5 h 113"/>
                  <a:gd name="T16" fmla="*/ 19 w 156"/>
                  <a:gd name="T17" fmla="*/ 11 h 113"/>
                  <a:gd name="T18" fmla="*/ 0 w 156"/>
                  <a:gd name="T19" fmla="*/ 32 h 113"/>
                  <a:gd name="T20" fmla="*/ 0 w 156"/>
                  <a:gd name="T21" fmla="*/ 92 h 113"/>
                  <a:gd name="T22" fmla="*/ 21 w 156"/>
                  <a:gd name="T23" fmla="*/ 113 h 113"/>
                  <a:gd name="T24" fmla="*/ 135 w 156"/>
                  <a:gd name="T25" fmla="*/ 113 h 113"/>
                  <a:gd name="T26" fmla="*/ 156 w 156"/>
                  <a:gd name="T27" fmla="*/ 92 h 113"/>
                  <a:gd name="T28" fmla="*/ 156 w 156"/>
                  <a:gd name="T29" fmla="*/ 32 h 113"/>
                  <a:gd name="T30" fmla="*/ 135 w 156"/>
                  <a:gd name="T31" fmla="*/ 11 h 113"/>
                  <a:gd name="T32" fmla="*/ 19 w 156"/>
                  <a:gd name="T33" fmla="*/ 87 h 113"/>
                  <a:gd name="T34" fmla="*/ 15 w 156"/>
                  <a:gd name="T35" fmla="*/ 91 h 113"/>
                  <a:gd name="T36" fmla="*/ 11 w 156"/>
                  <a:gd name="T37" fmla="*/ 87 h 113"/>
                  <a:gd name="T38" fmla="*/ 11 w 156"/>
                  <a:gd name="T39" fmla="*/ 46 h 113"/>
                  <a:gd name="T40" fmla="*/ 15 w 156"/>
                  <a:gd name="T41" fmla="*/ 42 h 113"/>
                  <a:gd name="T42" fmla="*/ 19 w 156"/>
                  <a:gd name="T43" fmla="*/ 46 h 113"/>
                  <a:gd name="T44" fmla="*/ 19 w 156"/>
                  <a:gd name="T45" fmla="*/ 87 h 113"/>
                  <a:gd name="T46" fmla="*/ 42 w 156"/>
                  <a:gd name="T47" fmla="*/ 27 h 113"/>
                  <a:gd name="T48" fmla="*/ 38 w 156"/>
                  <a:gd name="T49" fmla="*/ 31 h 113"/>
                  <a:gd name="T50" fmla="*/ 28 w 156"/>
                  <a:gd name="T51" fmla="*/ 31 h 113"/>
                  <a:gd name="T52" fmla="*/ 24 w 156"/>
                  <a:gd name="T53" fmla="*/ 27 h 113"/>
                  <a:gd name="T54" fmla="*/ 24 w 156"/>
                  <a:gd name="T55" fmla="*/ 24 h 113"/>
                  <a:gd name="T56" fmla="*/ 28 w 156"/>
                  <a:gd name="T57" fmla="*/ 20 h 113"/>
                  <a:gd name="T58" fmla="*/ 38 w 156"/>
                  <a:gd name="T59" fmla="*/ 20 h 113"/>
                  <a:gd name="T60" fmla="*/ 42 w 156"/>
                  <a:gd name="T61" fmla="*/ 24 h 113"/>
                  <a:gd name="T62" fmla="*/ 42 w 156"/>
                  <a:gd name="T63" fmla="*/ 27 h 113"/>
                  <a:gd name="T64" fmla="*/ 97 w 156"/>
                  <a:gd name="T65" fmla="*/ 95 h 113"/>
                  <a:gd name="T66" fmla="*/ 65 w 156"/>
                  <a:gd name="T67" fmla="*/ 63 h 113"/>
                  <a:gd name="T68" fmla="*/ 97 w 156"/>
                  <a:gd name="T69" fmla="*/ 30 h 113"/>
                  <a:gd name="T70" fmla="*/ 130 w 156"/>
                  <a:gd name="T71" fmla="*/ 63 h 113"/>
                  <a:gd name="T72" fmla="*/ 97 w 156"/>
                  <a:gd name="T73" fmla="*/ 9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6" h="113">
                    <a:moveTo>
                      <a:pt x="135" y="11"/>
                    </a:moveTo>
                    <a:cubicBezTo>
                      <a:pt x="125" y="11"/>
                      <a:pt x="125" y="11"/>
                      <a:pt x="125" y="11"/>
                    </a:cubicBezTo>
                    <a:cubicBezTo>
                      <a:pt x="113" y="0"/>
                      <a:pt x="113" y="0"/>
                      <a:pt x="113" y="0"/>
                    </a:cubicBezTo>
                    <a:cubicBezTo>
                      <a:pt x="78" y="0"/>
                      <a:pt x="78" y="0"/>
                      <a:pt x="78" y="0"/>
                    </a:cubicBezTo>
                    <a:cubicBezTo>
                      <a:pt x="68" y="11"/>
                      <a:pt x="68" y="11"/>
                      <a:pt x="68" y="11"/>
                    </a:cubicBezTo>
                    <a:cubicBezTo>
                      <a:pt x="47" y="11"/>
                      <a:pt x="47" y="11"/>
                      <a:pt x="47" y="11"/>
                    </a:cubicBezTo>
                    <a:cubicBezTo>
                      <a:pt x="46" y="8"/>
                      <a:pt x="44" y="5"/>
                      <a:pt x="40" y="5"/>
                    </a:cubicBezTo>
                    <a:cubicBezTo>
                      <a:pt x="26" y="5"/>
                      <a:pt x="26" y="5"/>
                      <a:pt x="26" y="5"/>
                    </a:cubicBezTo>
                    <a:cubicBezTo>
                      <a:pt x="23" y="5"/>
                      <a:pt x="20" y="8"/>
                      <a:pt x="19" y="11"/>
                    </a:cubicBezTo>
                    <a:cubicBezTo>
                      <a:pt x="9" y="12"/>
                      <a:pt x="0" y="21"/>
                      <a:pt x="0" y="32"/>
                    </a:cubicBezTo>
                    <a:cubicBezTo>
                      <a:pt x="0" y="92"/>
                      <a:pt x="0" y="92"/>
                      <a:pt x="0" y="92"/>
                    </a:cubicBezTo>
                    <a:cubicBezTo>
                      <a:pt x="0" y="103"/>
                      <a:pt x="10" y="113"/>
                      <a:pt x="21" y="113"/>
                    </a:cubicBezTo>
                    <a:cubicBezTo>
                      <a:pt x="135" y="113"/>
                      <a:pt x="135" y="113"/>
                      <a:pt x="135" y="113"/>
                    </a:cubicBezTo>
                    <a:cubicBezTo>
                      <a:pt x="147" y="113"/>
                      <a:pt x="156" y="103"/>
                      <a:pt x="156" y="92"/>
                    </a:cubicBezTo>
                    <a:cubicBezTo>
                      <a:pt x="156" y="32"/>
                      <a:pt x="156" y="32"/>
                      <a:pt x="156" y="32"/>
                    </a:cubicBezTo>
                    <a:cubicBezTo>
                      <a:pt x="156" y="21"/>
                      <a:pt x="147" y="11"/>
                      <a:pt x="135" y="11"/>
                    </a:cubicBezTo>
                    <a:moveTo>
                      <a:pt x="19" y="87"/>
                    </a:moveTo>
                    <a:cubicBezTo>
                      <a:pt x="19" y="89"/>
                      <a:pt x="17" y="91"/>
                      <a:pt x="15" y="91"/>
                    </a:cubicBezTo>
                    <a:cubicBezTo>
                      <a:pt x="13" y="91"/>
                      <a:pt x="11" y="89"/>
                      <a:pt x="11" y="87"/>
                    </a:cubicBezTo>
                    <a:cubicBezTo>
                      <a:pt x="11" y="46"/>
                      <a:pt x="11" y="46"/>
                      <a:pt x="11" y="46"/>
                    </a:cubicBezTo>
                    <a:cubicBezTo>
                      <a:pt x="11" y="44"/>
                      <a:pt x="13" y="42"/>
                      <a:pt x="15" y="42"/>
                    </a:cubicBezTo>
                    <a:cubicBezTo>
                      <a:pt x="17" y="42"/>
                      <a:pt x="19" y="44"/>
                      <a:pt x="19" y="46"/>
                    </a:cubicBezTo>
                    <a:lnTo>
                      <a:pt x="19" y="87"/>
                    </a:lnTo>
                    <a:close/>
                    <a:moveTo>
                      <a:pt x="42" y="27"/>
                    </a:moveTo>
                    <a:cubicBezTo>
                      <a:pt x="42" y="29"/>
                      <a:pt x="41" y="31"/>
                      <a:pt x="38" y="31"/>
                    </a:cubicBezTo>
                    <a:cubicBezTo>
                      <a:pt x="28" y="31"/>
                      <a:pt x="28" y="31"/>
                      <a:pt x="28" y="31"/>
                    </a:cubicBezTo>
                    <a:cubicBezTo>
                      <a:pt x="25" y="31"/>
                      <a:pt x="24" y="29"/>
                      <a:pt x="24" y="27"/>
                    </a:cubicBezTo>
                    <a:cubicBezTo>
                      <a:pt x="24" y="24"/>
                      <a:pt x="24" y="24"/>
                      <a:pt x="24" y="24"/>
                    </a:cubicBezTo>
                    <a:cubicBezTo>
                      <a:pt x="24" y="22"/>
                      <a:pt x="25" y="20"/>
                      <a:pt x="28" y="20"/>
                    </a:cubicBezTo>
                    <a:cubicBezTo>
                      <a:pt x="38" y="20"/>
                      <a:pt x="38" y="20"/>
                      <a:pt x="38" y="20"/>
                    </a:cubicBezTo>
                    <a:cubicBezTo>
                      <a:pt x="41" y="20"/>
                      <a:pt x="42" y="22"/>
                      <a:pt x="42" y="24"/>
                    </a:cubicBezTo>
                    <a:lnTo>
                      <a:pt x="42" y="27"/>
                    </a:lnTo>
                    <a:close/>
                    <a:moveTo>
                      <a:pt x="97" y="95"/>
                    </a:moveTo>
                    <a:cubicBezTo>
                      <a:pt x="79" y="95"/>
                      <a:pt x="65" y="81"/>
                      <a:pt x="65" y="63"/>
                    </a:cubicBezTo>
                    <a:cubicBezTo>
                      <a:pt x="65" y="44"/>
                      <a:pt x="79" y="30"/>
                      <a:pt x="97" y="30"/>
                    </a:cubicBezTo>
                    <a:cubicBezTo>
                      <a:pt x="116" y="30"/>
                      <a:pt x="130" y="44"/>
                      <a:pt x="130" y="63"/>
                    </a:cubicBezTo>
                    <a:cubicBezTo>
                      <a:pt x="130" y="81"/>
                      <a:pt x="116" y="95"/>
                      <a:pt x="97" y="95"/>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801"/>
              </a:p>
            </p:txBody>
          </p:sp>
        </p:grpSp>
        <p:sp>
          <p:nvSpPr>
            <p:cNvPr id="48" name="Freeform 126">
              <a:extLst>
                <a:ext uri="{FF2B5EF4-FFF2-40B4-BE49-F238E27FC236}">
                  <a16:creationId xmlns:a16="http://schemas.microsoft.com/office/drawing/2014/main" id="{528E99CF-1298-4F99-A262-5347AC28CB5D}"/>
                </a:ext>
              </a:extLst>
            </p:cNvPr>
            <p:cNvSpPr>
              <a:spLocks noEditPoints="1"/>
            </p:cNvSpPr>
            <p:nvPr/>
          </p:nvSpPr>
          <p:spPr bwMode="auto">
            <a:xfrm>
              <a:off x="8189919" y="1211265"/>
              <a:ext cx="439738" cy="431801"/>
            </a:xfrm>
            <a:custGeom>
              <a:avLst/>
              <a:gdLst>
                <a:gd name="T0" fmla="*/ 0 w 205"/>
                <a:gd name="T1" fmla="*/ 202 h 202"/>
                <a:gd name="T2" fmla="*/ 205 w 205"/>
                <a:gd name="T3" fmla="*/ 202 h 202"/>
                <a:gd name="T4" fmla="*/ 106 w 205"/>
                <a:gd name="T5" fmla="*/ 176 h 202"/>
                <a:gd name="T6" fmla="*/ 106 w 205"/>
                <a:gd name="T7" fmla="*/ 81 h 202"/>
                <a:gd name="T8" fmla="*/ 122 w 205"/>
                <a:gd name="T9" fmla="*/ 74 h 202"/>
                <a:gd name="T10" fmla="*/ 141 w 205"/>
                <a:gd name="T11" fmla="*/ 86 h 202"/>
                <a:gd name="T12" fmla="*/ 161 w 205"/>
                <a:gd name="T13" fmla="*/ 74 h 202"/>
                <a:gd name="T14" fmla="*/ 180 w 205"/>
                <a:gd name="T15" fmla="*/ 86 h 202"/>
                <a:gd name="T16" fmla="*/ 106 w 205"/>
                <a:gd name="T17" fmla="*/ 10 h 202"/>
                <a:gd name="T18" fmla="*/ 106 w 205"/>
                <a:gd name="T19" fmla="*/ 3 h 202"/>
                <a:gd name="T20" fmla="*/ 103 w 205"/>
                <a:gd name="T21" fmla="*/ 0 h 202"/>
                <a:gd name="T22" fmla="*/ 100 w 205"/>
                <a:gd name="T23" fmla="*/ 3 h 202"/>
                <a:gd name="T24" fmla="*/ 100 w 205"/>
                <a:gd name="T25" fmla="*/ 10 h 202"/>
                <a:gd name="T26" fmla="*/ 26 w 205"/>
                <a:gd name="T27" fmla="*/ 86 h 202"/>
                <a:gd name="T28" fmla="*/ 45 w 205"/>
                <a:gd name="T29" fmla="*/ 74 h 202"/>
                <a:gd name="T30" fmla="*/ 64 w 205"/>
                <a:gd name="T31" fmla="*/ 86 h 202"/>
                <a:gd name="T32" fmla="*/ 84 w 205"/>
                <a:gd name="T33" fmla="*/ 74 h 202"/>
                <a:gd name="T34" fmla="*/ 100 w 205"/>
                <a:gd name="T35" fmla="*/ 81 h 202"/>
                <a:gd name="T36" fmla="*/ 100 w 205"/>
                <a:gd name="T37" fmla="*/ 176 h 202"/>
                <a:gd name="T38" fmla="*/ 0 w 205"/>
                <a:gd name="T39" fmla="*/ 202 h 202"/>
                <a:gd name="T40" fmla="*/ 106 w 205"/>
                <a:gd name="T41" fmla="*/ 16 h 202"/>
                <a:gd name="T42" fmla="*/ 141 w 205"/>
                <a:gd name="T43" fmla="*/ 75 h 202"/>
                <a:gd name="T44" fmla="*/ 122 w 205"/>
                <a:gd name="T45" fmla="*/ 67 h 202"/>
                <a:gd name="T46" fmla="*/ 106 w 205"/>
                <a:gd name="T47" fmla="*/ 73 h 202"/>
                <a:gd name="T48" fmla="*/ 106 w 205"/>
                <a:gd name="T49" fmla="*/ 16 h 202"/>
                <a:gd name="T50" fmla="*/ 64 w 205"/>
                <a:gd name="T51" fmla="*/ 75 h 202"/>
                <a:gd name="T52" fmla="*/ 45 w 205"/>
                <a:gd name="T53" fmla="*/ 67 h 202"/>
                <a:gd name="T54" fmla="*/ 34 w 205"/>
                <a:gd name="T55" fmla="*/ 69 h 202"/>
                <a:gd name="T56" fmla="*/ 100 w 205"/>
                <a:gd name="T57" fmla="*/ 16 h 202"/>
                <a:gd name="T58" fmla="*/ 64 w 205"/>
                <a:gd name="T59" fmla="*/ 75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5" h="202">
                  <a:moveTo>
                    <a:pt x="0" y="202"/>
                  </a:moveTo>
                  <a:cubicBezTo>
                    <a:pt x="205" y="202"/>
                    <a:pt x="205" y="202"/>
                    <a:pt x="205" y="202"/>
                  </a:cubicBezTo>
                  <a:cubicBezTo>
                    <a:pt x="174" y="185"/>
                    <a:pt x="140" y="177"/>
                    <a:pt x="106" y="176"/>
                  </a:cubicBezTo>
                  <a:cubicBezTo>
                    <a:pt x="106" y="81"/>
                    <a:pt x="106" y="81"/>
                    <a:pt x="106" y="81"/>
                  </a:cubicBezTo>
                  <a:cubicBezTo>
                    <a:pt x="110" y="76"/>
                    <a:pt x="116" y="74"/>
                    <a:pt x="122" y="74"/>
                  </a:cubicBezTo>
                  <a:cubicBezTo>
                    <a:pt x="130" y="74"/>
                    <a:pt x="138" y="79"/>
                    <a:pt x="141" y="86"/>
                  </a:cubicBezTo>
                  <a:cubicBezTo>
                    <a:pt x="145" y="79"/>
                    <a:pt x="152" y="74"/>
                    <a:pt x="161" y="74"/>
                  </a:cubicBezTo>
                  <a:cubicBezTo>
                    <a:pt x="169" y="74"/>
                    <a:pt x="177" y="79"/>
                    <a:pt x="180" y="86"/>
                  </a:cubicBezTo>
                  <a:cubicBezTo>
                    <a:pt x="180" y="45"/>
                    <a:pt x="147" y="11"/>
                    <a:pt x="106" y="10"/>
                  </a:cubicBezTo>
                  <a:cubicBezTo>
                    <a:pt x="106" y="3"/>
                    <a:pt x="106" y="3"/>
                    <a:pt x="106" y="3"/>
                  </a:cubicBezTo>
                  <a:cubicBezTo>
                    <a:pt x="106" y="1"/>
                    <a:pt x="105" y="0"/>
                    <a:pt x="103" y="0"/>
                  </a:cubicBezTo>
                  <a:cubicBezTo>
                    <a:pt x="101" y="0"/>
                    <a:pt x="100" y="1"/>
                    <a:pt x="100" y="3"/>
                  </a:cubicBezTo>
                  <a:cubicBezTo>
                    <a:pt x="100" y="10"/>
                    <a:pt x="100" y="10"/>
                    <a:pt x="100" y="10"/>
                  </a:cubicBezTo>
                  <a:cubicBezTo>
                    <a:pt x="59" y="11"/>
                    <a:pt x="26" y="45"/>
                    <a:pt x="26" y="86"/>
                  </a:cubicBezTo>
                  <a:cubicBezTo>
                    <a:pt x="29" y="79"/>
                    <a:pt x="37" y="74"/>
                    <a:pt x="45" y="74"/>
                  </a:cubicBezTo>
                  <a:cubicBezTo>
                    <a:pt x="53" y="74"/>
                    <a:pt x="61" y="79"/>
                    <a:pt x="64" y="86"/>
                  </a:cubicBezTo>
                  <a:cubicBezTo>
                    <a:pt x="67" y="79"/>
                    <a:pt x="75" y="74"/>
                    <a:pt x="84" y="74"/>
                  </a:cubicBezTo>
                  <a:cubicBezTo>
                    <a:pt x="90" y="74"/>
                    <a:pt x="96" y="76"/>
                    <a:pt x="100" y="81"/>
                  </a:cubicBezTo>
                  <a:cubicBezTo>
                    <a:pt x="100" y="176"/>
                    <a:pt x="100" y="176"/>
                    <a:pt x="100" y="176"/>
                  </a:cubicBezTo>
                  <a:cubicBezTo>
                    <a:pt x="65" y="177"/>
                    <a:pt x="31" y="185"/>
                    <a:pt x="0" y="202"/>
                  </a:cubicBezTo>
                  <a:moveTo>
                    <a:pt x="106" y="16"/>
                  </a:moveTo>
                  <a:cubicBezTo>
                    <a:pt x="106" y="16"/>
                    <a:pt x="130" y="25"/>
                    <a:pt x="141" y="75"/>
                  </a:cubicBezTo>
                  <a:cubicBezTo>
                    <a:pt x="136" y="70"/>
                    <a:pt x="129" y="67"/>
                    <a:pt x="122" y="67"/>
                  </a:cubicBezTo>
                  <a:cubicBezTo>
                    <a:pt x="116" y="67"/>
                    <a:pt x="111" y="69"/>
                    <a:pt x="106" y="73"/>
                  </a:cubicBezTo>
                  <a:lnTo>
                    <a:pt x="106" y="16"/>
                  </a:lnTo>
                  <a:close/>
                  <a:moveTo>
                    <a:pt x="64" y="75"/>
                  </a:moveTo>
                  <a:cubicBezTo>
                    <a:pt x="59" y="70"/>
                    <a:pt x="52" y="67"/>
                    <a:pt x="45" y="67"/>
                  </a:cubicBezTo>
                  <a:cubicBezTo>
                    <a:pt x="41" y="67"/>
                    <a:pt x="38" y="68"/>
                    <a:pt x="34" y="69"/>
                  </a:cubicBezTo>
                  <a:cubicBezTo>
                    <a:pt x="42" y="40"/>
                    <a:pt x="68" y="18"/>
                    <a:pt x="100" y="16"/>
                  </a:cubicBezTo>
                  <a:cubicBezTo>
                    <a:pt x="72" y="27"/>
                    <a:pt x="64" y="75"/>
                    <a:pt x="64" y="75"/>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801"/>
            </a:p>
          </p:txBody>
        </p:sp>
        <p:sp>
          <p:nvSpPr>
            <p:cNvPr id="49" name="Freeform 127">
              <a:extLst>
                <a:ext uri="{FF2B5EF4-FFF2-40B4-BE49-F238E27FC236}">
                  <a16:creationId xmlns:a16="http://schemas.microsoft.com/office/drawing/2014/main" id="{7B41A221-F1CE-49A7-972F-2AA6AFD8119B}"/>
                </a:ext>
              </a:extLst>
            </p:cNvPr>
            <p:cNvSpPr>
              <a:spLocks noEditPoints="1"/>
            </p:cNvSpPr>
            <p:nvPr/>
          </p:nvSpPr>
          <p:spPr bwMode="auto">
            <a:xfrm>
              <a:off x="8451850" y="4503748"/>
              <a:ext cx="449263" cy="290514"/>
            </a:xfrm>
            <a:custGeom>
              <a:avLst/>
              <a:gdLst>
                <a:gd name="T0" fmla="*/ 188 w 210"/>
                <a:gd name="T1" fmla="*/ 56 h 136"/>
                <a:gd name="T2" fmla="*/ 160 w 210"/>
                <a:gd name="T3" fmla="*/ 51 h 136"/>
                <a:gd name="T4" fmla="*/ 162 w 210"/>
                <a:gd name="T5" fmla="*/ 34 h 136"/>
                <a:gd name="T6" fmla="*/ 162 w 210"/>
                <a:gd name="T7" fmla="*/ 17 h 136"/>
                <a:gd name="T8" fmla="*/ 132 w 210"/>
                <a:gd name="T9" fmla="*/ 26 h 136"/>
                <a:gd name="T10" fmla="*/ 146 w 210"/>
                <a:gd name="T11" fmla="*/ 32 h 136"/>
                <a:gd name="T12" fmla="*/ 66 w 210"/>
                <a:gd name="T13" fmla="*/ 23 h 136"/>
                <a:gd name="T14" fmla="*/ 96 w 210"/>
                <a:gd name="T15" fmla="*/ 3 h 136"/>
                <a:gd name="T16" fmla="*/ 66 w 210"/>
                <a:gd name="T17" fmla="*/ 14 h 136"/>
                <a:gd name="T18" fmla="*/ 25 w 210"/>
                <a:gd name="T19" fmla="*/ 26 h 136"/>
                <a:gd name="T20" fmla="*/ 34 w 210"/>
                <a:gd name="T21" fmla="*/ 51 h 136"/>
                <a:gd name="T22" fmla="*/ 52 w 210"/>
                <a:gd name="T23" fmla="*/ 50 h 136"/>
                <a:gd name="T24" fmla="*/ 40 w 210"/>
                <a:gd name="T25" fmla="*/ 55 h 136"/>
                <a:gd name="T26" fmla="*/ 40 w 210"/>
                <a:gd name="T27" fmla="*/ 136 h 136"/>
                <a:gd name="T28" fmla="*/ 56 w 210"/>
                <a:gd name="T29" fmla="*/ 58 h 136"/>
                <a:gd name="T30" fmla="*/ 97 w 210"/>
                <a:gd name="T31" fmla="*/ 86 h 136"/>
                <a:gd name="T32" fmla="*/ 101 w 210"/>
                <a:gd name="T33" fmla="*/ 99 h 136"/>
                <a:gd name="T34" fmla="*/ 96 w 210"/>
                <a:gd name="T35" fmla="*/ 105 h 136"/>
                <a:gd name="T36" fmla="*/ 91 w 210"/>
                <a:gd name="T37" fmla="*/ 104 h 136"/>
                <a:gd name="T38" fmla="*/ 94 w 210"/>
                <a:gd name="T39" fmla="*/ 108 h 136"/>
                <a:gd name="T40" fmla="*/ 102 w 210"/>
                <a:gd name="T41" fmla="*/ 113 h 136"/>
                <a:gd name="T42" fmla="*/ 104 w 210"/>
                <a:gd name="T43" fmla="*/ 101 h 136"/>
                <a:gd name="T44" fmla="*/ 121 w 210"/>
                <a:gd name="T45" fmla="*/ 98 h 136"/>
                <a:gd name="T46" fmla="*/ 170 w 210"/>
                <a:gd name="T47" fmla="*/ 136 h 136"/>
                <a:gd name="T48" fmla="*/ 187 w 210"/>
                <a:gd name="T49" fmla="*/ 59 h 136"/>
                <a:gd name="T50" fmla="*/ 167 w 210"/>
                <a:gd name="T51" fmla="*/ 71 h 136"/>
                <a:gd name="T52" fmla="*/ 167 w 210"/>
                <a:gd name="T53" fmla="*/ 61 h 136"/>
                <a:gd name="T54" fmla="*/ 153 w 210"/>
                <a:gd name="T55" fmla="*/ 59 h 136"/>
                <a:gd name="T56" fmla="*/ 148 w 210"/>
                <a:gd name="T57" fmla="*/ 46 h 136"/>
                <a:gd name="T58" fmla="*/ 167 w 210"/>
                <a:gd name="T59" fmla="*/ 91 h 136"/>
                <a:gd name="T60" fmla="*/ 136 w 210"/>
                <a:gd name="T61" fmla="*/ 92 h 136"/>
                <a:gd name="T62" fmla="*/ 48 w 210"/>
                <a:gd name="T63" fmla="*/ 46 h 136"/>
                <a:gd name="T64" fmla="*/ 30 w 210"/>
                <a:gd name="T65" fmla="*/ 39 h 136"/>
                <a:gd name="T66" fmla="*/ 38 w 210"/>
                <a:gd name="T67" fmla="*/ 35 h 136"/>
                <a:gd name="T68" fmla="*/ 53 w 210"/>
                <a:gd name="T69" fmla="*/ 38 h 136"/>
                <a:gd name="T70" fmla="*/ 48 w 210"/>
                <a:gd name="T71" fmla="*/ 46 h 136"/>
                <a:gd name="T72" fmla="*/ 40 w 210"/>
                <a:gd name="T73" fmla="*/ 129 h 136"/>
                <a:gd name="T74" fmla="*/ 40 w 210"/>
                <a:gd name="T75" fmla="*/ 61 h 136"/>
                <a:gd name="T76" fmla="*/ 36 w 210"/>
                <a:gd name="T77" fmla="*/ 96 h 136"/>
                <a:gd name="T78" fmla="*/ 55 w 210"/>
                <a:gd name="T79" fmla="*/ 65 h 136"/>
                <a:gd name="T80" fmla="*/ 56 w 210"/>
                <a:gd name="T81" fmla="*/ 30 h 136"/>
                <a:gd name="T82" fmla="*/ 30 w 210"/>
                <a:gd name="T83" fmla="*/ 26 h 136"/>
                <a:gd name="T84" fmla="*/ 62 w 210"/>
                <a:gd name="T85" fmla="*/ 19 h 136"/>
                <a:gd name="T86" fmla="*/ 60 w 210"/>
                <a:gd name="T87" fmla="*/ 36 h 136"/>
                <a:gd name="T88" fmla="*/ 110 w 210"/>
                <a:gd name="T89" fmla="*/ 74 h 136"/>
                <a:gd name="T90" fmla="*/ 60 w 210"/>
                <a:gd name="T91" fmla="*/ 36 h 136"/>
                <a:gd name="T92" fmla="*/ 124 w 210"/>
                <a:gd name="T93" fmla="*/ 92 h 136"/>
                <a:gd name="T94" fmla="*/ 122 w 210"/>
                <a:gd name="T95" fmla="*/ 80 h 136"/>
                <a:gd name="T96" fmla="*/ 130 w 210"/>
                <a:gd name="T97" fmla="*/ 92 h 136"/>
                <a:gd name="T98" fmla="*/ 136 w 210"/>
                <a:gd name="T99" fmla="*/ 98 h 136"/>
                <a:gd name="T100" fmla="*/ 176 w 210"/>
                <a:gd name="T101" fmla="*/ 94 h 136"/>
                <a:gd name="T102" fmla="*/ 176 w 210"/>
                <a:gd name="T103" fmla="*/ 62 h 136"/>
                <a:gd name="T104" fmla="*/ 170 w 210"/>
                <a:gd name="T105" fmla="*/ 129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0" h="136">
                  <a:moveTo>
                    <a:pt x="187" y="59"/>
                  </a:moveTo>
                  <a:cubicBezTo>
                    <a:pt x="188" y="58"/>
                    <a:pt x="188" y="57"/>
                    <a:pt x="188" y="56"/>
                  </a:cubicBezTo>
                  <a:cubicBezTo>
                    <a:pt x="188" y="53"/>
                    <a:pt x="186" y="51"/>
                    <a:pt x="184" y="51"/>
                  </a:cubicBezTo>
                  <a:cubicBezTo>
                    <a:pt x="160" y="51"/>
                    <a:pt x="160" y="51"/>
                    <a:pt x="160" y="51"/>
                  </a:cubicBezTo>
                  <a:cubicBezTo>
                    <a:pt x="154" y="33"/>
                    <a:pt x="154" y="33"/>
                    <a:pt x="154" y="33"/>
                  </a:cubicBezTo>
                  <a:cubicBezTo>
                    <a:pt x="162" y="34"/>
                    <a:pt x="162" y="34"/>
                    <a:pt x="162" y="34"/>
                  </a:cubicBezTo>
                  <a:cubicBezTo>
                    <a:pt x="165" y="34"/>
                    <a:pt x="167" y="28"/>
                    <a:pt x="167" y="26"/>
                  </a:cubicBezTo>
                  <a:cubicBezTo>
                    <a:pt x="167" y="23"/>
                    <a:pt x="165" y="17"/>
                    <a:pt x="162" y="17"/>
                  </a:cubicBezTo>
                  <a:cubicBezTo>
                    <a:pt x="137" y="20"/>
                    <a:pt x="137" y="20"/>
                    <a:pt x="137" y="20"/>
                  </a:cubicBezTo>
                  <a:cubicBezTo>
                    <a:pt x="135" y="20"/>
                    <a:pt x="132" y="23"/>
                    <a:pt x="132" y="26"/>
                  </a:cubicBezTo>
                  <a:cubicBezTo>
                    <a:pt x="132" y="28"/>
                    <a:pt x="135" y="31"/>
                    <a:pt x="137" y="31"/>
                  </a:cubicBezTo>
                  <a:cubicBezTo>
                    <a:pt x="146" y="32"/>
                    <a:pt x="146" y="32"/>
                    <a:pt x="146" y="32"/>
                  </a:cubicBezTo>
                  <a:cubicBezTo>
                    <a:pt x="131" y="77"/>
                    <a:pt x="131" y="77"/>
                    <a:pt x="131" y="77"/>
                  </a:cubicBezTo>
                  <a:cubicBezTo>
                    <a:pt x="94" y="66"/>
                    <a:pt x="71" y="31"/>
                    <a:pt x="66" y="23"/>
                  </a:cubicBezTo>
                  <a:cubicBezTo>
                    <a:pt x="71" y="17"/>
                    <a:pt x="83" y="9"/>
                    <a:pt x="92" y="7"/>
                  </a:cubicBezTo>
                  <a:cubicBezTo>
                    <a:pt x="95" y="6"/>
                    <a:pt x="96" y="6"/>
                    <a:pt x="96" y="3"/>
                  </a:cubicBezTo>
                  <a:cubicBezTo>
                    <a:pt x="96" y="0"/>
                    <a:pt x="93" y="0"/>
                    <a:pt x="93" y="0"/>
                  </a:cubicBezTo>
                  <a:cubicBezTo>
                    <a:pt x="81" y="3"/>
                    <a:pt x="72" y="8"/>
                    <a:pt x="66" y="14"/>
                  </a:cubicBezTo>
                  <a:cubicBezTo>
                    <a:pt x="36" y="14"/>
                    <a:pt x="36" y="14"/>
                    <a:pt x="36" y="14"/>
                  </a:cubicBezTo>
                  <a:cubicBezTo>
                    <a:pt x="30" y="14"/>
                    <a:pt x="25" y="19"/>
                    <a:pt x="25" y="26"/>
                  </a:cubicBezTo>
                  <a:cubicBezTo>
                    <a:pt x="25" y="39"/>
                    <a:pt x="25" y="39"/>
                    <a:pt x="25" y="39"/>
                  </a:cubicBezTo>
                  <a:cubicBezTo>
                    <a:pt x="25" y="45"/>
                    <a:pt x="28" y="51"/>
                    <a:pt x="34" y="51"/>
                  </a:cubicBezTo>
                  <a:cubicBezTo>
                    <a:pt x="48" y="51"/>
                    <a:pt x="48" y="51"/>
                    <a:pt x="48" y="51"/>
                  </a:cubicBezTo>
                  <a:cubicBezTo>
                    <a:pt x="49" y="51"/>
                    <a:pt x="50" y="50"/>
                    <a:pt x="52" y="50"/>
                  </a:cubicBezTo>
                  <a:cubicBezTo>
                    <a:pt x="51" y="52"/>
                    <a:pt x="51" y="54"/>
                    <a:pt x="50" y="56"/>
                  </a:cubicBezTo>
                  <a:cubicBezTo>
                    <a:pt x="47" y="55"/>
                    <a:pt x="44" y="55"/>
                    <a:pt x="40" y="55"/>
                  </a:cubicBezTo>
                  <a:cubicBezTo>
                    <a:pt x="18" y="55"/>
                    <a:pt x="0" y="73"/>
                    <a:pt x="0" y="95"/>
                  </a:cubicBezTo>
                  <a:cubicBezTo>
                    <a:pt x="0" y="117"/>
                    <a:pt x="18" y="136"/>
                    <a:pt x="40" y="136"/>
                  </a:cubicBezTo>
                  <a:cubicBezTo>
                    <a:pt x="63" y="136"/>
                    <a:pt x="81" y="117"/>
                    <a:pt x="81" y="95"/>
                  </a:cubicBezTo>
                  <a:cubicBezTo>
                    <a:pt x="81" y="79"/>
                    <a:pt x="71" y="65"/>
                    <a:pt x="56" y="58"/>
                  </a:cubicBezTo>
                  <a:cubicBezTo>
                    <a:pt x="57" y="55"/>
                    <a:pt x="58" y="50"/>
                    <a:pt x="58" y="46"/>
                  </a:cubicBezTo>
                  <a:cubicBezTo>
                    <a:pt x="65" y="55"/>
                    <a:pt x="81" y="73"/>
                    <a:pt x="97" y="86"/>
                  </a:cubicBezTo>
                  <a:cubicBezTo>
                    <a:pt x="96" y="87"/>
                    <a:pt x="96" y="88"/>
                    <a:pt x="96" y="88"/>
                  </a:cubicBezTo>
                  <a:cubicBezTo>
                    <a:pt x="96" y="93"/>
                    <a:pt x="98" y="96"/>
                    <a:pt x="101" y="99"/>
                  </a:cubicBezTo>
                  <a:cubicBezTo>
                    <a:pt x="99" y="102"/>
                    <a:pt x="99" y="102"/>
                    <a:pt x="99" y="102"/>
                  </a:cubicBezTo>
                  <a:cubicBezTo>
                    <a:pt x="96" y="105"/>
                    <a:pt x="96" y="105"/>
                    <a:pt x="96" y="105"/>
                  </a:cubicBezTo>
                  <a:cubicBezTo>
                    <a:pt x="94" y="102"/>
                    <a:pt x="94" y="102"/>
                    <a:pt x="94" y="102"/>
                  </a:cubicBezTo>
                  <a:cubicBezTo>
                    <a:pt x="91" y="104"/>
                    <a:pt x="91" y="104"/>
                    <a:pt x="91" y="104"/>
                  </a:cubicBezTo>
                  <a:cubicBezTo>
                    <a:pt x="95" y="108"/>
                    <a:pt x="95" y="108"/>
                    <a:pt x="95" y="108"/>
                  </a:cubicBezTo>
                  <a:cubicBezTo>
                    <a:pt x="94" y="108"/>
                    <a:pt x="94" y="108"/>
                    <a:pt x="94" y="108"/>
                  </a:cubicBezTo>
                  <a:cubicBezTo>
                    <a:pt x="100" y="114"/>
                    <a:pt x="100" y="114"/>
                    <a:pt x="100" y="114"/>
                  </a:cubicBezTo>
                  <a:cubicBezTo>
                    <a:pt x="102" y="113"/>
                    <a:pt x="102" y="113"/>
                    <a:pt x="102" y="113"/>
                  </a:cubicBezTo>
                  <a:cubicBezTo>
                    <a:pt x="98" y="108"/>
                    <a:pt x="98" y="108"/>
                    <a:pt x="98" y="108"/>
                  </a:cubicBezTo>
                  <a:cubicBezTo>
                    <a:pt x="104" y="101"/>
                    <a:pt x="104" y="101"/>
                    <a:pt x="104" y="101"/>
                  </a:cubicBezTo>
                  <a:cubicBezTo>
                    <a:pt x="106" y="102"/>
                    <a:pt x="108" y="103"/>
                    <a:pt x="111" y="103"/>
                  </a:cubicBezTo>
                  <a:cubicBezTo>
                    <a:pt x="114" y="103"/>
                    <a:pt x="118" y="101"/>
                    <a:pt x="121" y="98"/>
                  </a:cubicBezTo>
                  <a:cubicBezTo>
                    <a:pt x="130" y="98"/>
                    <a:pt x="130" y="98"/>
                    <a:pt x="130" y="98"/>
                  </a:cubicBezTo>
                  <a:cubicBezTo>
                    <a:pt x="131" y="119"/>
                    <a:pt x="148" y="136"/>
                    <a:pt x="170" y="136"/>
                  </a:cubicBezTo>
                  <a:cubicBezTo>
                    <a:pt x="192" y="136"/>
                    <a:pt x="210" y="117"/>
                    <a:pt x="210" y="95"/>
                  </a:cubicBezTo>
                  <a:cubicBezTo>
                    <a:pt x="210" y="79"/>
                    <a:pt x="201" y="66"/>
                    <a:pt x="187" y="59"/>
                  </a:cubicBezTo>
                  <a:moveTo>
                    <a:pt x="167" y="61"/>
                  </a:moveTo>
                  <a:cubicBezTo>
                    <a:pt x="167" y="71"/>
                    <a:pt x="167" y="71"/>
                    <a:pt x="167" y="71"/>
                  </a:cubicBezTo>
                  <a:cubicBezTo>
                    <a:pt x="163" y="62"/>
                    <a:pt x="163" y="62"/>
                    <a:pt x="163" y="62"/>
                  </a:cubicBezTo>
                  <a:cubicBezTo>
                    <a:pt x="164" y="62"/>
                    <a:pt x="166" y="61"/>
                    <a:pt x="167" y="61"/>
                  </a:cubicBezTo>
                  <a:moveTo>
                    <a:pt x="148" y="46"/>
                  </a:moveTo>
                  <a:cubicBezTo>
                    <a:pt x="153" y="59"/>
                    <a:pt x="153" y="59"/>
                    <a:pt x="153" y="59"/>
                  </a:cubicBezTo>
                  <a:cubicBezTo>
                    <a:pt x="148" y="61"/>
                    <a:pt x="144" y="64"/>
                    <a:pt x="141" y="67"/>
                  </a:cubicBezTo>
                  <a:lnTo>
                    <a:pt x="148" y="46"/>
                  </a:lnTo>
                  <a:close/>
                  <a:moveTo>
                    <a:pt x="156" y="64"/>
                  </a:moveTo>
                  <a:cubicBezTo>
                    <a:pt x="167" y="91"/>
                    <a:pt x="167" y="91"/>
                    <a:pt x="167" y="91"/>
                  </a:cubicBezTo>
                  <a:cubicBezTo>
                    <a:pt x="167" y="92"/>
                    <a:pt x="167" y="92"/>
                    <a:pt x="167" y="92"/>
                  </a:cubicBezTo>
                  <a:cubicBezTo>
                    <a:pt x="136" y="92"/>
                    <a:pt x="136" y="92"/>
                    <a:pt x="136" y="92"/>
                  </a:cubicBezTo>
                  <a:cubicBezTo>
                    <a:pt x="137" y="80"/>
                    <a:pt x="145" y="69"/>
                    <a:pt x="156" y="64"/>
                  </a:cubicBezTo>
                  <a:moveTo>
                    <a:pt x="48" y="46"/>
                  </a:moveTo>
                  <a:cubicBezTo>
                    <a:pt x="34" y="46"/>
                    <a:pt x="34" y="46"/>
                    <a:pt x="34" y="46"/>
                  </a:cubicBezTo>
                  <a:cubicBezTo>
                    <a:pt x="30" y="46"/>
                    <a:pt x="30" y="43"/>
                    <a:pt x="30" y="39"/>
                  </a:cubicBezTo>
                  <a:cubicBezTo>
                    <a:pt x="30" y="35"/>
                    <a:pt x="30" y="35"/>
                    <a:pt x="30" y="35"/>
                  </a:cubicBezTo>
                  <a:cubicBezTo>
                    <a:pt x="38" y="35"/>
                    <a:pt x="38" y="35"/>
                    <a:pt x="38" y="35"/>
                  </a:cubicBezTo>
                  <a:cubicBezTo>
                    <a:pt x="54" y="35"/>
                    <a:pt x="54" y="35"/>
                    <a:pt x="54" y="35"/>
                  </a:cubicBezTo>
                  <a:cubicBezTo>
                    <a:pt x="53" y="37"/>
                    <a:pt x="53" y="38"/>
                    <a:pt x="53" y="38"/>
                  </a:cubicBezTo>
                  <a:cubicBezTo>
                    <a:pt x="53" y="40"/>
                    <a:pt x="53" y="42"/>
                    <a:pt x="52" y="44"/>
                  </a:cubicBezTo>
                  <a:cubicBezTo>
                    <a:pt x="51" y="45"/>
                    <a:pt x="49" y="46"/>
                    <a:pt x="48" y="46"/>
                  </a:cubicBezTo>
                  <a:moveTo>
                    <a:pt x="74" y="95"/>
                  </a:moveTo>
                  <a:cubicBezTo>
                    <a:pt x="74" y="114"/>
                    <a:pt x="59" y="129"/>
                    <a:pt x="40" y="129"/>
                  </a:cubicBezTo>
                  <a:cubicBezTo>
                    <a:pt x="22" y="129"/>
                    <a:pt x="6" y="114"/>
                    <a:pt x="6" y="95"/>
                  </a:cubicBezTo>
                  <a:cubicBezTo>
                    <a:pt x="6" y="76"/>
                    <a:pt x="22" y="61"/>
                    <a:pt x="40" y="61"/>
                  </a:cubicBezTo>
                  <a:cubicBezTo>
                    <a:pt x="43" y="61"/>
                    <a:pt x="46" y="62"/>
                    <a:pt x="49" y="62"/>
                  </a:cubicBezTo>
                  <a:cubicBezTo>
                    <a:pt x="44" y="84"/>
                    <a:pt x="37" y="96"/>
                    <a:pt x="36" y="96"/>
                  </a:cubicBezTo>
                  <a:cubicBezTo>
                    <a:pt x="42" y="99"/>
                    <a:pt x="42" y="99"/>
                    <a:pt x="42" y="99"/>
                  </a:cubicBezTo>
                  <a:cubicBezTo>
                    <a:pt x="42" y="99"/>
                    <a:pt x="50" y="87"/>
                    <a:pt x="55" y="65"/>
                  </a:cubicBezTo>
                  <a:cubicBezTo>
                    <a:pt x="66" y="70"/>
                    <a:pt x="74" y="82"/>
                    <a:pt x="74" y="95"/>
                  </a:cubicBezTo>
                  <a:moveTo>
                    <a:pt x="56" y="30"/>
                  </a:moveTo>
                  <a:cubicBezTo>
                    <a:pt x="30" y="30"/>
                    <a:pt x="30" y="30"/>
                    <a:pt x="30" y="30"/>
                  </a:cubicBezTo>
                  <a:cubicBezTo>
                    <a:pt x="30" y="26"/>
                    <a:pt x="30" y="26"/>
                    <a:pt x="30" y="26"/>
                  </a:cubicBezTo>
                  <a:cubicBezTo>
                    <a:pt x="30" y="22"/>
                    <a:pt x="33" y="19"/>
                    <a:pt x="36" y="19"/>
                  </a:cubicBezTo>
                  <a:cubicBezTo>
                    <a:pt x="62" y="19"/>
                    <a:pt x="62" y="19"/>
                    <a:pt x="62" y="19"/>
                  </a:cubicBezTo>
                  <a:cubicBezTo>
                    <a:pt x="59" y="23"/>
                    <a:pt x="57" y="27"/>
                    <a:pt x="56" y="30"/>
                  </a:cubicBezTo>
                  <a:moveTo>
                    <a:pt x="60" y="36"/>
                  </a:moveTo>
                  <a:cubicBezTo>
                    <a:pt x="60" y="35"/>
                    <a:pt x="61" y="32"/>
                    <a:pt x="63" y="29"/>
                  </a:cubicBezTo>
                  <a:cubicBezTo>
                    <a:pt x="69" y="39"/>
                    <a:pt x="85" y="61"/>
                    <a:pt x="110" y="74"/>
                  </a:cubicBezTo>
                  <a:cubicBezTo>
                    <a:pt x="105" y="75"/>
                    <a:pt x="102" y="77"/>
                    <a:pt x="99" y="80"/>
                  </a:cubicBezTo>
                  <a:cubicBezTo>
                    <a:pt x="84" y="66"/>
                    <a:pt x="67" y="46"/>
                    <a:pt x="60" y="36"/>
                  </a:cubicBezTo>
                  <a:moveTo>
                    <a:pt x="130" y="92"/>
                  </a:moveTo>
                  <a:cubicBezTo>
                    <a:pt x="124" y="92"/>
                    <a:pt x="124" y="92"/>
                    <a:pt x="124" y="92"/>
                  </a:cubicBezTo>
                  <a:cubicBezTo>
                    <a:pt x="124" y="91"/>
                    <a:pt x="125" y="90"/>
                    <a:pt x="125" y="88"/>
                  </a:cubicBezTo>
                  <a:cubicBezTo>
                    <a:pt x="125" y="85"/>
                    <a:pt x="124" y="82"/>
                    <a:pt x="122" y="80"/>
                  </a:cubicBezTo>
                  <a:cubicBezTo>
                    <a:pt x="125" y="81"/>
                    <a:pt x="128" y="82"/>
                    <a:pt x="131" y="83"/>
                  </a:cubicBezTo>
                  <a:cubicBezTo>
                    <a:pt x="130" y="86"/>
                    <a:pt x="130" y="89"/>
                    <a:pt x="130" y="92"/>
                  </a:cubicBezTo>
                  <a:moveTo>
                    <a:pt x="170" y="129"/>
                  </a:moveTo>
                  <a:cubicBezTo>
                    <a:pt x="152" y="129"/>
                    <a:pt x="137" y="116"/>
                    <a:pt x="136" y="98"/>
                  </a:cubicBezTo>
                  <a:cubicBezTo>
                    <a:pt x="176" y="98"/>
                    <a:pt x="176" y="98"/>
                    <a:pt x="176" y="98"/>
                  </a:cubicBezTo>
                  <a:cubicBezTo>
                    <a:pt x="176" y="94"/>
                    <a:pt x="176" y="94"/>
                    <a:pt x="176" y="94"/>
                  </a:cubicBezTo>
                  <a:cubicBezTo>
                    <a:pt x="176" y="94"/>
                    <a:pt x="176" y="94"/>
                    <a:pt x="176" y="94"/>
                  </a:cubicBezTo>
                  <a:cubicBezTo>
                    <a:pt x="176" y="62"/>
                    <a:pt x="176" y="62"/>
                    <a:pt x="176" y="62"/>
                  </a:cubicBezTo>
                  <a:cubicBezTo>
                    <a:pt x="192" y="65"/>
                    <a:pt x="204" y="79"/>
                    <a:pt x="204" y="95"/>
                  </a:cubicBezTo>
                  <a:cubicBezTo>
                    <a:pt x="204" y="114"/>
                    <a:pt x="188" y="129"/>
                    <a:pt x="170" y="129"/>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801"/>
            </a:p>
          </p:txBody>
        </p:sp>
        <p:sp>
          <p:nvSpPr>
            <p:cNvPr id="50" name="Freeform 128">
              <a:extLst>
                <a:ext uri="{FF2B5EF4-FFF2-40B4-BE49-F238E27FC236}">
                  <a16:creationId xmlns:a16="http://schemas.microsoft.com/office/drawing/2014/main" id="{FE5499C2-7E48-4259-8B4D-69C4487B3586}"/>
                </a:ext>
              </a:extLst>
            </p:cNvPr>
            <p:cNvSpPr>
              <a:spLocks/>
            </p:cNvSpPr>
            <p:nvPr/>
          </p:nvSpPr>
          <p:spPr bwMode="auto">
            <a:xfrm>
              <a:off x="8472488" y="3243263"/>
              <a:ext cx="230188" cy="193675"/>
            </a:xfrm>
            <a:custGeom>
              <a:avLst/>
              <a:gdLst>
                <a:gd name="T0" fmla="*/ 74 w 107"/>
                <a:gd name="T1" fmla="*/ 0 h 90"/>
                <a:gd name="T2" fmla="*/ 54 w 107"/>
                <a:gd name="T3" fmla="*/ 12 h 90"/>
                <a:gd name="T4" fmla="*/ 33 w 107"/>
                <a:gd name="T5" fmla="*/ 0 h 90"/>
                <a:gd name="T6" fmla="*/ 8 w 107"/>
                <a:gd name="T7" fmla="*/ 42 h 90"/>
                <a:gd name="T8" fmla="*/ 54 w 107"/>
                <a:gd name="T9" fmla="*/ 90 h 90"/>
                <a:gd name="T10" fmla="*/ 99 w 107"/>
                <a:gd name="T11" fmla="*/ 42 h 90"/>
                <a:gd name="T12" fmla="*/ 74 w 107"/>
                <a:gd name="T13" fmla="*/ 0 h 90"/>
              </a:gdLst>
              <a:ahLst/>
              <a:cxnLst>
                <a:cxn ang="0">
                  <a:pos x="T0" y="T1"/>
                </a:cxn>
                <a:cxn ang="0">
                  <a:pos x="T2" y="T3"/>
                </a:cxn>
                <a:cxn ang="0">
                  <a:pos x="T4" y="T5"/>
                </a:cxn>
                <a:cxn ang="0">
                  <a:pos x="T6" y="T7"/>
                </a:cxn>
                <a:cxn ang="0">
                  <a:pos x="T8" y="T9"/>
                </a:cxn>
                <a:cxn ang="0">
                  <a:pos x="T10" y="T11"/>
                </a:cxn>
                <a:cxn ang="0">
                  <a:pos x="T12" y="T13"/>
                </a:cxn>
              </a:cxnLst>
              <a:rect l="0" t="0" r="r" b="b"/>
              <a:pathLst>
                <a:path w="107" h="90">
                  <a:moveTo>
                    <a:pt x="74" y="0"/>
                  </a:moveTo>
                  <a:cubicBezTo>
                    <a:pt x="65" y="0"/>
                    <a:pt x="57" y="4"/>
                    <a:pt x="54" y="12"/>
                  </a:cubicBezTo>
                  <a:cubicBezTo>
                    <a:pt x="50" y="4"/>
                    <a:pt x="42" y="0"/>
                    <a:pt x="33" y="0"/>
                  </a:cubicBezTo>
                  <a:cubicBezTo>
                    <a:pt x="18" y="0"/>
                    <a:pt x="0" y="11"/>
                    <a:pt x="8" y="42"/>
                  </a:cubicBezTo>
                  <a:cubicBezTo>
                    <a:pt x="18" y="72"/>
                    <a:pt x="54" y="90"/>
                    <a:pt x="54" y="90"/>
                  </a:cubicBezTo>
                  <a:cubicBezTo>
                    <a:pt x="54" y="90"/>
                    <a:pt x="89" y="72"/>
                    <a:pt x="99" y="42"/>
                  </a:cubicBezTo>
                  <a:cubicBezTo>
                    <a:pt x="107" y="11"/>
                    <a:pt x="88" y="0"/>
                    <a:pt x="74" y="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801"/>
            </a:p>
          </p:txBody>
        </p:sp>
      </p:grpSp>
      <p:sp>
        <p:nvSpPr>
          <p:cNvPr id="75" name="Rectangle 74">
            <a:extLst>
              <a:ext uri="{FF2B5EF4-FFF2-40B4-BE49-F238E27FC236}">
                <a16:creationId xmlns:a16="http://schemas.microsoft.com/office/drawing/2014/main" id="{A00C09F4-7F31-486C-A214-8DE1BB6808E6}"/>
              </a:ext>
            </a:extLst>
          </p:cNvPr>
          <p:cNvSpPr/>
          <p:nvPr/>
        </p:nvSpPr>
        <p:spPr>
          <a:xfrm>
            <a:off x="6222984" y="2036783"/>
            <a:ext cx="5437066" cy="954356"/>
          </a:xfrm>
          <a:prstGeom prst="rect">
            <a:avLst/>
          </a:prstGeom>
        </p:spPr>
        <p:txBody>
          <a:bodyPr wrap="square">
            <a:spAutoFit/>
          </a:bodyPr>
          <a:lstStyle/>
          <a:p>
            <a:pPr marL="457337" indent="-457337" algn="just">
              <a:buFont typeface="Wingdings" panose="05000000000000000000" pitchFamily="2" charset="2"/>
              <a:buChar char="ü"/>
            </a:pP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Lựa</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chọn</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ngôi</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phù</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SG" sz="360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6" name="Rectangle 75">
            <a:extLst>
              <a:ext uri="{FF2B5EF4-FFF2-40B4-BE49-F238E27FC236}">
                <a16:creationId xmlns:a16="http://schemas.microsoft.com/office/drawing/2014/main" id="{03FA254F-6E5E-4830-9B65-1E4B5DFC40F0}"/>
              </a:ext>
            </a:extLst>
          </p:cNvPr>
          <p:cNvSpPr/>
          <p:nvPr/>
        </p:nvSpPr>
        <p:spPr>
          <a:xfrm>
            <a:off x="6199507" y="3200341"/>
            <a:ext cx="5437066" cy="954356"/>
          </a:xfrm>
          <a:prstGeom prst="rect">
            <a:avLst/>
          </a:prstGeom>
        </p:spPr>
        <p:txBody>
          <a:bodyPr wrap="square">
            <a:spAutoFit/>
          </a:bodyPr>
          <a:lstStyle/>
          <a:p>
            <a:pPr marL="457337" indent="-457337" algn="just">
              <a:buFont typeface="Wingdings" panose="05000000000000000000" pitchFamily="2" charset="2"/>
              <a:buChar char="ü"/>
            </a:pP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Nghệ</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thuật</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xây</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dựng</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là</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miêu</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tả</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lí</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SG" sz="360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7" name="Rectangle 76">
            <a:extLst>
              <a:ext uri="{FF2B5EF4-FFF2-40B4-BE49-F238E27FC236}">
                <a16:creationId xmlns:a16="http://schemas.microsoft.com/office/drawing/2014/main" id="{47AAFD3A-5C2C-4BF0-95B4-A542BCEDA53C}"/>
              </a:ext>
            </a:extLst>
          </p:cNvPr>
          <p:cNvSpPr/>
          <p:nvPr/>
        </p:nvSpPr>
        <p:spPr>
          <a:xfrm>
            <a:off x="6222984" y="4343638"/>
            <a:ext cx="5437066" cy="954356"/>
          </a:xfrm>
          <a:prstGeom prst="rect">
            <a:avLst/>
          </a:prstGeom>
        </p:spPr>
        <p:txBody>
          <a:bodyPr wrap="square">
            <a:spAutoFit/>
          </a:bodyPr>
          <a:lstStyle/>
          <a:p>
            <a:pPr marL="457337" indent="-457337" algn="just">
              <a:buFont typeface="Wingdings" panose="05000000000000000000" pitchFamily="2" charset="2"/>
              <a:buChar char="ü"/>
            </a:pP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Ngôn</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ngữ</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giản</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dị</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vừa</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mang </a:t>
            </a: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khẩu</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ngữ</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vừa</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đậm</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trữ</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SG" sz="360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8" name="Rectangle 77">
            <a:extLst>
              <a:ext uri="{FF2B5EF4-FFF2-40B4-BE49-F238E27FC236}">
                <a16:creationId xmlns:a16="http://schemas.microsoft.com/office/drawing/2014/main" id="{A10CDE77-27AC-4B69-A440-0EA29782EE56}"/>
              </a:ext>
            </a:extLst>
          </p:cNvPr>
          <p:cNvSpPr/>
          <p:nvPr/>
        </p:nvSpPr>
        <p:spPr>
          <a:xfrm>
            <a:off x="6199507" y="5523439"/>
            <a:ext cx="5437066" cy="954356"/>
          </a:xfrm>
          <a:prstGeom prst="rect">
            <a:avLst/>
          </a:prstGeom>
        </p:spPr>
        <p:txBody>
          <a:bodyPr wrap="square">
            <a:spAutoFit/>
          </a:bodyPr>
          <a:lstStyle/>
          <a:p>
            <a:pPr marL="457337" indent="-457337" algn="just">
              <a:buFont typeface="Wingdings" panose="05000000000000000000" pitchFamily="2" charset="2"/>
              <a:buChar char="ü"/>
            </a:pP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ngắn</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nhịp</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điệu</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dồn</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dập</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gợi</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khí</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SG" sz="3601"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79322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randombar(horizontal)">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75"/>
                                        </p:tgtEl>
                                        <p:attrNameLst>
                                          <p:attrName>style.visibility</p:attrName>
                                        </p:attrNameLst>
                                      </p:cBhvr>
                                      <p:to>
                                        <p:strVal val="visible"/>
                                      </p:to>
                                    </p:set>
                                    <p:animEffect transition="in" filter="randombar(horizontal)">
                                      <p:cBhvr>
                                        <p:cTn id="20" dur="500"/>
                                        <p:tgtEl>
                                          <p:spTgt spid="7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randombar(horizontal)">
                                      <p:cBhvr>
                                        <p:cTn id="25" dur="500"/>
                                        <p:tgtEl>
                                          <p:spTgt spid="76"/>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77"/>
                                        </p:tgtEl>
                                        <p:attrNameLst>
                                          <p:attrName>style.visibility</p:attrName>
                                        </p:attrNameLst>
                                      </p:cBhvr>
                                      <p:to>
                                        <p:strVal val="visible"/>
                                      </p:to>
                                    </p:set>
                                    <p:animEffect transition="in" filter="randombar(horizontal)">
                                      <p:cBhvr>
                                        <p:cTn id="30" dur="500"/>
                                        <p:tgtEl>
                                          <p:spTgt spid="77"/>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78"/>
                                        </p:tgtEl>
                                        <p:attrNameLst>
                                          <p:attrName>style.visibility</p:attrName>
                                        </p:attrNameLst>
                                      </p:cBhvr>
                                      <p:to>
                                        <p:strVal val="visible"/>
                                      </p:to>
                                    </p:set>
                                    <p:animEffect transition="in" filter="randombar(horizontal)">
                                      <p:cBhvr>
                                        <p:cTn id="35"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75" grpId="0"/>
      <p:bldP spid="76" grpId="0"/>
      <p:bldP spid="77" grpId="0"/>
      <p:bldP spid="7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A00C09F4-7F31-486C-A214-8DE1BB6808E6}"/>
              </a:ext>
            </a:extLst>
          </p:cNvPr>
          <p:cNvSpPr/>
          <p:nvPr/>
        </p:nvSpPr>
        <p:spPr>
          <a:xfrm>
            <a:off x="5968505" y="952126"/>
            <a:ext cx="5636131" cy="2678353"/>
          </a:xfrm>
          <a:prstGeom prst="rect">
            <a:avLst/>
          </a:prstGeom>
        </p:spPr>
        <p:txBody>
          <a:bodyPr wrap="square">
            <a:spAutoFit/>
          </a:bodyPr>
          <a:lstStyle/>
          <a:p>
            <a:pPr marL="457337" indent="-457337" algn="just">
              <a:buFont typeface="Wingdings" panose="05000000000000000000" pitchFamily="2" charset="2"/>
              <a:buChar char="ü"/>
            </a:pP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hồn</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sáng</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mơ</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mộng</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thần</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dũng</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đấu</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đầy</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khổ</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hi </a:t>
            </a: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nhưng</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rất</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hồn</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lạc</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cô</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gái</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thanh</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niên</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xung</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phong</a:t>
            </a:r>
            <a:endParaRPr lang="en-SG" sz="360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8" name="Rectangle 77">
            <a:extLst>
              <a:ext uri="{FF2B5EF4-FFF2-40B4-BE49-F238E27FC236}">
                <a16:creationId xmlns:a16="http://schemas.microsoft.com/office/drawing/2014/main" id="{A10CDE77-27AC-4B69-A440-0EA29782EE56}"/>
              </a:ext>
            </a:extLst>
          </p:cNvPr>
          <p:cNvSpPr/>
          <p:nvPr/>
        </p:nvSpPr>
        <p:spPr>
          <a:xfrm>
            <a:off x="5968505" y="4482680"/>
            <a:ext cx="5767764" cy="1385356"/>
          </a:xfrm>
          <a:prstGeom prst="rect">
            <a:avLst/>
          </a:prstGeom>
        </p:spPr>
        <p:txBody>
          <a:bodyPr wrap="square">
            <a:spAutoFit/>
          </a:bodyPr>
          <a:lstStyle/>
          <a:p>
            <a:pPr marL="457337" indent="-457337" algn="just">
              <a:buFont typeface="Wingdings" panose="05000000000000000000" pitchFamily="2" charset="2"/>
              <a:buChar char="ü"/>
            </a:pP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đẹp</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tiêu</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Việt</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Nam </a:t>
            </a: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kì</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kháng</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chống</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1"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Mĩ</a:t>
            </a:r>
            <a:r>
              <a:rPr lang="en-SG" sz="2801"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SG" sz="3601" dirty="0">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84" name="组合 46">
            <a:extLst>
              <a:ext uri="{FF2B5EF4-FFF2-40B4-BE49-F238E27FC236}">
                <a16:creationId xmlns:a16="http://schemas.microsoft.com/office/drawing/2014/main" id="{22FD1F62-1451-44A2-B798-24BA67CF7612}"/>
              </a:ext>
            </a:extLst>
          </p:cNvPr>
          <p:cNvGrpSpPr/>
          <p:nvPr/>
        </p:nvGrpSpPr>
        <p:grpSpPr>
          <a:xfrm>
            <a:off x="455731" y="936581"/>
            <a:ext cx="4954290" cy="4984838"/>
            <a:chOff x="1754273" y="1832279"/>
            <a:chExt cx="3985151" cy="3996498"/>
          </a:xfrm>
        </p:grpSpPr>
        <p:sp>
          <p:nvSpPr>
            <p:cNvPr id="86" name="Freeform 10">
              <a:extLst>
                <a:ext uri="{FF2B5EF4-FFF2-40B4-BE49-F238E27FC236}">
                  <a16:creationId xmlns:a16="http://schemas.microsoft.com/office/drawing/2014/main" id="{DB3BB51E-8D34-4A28-8671-33558ABA401C}"/>
                </a:ext>
              </a:extLst>
            </p:cNvPr>
            <p:cNvSpPr>
              <a:spLocks/>
            </p:cNvSpPr>
            <p:nvPr/>
          </p:nvSpPr>
          <p:spPr bwMode="auto">
            <a:xfrm>
              <a:off x="3741059" y="1835593"/>
              <a:ext cx="1988439" cy="2196749"/>
            </a:xfrm>
            <a:custGeom>
              <a:avLst/>
              <a:gdLst>
                <a:gd name="T0" fmla="*/ 1606 w 3207"/>
                <a:gd name="T1" fmla="*/ 3189 h 3541"/>
                <a:gd name="T2" fmla="*/ 2390 w 3207"/>
                <a:gd name="T3" fmla="*/ 3541 h 3541"/>
                <a:gd name="T4" fmla="*/ 3206 w 3207"/>
                <a:gd name="T5" fmla="*/ 2917 h 3541"/>
                <a:gd name="T6" fmla="*/ 3207 w 3207"/>
                <a:gd name="T7" fmla="*/ 2918 h 3541"/>
                <a:gd name="T8" fmla="*/ 6 w 3207"/>
                <a:gd name="T9" fmla="*/ 5 h 3541"/>
                <a:gd name="T10" fmla="*/ 3 w 3207"/>
                <a:gd name="T11" fmla="*/ 0 h 3541"/>
                <a:gd name="T12" fmla="*/ 6 w 3207"/>
                <a:gd name="T13" fmla="*/ 5 h 3541"/>
                <a:gd name="T14" fmla="*/ 598 w 3207"/>
                <a:gd name="T15" fmla="*/ 805 h 3541"/>
                <a:gd name="T16" fmla="*/ 230 w 3207"/>
                <a:gd name="T17" fmla="*/ 1621 h 3541"/>
                <a:gd name="T18" fmla="*/ 231 w 3207"/>
                <a:gd name="T19" fmla="*/ 1625 h 3541"/>
                <a:gd name="T20" fmla="*/ 1606 w 3207"/>
                <a:gd name="T21" fmla="*/ 3189 h 3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07" h="3541">
                  <a:moveTo>
                    <a:pt x="1606" y="3189"/>
                  </a:moveTo>
                  <a:lnTo>
                    <a:pt x="2390" y="3541"/>
                  </a:lnTo>
                  <a:lnTo>
                    <a:pt x="3206" y="2917"/>
                  </a:lnTo>
                  <a:lnTo>
                    <a:pt x="3207" y="2918"/>
                  </a:lnTo>
                  <a:cubicBezTo>
                    <a:pt x="3055" y="1282"/>
                    <a:pt x="1679" y="0"/>
                    <a:pt x="6" y="5"/>
                  </a:cubicBezTo>
                  <a:lnTo>
                    <a:pt x="3" y="0"/>
                  </a:lnTo>
                  <a:cubicBezTo>
                    <a:pt x="2" y="0"/>
                    <a:pt x="0" y="0"/>
                    <a:pt x="6" y="5"/>
                  </a:cubicBezTo>
                  <a:lnTo>
                    <a:pt x="598" y="805"/>
                  </a:lnTo>
                  <a:lnTo>
                    <a:pt x="230" y="1621"/>
                  </a:lnTo>
                  <a:lnTo>
                    <a:pt x="231" y="1625"/>
                  </a:lnTo>
                  <a:cubicBezTo>
                    <a:pt x="1000" y="1734"/>
                    <a:pt x="1594" y="2388"/>
                    <a:pt x="1606" y="3189"/>
                  </a:cubicBezTo>
                  <a:close/>
                </a:path>
              </a:pathLst>
            </a:custGeom>
            <a:blipFill>
              <a:blip r:embed="rId2"/>
              <a:stretch>
                <a:fillRect/>
              </a:stretch>
            </a:blipFill>
            <a:ln w="15875">
              <a:gradFill>
                <a:gsLst>
                  <a:gs pos="0">
                    <a:srgbClr val="F3F3F3"/>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98" tIns="34299" rIns="68598" bIns="34299"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001"/>
            </a:p>
          </p:txBody>
        </p:sp>
        <p:sp>
          <p:nvSpPr>
            <p:cNvPr id="87" name="Freeform 7">
              <a:extLst>
                <a:ext uri="{FF2B5EF4-FFF2-40B4-BE49-F238E27FC236}">
                  <a16:creationId xmlns:a16="http://schemas.microsoft.com/office/drawing/2014/main" id="{630A3B73-1D66-41BA-8C7B-1CDB4E4641D0}"/>
                </a:ext>
              </a:extLst>
            </p:cNvPr>
            <p:cNvSpPr>
              <a:spLocks/>
            </p:cNvSpPr>
            <p:nvPr/>
          </p:nvSpPr>
          <p:spPr bwMode="auto">
            <a:xfrm>
              <a:off x="1762533" y="1832279"/>
              <a:ext cx="2196878" cy="1989978"/>
            </a:xfrm>
            <a:custGeom>
              <a:avLst/>
              <a:gdLst>
                <a:gd name="T0" fmla="*/ 1625 w 3541"/>
                <a:gd name="T1" fmla="*/ 2978 h 3207"/>
                <a:gd name="T2" fmla="*/ 3189 w 3541"/>
                <a:gd name="T3" fmla="*/ 1591 h 3207"/>
                <a:gd name="T4" fmla="*/ 3541 w 3541"/>
                <a:gd name="T5" fmla="*/ 823 h 3207"/>
                <a:gd name="T6" fmla="*/ 2917 w 3541"/>
                <a:gd name="T7" fmla="*/ 7 h 3207"/>
                <a:gd name="T8" fmla="*/ 2916 w 3541"/>
                <a:gd name="T9" fmla="*/ 0 h 3207"/>
                <a:gd name="T10" fmla="*/ 5 w 3541"/>
                <a:gd name="T11" fmla="*/ 3207 h 3207"/>
                <a:gd name="T12" fmla="*/ 0 w 3541"/>
                <a:gd name="T13" fmla="*/ 3205 h 3207"/>
                <a:gd name="T14" fmla="*/ 5 w 3541"/>
                <a:gd name="T15" fmla="*/ 3207 h 3207"/>
                <a:gd name="T16" fmla="*/ 805 w 3541"/>
                <a:gd name="T17" fmla="*/ 2599 h 3207"/>
                <a:gd name="T18" fmla="*/ 1621 w 3541"/>
                <a:gd name="T19" fmla="*/ 2983 h 3207"/>
                <a:gd name="T20" fmla="*/ 1625 w 3541"/>
                <a:gd name="T21" fmla="*/ 2978 h 3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41" h="3207">
                  <a:moveTo>
                    <a:pt x="1625" y="2978"/>
                  </a:moveTo>
                  <a:cubicBezTo>
                    <a:pt x="1734" y="2207"/>
                    <a:pt x="2388" y="1612"/>
                    <a:pt x="3189" y="1591"/>
                  </a:cubicBezTo>
                  <a:lnTo>
                    <a:pt x="3541" y="823"/>
                  </a:lnTo>
                  <a:lnTo>
                    <a:pt x="2917" y="7"/>
                  </a:lnTo>
                  <a:lnTo>
                    <a:pt x="2916" y="0"/>
                  </a:lnTo>
                  <a:cubicBezTo>
                    <a:pt x="1281" y="152"/>
                    <a:pt x="0" y="1529"/>
                    <a:pt x="5" y="3207"/>
                  </a:cubicBezTo>
                  <a:lnTo>
                    <a:pt x="0" y="3205"/>
                  </a:lnTo>
                  <a:cubicBezTo>
                    <a:pt x="0" y="3206"/>
                    <a:pt x="0" y="3207"/>
                    <a:pt x="5" y="3207"/>
                  </a:cubicBezTo>
                  <a:lnTo>
                    <a:pt x="805" y="2599"/>
                  </a:lnTo>
                  <a:lnTo>
                    <a:pt x="1621" y="2983"/>
                  </a:lnTo>
                  <a:lnTo>
                    <a:pt x="1625" y="2978"/>
                  </a:lnTo>
                  <a:close/>
                </a:path>
              </a:pathLst>
            </a:custGeom>
            <a:blipFill>
              <a:blip r:embed="rId3"/>
              <a:stretch>
                <a:fillRect/>
              </a:stretch>
            </a:blipFill>
            <a:ln w="15875">
              <a:gradFill>
                <a:gsLst>
                  <a:gs pos="0">
                    <a:srgbClr val="F3F3F3"/>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98" tIns="34299" rIns="68598" bIns="34299"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001"/>
            </a:p>
          </p:txBody>
        </p:sp>
        <p:sp>
          <p:nvSpPr>
            <p:cNvPr id="88" name="Freeform 8">
              <a:extLst>
                <a:ext uri="{FF2B5EF4-FFF2-40B4-BE49-F238E27FC236}">
                  <a16:creationId xmlns:a16="http://schemas.microsoft.com/office/drawing/2014/main" id="{2C07C8C9-0C0A-4C96-8AE7-6EA7B5C2CC13}"/>
                </a:ext>
              </a:extLst>
            </p:cNvPr>
            <p:cNvSpPr>
              <a:spLocks/>
            </p:cNvSpPr>
            <p:nvPr/>
          </p:nvSpPr>
          <p:spPr bwMode="auto">
            <a:xfrm>
              <a:off x="1754273" y="3635336"/>
              <a:ext cx="1990094" cy="2193441"/>
            </a:xfrm>
            <a:custGeom>
              <a:avLst/>
              <a:gdLst>
                <a:gd name="T0" fmla="*/ 2976 w 3207"/>
                <a:gd name="T1" fmla="*/ 1912 h 3537"/>
                <a:gd name="T2" fmla="*/ 1591 w 3207"/>
                <a:gd name="T3" fmla="*/ 352 h 3537"/>
                <a:gd name="T4" fmla="*/ 823 w 3207"/>
                <a:gd name="T5" fmla="*/ 0 h 3537"/>
                <a:gd name="T6" fmla="*/ 7 w 3207"/>
                <a:gd name="T7" fmla="*/ 624 h 3537"/>
                <a:gd name="T8" fmla="*/ 0 w 3207"/>
                <a:gd name="T9" fmla="*/ 619 h 3537"/>
                <a:gd name="T10" fmla="*/ 3207 w 3207"/>
                <a:gd name="T11" fmla="*/ 3536 h 3537"/>
                <a:gd name="T12" fmla="*/ 3204 w 3207"/>
                <a:gd name="T13" fmla="*/ 3537 h 3537"/>
                <a:gd name="T14" fmla="*/ 3207 w 3207"/>
                <a:gd name="T15" fmla="*/ 3536 h 3537"/>
                <a:gd name="T16" fmla="*/ 2599 w 3207"/>
                <a:gd name="T17" fmla="*/ 2736 h 3537"/>
                <a:gd name="T18" fmla="*/ 2983 w 3207"/>
                <a:gd name="T19" fmla="*/ 1904 h 3537"/>
                <a:gd name="T20" fmla="*/ 2976 w 3207"/>
                <a:gd name="T21" fmla="*/ 1912 h 3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07" h="3537">
                  <a:moveTo>
                    <a:pt x="2976" y="1912"/>
                  </a:moveTo>
                  <a:cubicBezTo>
                    <a:pt x="2207" y="1803"/>
                    <a:pt x="1613" y="1150"/>
                    <a:pt x="1591" y="352"/>
                  </a:cubicBezTo>
                  <a:lnTo>
                    <a:pt x="823" y="0"/>
                  </a:lnTo>
                  <a:lnTo>
                    <a:pt x="7" y="624"/>
                  </a:lnTo>
                  <a:lnTo>
                    <a:pt x="0" y="619"/>
                  </a:lnTo>
                  <a:cubicBezTo>
                    <a:pt x="152" y="2256"/>
                    <a:pt x="1528" y="3537"/>
                    <a:pt x="3207" y="3536"/>
                  </a:cubicBezTo>
                  <a:lnTo>
                    <a:pt x="3204" y="3537"/>
                  </a:lnTo>
                  <a:cubicBezTo>
                    <a:pt x="3205" y="3537"/>
                    <a:pt x="3206" y="3537"/>
                    <a:pt x="3207" y="3536"/>
                  </a:cubicBezTo>
                  <a:lnTo>
                    <a:pt x="2599" y="2736"/>
                  </a:lnTo>
                  <a:lnTo>
                    <a:pt x="2983" y="1904"/>
                  </a:lnTo>
                  <a:lnTo>
                    <a:pt x="2976" y="1912"/>
                  </a:lnTo>
                  <a:close/>
                </a:path>
              </a:pathLst>
            </a:custGeom>
            <a:blipFill>
              <a:blip r:embed="rId4"/>
              <a:stretch>
                <a:fillRect/>
              </a:stretch>
            </a:blipFill>
            <a:ln>
              <a:noFill/>
            </a:ln>
          </p:spPr>
          <p:txBody>
            <a:bodyPr vert="horz" wrap="square" lIns="91464" tIns="45732" rIns="91464" bIns="45732"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2401">
                <a:solidFill>
                  <a:schemeClr val="bg1"/>
                </a:solidFill>
                <a:latin typeface="微软雅黑"/>
                <a:ea typeface="微软雅黑"/>
              </a:endParaRPr>
            </a:p>
          </p:txBody>
        </p:sp>
        <p:sp>
          <p:nvSpPr>
            <p:cNvPr id="89" name="Freeform 12">
              <a:extLst>
                <a:ext uri="{FF2B5EF4-FFF2-40B4-BE49-F238E27FC236}">
                  <a16:creationId xmlns:a16="http://schemas.microsoft.com/office/drawing/2014/main" id="{BE5F5C83-D0EC-472C-BF43-2E0115BE0A7B}"/>
                </a:ext>
              </a:extLst>
            </p:cNvPr>
            <p:cNvSpPr>
              <a:spLocks/>
            </p:cNvSpPr>
            <p:nvPr/>
          </p:nvSpPr>
          <p:spPr bwMode="auto">
            <a:xfrm>
              <a:off x="3545855" y="3830531"/>
              <a:ext cx="2193569" cy="1989978"/>
            </a:xfrm>
            <a:custGeom>
              <a:avLst/>
              <a:gdLst>
                <a:gd name="T0" fmla="*/ 1910 w 3536"/>
                <a:gd name="T1" fmla="*/ 230 h 3207"/>
                <a:gd name="T2" fmla="*/ 352 w 3536"/>
                <a:gd name="T3" fmla="*/ 1604 h 3207"/>
                <a:gd name="T4" fmla="*/ 0 w 3536"/>
                <a:gd name="T5" fmla="*/ 2388 h 3207"/>
                <a:gd name="T6" fmla="*/ 624 w 3536"/>
                <a:gd name="T7" fmla="*/ 3204 h 3207"/>
                <a:gd name="T8" fmla="*/ 618 w 3536"/>
                <a:gd name="T9" fmla="*/ 3207 h 3207"/>
                <a:gd name="T10" fmla="*/ 3536 w 3536"/>
                <a:gd name="T11" fmla="*/ 4 h 3207"/>
                <a:gd name="T12" fmla="*/ 3534 w 3536"/>
                <a:gd name="T13" fmla="*/ 2 h 3207"/>
                <a:gd name="T14" fmla="*/ 3536 w 3536"/>
                <a:gd name="T15" fmla="*/ 4 h 3207"/>
                <a:gd name="T16" fmla="*/ 2736 w 3536"/>
                <a:gd name="T17" fmla="*/ 596 h 3207"/>
                <a:gd name="T18" fmla="*/ 1904 w 3536"/>
                <a:gd name="T19" fmla="*/ 228 h 3207"/>
                <a:gd name="T20" fmla="*/ 1910 w 3536"/>
                <a:gd name="T21" fmla="*/ 230 h 3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36" h="3207">
                  <a:moveTo>
                    <a:pt x="1910" y="230"/>
                  </a:moveTo>
                  <a:cubicBezTo>
                    <a:pt x="1801" y="1000"/>
                    <a:pt x="1147" y="1595"/>
                    <a:pt x="352" y="1604"/>
                  </a:cubicBezTo>
                  <a:lnTo>
                    <a:pt x="0" y="2388"/>
                  </a:lnTo>
                  <a:lnTo>
                    <a:pt x="624" y="3204"/>
                  </a:lnTo>
                  <a:lnTo>
                    <a:pt x="618" y="3207"/>
                  </a:lnTo>
                  <a:cubicBezTo>
                    <a:pt x="2254" y="3055"/>
                    <a:pt x="3534" y="1678"/>
                    <a:pt x="3536" y="4"/>
                  </a:cubicBezTo>
                  <a:lnTo>
                    <a:pt x="3534" y="2"/>
                  </a:lnTo>
                  <a:cubicBezTo>
                    <a:pt x="3534" y="1"/>
                    <a:pt x="3534" y="0"/>
                    <a:pt x="3536" y="4"/>
                  </a:cubicBezTo>
                  <a:lnTo>
                    <a:pt x="2736" y="596"/>
                  </a:lnTo>
                  <a:lnTo>
                    <a:pt x="1904" y="228"/>
                  </a:lnTo>
                  <a:lnTo>
                    <a:pt x="1910" y="230"/>
                  </a:lnTo>
                  <a:close/>
                </a:path>
              </a:pathLst>
            </a:custGeom>
            <a:blipFill>
              <a:blip r:embed="rId5"/>
              <a:stretch>
                <a:fillRect/>
              </a:stretch>
            </a:blipFill>
            <a:ln w="15875">
              <a:gradFill>
                <a:gsLst>
                  <a:gs pos="0">
                    <a:srgbClr val="F3F3F3"/>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98" tIns="34299" rIns="68598" bIns="34299"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001"/>
            </a:p>
          </p:txBody>
        </p:sp>
      </p:grpSp>
      <p:sp>
        <p:nvSpPr>
          <p:cNvPr id="90" name="Rectangle 89">
            <a:extLst>
              <a:ext uri="{FF2B5EF4-FFF2-40B4-BE49-F238E27FC236}">
                <a16:creationId xmlns:a16="http://schemas.microsoft.com/office/drawing/2014/main" id="{A7C64175-F7CE-4BA3-B175-0921C0F09CE7}"/>
              </a:ext>
            </a:extLst>
          </p:cNvPr>
          <p:cNvSpPr/>
          <p:nvPr/>
        </p:nvSpPr>
        <p:spPr>
          <a:xfrm>
            <a:off x="1441661" y="2371867"/>
            <a:ext cx="2825063" cy="2124211"/>
          </a:xfrm>
          <a:prstGeom prst="rect">
            <a:avLst/>
          </a:prstGeom>
        </p:spPr>
        <p:txBody>
          <a:bodyPr wrap="square">
            <a:spAutoFit/>
          </a:bodyPr>
          <a:lstStyle/>
          <a:p>
            <a:pPr algn="ctr"/>
            <a:r>
              <a:rPr lang="en-BZ" sz="6602" b="1" dirty="0">
                <a:solidFill>
                  <a:srgbClr val="FF0000"/>
                </a:solidFill>
                <a:latin typeface="#9Slide05 Braxton Regular" panose="03060000000000000000" pitchFamily="66" charset="0"/>
              </a:rPr>
              <a:t> </a:t>
            </a:r>
            <a:r>
              <a:rPr lang="en-US" sz="6602" b="1" dirty="0" err="1">
                <a:solidFill>
                  <a:srgbClr val="FF0000"/>
                </a:solidFill>
                <a:latin typeface="#9Slide05 Braxton Regular" panose="03060000000000000000" pitchFamily="66" charset="0"/>
              </a:rPr>
              <a:t>Nội</a:t>
            </a:r>
            <a:r>
              <a:rPr lang="en-US" sz="6602" b="1" dirty="0">
                <a:solidFill>
                  <a:srgbClr val="FF0000"/>
                </a:solidFill>
                <a:latin typeface="#9Slide05 Braxton Regular" panose="03060000000000000000" pitchFamily="66" charset="0"/>
              </a:rPr>
              <a:t> dung</a:t>
            </a:r>
            <a:endParaRPr lang="en-BZ" sz="6602" b="1" dirty="0">
              <a:solidFill>
                <a:srgbClr val="FF0000"/>
              </a:solidFill>
              <a:latin typeface="#9Slide05 Braxton Regular" panose="03060000000000000000" pitchFamily="66" charset="0"/>
            </a:endParaRPr>
          </a:p>
        </p:txBody>
      </p:sp>
    </p:spTree>
    <p:extLst>
      <p:ext uri="{BB962C8B-B14F-4D97-AF65-F5344CB8AC3E}">
        <p14:creationId xmlns:p14="http://schemas.microsoft.com/office/powerpoint/2010/main" val="36770074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2000"/>
                                        <p:tgtEl>
                                          <p:spTgt spid="90"/>
                                        </p:tgtEl>
                                      </p:cBhvr>
                                    </p:animEffect>
                                    <p:anim calcmode="lin" valueType="num">
                                      <p:cBhvr>
                                        <p:cTn id="8" dur="2000" fill="hold"/>
                                        <p:tgtEl>
                                          <p:spTgt spid="90"/>
                                        </p:tgtEl>
                                        <p:attrNameLst>
                                          <p:attrName>ppt_w</p:attrName>
                                        </p:attrNameLst>
                                      </p:cBhvr>
                                      <p:tavLst>
                                        <p:tav tm="0" fmla="#ppt_w*sin(2.5*pi*$)">
                                          <p:val>
                                            <p:fltVal val="0"/>
                                          </p:val>
                                        </p:tav>
                                        <p:tav tm="100000">
                                          <p:val>
                                            <p:fltVal val="1"/>
                                          </p:val>
                                        </p:tav>
                                      </p:tavLst>
                                    </p:anim>
                                    <p:anim calcmode="lin" valueType="num">
                                      <p:cBhvr>
                                        <p:cTn id="9" dur="2000" fill="hold"/>
                                        <p:tgtEl>
                                          <p:spTgt spid="90"/>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2000"/>
                                        <p:tgtEl>
                                          <p:spTgt spid="84"/>
                                        </p:tgtEl>
                                      </p:cBhvr>
                                    </p:animEffect>
                                    <p:anim calcmode="lin" valueType="num">
                                      <p:cBhvr>
                                        <p:cTn id="13" dur="2000" fill="hold"/>
                                        <p:tgtEl>
                                          <p:spTgt spid="84"/>
                                        </p:tgtEl>
                                        <p:attrNameLst>
                                          <p:attrName>ppt_w</p:attrName>
                                        </p:attrNameLst>
                                      </p:cBhvr>
                                      <p:tavLst>
                                        <p:tav tm="0" fmla="#ppt_w*sin(2.5*pi*$)">
                                          <p:val>
                                            <p:fltVal val="0"/>
                                          </p:val>
                                        </p:tav>
                                        <p:tav tm="100000">
                                          <p:val>
                                            <p:fltVal val="1"/>
                                          </p:val>
                                        </p:tav>
                                      </p:tavLst>
                                    </p:anim>
                                    <p:anim calcmode="lin" valueType="num">
                                      <p:cBhvr>
                                        <p:cTn id="14" dur="2000" fill="hold"/>
                                        <p:tgtEl>
                                          <p:spTgt spid="84"/>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75"/>
                                        </p:tgtEl>
                                        <p:attrNameLst>
                                          <p:attrName>style.visibility</p:attrName>
                                        </p:attrNameLst>
                                      </p:cBhvr>
                                      <p:to>
                                        <p:strVal val="visible"/>
                                      </p:to>
                                    </p:set>
                                    <p:animEffect transition="in" filter="randombar(horizontal)">
                                      <p:cBhvr>
                                        <p:cTn id="19" dur="500"/>
                                        <p:tgtEl>
                                          <p:spTgt spid="7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78"/>
                                        </p:tgtEl>
                                        <p:attrNameLst>
                                          <p:attrName>style.visibility</p:attrName>
                                        </p:attrNameLst>
                                      </p:cBhvr>
                                      <p:to>
                                        <p:strVal val="visible"/>
                                      </p:to>
                                    </p:set>
                                    <p:animEffect transition="in" filter="randombar(horizontal)">
                                      <p:cBhvr>
                                        <p:cTn id="24"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8" grpId="0"/>
      <p:bldP spid="90"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t="-6000" b="-6000"/>
          </a:stretch>
        </a:blipFill>
        <a:effectLst/>
      </p:bgPr>
    </p:bg>
    <p:spTree>
      <p:nvGrpSpPr>
        <p:cNvPr id="1" name=""/>
        <p:cNvGrpSpPr/>
        <p:nvPr/>
      </p:nvGrpSpPr>
      <p:grpSpPr>
        <a:xfrm>
          <a:off x="0" y="0"/>
          <a:ext cx="0" cy="0"/>
          <a:chOff x="0" y="0"/>
          <a:chExt cx="0" cy="0"/>
        </a:xfrm>
      </p:grpSpPr>
      <p:sp>
        <p:nvSpPr>
          <p:cNvPr id="6" name="Rounded Rectangle 5"/>
          <p:cNvSpPr/>
          <p:nvPr/>
        </p:nvSpPr>
        <p:spPr>
          <a:xfrm>
            <a:off x="3276600" y="152402"/>
            <a:ext cx="8458200" cy="1523999"/>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ctr"/>
            <a:r>
              <a:rPr lang="en-BZ" sz="4001" b="1" i="1" dirty="0" err="1">
                <a:solidFill>
                  <a:prstClr val="white"/>
                </a:solidFill>
                <a:latin typeface="Calibri" panose="020F0502020204030204" pitchFamily="34" charset="0"/>
              </a:rPr>
              <a:t>Truyện</a:t>
            </a:r>
            <a:r>
              <a:rPr lang="en-BZ" sz="4001" b="1" i="1" dirty="0">
                <a:solidFill>
                  <a:prstClr val="white"/>
                </a:solidFill>
                <a:latin typeface="Calibri" panose="020F0502020204030204" pitchFamily="34" charset="0"/>
              </a:rPr>
              <a:t> </a:t>
            </a:r>
            <a:r>
              <a:rPr lang="en-BZ" sz="4001" b="1" dirty="0" err="1">
                <a:solidFill>
                  <a:srgbClr val="FFFF00"/>
                </a:solidFill>
                <a:latin typeface="Calibri" panose="020F0502020204030204" pitchFamily="34" charset="0"/>
              </a:rPr>
              <a:t>Những</a:t>
            </a:r>
            <a:r>
              <a:rPr lang="en-BZ" sz="4001" b="1" dirty="0">
                <a:solidFill>
                  <a:srgbClr val="FFFF00"/>
                </a:solidFill>
                <a:latin typeface="Calibri" panose="020F0502020204030204" pitchFamily="34" charset="0"/>
              </a:rPr>
              <a:t> </a:t>
            </a:r>
            <a:r>
              <a:rPr lang="en-BZ" sz="4001" b="1" dirty="0" err="1">
                <a:solidFill>
                  <a:srgbClr val="FFFF00"/>
                </a:solidFill>
                <a:latin typeface="Calibri" panose="020F0502020204030204" pitchFamily="34" charset="0"/>
              </a:rPr>
              <a:t>ngôi</a:t>
            </a:r>
            <a:r>
              <a:rPr lang="en-BZ" sz="4001" b="1" dirty="0">
                <a:solidFill>
                  <a:srgbClr val="FFFF00"/>
                </a:solidFill>
                <a:latin typeface="Calibri" panose="020F0502020204030204" pitchFamily="34" charset="0"/>
              </a:rPr>
              <a:t> </a:t>
            </a:r>
            <a:r>
              <a:rPr lang="en-BZ" sz="4001" b="1" dirty="0" err="1">
                <a:solidFill>
                  <a:srgbClr val="FFFF00"/>
                </a:solidFill>
                <a:latin typeface="Calibri" panose="020F0502020204030204" pitchFamily="34" charset="0"/>
              </a:rPr>
              <a:t>sao</a:t>
            </a:r>
            <a:r>
              <a:rPr lang="en-BZ" sz="4001" b="1" dirty="0">
                <a:solidFill>
                  <a:srgbClr val="FFFF00"/>
                </a:solidFill>
                <a:latin typeface="Calibri" panose="020F0502020204030204" pitchFamily="34" charset="0"/>
              </a:rPr>
              <a:t> </a:t>
            </a:r>
            <a:r>
              <a:rPr lang="en-BZ" sz="4001" b="1" dirty="0" err="1">
                <a:solidFill>
                  <a:srgbClr val="FFFF00"/>
                </a:solidFill>
                <a:latin typeface="Calibri" panose="020F0502020204030204" pitchFamily="34" charset="0"/>
              </a:rPr>
              <a:t>xa</a:t>
            </a:r>
            <a:r>
              <a:rPr lang="en-BZ" sz="4001" b="1" dirty="0">
                <a:solidFill>
                  <a:srgbClr val="FFFF00"/>
                </a:solidFill>
                <a:latin typeface="Calibri" panose="020F0502020204030204" pitchFamily="34" charset="0"/>
              </a:rPr>
              <a:t> </a:t>
            </a:r>
            <a:r>
              <a:rPr lang="en-BZ" sz="4001" b="1" dirty="0" err="1">
                <a:solidFill>
                  <a:srgbClr val="FFFF00"/>
                </a:solidFill>
                <a:latin typeface="Calibri" panose="020F0502020204030204" pitchFamily="34" charset="0"/>
              </a:rPr>
              <a:t>xôi</a:t>
            </a:r>
            <a:r>
              <a:rPr lang="en-BZ" sz="4001" b="1" dirty="0">
                <a:solidFill>
                  <a:srgbClr val="FFFF00"/>
                </a:solidFill>
                <a:latin typeface="Calibri" panose="020F0502020204030204" pitchFamily="34" charset="0"/>
              </a:rPr>
              <a:t> </a:t>
            </a:r>
            <a:r>
              <a:rPr lang="en-BZ" sz="4001" b="1" i="1" dirty="0" err="1">
                <a:solidFill>
                  <a:prstClr val="white"/>
                </a:solidFill>
                <a:latin typeface="Calibri" panose="020F0502020204030204" pitchFamily="34" charset="0"/>
              </a:rPr>
              <a:t>được</a:t>
            </a:r>
            <a:r>
              <a:rPr lang="en-BZ" sz="4001" b="1" i="1" dirty="0">
                <a:solidFill>
                  <a:prstClr val="white"/>
                </a:solidFill>
                <a:latin typeface="Calibri" panose="020F0502020204030204" pitchFamily="34" charset="0"/>
              </a:rPr>
              <a:t> </a:t>
            </a:r>
            <a:r>
              <a:rPr lang="en-BZ" sz="4001" b="1" i="1" dirty="0" err="1">
                <a:solidFill>
                  <a:prstClr val="white"/>
                </a:solidFill>
                <a:latin typeface="Calibri" panose="020F0502020204030204" pitchFamily="34" charset="0"/>
              </a:rPr>
              <a:t>viết</a:t>
            </a:r>
            <a:r>
              <a:rPr lang="en-BZ" sz="4001" b="1" i="1" dirty="0">
                <a:solidFill>
                  <a:prstClr val="white"/>
                </a:solidFill>
                <a:latin typeface="Calibri" panose="020F0502020204030204" pitchFamily="34" charset="0"/>
              </a:rPr>
              <a:t> </a:t>
            </a:r>
            <a:r>
              <a:rPr lang="en-BZ" sz="4001" b="1" i="1" dirty="0" err="1">
                <a:solidFill>
                  <a:prstClr val="white"/>
                </a:solidFill>
                <a:latin typeface="Calibri" panose="020F0502020204030204" pitchFamily="34" charset="0"/>
              </a:rPr>
              <a:t>vào</a:t>
            </a:r>
            <a:r>
              <a:rPr lang="en-BZ" sz="4001" b="1" i="1" dirty="0">
                <a:solidFill>
                  <a:prstClr val="white"/>
                </a:solidFill>
                <a:latin typeface="Calibri" panose="020F0502020204030204" pitchFamily="34" charset="0"/>
              </a:rPr>
              <a:t> </a:t>
            </a:r>
            <a:r>
              <a:rPr lang="en-BZ" sz="4001" b="1" i="1" dirty="0" err="1">
                <a:solidFill>
                  <a:prstClr val="white"/>
                </a:solidFill>
                <a:latin typeface="Calibri" panose="020F0502020204030204" pitchFamily="34" charset="0"/>
              </a:rPr>
              <a:t>năm</a:t>
            </a:r>
            <a:r>
              <a:rPr lang="en-BZ" sz="4001" b="1" i="1" dirty="0">
                <a:solidFill>
                  <a:prstClr val="white"/>
                </a:solidFill>
                <a:latin typeface="Calibri" panose="020F0502020204030204" pitchFamily="34" charset="0"/>
              </a:rPr>
              <a:t> </a:t>
            </a:r>
            <a:r>
              <a:rPr lang="en-BZ" sz="4001" b="1" i="1" dirty="0" err="1">
                <a:solidFill>
                  <a:prstClr val="white"/>
                </a:solidFill>
                <a:latin typeface="Calibri" panose="020F0502020204030204" pitchFamily="34" charset="0"/>
              </a:rPr>
              <a:t>nào</a:t>
            </a:r>
            <a:r>
              <a:rPr lang="en-BZ" sz="4001" b="1" i="1" dirty="0">
                <a:solidFill>
                  <a:prstClr val="white"/>
                </a:solidFill>
                <a:latin typeface="Calibri" panose="020F0502020204030204" pitchFamily="34" charset="0"/>
              </a:rPr>
              <a:t>?</a:t>
            </a:r>
            <a:endParaRPr lang="en-US" sz="4001" b="1" dirty="0">
              <a:solidFill>
                <a:prstClr val="white"/>
              </a:solidFill>
              <a:latin typeface="Calibri" panose="020F0502020204030204" pitchFamily="34" charset="0"/>
              <a:cs typeface="Times New Roman" panose="02020603050405020304" pitchFamily="18" charset="0"/>
            </a:endParaRPr>
          </a:p>
        </p:txBody>
      </p:sp>
      <p:grpSp>
        <p:nvGrpSpPr>
          <p:cNvPr id="5" name="Group 142"/>
          <p:cNvGrpSpPr>
            <a:grpSpLocks/>
          </p:cNvGrpSpPr>
          <p:nvPr/>
        </p:nvGrpSpPr>
        <p:grpSpPr bwMode="auto">
          <a:xfrm>
            <a:off x="-762000" y="-457200"/>
            <a:ext cx="3048000" cy="3124200"/>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fontAlgn="base">
                  <a:spcBef>
                    <a:spcPct val="0"/>
                  </a:spcBef>
                  <a:spcAft>
                    <a:spcPct val="0"/>
                  </a:spcAft>
                  <a:defRPr/>
                </a:pPr>
                <a:endParaRPr lang="en-US" i="1" kern="0">
                  <a:solidFill>
                    <a:srgbClr val="FFFFFF"/>
                  </a:solidFill>
                  <a:latin typeface="Arial" panose="020B0604020202020204" pitchFamily="34" charset="0"/>
                </a:endParaRPr>
              </a:p>
            </p:txBody>
          </p:sp>
        </p:grpSp>
        <p:pic>
          <p:nvPicPr>
            <p:cNvPr id="10" name="Picture 147" descr="Picture2"/>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3985" y="2006120"/>
            <a:ext cx="762001" cy="7694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2756" y="317256"/>
            <a:ext cx="548386" cy="548386"/>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2201" y="279454"/>
            <a:ext cx="787347" cy="787347"/>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8585" y="1066800"/>
            <a:ext cx="548386" cy="548386"/>
          </a:xfrm>
          <a:prstGeom prst="rect">
            <a:avLst/>
          </a:prstGeom>
        </p:spPr>
      </p:pic>
      <p:sp>
        <p:nvSpPr>
          <p:cNvPr id="19" name="TextBox 18"/>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00</a:t>
            </a:r>
            <a:endParaRPr lang="vi-VN" sz="4800" b="1" kern="0">
              <a:solidFill>
                <a:sysClr val="windowText" lastClr="000000"/>
              </a:solidFill>
              <a:latin typeface="Arial" panose="020B0604020202020204" pitchFamily="34" charset="0"/>
            </a:endParaRPr>
          </a:p>
        </p:txBody>
      </p:sp>
      <p:sp>
        <p:nvSpPr>
          <p:cNvPr id="20" name="TextBox 19"/>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01</a:t>
            </a:r>
            <a:endParaRPr lang="vi-VN" sz="4800" b="1" kern="0">
              <a:solidFill>
                <a:sysClr val="windowText" lastClr="000000"/>
              </a:solidFill>
              <a:latin typeface="Arial" panose="020B0604020202020204" pitchFamily="34" charset="0"/>
            </a:endParaRPr>
          </a:p>
        </p:txBody>
      </p:sp>
      <p:sp>
        <p:nvSpPr>
          <p:cNvPr id="21" name="TextBox 20"/>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02</a:t>
            </a:r>
            <a:endParaRPr lang="vi-VN" sz="4800" b="1" kern="0">
              <a:solidFill>
                <a:sysClr val="windowText" lastClr="000000"/>
              </a:solidFill>
              <a:latin typeface="Arial" panose="020B0604020202020204" pitchFamily="34" charset="0"/>
            </a:endParaRPr>
          </a:p>
        </p:txBody>
      </p:sp>
      <p:sp>
        <p:nvSpPr>
          <p:cNvPr id="22" name="TextBox 21"/>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03</a:t>
            </a:r>
            <a:endParaRPr lang="vi-VN" sz="4800" b="1" kern="0">
              <a:solidFill>
                <a:sysClr val="windowText" lastClr="000000"/>
              </a:solidFill>
              <a:latin typeface="Arial" panose="020B0604020202020204" pitchFamily="34" charset="0"/>
            </a:endParaRPr>
          </a:p>
        </p:txBody>
      </p:sp>
      <p:sp>
        <p:nvSpPr>
          <p:cNvPr id="23" name="TextBox 22"/>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04</a:t>
            </a:r>
            <a:endParaRPr lang="vi-VN" sz="4800" b="1" kern="0">
              <a:solidFill>
                <a:sysClr val="windowText" lastClr="000000"/>
              </a:solidFill>
              <a:latin typeface="Arial" panose="020B0604020202020204" pitchFamily="34" charset="0"/>
            </a:endParaRPr>
          </a:p>
        </p:txBody>
      </p:sp>
      <p:sp>
        <p:nvSpPr>
          <p:cNvPr id="24" name="TextBox 23"/>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05</a:t>
            </a:r>
            <a:endParaRPr lang="vi-VN" sz="4800" b="1" kern="0">
              <a:solidFill>
                <a:sysClr val="windowText" lastClr="000000"/>
              </a:solidFill>
              <a:latin typeface="Arial" panose="020B0604020202020204" pitchFamily="34" charset="0"/>
            </a:endParaRPr>
          </a:p>
        </p:txBody>
      </p:sp>
      <p:sp>
        <p:nvSpPr>
          <p:cNvPr id="25" name="TextBox 24"/>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06</a:t>
            </a:r>
            <a:endParaRPr lang="vi-VN" sz="4800" b="1" kern="0">
              <a:solidFill>
                <a:sysClr val="windowText" lastClr="000000"/>
              </a:solidFill>
              <a:latin typeface="Arial" panose="020B0604020202020204" pitchFamily="34" charset="0"/>
            </a:endParaRPr>
          </a:p>
        </p:txBody>
      </p:sp>
      <p:sp>
        <p:nvSpPr>
          <p:cNvPr id="26" name="TextBox 25"/>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07</a:t>
            </a:r>
            <a:endParaRPr lang="vi-VN" sz="4800" b="1" kern="0">
              <a:solidFill>
                <a:sysClr val="windowText" lastClr="000000"/>
              </a:solidFill>
              <a:latin typeface="Arial" panose="020B0604020202020204" pitchFamily="34" charset="0"/>
            </a:endParaRPr>
          </a:p>
        </p:txBody>
      </p:sp>
      <p:sp>
        <p:nvSpPr>
          <p:cNvPr id="27" name="TextBox 26"/>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08</a:t>
            </a:r>
            <a:endParaRPr lang="vi-VN" sz="4800" b="1" kern="0">
              <a:solidFill>
                <a:sysClr val="windowText" lastClr="000000"/>
              </a:solidFill>
              <a:latin typeface="Arial" panose="020B0604020202020204" pitchFamily="34" charset="0"/>
            </a:endParaRPr>
          </a:p>
        </p:txBody>
      </p:sp>
      <p:sp>
        <p:nvSpPr>
          <p:cNvPr id="28" name="TextBox 27"/>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09</a:t>
            </a:r>
            <a:endParaRPr lang="vi-VN" sz="4800" b="1" kern="0">
              <a:solidFill>
                <a:sysClr val="windowText" lastClr="000000"/>
              </a:solidFill>
              <a:latin typeface="Arial" panose="020B0604020202020204" pitchFamily="34" charset="0"/>
            </a:endParaRPr>
          </a:p>
        </p:txBody>
      </p:sp>
      <p:sp>
        <p:nvSpPr>
          <p:cNvPr id="29" name="TextBox 28"/>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10</a:t>
            </a:r>
            <a:endParaRPr lang="vi-VN" sz="4800" b="1" kern="0">
              <a:solidFill>
                <a:sysClr val="windowText" lastClr="000000"/>
              </a:solidFill>
              <a:latin typeface="Arial" panose="020B0604020202020204" pitchFamily="34" charset="0"/>
            </a:endParaRPr>
          </a:p>
        </p:txBody>
      </p:sp>
      <p:sp>
        <p:nvSpPr>
          <p:cNvPr id="30" name="TextBox 29"/>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11</a:t>
            </a:r>
            <a:endParaRPr lang="vi-VN" sz="4800" b="1" kern="0">
              <a:solidFill>
                <a:sysClr val="windowText" lastClr="000000"/>
              </a:solidFill>
              <a:latin typeface="Arial" panose="020B0604020202020204" pitchFamily="34" charset="0"/>
            </a:endParaRPr>
          </a:p>
        </p:txBody>
      </p:sp>
      <p:sp>
        <p:nvSpPr>
          <p:cNvPr id="31" name="TextBox 30"/>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12</a:t>
            </a:r>
            <a:endParaRPr lang="vi-VN" sz="4800" b="1" kern="0">
              <a:solidFill>
                <a:sysClr val="windowText" lastClr="000000"/>
              </a:solidFill>
              <a:latin typeface="Arial" panose="020B0604020202020204" pitchFamily="34" charset="0"/>
            </a:endParaRPr>
          </a:p>
        </p:txBody>
      </p:sp>
      <p:sp>
        <p:nvSpPr>
          <p:cNvPr id="32" name="TextBox 31"/>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13</a:t>
            </a:r>
            <a:endParaRPr lang="vi-VN" sz="4800" b="1" kern="0">
              <a:solidFill>
                <a:sysClr val="windowText" lastClr="000000"/>
              </a:solidFill>
              <a:latin typeface="Arial" panose="020B0604020202020204" pitchFamily="34" charset="0"/>
            </a:endParaRPr>
          </a:p>
        </p:txBody>
      </p:sp>
      <p:sp>
        <p:nvSpPr>
          <p:cNvPr id="33" name="TextBox 32"/>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14</a:t>
            </a:r>
            <a:endParaRPr lang="vi-VN" sz="4800" b="1" kern="0">
              <a:solidFill>
                <a:sysClr val="windowText" lastClr="000000"/>
              </a:solidFill>
              <a:latin typeface="Arial" panose="020B0604020202020204" pitchFamily="34" charset="0"/>
            </a:endParaRPr>
          </a:p>
        </p:txBody>
      </p:sp>
      <p:sp>
        <p:nvSpPr>
          <p:cNvPr id="34" name="TextBox 33"/>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15</a:t>
            </a:r>
            <a:endParaRPr lang="vi-VN" sz="4800" b="1" kern="0">
              <a:solidFill>
                <a:sysClr val="windowText" lastClr="000000"/>
              </a:solidFill>
              <a:latin typeface="Arial" panose="020B0604020202020204" pitchFamily="34" charset="0"/>
            </a:endParaRPr>
          </a:p>
        </p:txBody>
      </p:sp>
      <p:sp>
        <p:nvSpPr>
          <p:cNvPr id="35" name="Donut 34"/>
          <p:cNvSpPr/>
          <p:nvPr/>
        </p:nvSpPr>
        <p:spPr>
          <a:xfrm>
            <a:off x="2063540" y="1371601"/>
            <a:ext cx="1289261" cy="1295400"/>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a:defRPr/>
            </a:pPr>
            <a:endParaRPr lang="vi-VN" sz="4000" kern="0">
              <a:solidFill>
                <a:sysClr val="windowText" lastClr="000000"/>
              </a:solidFill>
              <a:latin typeface="Arial" panose="020B0604020202020204" pitchFamily="34" charset="0"/>
            </a:endParaRPr>
          </a:p>
        </p:txBody>
      </p:sp>
      <p:sp>
        <p:nvSpPr>
          <p:cNvPr id="2" name="Isosceles Triangle 1"/>
          <p:cNvSpPr/>
          <p:nvPr/>
        </p:nvSpPr>
        <p:spPr>
          <a:xfrm rot="5400000">
            <a:off x="256384" y="2931281"/>
            <a:ext cx="907398" cy="751809"/>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6" name="Isosceles Triangle 35"/>
          <p:cNvSpPr/>
          <p:nvPr/>
        </p:nvSpPr>
        <p:spPr>
          <a:xfrm rot="5400000">
            <a:off x="256384" y="3910536"/>
            <a:ext cx="907398" cy="751809"/>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7" name="Isosceles Triangle 36"/>
          <p:cNvSpPr/>
          <p:nvPr/>
        </p:nvSpPr>
        <p:spPr>
          <a:xfrm rot="5400000">
            <a:off x="256384" y="5952197"/>
            <a:ext cx="907398" cy="751809"/>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8" name="Isosceles Triangle 37"/>
          <p:cNvSpPr/>
          <p:nvPr/>
        </p:nvSpPr>
        <p:spPr>
          <a:xfrm rot="5400000">
            <a:off x="256384" y="4929270"/>
            <a:ext cx="907398" cy="751809"/>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 name="Rounded Rectangle 3"/>
          <p:cNvSpPr/>
          <p:nvPr/>
        </p:nvSpPr>
        <p:spPr>
          <a:xfrm>
            <a:off x="1085989" y="2799347"/>
            <a:ext cx="10801212" cy="953414"/>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402" b="1" dirty="0">
                <a:solidFill>
                  <a:prstClr val="white"/>
                </a:solidFill>
                <a:latin typeface="Calibri"/>
                <a:cs typeface="Times New Roman" panose="02020603050405020304" pitchFamily="18" charset="0"/>
              </a:rPr>
              <a:t>1971</a:t>
            </a:r>
          </a:p>
        </p:txBody>
      </p:sp>
      <p:sp>
        <p:nvSpPr>
          <p:cNvPr id="39" name="Rounded Rectangle 38"/>
          <p:cNvSpPr/>
          <p:nvPr/>
        </p:nvSpPr>
        <p:spPr>
          <a:xfrm>
            <a:off x="1099843" y="3810000"/>
            <a:ext cx="10801212" cy="953414"/>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2" b="1" dirty="0">
                <a:solidFill>
                  <a:prstClr val="white"/>
                </a:solidFill>
                <a:latin typeface="Calibri"/>
                <a:ea typeface="Calibri" panose="020F0502020204030204" pitchFamily="34" charset="0"/>
              </a:rPr>
              <a:t>1972</a:t>
            </a:r>
            <a:endParaRPr lang="en-US" sz="5402" b="1" dirty="0">
              <a:solidFill>
                <a:prstClr val="white"/>
              </a:solidFill>
              <a:latin typeface="Calibri"/>
              <a:cs typeface="Times New Roman" panose="02020603050405020304" pitchFamily="18" charset="0"/>
            </a:endParaRPr>
          </a:p>
        </p:txBody>
      </p:sp>
      <p:sp>
        <p:nvSpPr>
          <p:cNvPr id="40" name="Rounded Rectangle 39"/>
          <p:cNvSpPr/>
          <p:nvPr/>
        </p:nvSpPr>
        <p:spPr>
          <a:xfrm>
            <a:off x="1099843" y="4828466"/>
            <a:ext cx="10801212" cy="953414"/>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2" b="1" dirty="0">
                <a:solidFill>
                  <a:prstClr val="white"/>
                </a:solidFill>
                <a:latin typeface="Calibri"/>
              </a:rPr>
              <a:t>1976</a:t>
            </a:r>
            <a:endParaRPr lang="en-US" sz="5402"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099843" y="5832670"/>
            <a:ext cx="10801212" cy="953414"/>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2" b="1" dirty="0">
                <a:solidFill>
                  <a:prstClr val="white"/>
                </a:solidFill>
                <a:latin typeface="Calibri"/>
              </a:rPr>
              <a:t>1977</a:t>
            </a:r>
            <a:endParaRPr lang="en-US" sz="5402" b="1" dirty="0">
              <a:solidFill>
                <a:prstClr val="white"/>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304801" y="2991217"/>
            <a:ext cx="427822" cy="646331"/>
          </a:xfrm>
          <a:prstGeom prst="rect">
            <a:avLst/>
          </a:prstGeom>
          <a:noFill/>
        </p:spPr>
        <p:txBody>
          <a:bodyPr wrap="square" rtlCol="0">
            <a:spAutoFit/>
          </a:bodyPr>
          <a:lstStyle/>
          <a:p>
            <a:pPr algn="ctr"/>
            <a:r>
              <a:rPr lang="en-US" sz="3600" b="1">
                <a:solidFill>
                  <a:prstClr val="white"/>
                </a:solidFill>
                <a:effectLst>
                  <a:outerShdw blurRad="38100" dist="38100" dir="2700000" algn="tl">
                    <a:srgbClr val="000000">
                      <a:alpha val="43137"/>
                    </a:srgbClr>
                  </a:outerShdw>
                </a:effectLst>
                <a:latin typeface="Calibri"/>
              </a:rPr>
              <a:t>A</a:t>
            </a:r>
          </a:p>
        </p:txBody>
      </p:sp>
      <p:sp>
        <p:nvSpPr>
          <p:cNvPr id="43" name="TextBox 42"/>
          <p:cNvSpPr txBox="1"/>
          <p:nvPr/>
        </p:nvSpPr>
        <p:spPr>
          <a:xfrm>
            <a:off x="288882" y="3963274"/>
            <a:ext cx="427822" cy="646331"/>
          </a:xfrm>
          <a:prstGeom prst="rect">
            <a:avLst/>
          </a:prstGeom>
          <a:noFill/>
        </p:spPr>
        <p:txBody>
          <a:bodyPr wrap="square" rtlCol="0">
            <a:spAutoFit/>
          </a:bodyPr>
          <a:lstStyle/>
          <a:p>
            <a:pPr algn="ctr"/>
            <a:r>
              <a:rPr lang="en-US" sz="3600" b="1">
                <a:solidFill>
                  <a:prstClr val="white"/>
                </a:solidFill>
                <a:effectLst>
                  <a:outerShdw blurRad="38100" dist="38100" dir="2700000" algn="tl">
                    <a:srgbClr val="000000">
                      <a:alpha val="43137"/>
                    </a:srgbClr>
                  </a:outerShdw>
                </a:effectLst>
                <a:latin typeface="Calibri"/>
              </a:rPr>
              <a:t>B</a:t>
            </a:r>
          </a:p>
        </p:txBody>
      </p:sp>
      <p:sp>
        <p:nvSpPr>
          <p:cNvPr id="44" name="TextBox 43"/>
          <p:cNvSpPr txBox="1"/>
          <p:nvPr/>
        </p:nvSpPr>
        <p:spPr>
          <a:xfrm>
            <a:off x="271074" y="4982008"/>
            <a:ext cx="427822" cy="646331"/>
          </a:xfrm>
          <a:prstGeom prst="rect">
            <a:avLst/>
          </a:prstGeom>
          <a:noFill/>
        </p:spPr>
        <p:txBody>
          <a:bodyPr wrap="square" rtlCol="0">
            <a:spAutoFit/>
          </a:bodyPr>
          <a:lstStyle/>
          <a:p>
            <a:pPr algn="ctr"/>
            <a:r>
              <a:rPr lang="en-US" sz="3600" b="1">
                <a:solidFill>
                  <a:prstClr val="white"/>
                </a:solidFill>
                <a:effectLst>
                  <a:outerShdw blurRad="38100" dist="38100" dir="2700000" algn="tl">
                    <a:srgbClr val="000000">
                      <a:alpha val="43137"/>
                    </a:srgbClr>
                  </a:outerShdw>
                </a:effectLst>
                <a:latin typeface="Calibri"/>
              </a:rPr>
              <a:t>C</a:t>
            </a:r>
          </a:p>
        </p:txBody>
      </p:sp>
      <p:sp>
        <p:nvSpPr>
          <p:cNvPr id="45" name="TextBox 44"/>
          <p:cNvSpPr txBox="1"/>
          <p:nvPr/>
        </p:nvSpPr>
        <p:spPr>
          <a:xfrm>
            <a:off x="304801" y="6004935"/>
            <a:ext cx="427822" cy="646331"/>
          </a:xfrm>
          <a:prstGeom prst="rect">
            <a:avLst/>
          </a:prstGeom>
          <a:noFill/>
        </p:spPr>
        <p:txBody>
          <a:bodyPr wrap="square" rtlCol="0">
            <a:spAutoFit/>
          </a:bodyPr>
          <a:lstStyle/>
          <a:p>
            <a:pPr algn="ctr"/>
            <a:r>
              <a:rPr lang="en-US" sz="3600" b="1">
                <a:solidFill>
                  <a:prstClr val="white"/>
                </a:solidFill>
                <a:effectLst>
                  <a:outerShdw blurRad="38100" dist="38100" dir="2700000" algn="tl">
                    <a:srgbClr val="000000">
                      <a:alpha val="43137"/>
                    </a:srgbClr>
                  </a:outerShdw>
                </a:effectLst>
                <a:latin typeface="Calibri"/>
              </a:rPr>
              <a:t>D</a:t>
            </a:r>
          </a:p>
        </p:txBody>
      </p:sp>
      <p:pic>
        <p:nvPicPr>
          <p:cNvPr id="47" name="Picture 7" descr="num1">
            <a:hlinkClick r:id="" action="ppaction://noaction"/>
          </p:cNvPr>
          <p:cNvPicPr>
            <a:picLocks noChangeAspect="1" noChangeArrowheads="1"/>
          </p:cNvPicPr>
          <p:nvPr/>
        </p:nvPicPr>
        <p:blipFill>
          <a:blip r:embed="rId17">
            <a:duotone>
              <a:schemeClr val="bg2">
                <a:shade val="45000"/>
                <a:satMod val="135000"/>
              </a:schemeClr>
              <a:prstClr val="white"/>
            </a:duotone>
            <a:extLst>
              <a:ext uri="{BEBA8EAE-BF5A-486C-A8C5-ECC9F3942E4B}">
                <a14:imgProps xmlns:a14="http://schemas.microsoft.com/office/drawing/2010/main">
                  <a14:imgLayer r:embed="rId18">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213746">
            <a:off x="282190" y="-52076"/>
            <a:ext cx="1068672" cy="196497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342213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53" presetClass="entr" presetSubtype="16" fill="hold" nodeType="withEffect">
                                  <p:stCondLst>
                                    <p:cond delay="0"/>
                                  </p:stCondLst>
                                  <p:childTnLst>
                                    <p:set>
                                      <p:cBhvr>
                                        <p:cTn id="8" dur="1" fill="hold">
                                          <p:stCondLst>
                                            <p:cond delay="0"/>
                                          </p:stCondLst>
                                        </p:cTn>
                                        <p:tgtEl>
                                          <p:spTgt spid="47"/>
                                        </p:tgtEl>
                                        <p:attrNameLst>
                                          <p:attrName>style.visibility</p:attrName>
                                        </p:attrNameLst>
                                      </p:cBhvr>
                                      <p:to>
                                        <p:strVal val="visible"/>
                                      </p:to>
                                    </p:set>
                                    <p:anim calcmode="lin" valueType="num">
                                      <p:cBhvr>
                                        <p:cTn id="9" dur="1250" fill="hold"/>
                                        <p:tgtEl>
                                          <p:spTgt spid="47"/>
                                        </p:tgtEl>
                                        <p:attrNameLst>
                                          <p:attrName>ppt_w</p:attrName>
                                        </p:attrNameLst>
                                      </p:cBhvr>
                                      <p:tavLst>
                                        <p:tav tm="0">
                                          <p:val>
                                            <p:fltVal val="0"/>
                                          </p:val>
                                        </p:tav>
                                        <p:tav tm="100000">
                                          <p:val>
                                            <p:strVal val="#ppt_w"/>
                                          </p:val>
                                        </p:tav>
                                      </p:tavLst>
                                    </p:anim>
                                    <p:anim calcmode="lin" valueType="num">
                                      <p:cBhvr>
                                        <p:cTn id="10" dur="1250" fill="hold"/>
                                        <p:tgtEl>
                                          <p:spTgt spid="47"/>
                                        </p:tgtEl>
                                        <p:attrNameLst>
                                          <p:attrName>ppt_h</p:attrName>
                                        </p:attrNameLst>
                                      </p:cBhvr>
                                      <p:tavLst>
                                        <p:tav tm="0">
                                          <p:val>
                                            <p:fltVal val="0"/>
                                          </p:val>
                                        </p:tav>
                                        <p:tav tm="100000">
                                          <p:val>
                                            <p:strVal val="#ppt_h"/>
                                          </p:val>
                                        </p:tav>
                                      </p:tavLst>
                                    </p:anim>
                                    <p:animEffect transition="in" filter="fade">
                                      <p:cBhvr>
                                        <p:cTn id="11" dur="1250"/>
                                        <p:tgtEl>
                                          <p:spTgt spid="47"/>
                                        </p:tgtEl>
                                      </p:cBhvr>
                                    </p:animEffect>
                                  </p:childTnLst>
                                </p:cTn>
                              </p:par>
                              <p:par>
                                <p:cTn id="12" presetID="6" presetClass="entr" presetSubtype="16"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1250"/>
                                        <p:tgtEl>
                                          <p:spTgt spid="5"/>
                                        </p:tgtEl>
                                      </p:cBhvr>
                                    </p:animEffect>
                                  </p:childTnLst>
                                </p:cTn>
                              </p:par>
                              <p:par>
                                <p:cTn id="15" presetID="6"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1250"/>
                                        <p:tgtEl>
                                          <p:spTgt spid="15"/>
                                        </p:tgtEl>
                                      </p:cBhvr>
                                    </p:animEffect>
                                  </p:childTnLst>
                                </p:cTn>
                              </p:par>
                              <p:par>
                                <p:cTn id="18" presetID="16" presetClass="entr" presetSubtype="21" fill="hold" grpId="0" nodeType="withEffect">
                                  <p:stCondLst>
                                    <p:cond delay="175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350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7"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7"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7"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7"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8"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8"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8"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8"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8"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8"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8"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8"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8"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8"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8"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8"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8"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8" name="coin.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vol="100000">
                                        <p:cTn display="0" masterRel="sameClick">
                                          <p:stCondLst>
                                            <p:cond evt="begin" delay="0">
                                              <p:tn val="184"/>
                                            </p:cond>
                                          </p:stCondLst>
                                          <p:endCondLst>
                                            <p:cond evt="onStopAudio" delay="0">
                                              <p:tgtEl>
                                                <p:sldTgt/>
                                              </p:tgtEl>
                                            </p:cond>
                                          </p:endCondLst>
                                        </p:cTn>
                                        <p:tgtEl>
                                          <p:sndTgt r:embed="rId8"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9"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9"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38"/>
                                        </p:tgtEl>
                                      </p:cBhvr>
                                    </p:animEffect>
                                    <p:anim calcmode="lin" valueType="num">
                                      <p:cBhvr>
                                        <p:cTn id="202" dur="1000"/>
                                        <p:tgtEl>
                                          <p:spTgt spid="38"/>
                                        </p:tgtEl>
                                        <p:attrNameLst>
                                          <p:attrName>ppt_x</p:attrName>
                                        </p:attrNameLst>
                                      </p:cBhvr>
                                      <p:tavLst>
                                        <p:tav tm="0">
                                          <p:val>
                                            <p:strVal val="ppt_x"/>
                                          </p:val>
                                        </p:tav>
                                        <p:tav tm="100000">
                                          <p:val>
                                            <p:strVal val="ppt_x"/>
                                          </p:val>
                                        </p:tav>
                                      </p:tavLst>
                                    </p:anim>
                                    <p:anim calcmode="lin" valueType="num">
                                      <p:cBhvr>
                                        <p:cTn id="203" dur="100" decel="100000"/>
                                        <p:tgtEl>
                                          <p:spTgt spid="38"/>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38"/>
                                        </p:tgtEl>
                                        <p:attrNameLst>
                                          <p:attrName>ppt_y</p:attrName>
                                        </p:attrNameLst>
                                      </p:cBhvr>
                                      <p:tavLst>
                                        <p:tav tm="0">
                                          <p:val>
                                            <p:strVal val="ppt_y"/>
                                          </p:val>
                                        </p:tav>
                                        <p:tav tm="100000">
                                          <p:val>
                                            <p:strVal val="ppt_y+1"/>
                                          </p:val>
                                        </p:tav>
                                      </p:tavLst>
                                    </p:anim>
                                    <p:set>
                                      <p:cBhvr>
                                        <p:cTn id="205" dur="1" fill="hold">
                                          <p:stCondLst>
                                            <p:cond delay="999"/>
                                          </p:stCondLst>
                                        </p:cTn>
                                        <p:tgtEl>
                                          <p:spTgt spid="38"/>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4"/>
                                        </p:tgtEl>
                                      </p:cBhvr>
                                    </p:animEffect>
                                    <p:anim calcmode="lin" valueType="num">
                                      <p:cBhvr>
                                        <p:cTn id="208" dur="1000"/>
                                        <p:tgtEl>
                                          <p:spTgt spid="44"/>
                                        </p:tgtEl>
                                        <p:attrNameLst>
                                          <p:attrName>ppt_x</p:attrName>
                                        </p:attrNameLst>
                                      </p:cBhvr>
                                      <p:tavLst>
                                        <p:tav tm="0">
                                          <p:val>
                                            <p:strVal val="ppt_x"/>
                                          </p:val>
                                        </p:tav>
                                        <p:tav tm="100000">
                                          <p:val>
                                            <p:strVal val="ppt_x"/>
                                          </p:val>
                                        </p:tav>
                                      </p:tavLst>
                                    </p:anim>
                                    <p:anim calcmode="lin" valueType="num">
                                      <p:cBhvr>
                                        <p:cTn id="209" dur="100" decel="100000"/>
                                        <p:tgtEl>
                                          <p:spTgt spid="44"/>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4"/>
                                        </p:tgtEl>
                                        <p:attrNameLst>
                                          <p:attrName>ppt_y</p:attrName>
                                        </p:attrNameLst>
                                      </p:cBhvr>
                                      <p:tavLst>
                                        <p:tav tm="0">
                                          <p:val>
                                            <p:strVal val="ppt_y"/>
                                          </p:val>
                                        </p:tav>
                                        <p:tav tm="100000">
                                          <p:val>
                                            <p:strVal val="ppt_y+1"/>
                                          </p:val>
                                        </p:tav>
                                      </p:tavLst>
                                    </p:anim>
                                    <p:set>
                                      <p:cBhvr>
                                        <p:cTn id="211" dur="1" fill="hold">
                                          <p:stCondLst>
                                            <p:cond delay="999"/>
                                          </p:stCondLst>
                                        </p:cTn>
                                        <p:tgtEl>
                                          <p:spTgt spid="44"/>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40"/>
                                        </p:tgtEl>
                                      </p:cBhvr>
                                    </p:animEffect>
                                    <p:anim calcmode="lin" valueType="num">
                                      <p:cBhvr>
                                        <p:cTn id="214" dur="1000"/>
                                        <p:tgtEl>
                                          <p:spTgt spid="40"/>
                                        </p:tgtEl>
                                        <p:attrNameLst>
                                          <p:attrName>ppt_x</p:attrName>
                                        </p:attrNameLst>
                                      </p:cBhvr>
                                      <p:tavLst>
                                        <p:tav tm="0">
                                          <p:val>
                                            <p:strVal val="ppt_x"/>
                                          </p:val>
                                        </p:tav>
                                        <p:tav tm="100000">
                                          <p:val>
                                            <p:strVal val="ppt_x"/>
                                          </p:val>
                                        </p:tav>
                                      </p:tavLst>
                                    </p:anim>
                                    <p:anim calcmode="lin" valueType="num">
                                      <p:cBhvr>
                                        <p:cTn id="215" dur="100" decel="100000"/>
                                        <p:tgtEl>
                                          <p:spTgt spid="40"/>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40"/>
                                        </p:tgtEl>
                                        <p:attrNameLst>
                                          <p:attrName>ppt_y</p:attrName>
                                        </p:attrNameLst>
                                      </p:cBhvr>
                                      <p:tavLst>
                                        <p:tav tm="0">
                                          <p:val>
                                            <p:strVal val="ppt_y"/>
                                          </p:val>
                                        </p:tav>
                                        <p:tav tm="100000">
                                          <p:val>
                                            <p:strVal val="ppt_y+1"/>
                                          </p:val>
                                        </p:tav>
                                      </p:tavLst>
                                    </p:anim>
                                    <p:set>
                                      <p:cBhvr>
                                        <p:cTn id="217" dur="1" fill="hold">
                                          <p:stCondLst>
                                            <p:cond delay="999"/>
                                          </p:stCondLst>
                                        </p:cTn>
                                        <p:tgtEl>
                                          <p:spTgt spid="40"/>
                                        </p:tgtEl>
                                        <p:attrNameLst>
                                          <p:attrName>style.visibility</p:attrName>
                                        </p:attrNameLst>
                                      </p:cBhvr>
                                      <p:to>
                                        <p:strVal val="hidden"/>
                                      </p:to>
                                    </p:set>
                                  </p:childTnLst>
                                </p:cTn>
                              </p:par>
                              <p:par>
                                <p:cTn id="218" presetID="22" presetClass="emph" presetSubtype="0" fill="hold" grpId="1" nodeType="withEffect">
                                  <p:stCondLst>
                                    <p:cond delay="0"/>
                                  </p:stCondLst>
                                  <p:childTnLst>
                                    <p:animClr clrSpc="hsl" dir="cw">
                                      <p:cBhvr override="childStyle">
                                        <p:cTn id="219" dur="1000" fill="hold"/>
                                        <p:tgtEl>
                                          <p:spTgt spid="2"/>
                                        </p:tgtEl>
                                        <p:attrNameLst>
                                          <p:attrName>style.color</p:attrName>
                                        </p:attrNameLst>
                                      </p:cBhvr>
                                      <p:by>
                                        <p:hsl h="-7200000" s="0" l="0"/>
                                      </p:by>
                                    </p:animClr>
                                    <p:animClr clrSpc="hsl" dir="cw">
                                      <p:cBhvr>
                                        <p:cTn id="220" dur="1000" fill="hold"/>
                                        <p:tgtEl>
                                          <p:spTgt spid="2"/>
                                        </p:tgtEl>
                                        <p:attrNameLst>
                                          <p:attrName>fillcolor</p:attrName>
                                        </p:attrNameLst>
                                      </p:cBhvr>
                                      <p:by>
                                        <p:hsl h="-7200000" s="0" l="0"/>
                                      </p:by>
                                    </p:animClr>
                                    <p:animClr clrSpc="hsl" dir="cw">
                                      <p:cBhvr>
                                        <p:cTn id="221" dur="1000" fill="hold"/>
                                        <p:tgtEl>
                                          <p:spTgt spid="2"/>
                                        </p:tgtEl>
                                        <p:attrNameLst>
                                          <p:attrName>stroke.color</p:attrName>
                                        </p:attrNameLst>
                                      </p:cBhvr>
                                      <p:by>
                                        <p:hsl h="-7200000" s="0" l="0"/>
                                      </p:by>
                                    </p:animClr>
                                    <p:set>
                                      <p:cBhvr>
                                        <p:cTn id="222" dur="1000" fill="hold"/>
                                        <p:tgtEl>
                                          <p:spTgt spid="2"/>
                                        </p:tgtEl>
                                        <p:attrNameLst>
                                          <p:attrName>fill.type</p:attrName>
                                        </p:attrNameLst>
                                      </p:cBhvr>
                                      <p:to>
                                        <p:strVal val="solid"/>
                                      </p:to>
                                    </p:set>
                                  </p:childTnLst>
                                  <p:subTnLst>
                                    <p:audio>
                                      <p:cMediaNode vol="100000">
                                        <p:cTn display="0" masterRel="sameClick">
                                          <p:stCondLst>
                                            <p:cond evt="begin" delay="0">
                                              <p:tn val="218"/>
                                            </p:cond>
                                          </p:stCondLst>
                                          <p:endCondLst>
                                            <p:cond evt="onStopAudio" delay="0">
                                              <p:tgtEl>
                                                <p:sldTgt/>
                                              </p:tgtEl>
                                            </p:cond>
                                          </p:endCondLst>
                                        </p:cTn>
                                        <p:tgtEl>
                                          <p:sndTgt r:embed="rId9"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42"/>
                                        </p:tgtEl>
                                        <p:attrNameLst>
                                          <p:attrName>style.color</p:attrName>
                                        </p:attrNameLst>
                                      </p:cBhvr>
                                      <p:by>
                                        <p:hsl h="-7200000" s="0" l="0"/>
                                      </p:by>
                                    </p:animClr>
                                    <p:animClr clrSpc="hsl" dir="cw">
                                      <p:cBhvr>
                                        <p:cTn id="225" dur="1000" fill="hold"/>
                                        <p:tgtEl>
                                          <p:spTgt spid="42"/>
                                        </p:tgtEl>
                                        <p:attrNameLst>
                                          <p:attrName>fillcolor</p:attrName>
                                        </p:attrNameLst>
                                      </p:cBhvr>
                                      <p:by>
                                        <p:hsl h="-7200000" s="0" l="0"/>
                                      </p:by>
                                    </p:animClr>
                                    <p:animClr clrSpc="hsl" dir="cw">
                                      <p:cBhvr>
                                        <p:cTn id="226" dur="1000" fill="hold"/>
                                        <p:tgtEl>
                                          <p:spTgt spid="42"/>
                                        </p:tgtEl>
                                        <p:attrNameLst>
                                          <p:attrName>stroke.color</p:attrName>
                                        </p:attrNameLst>
                                      </p:cBhvr>
                                      <p:by>
                                        <p:hsl h="-7200000" s="0" l="0"/>
                                      </p:by>
                                    </p:animClr>
                                    <p:set>
                                      <p:cBhvr>
                                        <p:cTn id="227" dur="1000" fill="hold"/>
                                        <p:tgtEl>
                                          <p:spTgt spid="42"/>
                                        </p:tgtEl>
                                        <p:attrNameLst>
                                          <p:attrName>fill.type</p:attrName>
                                        </p:attrNameLst>
                                      </p:cBhvr>
                                      <p:to>
                                        <p:strVal val="solid"/>
                                      </p:to>
                                    </p:set>
                                  </p:childTnLst>
                                  <p:subTnLst>
                                    <p:audio>
                                      <p:cMediaNode vol="100000">
                                        <p:cTn display="0" masterRel="sameClick">
                                          <p:stCondLst>
                                            <p:cond evt="begin" delay="0">
                                              <p:tn val="223"/>
                                            </p:cond>
                                          </p:stCondLst>
                                          <p:endCondLst>
                                            <p:cond evt="onStopAudio" delay="0">
                                              <p:tgtEl>
                                                <p:sldTgt/>
                                              </p:tgtEl>
                                            </p:cond>
                                          </p:endCondLst>
                                        </p:cTn>
                                        <p:tgtEl>
                                          <p:sndTgt r:embed="rId9" name="cashreg.wav"/>
                                        </p:tgtEl>
                                      </p:cMediaNode>
                                    </p:audio>
                                  </p:subTnLst>
                                </p:cTn>
                              </p:par>
                              <p:par>
                                <p:cTn id="228" presetID="22" presetClass="emph" presetSubtype="0" fill="hold" grpId="1" nodeType="withEffect">
                                  <p:stCondLst>
                                    <p:cond delay="0"/>
                                  </p:stCondLst>
                                  <p:childTnLst>
                                    <p:animClr clrSpc="hsl" dir="cw">
                                      <p:cBhvr override="childStyle">
                                        <p:cTn id="229" dur="1000" fill="hold"/>
                                        <p:tgtEl>
                                          <p:spTgt spid="4"/>
                                        </p:tgtEl>
                                        <p:attrNameLst>
                                          <p:attrName>style.color</p:attrName>
                                        </p:attrNameLst>
                                      </p:cBhvr>
                                      <p:by>
                                        <p:hsl h="-7200000" s="0" l="0"/>
                                      </p:by>
                                    </p:animClr>
                                    <p:animClr clrSpc="hsl" dir="cw">
                                      <p:cBhvr>
                                        <p:cTn id="230" dur="1000" fill="hold"/>
                                        <p:tgtEl>
                                          <p:spTgt spid="4"/>
                                        </p:tgtEl>
                                        <p:attrNameLst>
                                          <p:attrName>fillcolor</p:attrName>
                                        </p:attrNameLst>
                                      </p:cBhvr>
                                      <p:by>
                                        <p:hsl h="-7200000" s="0" l="0"/>
                                      </p:by>
                                    </p:animClr>
                                    <p:animClr clrSpc="hsl" dir="cw">
                                      <p:cBhvr>
                                        <p:cTn id="231" dur="1000" fill="hold"/>
                                        <p:tgtEl>
                                          <p:spTgt spid="4"/>
                                        </p:tgtEl>
                                        <p:attrNameLst>
                                          <p:attrName>stroke.color</p:attrName>
                                        </p:attrNameLst>
                                      </p:cBhvr>
                                      <p:by>
                                        <p:hsl h="-7200000" s="0" l="0"/>
                                      </p:by>
                                    </p:animClr>
                                    <p:set>
                                      <p:cBhvr>
                                        <p:cTn id="232" dur="1000" fill="hold"/>
                                        <p:tgtEl>
                                          <p:spTgt spid="4"/>
                                        </p:tgtEl>
                                        <p:attrNameLst>
                                          <p:attrName>fill.type</p:attrName>
                                        </p:attrNameLst>
                                      </p:cBhvr>
                                      <p:to>
                                        <p:strVal val="solid"/>
                                      </p:to>
                                    </p:set>
                                  </p:childTnLst>
                                  <p:subTnLst>
                                    <p:audio>
                                      <p:cMediaNode vol="100000">
                                        <p:cTn display="0" masterRel="sameClick">
                                          <p:stCondLst>
                                            <p:cond evt="begin" delay="0">
                                              <p:tn val="228"/>
                                            </p:cond>
                                          </p:stCondLst>
                                          <p:endCondLst>
                                            <p:cond evt="onStopAudio" delay="0">
                                              <p:tgtEl>
                                                <p:sldTgt/>
                                              </p:tgtEl>
                                            </p:cond>
                                          </p:endCondLst>
                                        </p:cTn>
                                        <p:tgtEl>
                                          <p:sndTgt r:embed="rId9" name="cashreg.wav"/>
                                        </p:tgtEl>
                                      </p:cMediaNode>
                                    </p:audio>
                                  </p:subTnLst>
                                </p:cTn>
                              </p:par>
                              <p:par>
                                <p:cTn id="233" presetID="37" presetClass="exit" presetSubtype="0" fill="hold" grpId="1" nodeType="withEffect">
                                  <p:stCondLst>
                                    <p:cond delay="0"/>
                                  </p:stCondLst>
                                  <p:childTnLst>
                                    <p:animEffect transition="out" filter="fade">
                                      <p:cBhvr>
                                        <p:cTn id="234" dur="1000"/>
                                        <p:tgtEl>
                                          <p:spTgt spid="36"/>
                                        </p:tgtEl>
                                      </p:cBhvr>
                                    </p:animEffect>
                                    <p:anim calcmode="lin" valueType="num">
                                      <p:cBhvr>
                                        <p:cTn id="235" dur="1000"/>
                                        <p:tgtEl>
                                          <p:spTgt spid="36"/>
                                        </p:tgtEl>
                                        <p:attrNameLst>
                                          <p:attrName>ppt_x</p:attrName>
                                        </p:attrNameLst>
                                      </p:cBhvr>
                                      <p:tavLst>
                                        <p:tav tm="0">
                                          <p:val>
                                            <p:strVal val="ppt_x"/>
                                          </p:val>
                                        </p:tav>
                                        <p:tav tm="100000">
                                          <p:val>
                                            <p:strVal val="ppt_x"/>
                                          </p:val>
                                        </p:tav>
                                      </p:tavLst>
                                    </p:anim>
                                    <p:anim calcmode="lin" valueType="num">
                                      <p:cBhvr>
                                        <p:cTn id="236" dur="100" decel="100000"/>
                                        <p:tgtEl>
                                          <p:spTgt spid="36"/>
                                        </p:tgtEl>
                                        <p:attrNameLst>
                                          <p:attrName>ppt_y</p:attrName>
                                        </p:attrNameLst>
                                      </p:cBhvr>
                                      <p:tavLst>
                                        <p:tav tm="0">
                                          <p:val>
                                            <p:strVal val="ppt_y"/>
                                          </p:val>
                                        </p:tav>
                                        <p:tav tm="100000">
                                          <p:val>
                                            <p:strVal val="ppt_y-.03"/>
                                          </p:val>
                                        </p:tav>
                                      </p:tavLst>
                                    </p:anim>
                                    <p:anim calcmode="lin" valueType="num">
                                      <p:cBhvr>
                                        <p:cTn id="237" dur="900" accel="100000">
                                          <p:stCondLst>
                                            <p:cond delay="100"/>
                                          </p:stCondLst>
                                        </p:cTn>
                                        <p:tgtEl>
                                          <p:spTgt spid="36"/>
                                        </p:tgtEl>
                                        <p:attrNameLst>
                                          <p:attrName>ppt_y</p:attrName>
                                        </p:attrNameLst>
                                      </p:cBhvr>
                                      <p:tavLst>
                                        <p:tav tm="0">
                                          <p:val>
                                            <p:strVal val="ppt_y"/>
                                          </p:val>
                                        </p:tav>
                                        <p:tav tm="100000">
                                          <p:val>
                                            <p:strVal val="ppt_y+1"/>
                                          </p:val>
                                        </p:tav>
                                      </p:tavLst>
                                    </p:anim>
                                    <p:set>
                                      <p:cBhvr>
                                        <p:cTn id="238" dur="1" fill="hold">
                                          <p:stCondLst>
                                            <p:cond delay="999"/>
                                          </p:stCondLst>
                                        </p:cTn>
                                        <p:tgtEl>
                                          <p:spTgt spid="36"/>
                                        </p:tgtEl>
                                        <p:attrNameLst>
                                          <p:attrName>style.visibility</p:attrName>
                                        </p:attrNameLst>
                                      </p:cBhvr>
                                      <p:to>
                                        <p:strVal val="hidden"/>
                                      </p:to>
                                    </p:set>
                                  </p:childTnLst>
                                  <p:subTnLst>
                                    <p:audio>
                                      <p:cMediaNode vol="100000">
                                        <p:cTn display="0" masterRel="sameClick">
                                          <p:stCondLst>
                                            <p:cond evt="begin" delay="0">
                                              <p:tn val="233"/>
                                            </p:cond>
                                          </p:stCondLst>
                                          <p:endCondLst>
                                            <p:cond evt="onStopAudio" delay="0">
                                              <p:tgtEl>
                                                <p:sldTgt/>
                                              </p:tgtEl>
                                            </p:cond>
                                          </p:endCondLst>
                                        </p:cTn>
                                        <p:tgtEl>
                                          <p:sndTgt r:embed="rId9" name="cashreg.wav"/>
                                        </p:tgtEl>
                                      </p:cMediaNode>
                                    </p:audio>
                                  </p:subTnLst>
                                </p:cTn>
                              </p:par>
                              <p:par>
                                <p:cTn id="239" presetID="37" presetClass="exit" presetSubtype="0" fill="hold" grpId="1" nodeType="withEffect">
                                  <p:stCondLst>
                                    <p:cond delay="0"/>
                                  </p:stCondLst>
                                  <p:childTnLst>
                                    <p:animEffect transition="out" filter="fade">
                                      <p:cBhvr>
                                        <p:cTn id="240" dur="1000"/>
                                        <p:tgtEl>
                                          <p:spTgt spid="43"/>
                                        </p:tgtEl>
                                      </p:cBhvr>
                                    </p:animEffect>
                                    <p:anim calcmode="lin" valueType="num">
                                      <p:cBhvr>
                                        <p:cTn id="241" dur="1000"/>
                                        <p:tgtEl>
                                          <p:spTgt spid="43"/>
                                        </p:tgtEl>
                                        <p:attrNameLst>
                                          <p:attrName>ppt_x</p:attrName>
                                        </p:attrNameLst>
                                      </p:cBhvr>
                                      <p:tavLst>
                                        <p:tav tm="0">
                                          <p:val>
                                            <p:strVal val="ppt_x"/>
                                          </p:val>
                                        </p:tav>
                                        <p:tav tm="100000">
                                          <p:val>
                                            <p:strVal val="ppt_x"/>
                                          </p:val>
                                        </p:tav>
                                      </p:tavLst>
                                    </p:anim>
                                    <p:anim calcmode="lin" valueType="num">
                                      <p:cBhvr>
                                        <p:cTn id="242" dur="100" decel="100000"/>
                                        <p:tgtEl>
                                          <p:spTgt spid="43"/>
                                        </p:tgtEl>
                                        <p:attrNameLst>
                                          <p:attrName>ppt_y</p:attrName>
                                        </p:attrNameLst>
                                      </p:cBhvr>
                                      <p:tavLst>
                                        <p:tav tm="0">
                                          <p:val>
                                            <p:strVal val="ppt_y"/>
                                          </p:val>
                                        </p:tav>
                                        <p:tav tm="100000">
                                          <p:val>
                                            <p:strVal val="ppt_y-.03"/>
                                          </p:val>
                                        </p:tav>
                                      </p:tavLst>
                                    </p:anim>
                                    <p:anim calcmode="lin" valueType="num">
                                      <p:cBhvr>
                                        <p:cTn id="243" dur="900" accel="100000">
                                          <p:stCondLst>
                                            <p:cond delay="100"/>
                                          </p:stCondLst>
                                        </p:cTn>
                                        <p:tgtEl>
                                          <p:spTgt spid="43"/>
                                        </p:tgtEl>
                                        <p:attrNameLst>
                                          <p:attrName>ppt_y</p:attrName>
                                        </p:attrNameLst>
                                      </p:cBhvr>
                                      <p:tavLst>
                                        <p:tav tm="0">
                                          <p:val>
                                            <p:strVal val="ppt_y"/>
                                          </p:val>
                                        </p:tav>
                                        <p:tav tm="100000">
                                          <p:val>
                                            <p:strVal val="ppt_y+1"/>
                                          </p:val>
                                        </p:tav>
                                      </p:tavLst>
                                    </p:anim>
                                    <p:set>
                                      <p:cBhvr>
                                        <p:cTn id="244" dur="1" fill="hold">
                                          <p:stCondLst>
                                            <p:cond delay="999"/>
                                          </p:stCondLst>
                                        </p:cTn>
                                        <p:tgtEl>
                                          <p:spTgt spid="43"/>
                                        </p:tgtEl>
                                        <p:attrNameLst>
                                          <p:attrName>style.visibility</p:attrName>
                                        </p:attrNameLst>
                                      </p:cBhvr>
                                      <p:to>
                                        <p:strVal val="hidden"/>
                                      </p:to>
                                    </p:set>
                                  </p:childTnLst>
                                  <p:subTnLst>
                                    <p:audio>
                                      <p:cMediaNode vol="100000">
                                        <p:cTn display="0" masterRel="sameClick">
                                          <p:stCondLst>
                                            <p:cond evt="begin" delay="0">
                                              <p:tn val="239"/>
                                            </p:cond>
                                          </p:stCondLst>
                                          <p:endCondLst>
                                            <p:cond evt="onStopAudio" delay="0">
                                              <p:tgtEl>
                                                <p:sldTgt/>
                                              </p:tgtEl>
                                            </p:cond>
                                          </p:endCondLst>
                                        </p:cTn>
                                        <p:tgtEl>
                                          <p:sndTgt r:embed="rId9" name="cashreg.wav"/>
                                        </p:tgtEl>
                                      </p:cMediaNode>
                                    </p:audio>
                                  </p:subTnLst>
                                </p:cTn>
                              </p:par>
                              <p:par>
                                <p:cTn id="245" presetID="37" presetClass="exit" presetSubtype="0" fill="hold" grpId="1" nodeType="withEffect">
                                  <p:stCondLst>
                                    <p:cond delay="0"/>
                                  </p:stCondLst>
                                  <p:childTnLst>
                                    <p:animEffect transition="out" filter="fade">
                                      <p:cBhvr>
                                        <p:cTn id="246" dur="1000"/>
                                        <p:tgtEl>
                                          <p:spTgt spid="39"/>
                                        </p:tgtEl>
                                      </p:cBhvr>
                                    </p:animEffect>
                                    <p:anim calcmode="lin" valueType="num">
                                      <p:cBhvr>
                                        <p:cTn id="247" dur="1000"/>
                                        <p:tgtEl>
                                          <p:spTgt spid="39"/>
                                        </p:tgtEl>
                                        <p:attrNameLst>
                                          <p:attrName>ppt_x</p:attrName>
                                        </p:attrNameLst>
                                      </p:cBhvr>
                                      <p:tavLst>
                                        <p:tav tm="0">
                                          <p:val>
                                            <p:strVal val="ppt_x"/>
                                          </p:val>
                                        </p:tav>
                                        <p:tav tm="100000">
                                          <p:val>
                                            <p:strVal val="ppt_x"/>
                                          </p:val>
                                        </p:tav>
                                      </p:tavLst>
                                    </p:anim>
                                    <p:anim calcmode="lin" valueType="num">
                                      <p:cBhvr>
                                        <p:cTn id="248" dur="100" decel="100000"/>
                                        <p:tgtEl>
                                          <p:spTgt spid="39"/>
                                        </p:tgtEl>
                                        <p:attrNameLst>
                                          <p:attrName>ppt_y</p:attrName>
                                        </p:attrNameLst>
                                      </p:cBhvr>
                                      <p:tavLst>
                                        <p:tav tm="0">
                                          <p:val>
                                            <p:strVal val="ppt_y"/>
                                          </p:val>
                                        </p:tav>
                                        <p:tav tm="100000">
                                          <p:val>
                                            <p:strVal val="ppt_y-.03"/>
                                          </p:val>
                                        </p:tav>
                                      </p:tavLst>
                                    </p:anim>
                                    <p:anim calcmode="lin" valueType="num">
                                      <p:cBhvr>
                                        <p:cTn id="249" dur="900" accel="100000">
                                          <p:stCondLst>
                                            <p:cond delay="100"/>
                                          </p:stCondLst>
                                        </p:cTn>
                                        <p:tgtEl>
                                          <p:spTgt spid="39"/>
                                        </p:tgtEl>
                                        <p:attrNameLst>
                                          <p:attrName>ppt_y</p:attrName>
                                        </p:attrNameLst>
                                      </p:cBhvr>
                                      <p:tavLst>
                                        <p:tav tm="0">
                                          <p:val>
                                            <p:strVal val="ppt_y"/>
                                          </p:val>
                                        </p:tav>
                                        <p:tav tm="100000">
                                          <p:val>
                                            <p:strVal val="ppt_y+1"/>
                                          </p:val>
                                        </p:tav>
                                      </p:tavLst>
                                    </p:anim>
                                    <p:set>
                                      <p:cBhvr>
                                        <p:cTn id="250" dur="1" fill="hold">
                                          <p:stCondLst>
                                            <p:cond delay="999"/>
                                          </p:stCondLst>
                                        </p:cTn>
                                        <p:tgtEl>
                                          <p:spTgt spid="39"/>
                                        </p:tgtEl>
                                        <p:attrNameLst>
                                          <p:attrName>style.visibility</p:attrName>
                                        </p:attrNameLst>
                                      </p:cBhvr>
                                      <p:to>
                                        <p:strVal val="hidden"/>
                                      </p:to>
                                    </p:set>
                                  </p:childTnLst>
                                  <p:subTnLst>
                                    <p:audio>
                                      <p:cMediaNode vol="100000">
                                        <p:cTn display="0" masterRel="sameClick">
                                          <p:stCondLst>
                                            <p:cond evt="begin" delay="0">
                                              <p:tn val="245"/>
                                            </p:cond>
                                          </p:stCondLst>
                                          <p:endCondLst>
                                            <p:cond evt="onStopAudio" delay="0">
                                              <p:tgtEl>
                                                <p:sldTgt/>
                                              </p:tgtEl>
                                            </p:cond>
                                          </p:endCondLst>
                                        </p:cTn>
                                        <p:tgtEl>
                                          <p:sndTgt r:embed="rId9"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51"/>
                                            </p:cond>
                                          </p:stCondLst>
                                          <p:endCondLst>
                                            <p:cond evt="onStopAudio" delay="0">
                                              <p:tgtEl>
                                                <p:sldTgt/>
                                              </p:tgtEl>
                                            </p:cond>
                                          </p:endCondLst>
                                        </p:cTn>
                                        <p:tgtEl>
                                          <p:sndTgt r:embed="rId9"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7"/>
                                            </p:cond>
                                          </p:stCondLst>
                                          <p:endCondLst>
                                            <p:cond evt="onStopAudio" delay="0">
                                              <p:tgtEl>
                                                <p:sldTgt/>
                                              </p:tgtEl>
                                            </p:cond>
                                          </p:endCondLst>
                                        </p:cTn>
                                        <p:tgtEl>
                                          <p:sndTgt r:embed="rId9"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63"/>
                                            </p:cond>
                                          </p:stCondLst>
                                          <p:endCondLst>
                                            <p:cond evt="onStopAudio" delay="0">
                                              <p:tgtEl>
                                                <p:sldTgt/>
                                              </p:tgtEl>
                                            </p:cond>
                                          </p:endCondLst>
                                        </p:cTn>
                                        <p:tgtEl>
                                          <p:sndTgt r:embed="rId9"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Nội dung 2">
            <a:extLst>
              <a:ext uri="{FF2B5EF4-FFF2-40B4-BE49-F238E27FC236}">
                <a16:creationId xmlns:a16="http://schemas.microsoft.com/office/drawing/2014/main" id="{D5804D9B-29C5-4422-A1A2-31765581B47F}"/>
              </a:ext>
            </a:extLst>
          </p:cNvPr>
          <p:cNvSpPr txBox="1">
            <a:spLocks/>
          </p:cNvSpPr>
          <p:nvPr/>
        </p:nvSpPr>
        <p:spPr>
          <a:xfrm>
            <a:off x="379511" y="1980823"/>
            <a:ext cx="5864885" cy="1448177"/>
          </a:xfrm>
          <a:prstGeom prst="rect">
            <a:avLst/>
          </a:prstGeom>
        </p:spPr>
        <p:txBody>
          <a:bodyPr anchor="t">
            <a:normAutofit fontScale="92500"/>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algn="just">
              <a:buFont typeface="Wingdings" panose="05000000000000000000" pitchFamily="2" charset="2"/>
              <a:buChar char="ü"/>
            </a:pPr>
            <a:r>
              <a:rPr lang="en-US" sz="4201" dirty="0">
                <a:latin typeface="Times New Roman" panose="02020603050405020304" pitchFamily="18" charset="0"/>
                <a:cs typeface="Times New Roman" panose="02020603050405020304" pitchFamily="18" charset="0"/>
              </a:rPr>
              <a:t> Lê Minh </a:t>
            </a:r>
            <a:r>
              <a:rPr lang="en-US" sz="4201" dirty="0" err="1">
                <a:latin typeface="Times New Roman" panose="02020603050405020304" pitchFamily="18" charset="0"/>
                <a:cs typeface="Times New Roman" panose="02020603050405020304" pitchFamily="18" charset="0"/>
              </a:rPr>
              <a:t>Khuê</a:t>
            </a:r>
            <a:r>
              <a:rPr lang="en-US" sz="4201" dirty="0">
                <a:latin typeface="Times New Roman" panose="02020603050405020304" pitchFamily="18" charset="0"/>
                <a:cs typeface="Times New Roman" panose="02020603050405020304" pitchFamily="18" charset="0"/>
              </a:rPr>
              <a:t> </a:t>
            </a:r>
            <a:r>
              <a:rPr lang="en-US" sz="4201" dirty="0" err="1">
                <a:latin typeface="Times New Roman" panose="02020603050405020304" pitchFamily="18" charset="0"/>
                <a:cs typeface="Times New Roman" panose="02020603050405020304" pitchFamily="18" charset="0"/>
              </a:rPr>
              <a:t>sinh</a:t>
            </a:r>
            <a:r>
              <a:rPr lang="en-US" sz="4201" dirty="0">
                <a:latin typeface="Times New Roman" panose="02020603050405020304" pitchFamily="18" charset="0"/>
                <a:cs typeface="Times New Roman" panose="02020603050405020304" pitchFamily="18" charset="0"/>
              </a:rPr>
              <a:t> </a:t>
            </a:r>
            <a:r>
              <a:rPr lang="en-US" sz="4201" dirty="0" err="1">
                <a:latin typeface="Times New Roman" panose="02020603050405020304" pitchFamily="18" charset="0"/>
                <a:cs typeface="Times New Roman" panose="02020603050405020304" pitchFamily="18" charset="0"/>
              </a:rPr>
              <a:t>năm</a:t>
            </a:r>
            <a:r>
              <a:rPr lang="en-US" sz="4201" dirty="0">
                <a:latin typeface="Times New Roman" panose="02020603050405020304" pitchFamily="18" charset="0"/>
                <a:cs typeface="Times New Roman" panose="02020603050405020304" pitchFamily="18" charset="0"/>
              </a:rPr>
              <a:t> 1949, </a:t>
            </a:r>
            <a:r>
              <a:rPr lang="en-US" sz="4201" dirty="0" err="1">
                <a:latin typeface="Times New Roman" panose="02020603050405020304" pitchFamily="18" charset="0"/>
                <a:cs typeface="Times New Roman" panose="02020603050405020304" pitchFamily="18" charset="0"/>
              </a:rPr>
              <a:t>quê</a:t>
            </a:r>
            <a:r>
              <a:rPr lang="en-US" sz="4201" dirty="0">
                <a:latin typeface="Times New Roman" panose="02020603050405020304" pitchFamily="18" charset="0"/>
                <a:cs typeface="Times New Roman" panose="02020603050405020304" pitchFamily="18" charset="0"/>
              </a:rPr>
              <a:t> ở Thanh </a:t>
            </a:r>
            <a:r>
              <a:rPr lang="en-US" sz="4201" dirty="0" err="1">
                <a:latin typeface="Times New Roman" panose="02020603050405020304" pitchFamily="18" charset="0"/>
                <a:cs typeface="Times New Roman" panose="02020603050405020304" pitchFamily="18" charset="0"/>
              </a:rPr>
              <a:t>Hoá</a:t>
            </a:r>
            <a:r>
              <a:rPr lang="en-US" sz="4201" dirty="0">
                <a:latin typeface="Times New Roman" panose="02020603050405020304" pitchFamily="18" charset="0"/>
                <a:cs typeface="Times New Roman" panose="02020603050405020304" pitchFamily="18" charset="0"/>
              </a:rPr>
              <a:t>.</a:t>
            </a:r>
            <a:endParaRPr lang="en-BZ" sz="4201" dirty="0">
              <a:latin typeface="Times New Roman" panose="02020603050405020304" pitchFamily="18" charset="0"/>
              <a:cs typeface="Times New Roman" panose="02020603050405020304" pitchFamily="18" charset="0"/>
            </a:endParaRPr>
          </a:p>
        </p:txBody>
      </p:sp>
      <p:pic>
        <p:nvPicPr>
          <p:cNvPr id="4" name="Picture 1" descr="Ảnh có chứa văn bản, ảnh, cũ&#10;&#10;Mô tả được tạo tự động">
            <a:extLst>
              <a:ext uri="{FF2B5EF4-FFF2-40B4-BE49-F238E27FC236}">
                <a16:creationId xmlns:a16="http://schemas.microsoft.com/office/drawing/2014/main" id="{A6F8BF3B-A75B-4BAC-8070-3EFCF5DC5EE1}"/>
              </a:ext>
            </a:extLst>
          </p:cNvPr>
          <p:cNvPicPr>
            <a:picLocks noChangeAspect="1"/>
          </p:cNvPicPr>
          <p:nvPr/>
        </p:nvPicPr>
        <p:blipFill rotWithShape="1">
          <a:blip r:embed="rId2">
            <a:extLst>
              <a:ext uri="{28A0092B-C50C-407E-A947-70E740481C1C}">
                <a14:useLocalDpi xmlns:a14="http://schemas.microsoft.com/office/drawing/2010/main" val="0"/>
              </a:ext>
            </a:extLst>
          </a:blip>
          <a:srcRect l="2933" r="15842" b="-1"/>
          <a:stretch/>
        </p:blipFill>
        <p:spPr bwMode="auto">
          <a:xfrm>
            <a:off x="6750141" y="-895"/>
            <a:ext cx="5441859" cy="5656413"/>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ln>
            <a:noFill/>
          </a:ln>
        </p:spPr>
        <p:style>
          <a:lnRef idx="2">
            <a:schemeClr val="accent6"/>
          </a:lnRef>
          <a:fillRef idx="1">
            <a:schemeClr val="lt1"/>
          </a:fillRef>
          <a:effectRef idx="0">
            <a:schemeClr val="accent6"/>
          </a:effectRef>
          <a:fontRef idx="minor">
            <a:schemeClr val="dk1"/>
          </a:fontRef>
        </p:style>
      </p:pic>
      <p:sp>
        <p:nvSpPr>
          <p:cNvPr id="5" name="Hình chữ nhật 1">
            <a:extLst>
              <a:ext uri="{FF2B5EF4-FFF2-40B4-BE49-F238E27FC236}">
                <a16:creationId xmlns:a16="http://schemas.microsoft.com/office/drawing/2014/main" id="{9EA633AE-1F2E-4C43-9091-7C16A9262076}"/>
              </a:ext>
            </a:extLst>
          </p:cNvPr>
          <p:cNvSpPr/>
          <p:nvPr/>
        </p:nvSpPr>
        <p:spPr>
          <a:xfrm>
            <a:off x="1065490" y="303987"/>
            <a:ext cx="5178907" cy="1323784"/>
          </a:xfrm>
          <a:prstGeom prst="rect">
            <a:avLst/>
          </a:prstGeom>
        </p:spPr>
        <p:txBody>
          <a:bodyPr wrap="square">
            <a:spAutoFit/>
          </a:bodyPr>
          <a:lstStyle/>
          <a:p>
            <a:pPr algn="just" fontAlgn="base">
              <a:lnSpc>
                <a:spcPct val="100000"/>
              </a:lnSpc>
              <a:spcBef>
                <a:spcPct val="50000"/>
              </a:spcBef>
              <a:spcAft>
                <a:spcPct val="0"/>
              </a:spcAft>
            </a:pPr>
            <a:r>
              <a:rPr lang="en-US" sz="8002" b="1" dirty="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1. </a:t>
            </a:r>
            <a:r>
              <a:rPr lang="en-US" sz="8002" b="1" dirty="0" err="1">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Tác</a:t>
            </a:r>
            <a:r>
              <a:rPr lang="en-US" sz="8002" b="1" dirty="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 </a:t>
            </a:r>
            <a:r>
              <a:rPr lang="en-US" sz="8002" b="1" dirty="0" err="1">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giả</a:t>
            </a:r>
            <a:endParaRPr lang="en-US" altLang="en-US" sz="7202" b="1" dirty="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endParaRPr>
          </a:p>
        </p:txBody>
      </p:sp>
      <p:sp>
        <p:nvSpPr>
          <p:cNvPr id="6" name="Chỗ dành sẵn cho Nội dung 2">
            <a:extLst>
              <a:ext uri="{FF2B5EF4-FFF2-40B4-BE49-F238E27FC236}">
                <a16:creationId xmlns:a16="http://schemas.microsoft.com/office/drawing/2014/main" id="{655CDB3B-7654-490E-848B-4E71C61A297D}"/>
              </a:ext>
            </a:extLst>
          </p:cNvPr>
          <p:cNvSpPr txBox="1">
            <a:spLocks/>
          </p:cNvSpPr>
          <p:nvPr/>
        </p:nvSpPr>
        <p:spPr>
          <a:xfrm>
            <a:off x="379511" y="3581440"/>
            <a:ext cx="5864885" cy="1371957"/>
          </a:xfrm>
          <a:prstGeom prst="rect">
            <a:avLst/>
          </a:prstGeom>
        </p:spPr>
        <p:txBody>
          <a:bodyPr anchor="t">
            <a:norm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algn="just">
              <a:buFont typeface="Wingdings" panose="05000000000000000000" pitchFamily="2" charset="2"/>
              <a:buChar char="ü"/>
            </a:pPr>
            <a:r>
              <a:rPr lang="en-US" sz="4201" dirty="0">
                <a:latin typeface="Times New Roman" panose="02020603050405020304" pitchFamily="18" charset="0"/>
                <a:cs typeface="Times New Roman" panose="02020603050405020304" pitchFamily="18" charset="0"/>
              </a:rPr>
              <a:t> </a:t>
            </a:r>
            <a:r>
              <a:rPr lang="en-US" sz="4201" dirty="0" err="1">
                <a:latin typeface="Times New Roman" panose="02020603050405020304" pitchFamily="18" charset="0"/>
                <a:cs typeface="Times New Roman" panose="02020603050405020304" pitchFamily="18" charset="0"/>
              </a:rPr>
              <a:t>Thuộc</a:t>
            </a:r>
            <a:r>
              <a:rPr lang="en-US" sz="4201" dirty="0">
                <a:latin typeface="Times New Roman" panose="02020603050405020304" pitchFamily="18" charset="0"/>
                <a:cs typeface="Times New Roman" panose="02020603050405020304" pitchFamily="18" charset="0"/>
              </a:rPr>
              <a:t> </a:t>
            </a:r>
            <a:r>
              <a:rPr lang="en-US" sz="4201" dirty="0" err="1">
                <a:latin typeface="Times New Roman" panose="02020603050405020304" pitchFamily="18" charset="0"/>
                <a:cs typeface="Times New Roman" panose="02020603050405020304" pitchFamily="18" charset="0"/>
              </a:rPr>
              <a:t>thế</a:t>
            </a:r>
            <a:r>
              <a:rPr lang="en-US" sz="4201" dirty="0">
                <a:latin typeface="Times New Roman" panose="02020603050405020304" pitchFamily="18" charset="0"/>
                <a:cs typeface="Times New Roman" panose="02020603050405020304" pitchFamily="18" charset="0"/>
              </a:rPr>
              <a:t> </a:t>
            </a:r>
            <a:r>
              <a:rPr lang="en-US" sz="4201" dirty="0" err="1">
                <a:latin typeface="Times New Roman" panose="02020603050405020304" pitchFamily="18" charset="0"/>
                <a:cs typeface="Times New Roman" panose="02020603050405020304" pitchFamily="18" charset="0"/>
              </a:rPr>
              <a:t>hệ</a:t>
            </a:r>
            <a:r>
              <a:rPr lang="en-US" sz="4201" dirty="0">
                <a:latin typeface="Times New Roman" panose="02020603050405020304" pitchFamily="18" charset="0"/>
                <a:cs typeface="Times New Roman" panose="02020603050405020304" pitchFamily="18" charset="0"/>
              </a:rPr>
              <a:t> </a:t>
            </a:r>
            <a:r>
              <a:rPr lang="en-US" sz="4201" dirty="0" err="1">
                <a:latin typeface="Times New Roman" panose="02020603050405020304" pitchFamily="18" charset="0"/>
                <a:cs typeface="Times New Roman" panose="02020603050405020304" pitchFamily="18" charset="0"/>
              </a:rPr>
              <a:t>nhà</a:t>
            </a:r>
            <a:r>
              <a:rPr lang="en-US" sz="4201" dirty="0">
                <a:latin typeface="Times New Roman" panose="02020603050405020304" pitchFamily="18" charset="0"/>
                <a:cs typeface="Times New Roman" panose="02020603050405020304" pitchFamily="18" charset="0"/>
              </a:rPr>
              <a:t> </a:t>
            </a:r>
            <a:r>
              <a:rPr lang="en-US" sz="4201" dirty="0" err="1">
                <a:latin typeface="Times New Roman" panose="02020603050405020304" pitchFamily="18" charset="0"/>
                <a:cs typeface="Times New Roman" panose="02020603050405020304" pitchFamily="18" charset="0"/>
              </a:rPr>
              <a:t>văn</a:t>
            </a:r>
            <a:r>
              <a:rPr lang="en-US" sz="4201" dirty="0">
                <a:latin typeface="Times New Roman" panose="02020603050405020304" pitchFamily="18" charset="0"/>
                <a:cs typeface="Times New Roman" panose="02020603050405020304" pitchFamily="18" charset="0"/>
              </a:rPr>
              <a:t> </a:t>
            </a:r>
            <a:r>
              <a:rPr lang="en-US" sz="4201" dirty="0" err="1">
                <a:latin typeface="Times New Roman" panose="02020603050405020304" pitchFamily="18" charset="0"/>
                <a:cs typeface="Times New Roman" panose="02020603050405020304" pitchFamily="18" charset="0"/>
              </a:rPr>
              <a:t>thời</a:t>
            </a:r>
            <a:r>
              <a:rPr lang="en-US" sz="4201" dirty="0">
                <a:latin typeface="Times New Roman" panose="02020603050405020304" pitchFamily="18" charset="0"/>
                <a:cs typeface="Times New Roman" panose="02020603050405020304" pitchFamily="18" charset="0"/>
              </a:rPr>
              <a:t> </a:t>
            </a:r>
            <a:r>
              <a:rPr lang="en-US" sz="4201" dirty="0" err="1">
                <a:latin typeface="Times New Roman" panose="02020603050405020304" pitchFamily="18" charset="0"/>
                <a:cs typeface="Times New Roman" panose="02020603050405020304" pitchFamily="18" charset="0"/>
              </a:rPr>
              <a:t>kỳ</a:t>
            </a:r>
            <a:r>
              <a:rPr lang="en-US" sz="4201" dirty="0">
                <a:latin typeface="Times New Roman" panose="02020603050405020304" pitchFamily="18" charset="0"/>
                <a:cs typeface="Times New Roman" panose="02020603050405020304" pitchFamily="18" charset="0"/>
              </a:rPr>
              <a:t> </a:t>
            </a:r>
            <a:r>
              <a:rPr lang="en-US" sz="4201" dirty="0" err="1">
                <a:latin typeface="Times New Roman" panose="02020603050405020304" pitchFamily="18" charset="0"/>
                <a:cs typeface="Times New Roman" panose="02020603050405020304" pitchFamily="18" charset="0"/>
              </a:rPr>
              <a:t>chống</a:t>
            </a:r>
            <a:r>
              <a:rPr lang="en-US" sz="4201" dirty="0">
                <a:latin typeface="Times New Roman" panose="02020603050405020304" pitchFamily="18" charset="0"/>
                <a:cs typeface="Times New Roman" panose="02020603050405020304" pitchFamily="18" charset="0"/>
              </a:rPr>
              <a:t> </a:t>
            </a:r>
            <a:r>
              <a:rPr lang="en-US" sz="4201" dirty="0" err="1">
                <a:latin typeface="Times New Roman" panose="02020603050405020304" pitchFamily="18" charset="0"/>
                <a:cs typeface="Times New Roman" panose="02020603050405020304" pitchFamily="18" charset="0"/>
              </a:rPr>
              <a:t>Mỹ</a:t>
            </a:r>
            <a:r>
              <a:rPr lang="en-US" sz="4201" dirty="0">
                <a:latin typeface="Times New Roman" panose="02020603050405020304" pitchFamily="18" charset="0"/>
                <a:cs typeface="Times New Roman" panose="02020603050405020304" pitchFamily="18" charset="0"/>
              </a:rPr>
              <a:t>.</a:t>
            </a:r>
            <a:endParaRPr lang="en-BZ" sz="4201" dirty="0">
              <a:latin typeface="Times New Roman" panose="02020603050405020304" pitchFamily="18" charset="0"/>
              <a:cs typeface="Times New Roman" panose="02020603050405020304" pitchFamily="18" charset="0"/>
            </a:endParaRPr>
          </a:p>
        </p:txBody>
      </p:sp>
      <p:sp>
        <p:nvSpPr>
          <p:cNvPr id="7" name="Chỗ dành sẵn cho Nội dung 2">
            <a:extLst>
              <a:ext uri="{FF2B5EF4-FFF2-40B4-BE49-F238E27FC236}">
                <a16:creationId xmlns:a16="http://schemas.microsoft.com/office/drawing/2014/main" id="{4989ACD1-39A7-4CA9-8466-D7AF15500A5D}"/>
              </a:ext>
            </a:extLst>
          </p:cNvPr>
          <p:cNvSpPr txBox="1">
            <a:spLocks/>
          </p:cNvSpPr>
          <p:nvPr/>
        </p:nvSpPr>
        <p:spPr>
          <a:xfrm>
            <a:off x="379511" y="5193961"/>
            <a:ext cx="6936006" cy="1283833"/>
          </a:xfrm>
          <a:prstGeom prst="rect">
            <a:avLst/>
          </a:prstGeom>
        </p:spPr>
        <p:txBody>
          <a:bodyPr anchor="t">
            <a:norm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algn="just">
              <a:buFont typeface="Wingdings" panose="05000000000000000000" pitchFamily="2" charset="2"/>
              <a:buChar char="ü"/>
            </a:pPr>
            <a:r>
              <a:rPr lang="en-US" sz="4201" dirty="0">
                <a:latin typeface="Times New Roman" panose="02020603050405020304" pitchFamily="18" charset="0"/>
                <a:cs typeface="Times New Roman" panose="02020603050405020304" pitchFamily="18" charset="0"/>
              </a:rPr>
              <a:t> </a:t>
            </a:r>
            <a:r>
              <a:rPr lang="en-US" sz="4201" dirty="0" err="1">
                <a:latin typeface="Times New Roman" panose="02020603050405020304" pitchFamily="18" charset="0"/>
                <a:cs typeface="Times New Roman" panose="02020603050405020304" pitchFamily="18" charset="0"/>
              </a:rPr>
              <a:t>Là</a:t>
            </a:r>
            <a:r>
              <a:rPr lang="en-US" sz="4201" dirty="0">
                <a:latin typeface="Times New Roman" panose="02020603050405020304" pitchFamily="18" charset="0"/>
                <a:cs typeface="Times New Roman" panose="02020603050405020304" pitchFamily="18" charset="0"/>
              </a:rPr>
              <a:t> </a:t>
            </a:r>
            <a:r>
              <a:rPr lang="en-US" sz="4201" dirty="0" err="1">
                <a:latin typeface="Times New Roman" panose="02020603050405020304" pitchFamily="18" charset="0"/>
                <a:cs typeface="Times New Roman" panose="02020603050405020304" pitchFamily="18" charset="0"/>
              </a:rPr>
              <a:t>thanh</a:t>
            </a:r>
            <a:r>
              <a:rPr lang="en-US" sz="4201" dirty="0">
                <a:latin typeface="Times New Roman" panose="02020603050405020304" pitchFamily="18" charset="0"/>
                <a:cs typeface="Times New Roman" panose="02020603050405020304" pitchFamily="18" charset="0"/>
              </a:rPr>
              <a:t> </a:t>
            </a:r>
            <a:r>
              <a:rPr lang="en-US" sz="4201" dirty="0" err="1">
                <a:latin typeface="Times New Roman" panose="02020603050405020304" pitchFamily="18" charset="0"/>
                <a:cs typeface="Times New Roman" panose="02020603050405020304" pitchFamily="18" charset="0"/>
              </a:rPr>
              <a:t>niên</a:t>
            </a:r>
            <a:r>
              <a:rPr lang="en-US" sz="4201" dirty="0">
                <a:latin typeface="Times New Roman" panose="02020603050405020304" pitchFamily="18" charset="0"/>
                <a:cs typeface="Times New Roman" panose="02020603050405020304" pitchFamily="18" charset="0"/>
              </a:rPr>
              <a:t> </a:t>
            </a:r>
            <a:r>
              <a:rPr lang="en-US" sz="4201" dirty="0" err="1">
                <a:latin typeface="Times New Roman" panose="02020603050405020304" pitchFamily="18" charset="0"/>
                <a:cs typeface="Times New Roman" panose="02020603050405020304" pitchFamily="18" charset="0"/>
              </a:rPr>
              <a:t>xung</a:t>
            </a:r>
            <a:r>
              <a:rPr lang="en-US" sz="4201" dirty="0">
                <a:latin typeface="Times New Roman" panose="02020603050405020304" pitchFamily="18" charset="0"/>
                <a:cs typeface="Times New Roman" panose="02020603050405020304" pitchFamily="18" charset="0"/>
              </a:rPr>
              <a:t> </a:t>
            </a:r>
            <a:r>
              <a:rPr lang="en-US" sz="4201" dirty="0" err="1">
                <a:latin typeface="Times New Roman" panose="02020603050405020304" pitchFamily="18" charset="0"/>
                <a:cs typeface="Times New Roman" panose="02020603050405020304" pitchFamily="18" charset="0"/>
              </a:rPr>
              <a:t>phong</a:t>
            </a:r>
            <a:r>
              <a:rPr lang="en-US" sz="4201" dirty="0">
                <a:latin typeface="Times New Roman" panose="02020603050405020304" pitchFamily="18" charset="0"/>
                <a:cs typeface="Times New Roman" panose="02020603050405020304" pitchFamily="18" charset="0"/>
              </a:rPr>
              <a:t> </a:t>
            </a:r>
            <a:r>
              <a:rPr lang="en-US" sz="4201" dirty="0" err="1">
                <a:latin typeface="Times New Roman" panose="02020603050405020304" pitchFamily="18" charset="0"/>
                <a:cs typeface="Times New Roman" panose="02020603050405020304" pitchFamily="18" charset="0"/>
              </a:rPr>
              <a:t>trên</a:t>
            </a:r>
            <a:r>
              <a:rPr lang="en-US" sz="4201" dirty="0">
                <a:latin typeface="Times New Roman" panose="02020603050405020304" pitchFamily="18" charset="0"/>
                <a:cs typeface="Times New Roman" panose="02020603050405020304" pitchFamily="18" charset="0"/>
              </a:rPr>
              <a:t> </a:t>
            </a:r>
            <a:r>
              <a:rPr lang="en-US" sz="4201" dirty="0" err="1">
                <a:latin typeface="Times New Roman" panose="02020603050405020304" pitchFamily="18" charset="0"/>
                <a:cs typeface="Times New Roman" panose="02020603050405020304" pitchFamily="18" charset="0"/>
              </a:rPr>
              <a:t>tuyến</a:t>
            </a:r>
            <a:r>
              <a:rPr lang="en-US" sz="4201" dirty="0">
                <a:latin typeface="Times New Roman" panose="02020603050405020304" pitchFamily="18" charset="0"/>
                <a:cs typeface="Times New Roman" panose="02020603050405020304" pitchFamily="18" charset="0"/>
              </a:rPr>
              <a:t> </a:t>
            </a:r>
            <a:r>
              <a:rPr lang="en-US" sz="4201" dirty="0" err="1">
                <a:latin typeface="Times New Roman" panose="02020603050405020304" pitchFamily="18" charset="0"/>
                <a:cs typeface="Times New Roman" panose="02020603050405020304" pitchFamily="18" charset="0"/>
              </a:rPr>
              <a:t>đường</a:t>
            </a:r>
            <a:r>
              <a:rPr lang="en-US" sz="4201" dirty="0">
                <a:latin typeface="Times New Roman" panose="02020603050405020304" pitchFamily="18" charset="0"/>
                <a:cs typeface="Times New Roman" panose="02020603050405020304" pitchFamily="18" charset="0"/>
              </a:rPr>
              <a:t> </a:t>
            </a:r>
            <a:r>
              <a:rPr lang="en-US" sz="4201" dirty="0" err="1">
                <a:latin typeface="Times New Roman" panose="02020603050405020304" pitchFamily="18" charset="0"/>
                <a:cs typeface="Times New Roman" panose="02020603050405020304" pitchFamily="18" charset="0"/>
              </a:rPr>
              <a:t>Trường</a:t>
            </a:r>
            <a:r>
              <a:rPr lang="en-US" sz="4201" dirty="0">
                <a:latin typeface="Times New Roman" panose="02020603050405020304" pitchFamily="18" charset="0"/>
                <a:cs typeface="Times New Roman" panose="02020603050405020304" pitchFamily="18" charset="0"/>
              </a:rPr>
              <a:t> </a:t>
            </a:r>
            <a:r>
              <a:rPr lang="en-US" sz="4201" dirty="0" err="1">
                <a:latin typeface="Times New Roman" panose="02020603050405020304" pitchFamily="18" charset="0"/>
                <a:cs typeface="Times New Roman" panose="02020603050405020304" pitchFamily="18" charset="0"/>
              </a:rPr>
              <a:t>Sơn</a:t>
            </a:r>
            <a:r>
              <a:rPr lang="en-US" sz="4201" dirty="0">
                <a:latin typeface="Times New Roman" panose="02020603050405020304" pitchFamily="18" charset="0"/>
                <a:cs typeface="Times New Roman" panose="02020603050405020304" pitchFamily="18" charset="0"/>
              </a:rPr>
              <a:t>.</a:t>
            </a:r>
            <a:endParaRPr lang="en-BZ" sz="420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96223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t="-6000" b="-6000"/>
          </a:stretch>
        </a:blipFill>
        <a:effectLst/>
      </p:bgPr>
    </p:bg>
    <p:spTree>
      <p:nvGrpSpPr>
        <p:cNvPr id="1" name=""/>
        <p:cNvGrpSpPr/>
        <p:nvPr/>
      </p:nvGrpSpPr>
      <p:grpSpPr>
        <a:xfrm>
          <a:off x="0" y="0"/>
          <a:ext cx="0" cy="0"/>
          <a:chOff x="0" y="0"/>
          <a:chExt cx="0" cy="0"/>
        </a:xfrm>
      </p:grpSpPr>
      <p:sp>
        <p:nvSpPr>
          <p:cNvPr id="6" name="Rounded Rectangle 5"/>
          <p:cNvSpPr/>
          <p:nvPr/>
        </p:nvSpPr>
        <p:spPr>
          <a:xfrm>
            <a:off x="3581400" y="217538"/>
            <a:ext cx="7848600" cy="1839863"/>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801" b="1" i="1" dirty="0" err="1">
                <a:solidFill>
                  <a:prstClr val="white"/>
                </a:solidFill>
                <a:latin typeface="Calibri"/>
              </a:rPr>
              <a:t>Truyện</a:t>
            </a:r>
            <a:r>
              <a:rPr lang="en-US" sz="4801" b="1" i="1" dirty="0">
                <a:solidFill>
                  <a:prstClr val="white"/>
                </a:solidFill>
                <a:latin typeface="Calibri"/>
              </a:rPr>
              <a:t> </a:t>
            </a:r>
            <a:r>
              <a:rPr lang="en-US" sz="4801" b="1" i="1" dirty="0" err="1">
                <a:solidFill>
                  <a:prstClr val="white"/>
                </a:solidFill>
                <a:latin typeface="Calibri"/>
              </a:rPr>
              <a:t>được</a:t>
            </a:r>
            <a:r>
              <a:rPr lang="en-US" sz="4801" b="1" i="1" dirty="0">
                <a:solidFill>
                  <a:prstClr val="white"/>
                </a:solidFill>
                <a:latin typeface="Calibri"/>
              </a:rPr>
              <a:t> </a:t>
            </a:r>
            <a:r>
              <a:rPr lang="en-US" sz="4801" b="1" i="1" dirty="0" err="1">
                <a:solidFill>
                  <a:prstClr val="white"/>
                </a:solidFill>
                <a:latin typeface="Calibri"/>
              </a:rPr>
              <a:t>kể</a:t>
            </a:r>
            <a:r>
              <a:rPr lang="en-US" sz="4801" b="1" i="1" dirty="0">
                <a:solidFill>
                  <a:prstClr val="white"/>
                </a:solidFill>
                <a:latin typeface="Calibri"/>
              </a:rPr>
              <a:t> </a:t>
            </a:r>
            <a:r>
              <a:rPr lang="en-US" sz="4801" b="1" i="1" dirty="0" err="1">
                <a:solidFill>
                  <a:prstClr val="white"/>
                </a:solidFill>
                <a:latin typeface="Calibri"/>
              </a:rPr>
              <a:t>theo</a:t>
            </a:r>
            <a:r>
              <a:rPr lang="en-US" sz="4801" b="1" i="1" dirty="0">
                <a:solidFill>
                  <a:prstClr val="white"/>
                </a:solidFill>
                <a:latin typeface="Calibri"/>
              </a:rPr>
              <a:t> </a:t>
            </a:r>
            <a:r>
              <a:rPr lang="en-US" sz="4801" b="1" i="1" dirty="0" err="1">
                <a:solidFill>
                  <a:prstClr val="white"/>
                </a:solidFill>
                <a:latin typeface="Calibri"/>
              </a:rPr>
              <a:t>ngôi</a:t>
            </a:r>
            <a:r>
              <a:rPr lang="en-US" sz="4801" b="1" i="1" dirty="0">
                <a:solidFill>
                  <a:prstClr val="white"/>
                </a:solidFill>
                <a:latin typeface="Calibri"/>
              </a:rPr>
              <a:t> </a:t>
            </a:r>
            <a:r>
              <a:rPr lang="en-US" sz="4801" b="1" i="1" dirty="0" err="1">
                <a:solidFill>
                  <a:prstClr val="white"/>
                </a:solidFill>
                <a:latin typeface="Calibri"/>
              </a:rPr>
              <a:t>thứ</a:t>
            </a:r>
            <a:r>
              <a:rPr lang="en-US" sz="4801" b="1" i="1" dirty="0">
                <a:solidFill>
                  <a:prstClr val="white"/>
                </a:solidFill>
                <a:latin typeface="Calibri"/>
              </a:rPr>
              <a:t> </a:t>
            </a:r>
            <a:r>
              <a:rPr lang="en-US" sz="4801" b="1" i="1" dirty="0" err="1">
                <a:solidFill>
                  <a:prstClr val="white"/>
                </a:solidFill>
                <a:latin typeface="Calibri"/>
              </a:rPr>
              <a:t>mấy</a:t>
            </a:r>
            <a:r>
              <a:rPr lang="en-US" sz="4801" b="1" i="1" dirty="0">
                <a:solidFill>
                  <a:prstClr val="white"/>
                </a:solidFill>
                <a:latin typeface="Calibri"/>
              </a:rPr>
              <a:t>?</a:t>
            </a:r>
            <a:endParaRPr lang="en-US" sz="4801" dirty="0">
              <a:solidFill>
                <a:prstClr val="white"/>
              </a:solidFill>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2000" y="-457200"/>
            <a:ext cx="3048000" cy="3124200"/>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3">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a:hlinkClick r:id="rId14" action="ppaction://hlinksldjump"/>
              </p:cNvPr>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fontAlgn="base">
                  <a:spcBef>
                    <a:spcPct val="0"/>
                  </a:spcBef>
                  <a:spcAft>
                    <a:spcPct val="0"/>
                  </a:spcAft>
                  <a:defRPr/>
                </a:pPr>
                <a:endParaRPr lang="en-US" i="1" kern="0">
                  <a:solidFill>
                    <a:srgbClr val="FFFFFF"/>
                  </a:solidFill>
                  <a:latin typeface="Arial" panose="020B0604020202020204" pitchFamily="34" charset="0"/>
                </a:endParaRPr>
              </a:p>
            </p:txBody>
          </p:sp>
        </p:grpSp>
        <p:pic>
          <p:nvPicPr>
            <p:cNvPr id="10" name="Picture 147" descr="Picture2"/>
            <p:cNvPicPr>
              <a:picLocks noChangeAspect="1" noChangeArrowheads="1"/>
            </p:cNvPicPr>
            <p:nvPr/>
          </p:nvPicPr>
          <p:blipFill>
            <a:blip r:embed="rId15"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6" cstate="print">
            <a:extLst>
              <a:ext uri="{28A0092B-C50C-407E-A947-70E740481C1C}">
                <a14:useLocalDpi xmlns:a14="http://schemas.microsoft.com/office/drawing/2010/main" val="0"/>
              </a:ext>
            </a:extLst>
          </a:blip>
          <a:srcRect l="50000" b="49512"/>
          <a:stretch/>
        </p:blipFill>
        <p:spPr>
          <a:xfrm>
            <a:off x="103985" y="2006120"/>
            <a:ext cx="762001" cy="7694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cstate="print"/>
          <a:stretch>
            <a:fillRect/>
          </a:stretch>
        </p:blipFill>
        <p:spPr>
          <a:xfrm>
            <a:off x="-2322756" y="317256"/>
            <a:ext cx="548386" cy="548386"/>
          </a:xfrm>
          <a:prstGeom prst="rect">
            <a:avLst/>
          </a:prstGeom>
        </p:spPr>
      </p:pic>
      <p:pic>
        <p:nvPicPr>
          <p:cNvPr id="17" name="Picture 1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362201" y="279454"/>
            <a:ext cx="787347" cy="787347"/>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7" cstate="print"/>
          <a:stretch>
            <a:fillRect/>
          </a:stretch>
        </p:blipFill>
        <p:spPr>
          <a:xfrm>
            <a:off x="-2148585" y="1066800"/>
            <a:ext cx="548386" cy="548386"/>
          </a:xfrm>
          <a:prstGeom prst="rect">
            <a:avLst/>
          </a:prstGeom>
        </p:spPr>
      </p:pic>
      <p:sp>
        <p:nvSpPr>
          <p:cNvPr id="19" name="TextBox 18"/>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00</a:t>
            </a:r>
            <a:endParaRPr lang="vi-VN" sz="4800" b="1" kern="0">
              <a:solidFill>
                <a:sysClr val="windowText" lastClr="000000"/>
              </a:solidFill>
              <a:latin typeface="Arial" panose="020B0604020202020204" pitchFamily="34" charset="0"/>
            </a:endParaRPr>
          </a:p>
        </p:txBody>
      </p:sp>
      <p:sp>
        <p:nvSpPr>
          <p:cNvPr id="20" name="TextBox 19"/>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01</a:t>
            </a:r>
            <a:endParaRPr lang="vi-VN" sz="4800" b="1" kern="0">
              <a:solidFill>
                <a:sysClr val="windowText" lastClr="000000"/>
              </a:solidFill>
              <a:latin typeface="Arial" panose="020B0604020202020204" pitchFamily="34" charset="0"/>
            </a:endParaRPr>
          </a:p>
        </p:txBody>
      </p:sp>
      <p:sp>
        <p:nvSpPr>
          <p:cNvPr id="21" name="TextBox 20"/>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02</a:t>
            </a:r>
            <a:endParaRPr lang="vi-VN" sz="4800" b="1" kern="0">
              <a:solidFill>
                <a:sysClr val="windowText" lastClr="000000"/>
              </a:solidFill>
              <a:latin typeface="Arial" panose="020B0604020202020204" pitchFamily="34" charset="0"/>
            </a:endParaRPr>
          </a:p>
        </p:txBody>
      </p:sp>
      <p:sp>
        <p:nvSpPr>
          <p:cNvPr id="22" name="TextBox 21"/>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03</a:t>
            </a:r>
            <a:endParaRPr lang="vi-VN" sz="4800" b="1" kern="0">
              <a:solidFill>
                <a:sysClr val="windowText" lastClr="000000"/>
              </a:solidFill>
              <a:latin typeface="Arial" panose="020B0604020202020204" pitchFamily="34" charset="0"/>
            </a:endParaRPr>
          </a:p>
        </p:txBody>
      </p:sp>
      <p:sp>
        <p:nvSpPr>
          <p:cNvPr id="23" name="TextBox 22"/>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04</a:t>
            </a:r>
            <a:endParaRPr lang="vi-VN" sz="4800" b="1" kern="0">
              <a:solidFill>
                <a:sysClr val="windowText" lastClr="000000"/>
              </a:solidFill>
              <a:latin typeface="Arial" panose="020B0604020202020204" pitchFamily="34" charset="0"/>
            </a:endParaRPr>
          </a:p>
        </p:txBody>
      </p:sp>
      <p:sp>
        <p:nvSpPr>
          <p:cNvPr id="24" name="TextBox 23"/>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05</a:t>
            </a:r>
            <a:endParaRPr lang="vi-VN" sz="4800" b="1" kern="0">
              <a:solidFill>
                <a:sysClr val="windowText" lastClr="000000"/>
              </a:solidFill>
              <a:latin typeface="Arial" panose="020B0604020202020204" pitchFamily="34" charset="0"/>
            </a:endParaRPr>
          </a:p>
        </p:txBody>
      </p:sp>
      <p:sp>
        <p:nvSpPr>
          <p:cNvPr id="25" name="TextBox 24"/>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06</a:t>
            </a:r>
            <a:endParaRPr lang="vi-VN" sz="4800" b="1" kern="0">
              <a:solidFill>
                <a:sysClr val="windowText" lastClr="000000"/>
              </a:solidFill>
              <a:latin typeface="Arial" panose="020B0604020202020204" pitchFamily="34" charset="0"/>
            </a:endParaRPr>
          </a:p>
        </p:txBody>
      </p:sp>
      <p:sp>
        <p:nvSpPr>
          <p:cNvPr id="26" name="TextBox 25"/>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07</a:t>
            </a:r>
            <a:endParaRPr lang="vi-VN" sz="4800" b="1" kern="0">
              <a:solidFill>
                <a:sysClr val="windowText" lastClr="000000"/>
              </a:solidFill>
              <a:latin typeface="Arial" panose="020B0604020202020204" pitchFamily="34" charset="0"/>
            </a:endParaRPr>
          </a:p>
        </p:txBody>
      </p:sp>
      <p:sp>
        <p:nvSpPr>
          <p:cNvPr id="27" name="TextBox 26"/>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08</a:t>
            </a:r>
            <a:endParaRPr lang="vi-VN" sz="4800" b="1" kern="0">
              <a:solidFill>
                <a:sysClr val="windowText" lastClr="000000"/>
              </a:solidFill>
              <a:latin typeface="Arial" panose="020B0604020202020204" pitchFamily="34" charset="0"/>
            </a:endParaRPr>
          </a:p>
        </p:txBody>
      </p:sp>
      <p:sp>
        <p:nvSpPr>
          <p:cNvPr id="28" name="TextBox 27"/>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09</a:t>
            </a:r>
            <a:endParaRPr lang="vi-VN" sz="4800" b="1" kern="0">
              <a:solidFill>
                <a:sysClr val="windowText" lastClr="000000"/>
              </a:solidFill>
              <a:latin typeface="Arial" panose="020B0604020202020204" pitchFamily="34" charset="0"/>
            </a:endParaRPr>
          </a:p>
        </p:txBody>
      </p:sp>
      <p:sp>
        <p:nvSpPr>
          <p:cNvPr id="29" name="TextBox 28"/>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10</a:t>
            </a:r>
            <a:endParaRPr lang="vi-VN" sz="4800" b="1" kern="0">
              <a:solidFill>
                <a:sysClr val="windowText" lastClr="000000"/>
              </a:solidFill>
              <a:latin typeface="Arial" panose="020B0604020202020204" pitchFamily="34" charset="0"/>
            </a:endParaRPr>
          </a:p>
        </p:txBody>
      </p:sp>
      <p:sp>
        <p:nvSpPr>
          <p:cNvPr id="30" name="TextBox 29"/>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11</a:t>
            </a:r>
            <a:endParaRPr lang="vi-VN" sz="4800" b="1" kern="0">
              <a:solidFill>
                <a:sysClr val="windowText" lastClr="000000"/>
              </a:solidFill>
              <a:latin typeface="Arial" panose="020B0604020202020204" pitchFamily="34" charset="0"/>
            </a:endParaRPr>
          </a:p>
        </p:txBody>
      </p:sp>
      <p:sp>
        <p:nvSpPr>
          <p:cNvPr id="31" name="TextBox 30"/>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12</a:t>
            </a:r>
            <a:endParaRPr lang="vi-VN" sz="4800" b="1" kern="0">
              <a:solidFill>
                <a:sysClr val="windowText" lastClr="000000"/>
              </a:solidFill>
              <a:latin typeface="Arial" panose="020B0604020202020204" pitchFamily="34" charset="0"/>
            </a:endParaRPr>
          </a:p>
        </p:txBody>
      </p:sp>
      <p:sp>
        <p:nvSpPr>
          <p:cNvPr id="32" name="TextBox 31"/>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13</a:t>
            </a:r>
            <a:endParaRPr lang="vi-VN" sz="4800" b="1" kern="0">
              <a:solidFill>
                <a:sysClr val="windowText" lastClr="000000"/>
              </a:solidFill>
              <a:latin typeface="Arial" panose="020B0604020202020204" pitchFamily="34" charset="0"/>
            </a:endParaRPr>
          </a:p>
        </p:txBody>
      </p:sp>
      <p:sp>
        <p:nvSpPr>
          <p:cNvPr id="33" name="TextBox 32"/>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14</a:t>
            </a:r>
            <a:endParaRPr lang="vi-VN" sz="4800" b="1" kern="0">
              <a:solidFill>
                <a:sysClr val="windowText" lastClr="000000"/>
              </a:solidFill>
              <a:latin typeface="Arial" panose="020B0604020202020204" pitchFamily="34" charset="0"/>
            </a:endParaRPr>
          </a:p>
        </p:txBody>
      </p:sp>
      <p:sp>
        <p:nvSpPr>
          <p:cNvPr id="34" name="TextBox 33"/>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15</a:t>
            </a:r>
            <a:endParaRPr lang="vi-VN" sz="4800" b="1" kern="0">
              <a:solidFill>
                <a:sysClr val="windowText" lastClr="000000"/>
              </a:solidFill>
              <a:latin typeface="Arial" panose="020B0604020202020204" pitchFamily="34" charset="0"/>
            </a:endParaRPr>
          </a:p>
        </p:txBody>
      </p:sp>
      <p:sp>
        <p:nvSpPr>
          <p:cNvPr id="35" name="Donut 34"/>
          <p:cNvSpPr/>
          <p:nvPr/>
        </p:nvSpPr>
        <p:spPr>
          <a:xfrm>
            <a:off x="2063540" y="1371601"/>
            <a:ext cx="1289261" cy="1295400"/>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a:defRPr/>
            </a:pPr>
            <a:endParaRPr lang="vi-VN" sz="4000" kern="0">
              <a:solidFill>
                <a:sysClr val="windowText" lastClr="000000"/>
              </a:solidFill>
              <a:latin typeface="Arial" panose="020B0604020202020204" pitchFamily="34" charset="0"/>
            </a:endParaRPr>
          </a:p>
        </p:txBody>
      </p:sp>
      <p:sp>
        <p:nvSpPr>
          <p:cNvPr id="2" name="Isosceles Triangle 1"/>
          <p:cNvSpPr/>
          <p:nvPr/>
        </p:nvSpPr>
        <p:spPr>
          <a:xfrm rot="5400000">
            <a:off x="256384" y="2931281"/>
            <a:ext cx="907398" cy="751809"/>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6" name="Isosceles Triangle 35"/>
          <p:cNvSpPr/>
          <p:nvPr/>
        </p:nvSpPr>
        <p:spPr>
          <a:xfrm rot="5400000">
            <a:off x="256384" y="3910536"/>
            <a:ext cx="907398" cy="751809"/>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7" name="Isosceles Triangle 36"/>
          <p:cNvSpPr/>
          <p:nvPr/>
        </p:nvSpPr>
        <p:spPr>
          <a:xfrm rot="5400000">
            <a:off x="256384" y="5952197"/>
            <a:ext cx="907398" cy="751809"/>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8" name="Isosceles Triangle 37"/>
          <p:cNvSpPr/>
          <p:nvPr/>
        </p:nvSpPr>
        <p:spPr>
          <a:xfrm rot="5400000">
            <a:off x="256384" y="4929270"/>
            <a:ext cx="907398" cy="751809"/>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 name="Rounded Rectangle 3"/>
          <p:cNvSpPr/>
          <p:nvPr/>
        </p:nvSpPr>
        <p:spPr>
          <a:xfrm>
            <a:off x="1085989" y="2799347"/>
            <a:ext cx="10801212" cy="953414"/>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1" b="1" dirty="0" err="1">
                <a:solidFill>
                  <a:prstClr val="white"/>
                </a:solidFill>
                <a:latin typeface="Calibri"/>
              </a:rPr>
              <a:t>Thứ</a:t>
            </a:r>
            <a:r>
              <a:rPr lang="en-US" sz="4401" b="1" dirty="0">
                <a:solidFill>
                  <a:prstClr val="white"/>
                </a:solidFill>
                <a:latin typeface="Calibri"/>
              </a:rPr>
              <a:t> </a:t>
            </a:r>
            <a:r>
              <a:rPr lang="en-US" sz="4401" b="1" dirty="0" err="1">
                <a:solidFill>
                  <a:prstClr val="white"/>
                </a:solidFill>
                <a:latin typeface="Calibri"/>
              </a:rPr>
              <a:t>ba</a:t>
            </a:r>
            <a:r>
              <a:rPr lang="en-US" sz="4401" b="1" dirty="0">
                <a:solidFill>
                  <a:prstClr val="white"/>
                </a:solidFill>
                <a:latin typeface="Calibri"/>
              </a:rPr>
              <a:t>.</a:t>
            </a:r>
            <a:endParaRPr lang="en-US" sz="4401" b="1" dirty="0">
              <a:solidFill>
                <a:prstClr val="white"/>
              </a:solidFill>
              <a:latin typeface="Times New Roman" panose="02020603050405020304" pitchFamily="18" charset="0"/>
              <a:cs typeface="Times New Roman" panose="02020603050405020304" pitchFamily="18" charset="0"/>
            </a:endParaRPr>
          </a:p>
        </p:txBody>
      </p:sp>
      <p:sp>
        <p:nvSpPr>
          <p:cNvPr id="39" name="Rounded Rectangle 38"/>
          <p:cNvSpPr/>
          <p:nvPr/>
        </p:nvSpPr>
        <p:spPr>
          <a:xfrm>
            <a:off x="1099843" y="3810000"/>
            <a:ext cx="10801212" cy="953414"/>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1" b="1" dirty="0" err="1">
                <a:solidFill>
                  <a:prstClr val="white"/>
                </a:solidFill>
                <a:latin typeface="Calibri"/>
              </a:rPr>
              <a:t>Thứ</a:t>
            </a:r>
            <a:r>
              <a:rPr lang="en-US" sz="4401" b="1" dirty="0">
                <a:solidFill>
                  <a:prstClr val="white"/>
                </a:solidFill>
                <a:latin typeface="Calibri"/>
              </a:rPr>
              <a:t> </a:t>
            </a:r>
            <a:r>
              <a:rPr lang="en-US" sz="4401" b="1" dirty="0" err="1">
                <a:solidFill>
                  <a:prstClr val="white"/>
                </a:solidFill>
                <a:latin typeface="Calibri"/>
              </a:rPr>
              <a:t>hai</a:t>
            </a:r>
            <a:r>
              <a:rPr lang="en-US" sz="4401" b="1" dirty="0">
                <a:solidFill>
                  <a:prstClr val="white"/>
                </a:solidFill>
                <a:latin typeface="Calibri"/>
              </a:rPr>
              <a:t>.</a:t>
            </a:r>
            <a:endParaRPr lang="en-US" sz="4401" b="1" dirty="0">
              <a:solidFill>
                <a:prstClr val="white"/>
              </a:solidFill>
              <a:latin typeface="Times New Roman" panose="02020603050405020304" pitchFamily="18" charset="0"/>
              <a:cs typeface="Times New Roman" panose="02020603050405020304" pitchFamily="18" charset="0"/>
            </a:endParaRPr>
          </a:p>
        </p:txBody>
      </p:sp>
      <p:sp>
        <p:nvSpPr>
          <p:cNvPr id="40" name="Rounded Rectangle 39"/>
          <p:cNvSpPr/>
          <p:nvPr/>
        </p:nvSpPr>
        <p:spPr>
          <a:xfrm>
            <a:off x="1099843" y="4828466"/>
            <a:ext cx="10801212" cy="953414"/>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1" b="1" dirty="0" err="1">
                <a:solidFill>
                  <a:prstClr val="white"/>
                </a:solidFill>
                <a:latin typeface="Calibri"/>
              </a:rPr>
              <a:t>Thứ</a:t>
            </a:r>
            <a:r>
              <a:rPr lang="en-US" sz="4401" b="1" dirty="0">
                <a:solidFill>
                  <a:prstClr val="white"/>
                </a:solidFill>
                <a:latin typeface="Calibri"/>
              </a:rPr>
              <a:t> </a:t>
            </a:r>
            <a:r>
              <a:rPr lang="en-US" sz="4401" b="1" dirty="0" err="1">
                <a:solidFill>
                  <a:prstClr val="white"/>
                </a:solidFill>
                <a:latin typeface="Calibri"/>
              </a:rPr>
              <a:t>nhất</a:t>
            </a:r>
            <a:r>
              <a:rPr lang="en-US" sz="4401" b="1" dirty="0">
                <a:solidFill>
                  <a:prstClr val="white"/>
                </a:solidFill>
                <a:latin typeface="Calibri"/>
              </a:rPr>
              <a:t>.</a:t>
            </a:r>
            <a:endParaRPr lang="en-US" sz="4401"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099843" y="5832670"/>
            <a:ext cx="10801212" cy="953414"/>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1" b="1" dirty="0" err="1">
                <a:solidFill>
                  <a:prstClr val="white"/>
                </a:solidFill>
                <a:latin typeface="Calibri"/>
              </a:rPr>
              <a:t>Không</a:t>
            </a:r>
            <a:r>
              <a:rPr lang="en-US" sz="4401" b="1" dirty="0">
                <a:solidFill>
                  <a:prstClr val="white"/>
                </a:solidFill>
                <a:latin typeface="Calibri"/>
              </a:rPr>
              <a:t> </a:t>
            </a:r>
            <a:r>
              <a:rPr lang="en-US" sz="4401" b="1" dirty="0" err="1">
                <a:solidFill>
                  <a:prstClr val="white"/>
                </a:solidFill>
                <a:latin typeface="Calibri"/>
              </a:rPr>
              <a:t>có</a:t>
            </a:r>
            <a:r>
              <a:rPr lang="en-US" sz="4401" b="1" dirty="0">
                <a:solidFill>
                  <a:prstClr val="white"/>
                </a:solidFill>
                <a:latin typeface="Calibri"/>
              </a:rPr>
              <a:t> </a:t>
            </a:r>
            <a:r>
              <a:rPr lang="en-US" sz="4401" b="1" dirty="0" err="1">
                <a:solidFill>
                  <a:prstClr val="white"/>
                </a:solidFill>
                <a:latin typeface="Calibri"/>
              </a:rPr>
              <a:t>ngôi</a:t>
            </a:r>
            <a:r>
              <a:rPr lang="en-US" sz="4401" b="1" dirty="0">
                <a:solidFill>
                  <a:prstClr val="white"/>
                </a:solidFill>
                <a:latin typeface="Calibri"/>
              </a:rPr>
              <a:t> </a:t>
            </a:r>
            <a:r>
              <a:rPr lang="en-US" sz="4401" b="1" dirty="0" err="1">
                <a:solidFill>
                  <a:prstClr val="white"/>
                </a:solidFill>
                <a:latin typeface="Calibri"/>
              </a:rPr>
              <a:t>kể</a:t>
            </a:r>
            <a:r>
              <a:rPr lang="en-US" sz="4401" b="1" dirty="0">
                <a:solidFill>
                  <a:prstClr val="white"/>
                </a:solidFill>
                <a:latin typeface="Calibri"/>
              </a:rPr>
              <a:t>.</a:t>
            </a:r>
            <a:endParaRPr lang="en-US" sz="4401" b="1" dirty="0">
              <a:solidFill>
                <a:prstClr val="white"/>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304801" y="2991217"/>
            <a:ext cx="427822" cy="646331"/>
          </a:xfrm>
          <a:prstGeom prst="rect">
            <a:avLst/>
          </a:prstGeom>
          <a:noFill/>
        </p:spPr>
        <p:txBody>
          <a:bodyPr wrap="square" rtlCol="0">
            <a:spAutoFit/>
          </a:bodyPr>
          <a:lstStyle/>
          <a:p>
            <a:pPr algn="ctr"/>
            <a:r>
              <a:rPr lang="en-US" sz="3600" b="1">
                <a:solidFill>
                  <a:prstClr val="white"/>
                </a:solidFill>
                <a:effectLst>
                  <a:outerShdw blurRad="38100" dist="38100" dir="2700000" algn="tl">
                    <a:srgbClr val="000000">
                      <a:alpha val="43137"/>
                    </a:srgbClr>
                  </a:outerShdw>
                </a:effectLst>
                <a:latin typeface="Calibri"/>
              </a:rPr>
              <a:t>A</a:t>
            </a:r>
          </a:p>
        </p:txBody>
      </p:sp>
      <p:sp>
        <p:nvSpPr>
          <p:cNvPr id="43" name="TextBox 42"/>
          <p:cNvSpPr txBox="1"/>
          <p:nvPr/>
        </p:nvSpPr>
        <p:spPr>
          <a:xfrm>
            <a:off x="288882" y="3963274"/>
            <a:ext cx="427822" cy="646331"/>
          </a:xfrm>
          <a:prstGeom prst="rect">
            <a:avLst/>
          </a:prstGeom>
          <a:noFill/>
        </p:spPr>
        <p:txBody>
          <a:bodyPr wrap="square" rtlCol="0">
            <a:spAutoFit/>
          </a:bodyPr>
          <a:lstStyle/>
          <a:p>
            <a:pPr algn="ctr"/>
            <a:r>
              <a:rPr lang="en-US" sz="3600" b="1">
                <a:solidFill>
                  <a:prstClr val="white"/>
                </a:solidFill>
                <a:effectLst>
                  <a:outerShdw blurRad="38100" dist="38100" dir="2700000" algn="tl">
                    <a:srgbClr val="000000">
                      <a:alpha val="43137"/>
                    </a:srgbClr>
                  </a:outerShdw>
                </a:effectLst>
                <a:latin typeface="Calibri"/>
              </a:rPr>
              <a:t>B</a:t>
            </a:r>
          </a:p>
        </p:txBody>
      </p:sp>
      <p:sp>
        <p:nvSpPr>
          <p:cNvPr id="44" name="TextBox 43"/>
          <p:cNvSpPr txBox="1"/>
          <p:nvPr/>
        </p:nvSpPr>
        <p:spPr>
          <a:xfrm>
            <a:off x="271074" y="4982008"/>
            <a:ext cx="427822" cy="646331"/>
          </a:xfrm>
          <a:prstGeom prst="rect">
            <a:avLst/>
          </a:prstGeom>
          <a:noFill/>
        </p:spPr>
        <p:txBody>
          <a:bodyPr wrap="square" rtlCol="0">
            <a:spAutoFit/>
          </a:bodyPr>
          <a:lstStyle/>
          <a:p>
            <a:pPr algn="ctr"/>
            <a:r>
              <a:rPr lang="en-US" sz="3600" b="1">
                <a:solidFill>
                  <a:prstClr val="white"/>
                </a:solidFill>
                <a:effectLst>
                  <a:outerShdw blurRad="38100" dist="38100" dir="2700000" algn="tl">
                    <a:srgbClr val="000000">
                      <a:alpha val="43137"/>
                    </a:srgbClr>
                  </a:outerShdw>
                </a:effectLst>
                <a:latin typeface="Calibri"/>
              </a:rPr>
              <a:t>C</a:t>
            </a:r>
          </a:p>
        </p:txBody>
      </p:sp>
      <p:sp>
        <p:nvSpPr>
          <p:cNvPr id="45" name="TextBox 44"/>
          <p:cNvSpPr txBox="1"/>
          <p:nvPr/>
        </p:nvSpPr>
        <p:spPr>
          <a:xfrm>
            <a:off x="304801" y="6004935"/>
            <a:ext cx="427822" cy="646331"/>
          </a:xfrm>
          <a:prstGeom prst="rect">
            <a:avLst/>
          </a:prstGeom>
          <a:noFill/>
        </p:spPr>
        <p:txBody>
          <a:bodyPr wrap="square" rtlCol="0">
            <a:spAutoFit/>
          </a:bodyPr>
          <a:lstStyle/>
          <a:p>
            <a:pPr algn="ctr"/>
            <a:r>
              <a:rPr lang="en-US" sz="3600" b="1">
                <a:solidFill>
                  <a:prstClr val="white"/>
                </a:solidFill>
                <a:effectLst>
                  <a:outerShdw blurRad="38100" dist="38100" dir="2700000" algn="tl">
                    <a:srgbClr val="000000">
                      <a:alpha val="43137"/>
                    </a:srgbClr>
                  </a:outerShdw>
                </a:effectLst>
                <a:latin typeface="Calibri"/>
              </a:rPr>
              <a:t>D</a:t>
            </a:r>
          </a:p>
        </p:txBody>
      </p:sp>
      <p:pic>
        <p:nvPicPr>
          <p:cNvPr id="47" name="Picture 8" descr="num2"/>
          <p:cNvPicPr>
            <a:picLocks noChangeAspect="1" noChangeArrowheads="1"/>
          </p:cNvPicPr>
          <p:nvPr/>
        </p:nvPicPr>
        <p:blipFill>
          <a:blip r:embed="rId19">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265785">
            <a:off x="517276" y="56944"/>
            <a:ext cx="1161567" cy="191728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473518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53" presetClass="entr" presetSubtype="16" fill="hold" nodeType="withEffect">
                                  <p:stCondLst>
                                    <p:cond delay="0"/>
                                  </p:stCondLst>
                                  <p:childTnLst>
                                    <p:set>
                                      <p:cBhvr>
                                        <p:cTn id="8" dur="1" fill="hold">
                                          <p:stCondLst>
                                            <p:cond delay="0"/>
                                          </p:stCondLst>
                                        </p:cTn>
                                        <p:tgtEl>
                                          <p:spTgt spid="47"/>
                                        </p:tgtEl>
                                        <p:attrNameLst>
                                          <p:attrName>style.visibility</p:attrName>
                                        </p:attrNameLst>
                                      </p:cBhvr>
                                      <p:to>
                                        <p:strVal val="visible"/>
                                      </p:to>
                                    </p:set>
                                    <p:anim calcmode="lin" valueType="num">
                                      <p:cBhvr>
                                        <p:cTn id="9" dur="1250" fill="hold"/>
                                        <p:tgtEl>
                                          <p:spTgt spid="47"/>
                                        </p:tgtEl>
                                        <p:attrNameLst>
                                          <p:attrName>ppt_w</p:attrName>
                                        </p:attrNameLst>
                                      </p:cBhvr>
                                      <p:tavLst>
                                        <p:tav tm="0">
                                          <p:val>
                                            <p:fltVal val="0"/>
                                          </p:val>
                                        </p:tav>
                                        <p:tav tm="100000">
                                          <p:val>
                                            <p:strVal val="#ppt_w"/>
                                          </p:val>
                                        </p:tav>
                                      </p:tavLst>
                                    </p:anim>
                                    <p:anim calcmode="lin" valueType="num">
                                      <p:cBhvr>
                                        <p:cTn id="10" dur="1250" fill="hold"/>
                                        <p:tgtEl>
                                          <p:spTgt spid="47"/>
                                        </p:tgtEl>
                                        <p:attrNameLst>
                                          <p:attrName>ppt_h</p:attrName>
                                        </p:attrNameLst>
                                      </p:cBhvr>
                                      <p:tavLst>
                                        <p:tav tm="0">
                                          <p:val>
                                            <p:fltVal val="0"/>
                                          </p:val>
                                        </p:tav>
                                        <p:tav tm="100000">
                                          <p:val>
                                            <p:strVal val="#ppt_h"/>
                                          </p:val>
                                        </p:tav>
                                      </p:tavLst>
                                    </p:anim>
                                    <p:animEffect transition="in" filter="fade">
                                      <p:cBhvr>
                                        <p:cTn id="11" dur="1250"/>
                                        <p:tgtEl>
                                          <p:spTgt spid="47"/>
                                        </p:tgtEl>
                                      </p:cBhvr>
                                    </p:animEffect>
                                  </p:childTnLst>
                                </p:cTn>
                              </p:par>
                              <p:par>
                                <p:cTn id="12" presetID="6" presetClass="entr" presetSubtype="16"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1250"/>
                                        <p:tgtEl>
                                          <p:spTgt spid="5"/>
                                        </p:tgtEl>
                                      </p:cBhvr>
                                    </p:animEffect>
                                  </p:childTnLst>
                                </p:cTn>
                              </p:par>
                              <p:par>
                                <p:cTn id="15" presetID="6"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1250"/>
                                        <p:tgtEl>
                                          <p:spTgt spid="15"/>
                                        </p:tgtEl>
                                      </p:cBhvr>
                                    </p:animEffect>
                                  </p:childTnLst>
                                </p:cTn>
                              </p:par>
                              <p:par>
                                <p:cTn id="18" presetID="16" presetClass="entr" presetSubtype="21" fill="hold" grpId="0" nodeType="withEffect">
                                  <p:stCondLst>
                                    <p:cond delay="175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350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8"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8"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8"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9"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9"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9"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9"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9"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9"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9"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9"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9"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9"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9"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9"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9"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80"/>
                                            </p:cond>
                                          </p:stCondLst>
                                          <p:endCondLst>
                                            <p:cond evt="onStopAudio" delay="0">
                                              <p:tgtEl>
                                                <p:sldTgt/>
                                              </p:tgtEl>
                                            </p:cond>
                                          </p:endCondLst>
                                        </p:cTn>
                                        <p:tgtEl>
                                          <p:sndTgt r:embed="rId9" name="coin.wav"/>
                                        </p:tgtEl>
                                      </p:cMediaNode>
                                    </p:audio>
                                  </p:sub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10" name="cashreg.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p:cTn display="0" masterRel="sameClick">
                                          <p:stCondLst>
                                            <p:cond evt="begin" delay="0">
                                              <p:tn val="184"/>
                                            </p:cond>
                                          </p:stCondLst>
                                          <p:endCondLst>
                                            <p:cond evt="onStopAudio" delay="0">
                                              <p:tgtEl>
                                                <p:sldTgt/>
                                              </p:tgtEl>
                                            </p:cond>
                                          </p:endCondLst>
                                        </p:cTn>
                                        <p:tgtEl>
                                          <p:sndTgt r:embed="rId9"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10"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10"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42"/>
                                        </p:tgtEl>
                                      </p:cBhvr>
                                    </p:animEffect>
                                    <p:anim calcmode="lin" valueType="num">
                                      <p:cBhvr>
                                        <p:cTn id="202" dur="1000"/>
                                        <p:tgtEl>
                                          <p:spTgt spid="42"/>
                                        </p:tgtEl>
                                        <p:attrNameLst>
                                          <p:attrName>ppt_x</p:attrName>
                                        </p:attrNameLst>
                                      </p:cBhvr>
                                      <p:tavLst>
                                        <p:tav tm="0">
                                          <p:val>
                                            <p:strVal val="ppt_x"/>
                                          </p:val>
                                        </p:tav>
                                        <p:tav tm="100000">
                                          <p:val>
                                            <p:strVal val="ppt_x"/>
                                          </p:val>
                                        </p:tav>
                                      </p:tavLst>
                                    </p:anim>
                                    <p:anim calcmode="lin" valueType="num">
                                      <p:cBhvr>
                                        <p:cTn id="203" dur="100" decel="100000"/>
                                        <p:tgtEl>
                                          <p:spTgt spid="42"/>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42"/>
                                        </p:tgtEl>
                                        <p:attrNameLst>
                                          <p:attrName>ppt_y</p:attrName>
                                        </p:attrNameLst>
                                      </p:cBhvr>
                                      <p:tavLst>
                                        <p:tav tm="0">
                                          <p:val>
                                            <p:strVal val="ppt_y"/>
                                          </p:val>
                                        </p:tav>
                                        <p:tav tm="100000">
                                          <p:val>
                                            <p:strVal val="ppt_y+1"/>
                                          </p:val>
                                        </p:tav>
                                      </p:tavLst>
                                    </p:anim>
                                    <p:set>
                                      <p:cBhvr>
                                        <p:cTn id="205" dur="1" fill="hold">
                                          <p:stCondLst>
                                            <p:cond delay="999"/>
                                          </p:stCondLst>
                                        </p:cTn>
                                        <p:tgtEl>
                                          <p:spTgt spid="42"/>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
                                        </p:tgtEl>
                                      </p:cBhvr>
                                    </p:animEffect>
                                    <p:anim calcmode="lin" valueType="num">
                                      <p:cBhvr>
                                        <p:cTn id="208" dur="1000"/>
                                        <p:tgtEl>
                                          <p:spTgt spid="4"/>
                                        </p:tgtEl>
                                        <p:attrNameLst>
                                          <p:attrName>ppt_x</p:attrName>
                                        </p:attrNameLst>
                                      </p:cBhvr>
                                      <p:tavLst>
                                        <p:tav tm="0">
                                          <p:val>
                                            <p:strVal val="ppt_x"/>
                                          </p:val>
                                        </p:tav>
                                        <p:tav tm="100000">
                                          <p:val>
                                            <p:strVal val="ppt_x"/>
                                          </p:val>
                                        </p:tav>
                                      </p:tavLst>
                                    </p:anim>
                                    <p:anim calcmode="lin" valueType="num">
                                      <p:cBhvr>
                                        <p:cTn id="209" dur="100" decel="100000"/>
                                        <p:tgtEl>
                                          <p:spTgt spid="4"/>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
                                        </p:tgtEl>
                                        <p:attrNameLst>
                                          <p:attrName>ppt_y</p:attrName>
                                        </p:attrNameLst>
                                      </p:cBhvr>
                                      <p:tavLst>
                                        <p:tav tm="0">
                                          <p:val>
                                            <p:strVal val="ppt_y"/>
                                          </p:val>
                                        </p:tav>
                                        <p:tav tm="100000">
                                          <p:val>
                                            <p:strVal val="ppt_y+1"/>
                                          </p:val>
                                        </p:tav>
                                      </p:tavLst>
                                    </p:anim>
                                    <p:set>
                                      <p:cBhvr>
                                        <p:cTn id="211" dur="1" fill="hold">
                                          <p:stCondLst>
                                            <p:cond delay="999"/>
                                          </p:stCondLst>
                                        </p:cTn>
                                        <p:tgtEl>
                                          <p:spTgt spid="4"/>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2"/>
                                        </p:tgtEl>
                                      </p:cBhvr>
                                    </p:animEffect>
                                    <p:anim calcmode="lin" valueType="num">
                                      <p:cBhvr>
                                        <p:cTn id="214" dur="1000"/>
                                        <p:tgtEl>
                                          <p:spTgt spid="2"/>
                                        </p:tgtEl>
                                        <p:attrNameLst>
                                          <p:attrName>ppt_x</p:attrName>
                                        </p:attrNameLst>
                                      </p:cBhvr>
                                      <p:tavLst>
                                        <p:tav tm="0">
                                          <p:val>
                                            <p:strVal val="ppt_x"/>
                                          </p:val>
                                        </p:tav>
                                        <p:tav tm="100000">
                                          <p:val>
                                            <p:strVal val="ppt_x"/>
                                          </p:val>
                                        </p:tav>
                                      </p:tavLst>
                                    </p:anim>
                                    <p:anim calcmode="lin" valueType="num">
                                      <p:cBhvr>
                                        <p:cTn id="215" dur="100" decel="100000"/>
                                        <p:tgtEl>
                                          <p:spTgt spid="2"/>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2"/>
                                        </p:tgtEl>
                                        <p:attrNameLst>
                                          <p:attrName>ppt_y</p:attrName>
                                        </p:attrNameLst>
                                      </p:cBhvr>
                                      <p:tavLst>
                                        <p:tav tm="0">
                                          <p:val>
                                            <p:strVal val="ppt_y"/>
                                          </p:val>
                                        </p:tav>
                                        <p:tav tm="100000">
                                          <p:val>
                                            <p:strVal val="ppt_y+1"/>
                                          </p:val>
                                        </p:tav>
                                      </p:tavLst>
                                    </p:anim>
                                    <p:set>
                                      <p:cBhvr>
                                        <p:cTn id="217" dur="1" fill="hold">
                                          <p:stCondLst>
                                            <p:cond delay="999"/>
                                          </p:stCondLst>
                                        </p:cTn>
                                        <p:tgtEl>
                                          <p:spTgt spid="2"/>
                                        </p:tgtEl>
                                        <p:attrNameLst>
                                          <p:attrName>style.visibility</p:attrName>
                                        </p:attrNameLst>
                                      </p:cBhvr>
                                      <p:to>
                                        <p:strVal val="hidden"/>
                                      </p:to>
                                    </p:set>
                                  </p:childTnLst>
                                </p:cTn>
                              </p:par>
                              <p:par>
                                <p:cTn id="218" presetID="37" presetClass="exit" presetSubtype="0" fill="hold" grpId="1" nodeType="withEffect">
                                  <p:stCondLst>
                                    <p:cond delay="0"/>
                                  </p:stCondLst>
                                  <p:childTnLst>
                                    <p:animEffect transition="out" filter="fade">
                                      <p:cBhvr>
                                        <p:cTn id="219" dur="1000"/>
                                        <p:tgtEl>
                                          <p:spTgt spid="36"/>
                                        </p:tgtEl>
                                      </p:cBhvr>
                                    </p:animEffect>
                                    <p:anim calcmode="lin" valueType="num">
                                      <p:cBhvr>
                                        <p:cTn id="220" dur="1000"/>
                                        <p:tgtEl>
                                          <p:spTgt spid="36"/>
                                        </p:tgtEl>
                                        <p:attrNameLst>
                                          <p:attrName>ppt_x</p:attrName>
                                        </p:attrNameLst>
                                      </p:cBhvr>
                                      <p:tavLst>
                                        <p:tav tm="0">
                                          <p:val>
                                            <p:strVal val="ppt_x"/>
                                          </p:val>
                                        </p:tav>
                                        <p:tav tm="100000">
                                          <p:val>
                                            <p:strVal val="ppt_x"/>
                                          </p:val>
                                        </p:tav>
                                      </p:tavLst>
                                    </p:anim>
                                    <p:anim calcmode="lin" valueType="num">
                                      <p:cBhvr>
                                        <p:cTn id="221" dur="100" decel="100000"/>
                                        <p:tgtEl>
                                          <p:spTgt spid="36"/>
                                        </p:tgtEl>
                                        <p:attrNameLst>
                                          <p:attrName>ppt_y</p:attrName>
                                        </p:attrNameLst>
                                      </p:cBhvr>
                                      <p:tavLst>
                                        <p:tav tm="0">
                                          <p:val>
                                            <p:strVal val="ppt_y"/>
                                          </p:val>
                                        </p:tav>
                                        <p:tav tm="100000">
                                          <p:val>
                                            <p:strVal val="ppt_y-.03"/>
                                          </p:val>
                                        </p:tav>
                                      </p:tavLst>
                                    </p:anim>
                                    <p:anim calcmode="lin" valueType="num">
                                      <p:cBhvr>
                                        <p:cTn id="222" dur="900" accel="100000">
                                          <p:stCondLst>
                                            <p:cond delay="100"/>
                                          </p:stCondLst>
                                        </p:cTn>
                                        <p:tgtEl>
                                          <p:spTgt spid="36"/>
                                        </p:tgtEl>
                                        <p:attrNameLst>
                                          <p:attrName>ppt_y</p:attrName>
                                        </p:attrNameLst>
                                      </p:cBhvr>
                                      <p:tavLst>
                                        <p:tav tm="0">
                                          <p:val>
                                            <p:strVal val="ppt_y"/>
                                          </p:val>
                                        </p:tav>
                                        <p:tav tm="100000">
                                          <p:val>
                                            <p:strVal val="ppt_y+1"/>
                                          </p:val>
                                        </p:tav>
                                      </p:tavLst>
                                    </p:anim>
                                    <p:set>
                                      <p:cBhvr>
                                        <p:cTn id="223"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218"/>
                                            </p:cond>
                                          </p:stCondLst>
                                          <p:endCondLst>
                                            <p:cond evt="onStopAudio" delay="0">
                                              <p:tgtEl>
                                                <p:sldTgt/>
                                              </p:tgtEl>
                                            </p:cond>
                                          </p:endCondLst>
                                        </p:cTn>
                                        <p:tgtEl>
                                          <p:sndTgt r:embed="rId10" name="cashreg.wav"/>
                                        </p:tgtEl>
                                      </p:cMediaNode>
                                    </p:audio>
                                  </p:subTnLst>
                                </p:cTn>
                              </p:par>
                              <p:par>
                                <p:cTn id="224" presetID="37" presetClass="exit" presetSubtype="0" fill="hold" grpId="1" nodeType="withEffect">
                                  <p:stCondLst>
                                    <p:cond delay="0"/>
                                  </p:stCondLst>
                                  <p:childTnLst>
                                    <p:animEffect transition="out" filter="fade">
                                      <p:cBhvr>
                                        <p:cTn id="225" dur="1000"/>
                                        <p:tgtEl>
                                          <p:spTgt spid="43"/>
                                        </p:tgtEl>
                                      </p:cBhvr>
                                    </p:animEffect>
                                    <p:anim calcmode="lin" valueType="num">
                                      <p:cBhvr>
                                        <p:cTn id="226" dur="1000"/>
                                        <p:tgtEl>
                                          <p:spTgt spid="43"/>
                                        </p:tgtEl>
                                        <p:attrNameLst>
                                          <p:attrName>ppt_x</p:attrName>
                                        </p:attrNameLst>
                                      </p:cBhvr>
                                      <p:tavLst>
                                        <p:tav tm="0">
                                          <p:val>
                                            <p:strVal val="ppt_x"/>
                                          </p:val>
                                        </p:tav>
                                        <p:tav tm="100000">
                                          <p:val>
                                            <p:strVal val="ppt_x"/>
                                          </p:val>
                                        </p:tav>
                                      </p:tavLst>
                                    </p:anim>
                                    <p:anim calcmode="lin" valueType="num">
                                      <p:cBhvr>
                                        <p:cTn id="227" dur="100" decel="100000"/>
                                        <p:tgtEl>
                                          <p:spTgt spid="43"/>
                                        </p:tgtEl>
                                        <p:attrNameLst>
                                          <p:attrName>ppt_y</p:attrName>
                                        </p:attrNameLst>
                                      </p:cBhvr>
                                      <p:tavLst>
                                        <p:tav tm="0">
                                          <p:val>
                                            <p:strVal val="ppt_y"/>
                                          </p:val>
                                        </p:tav>
                                        <p:tav tm="100000">
                                          <p:val>
                                            <p:strVal val="ppt_y-.03"/>
                                          </p:val>
                                        </p:tav>
                                      </p:tavLst>
                                    </p:anim>
                                    <p:anim calcmode="lin" valueType="num">
                                      <p:cBhvr>
                                        <p:cTn id="228" dur="900" accel="100000">
                                          <p:stCondLst>
                                            <p:cond delay="100"/>
                                          </p:stCondLst>
                                        </p:cTn>
                                        <p:tgtEl>
                                          <p:spTgt spid="43"/>
                                        </p:tgtEl>
                                        <p:attrNameLst>
                                          <p:attrName>ppt_y</p:attrName>
                                        </p:attrNameLst>
                                      </p:cBhvr>
                                      <p:tavLst>
                                        <p:tav tm="0">
                                          <p:val>
                                            <p:strVal val="ppt_y"/>
                                          </p:val>
                                        </p:tav>
                                        <p:tav tm="100000">
                                          <p:val>
                                            <p:strVal val="ppt_y+1"/>
                                          </p:val>
                                        </p:tav>
                                      </p:tavLst>
                                    </p:anim>
                                    <p:set>
                                      <p:cBhvr>
                                        <p:cTn id="229" dur="1" fill="hold">
                                          <p:stCondLst>
                                            <p:cond delay="999"/>
                                          </p:stCondLst>
                                        </p:cTn>
                                        <p:tgtEl>
                                          <p:spTgt spid="43"/>
                                        </p:tgtEl>
                                        <p:attrNameLst>
                                          <p:attrName>style.visibility</p:attrName>
                                        </p:attrNameLst>
                                      </p:cBhvr>
                                      <p:to>
                                        <p:strVal val="hidden"/>
                                      </p:to>
                                    </p:set>
                                  </p:childTnLst>
                                  <p:subTnLst>
                                    <p:audio>
                                      <p:cMediaNode>
                                        <p:cTn display="0" masterRel="sameClick">
                                          <p:stCondLst>
                                            <p:cond evt="begin" delay="0">
                                              <p:tn val="224"/>
                                            </p:cond>
                                          </p:stCondLst>
                                          <p:endCondLst>
                                            <p:cond evt="onStopAudio" delay="0">
                                              <p:tgtEl>
                                                <p:sldTgt/>
                                              </p:tgtEl>
                                            </p:cond>
                                          </p:endCondLst>
                                        </p:cTn>
                                        <p:tgtEl>
                                          <p:sndTgt r:embed="rId10" name="cashreg.wav"/>
                                        </p:tgtEl>
                                      </p:cMediaNode>
                                    </p:audio>
                                  </p:subTnLst>
                                </p:cTn>
                              </p:par>
                              <p:par>
                                <p:cTn id="230" presetID="37" presetClass="exit" presetSubtype="0" fill="hold" grpId="1" nodeType="withEffect">
                                  <p:stCondLst>
                                    <p:cond delay="0"/>
                                  </p:stCondLst>
                                  <p:childTnLst>
                                    <p:animEffect transition="out" filter="fade">
                                      <p:cBhvr>
                                        <p:cTn id="231" dur="1000"/>
                                        <p:tgtEl>
                                          <p:spTgt spid="39"/>
                                        </p:tgtEl>
                                      </p:cBhvr>
                                    </p:animEffect>
                                    <p:anim calcmode="lin" valueType="num">
                                      <p:cBhvr>
                                        <p:cTn id="232" dur="1000"/>
                                        <p:tgtEl>
                                          <p:spTgt spid="39"/>
                                        </p:tgtEl>
                                        <p:attrNameLst>
                                          <p:attrName>ppt_x</p:attrName>
                                        </p:attrNameLst>
                                      </p:cBhvr>
                                      <p:tavLst>
                                        <p:tav tm="0">
                                          <p:val>
                                            <p:strVal val="ppt_x"/>
                                          </p:val>
                                        </p:tav>
                                        <p:tav tm="100000">
                                          <p:val>
                                            <p:strVal val="ppt_x"/>
                                          </p:val>
                                        </p:tav>
                                      </p:tavLst>
                                    </p:anim>
                                    <p:anim calcmode="lin" valueType="num">
                                      <p:cBhvr>
                                        <p:cTn id="233" dur="100" decel="100000"/>
                                        <p:tgtEl>
                                          <p:spTgt spid="39"/>
                                        </p:tgtEl>
                                        <p:attrNameLst>
                                          <p:attrName>ppt_y</p:attrName>
                                        </p:attrNameLst>
                                      </p:cBhvr>
                                      <p:tavLst>
                                        <p:tav tm="0">
                                          <p:val>
                                            <p:strVal val="ppt_y"/>
                                          </p:val>
                                        </p:tav>
                                        <p:tav tm="100000">
                                          <p:val>
                                            <p:strVal val="ppt_y-.03"/>
                                          </p:val>
                                        </p:tav>
                                      </p:tavLst>
                                    </p:anim>
                                    <p:anim calcmode="lin" valueType="num">
                                      <p:cBhvr>
                                        <p:cTn id="234" dur="900" accel="100000">
                                          <p:stCondLst>
                                            <p:cond delay="100"/>
                                          </p:stCondLst>
                                        </p:cTn>
                                        <p:tgtEl>
                                          <p:spTgt spid="39"/>
                                        </p:tgtEl>
                                        <p:attrNameLst>
                                          <p:attrName>ppt_y</p:attrName>
                                        </p:attrNameLst>
                                      </p:cBhvr>
                                      <p:tavLst>
                                        <p:tav tm="0">
                                          <p:val>
                                            <p:strVal val="ppt_y"/>
                                          </p:val>
                                        </p:tav>
                                        <p:tav tm="100000">
                                          <p:val>
                                            <p:strVal val="ppt_y+1"/>
                                          </p:val>
                                        </p:tav>
                                      </p:tavLst>
                                    </p:anim>
                                    <p:set>
                                      <p:cBhvr>
                                        <p:cTn id="235"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230"/>
                                            </p:cond>
                                          </p:stCondLst>
                                          <p:endCondLst>
                                            <p:cond evt="onStopAudio" delay="0">
                                              <p:tgtEl>
                                                <p:sldTgt/>
                                              </p:tgtEl>
                                            </p:cond>
                                          </p:endCondLst>
                                        </p:cTn>
                                        <p:tgtEl>
                                          <p:sndTgt r:embed="rId10"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38"/>
                                        </p:tgtEl>
                                        <p:attrNameLst>
                                          <p:attrName>style.color</p:attrName>
                                        </p:attrNameLst>
                                      </p:cBhvr>
                                      <p:by>
                                        <p:hsl h="-7200000" s="0" l="0"/>
                                      </p:by>
                                    </p:animClr>
                                    <p:animClr clrSpc="hsl" dir="cw">
                                      <p:cBhvr>
                                        <p:cTn id="238" dur="1000" fill="hold"/>
                                        <p:tgtEl>
                                          <p:spTgt spid="38"/>
                                        </p:tgtEl>
                                        <p:attrNameLst>
                                          <p:attrName>fillcolor</p:attrName>
                                        </p:attrNameLst>
                                      </p:cBhvr>
                                      <p:by>
                                        <p:hsl h="-7200000" s="0" l="0"/>
                                      </p:by>
                                    </p:animClr>
                                    <p:animClr clrSpc="hsl" dir="cw">
                                      <p:cBhvr>
                                        <p:cTn id="239" dur="1000" fill="hold"/>
                                        <p:tgtEl>
                                          <p:spTgt spid="38"/>
                                        </p:tgtEl>
                                        <p:attrNameLst>
                                          <p:attrName>stroke.color</p:attrName>
                                        </p:attrNameLst>
                                      </p:cBhvr>
                                      <p:by>
                                        <p:hsl h="-7200000" s="0" l="0"/>
                                      </p:by>
                                    </p:animClr>
                                    <p:set>
                                      <p:cBhvr>
                                        <p:cTn id="240" dur="1000" fill="hold"/>
                                        <p:tgtEl>
                                          <p:spTgt spid="38"/>
                                        </p:tgtEl>
                                        <p:attrNameLst>
                                          <p:attrName>fill.type</p:attrName>
                                        </p:attrNameLst>
                                      </p:cBhvr>
                                      <p:to>
                                        <p:strVal val="solid"/>
                                      </p:to>
                                    </p:set>
                                  </p:childTnLst>
                                  <p:subTnLst>
                                    <p:audio>
                                      <p:cMediaNode>
                                        <p:cTn display="0" masterRel="sameClick">
                                          <p:stCondLst>
                                            <p:cond evt="begin" delay="0">
                                              <p:tn val="236"/>
                                            </p:cond>
                                          </p:stCondLst>
                                          <p:endCondLst>
                                            <p:cond evt="onStopAudio" delay="0">
                                              <p:tgtEl>
                                                <p:sldTgt/>
                                              </p:tgtEl>
                                            </p:cond>
                                          </p:endCondLst>
                                        </p:cTn>
                                        <p:tgtEl>
                                          <p:sndTgt r:embed="rId10"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44"/>
                                        </p:tgtEl>
                                        <p:attrNameLst>
                                          <p:attrName>style.color</p:attrName>
                                        </p:attrNameLst>
                                      </p:cBhvr>
                                      <p:by>
                                        <p:hsl h="-7200000" s="0" l="0"/>
                                      </p:by>
                                    </p:animClr>
                                    <p:animClr clrSpc="hsl" dir="cw">
                                      <p:cBhvr>
                                        <p:cTn id="243" dur="1000" fill="hold"/>
                                        <p:tgtEl>
                                          <p:spTgt spid="44"/>
                                        </p:tgtEl>
                                        <p:attrNameLst>
                                          <p:attrName>fillcolor</p:attrName>
                                        </p:attrNameLst>
                                      </p:cBhvr>
                                      <p:by>
                                        <p:hsl h="-7200000" s="0" l="0"/>
                                      </p:by>
                                    </p:animClr>
                                    <p:animClr clrSpc="hsl" dir="cw">
                                      <p:cBhvr>
                                        <p:cTn id="244" dur="1000" fill="hold"/>
                                        <p:tgtEl>
                                          <p:spTgt spid="44"/>
                                        </p:tgtEl>
                                        <p:attrNameLst>
                                          <p:attrName>stroke.color</p:attrName>
                                        </p:attrNameLst>
                                      </p:cBhvr>
                                      <p:by>
                                        <p:hsl h="-7200000" s="0" l="0"/>
                                      </p:by>
                                    </p:animClr>
                                    <p:set>
                                      <p:cBhvr>
                                        <p:cTn id="245" dur="1000" fill="hold"/>
                                        <p:tgtEl>
                                          <p:spTgt spid="44"/>
                                        </p:tgtEl>
                                        <p:attrNameLst>
                                          <p:attrName>fill.type</p:attrName>
                                        </p:attrNameLst>
                                      </p:cBhvr>
                                      <p:to>
                                        <p:strVal val="solid"/>
                                      </p:to>
                                    </p:set>
                                  </p:childTnLst>
                                  <p:subTnLst>
                                    <p:audio>
                                      <p:cMediaNode>
                                        <p:cTn display="0" masterRel="sameClick">
                                          <p:stCondLst>
                                            <p:cond evt="begin" delay="0">
                                              <p:tn val="241"/>
                                            </p:cond>
                                          </p:stCondLst>
                                          <p:endCondLst>
                                            <p:cond evt="onStopAudio" delay="0">
                                              <p:tgtEl>
                                                <p:sldTgt/>
                                              </p:tgtEl>
                                            </p:cond>
                                          </p:endCondLst>
                                        </p:cTn>
                                        <p:tgtEl>
                                          <p:sndTgt r:embed="rId10" name="cashreg.wav"/>
                                        </p:tgtEl>
                                      </p:cMediaNode>
                                    </p:audio>
                                  </p:subTnLst>
                                </p:cTn>
                              </p:par>
                              <p:par>
                                <p:cTn id="246" presetID="22" presetClass="emph" presetSubtype="0" fill="hold" grpId="1" nodeType="withEffect">
                                  <p:stCondLst>
                                    <p:cond delay="0"/>
                                  </p:stCondLst>
                                  <p:childTnLst>
                                    <p:animClr clrSpc="hsl" dir="cw">
                                      <p:cBhvr override="childStyle">
                                        <p:cTn id="247" dur="1000" fill="hold"/>
                                        <p:tgtEl>
                                          <p:spTgt spid="40"/>
                                        </p:tgtEl>
                                        <p:attrNameLst>
                                          <p:attrName>style.color</p:attrName>
                                        </p:attrNameLst>
                                      </p:cBhvr>
                                      <p:by>
                                        <p:hsl h="-7200000" s="0" l="0"/>
                                      </p:by>
                                    </p:animClr>
                                    <p:animClr clrSpc="hsl" dir="cw">
                                      <p:cBhvr>
                                        <p:cTn id="248" dur="1000" fill="hold"/>
                                        <p:tgtEl>
                                          <p:spTgt spid="40"/>
                                        </p:tgtEl>
                                        <p:attrNameLst>
                                          <p:attrName>fillcolor</p:attrName>
                                        </p:attrNameLst>
                                      </p:cBhvr>
                                      <p:by>
                                        <p:hsl h="-7200000" s="0" l="0"/>
                                      </p:by>
                                    </p:animClr>
                                    <p:animClr clrSpc="hsl" dir="cw">
                                      <p:cBhvr>
                                        <p:cTn id="249" dur="1000" fill="hold"/>
                                        <p:tgtEl>
                                          <p:spTgt spid="40"/>
                                        </p:tgtEl>
                                        <p:attrNameLst>
                                          <p:attrName>stroke.color</p:attrName>
                                        </p:attrNameLst>
                                      </p:cBhvr>
                                      <p:by>
                                        <p:hsl h="-7200000" s="0" l="0"/>
                                      </p:by>
                                    </p:animClr>
                                    <p:set>
                                      <p:cBhvr>
                                        <p:cTn id="250" dur="1000" fill="hold"/>
                                        <p:tgtEl>
                                          <p:spTgt spid="40"/>
                                        </p:tgtEl>
                                        <p:attrNameLst>
                                          <p:attrName>fill.type</p:attrName>
                                        </p:attrNameLst>
                                      </p:cBhvr>
                                      <p:to>
                                        <p:strVal val="solid"/>
                                      </p:to>
                                    </p:set>
                                  </p:childTnLst>
                                  <p:subTnLst>
                                    <p:audio>
                                      <p:cMediaNode>
                                        <p:cTn display="0" masterRel="sameClick">
                                          <p:stCondLst>
                                            <p:cond evt="begin" delay="0">
                                              <p:tn val="246"/>
                                            </p:cond>
                                          </p:stCondLst>
                                          <p:endCondLst>
                                            <p:cond evt="onStopAudio" delay="0">
                                              <p:tgtEl>
                                                <p:sldTgt/>
                                              </p:tgtEl>
                                            </p:cond>
                                          </p:endCondLst>
                                        </p:cTn>
                                        <p:tgtEl>
                                          <p:sndTgt r:embed="rId10"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51"/>
                                            </p:cond>
                                          </p:stCondLst>
                                          <p:endCondLst>
                                            <p:cond evt="onStopAudio" delay="0">
                                              <p:tgtEl>
                                                <p:sldTgt/>
                                              </p:tgtEl>
                                            </p:cond>
                                          </p:endCondLst>
                                        </p:cTn>
                                        <p:tgtEl>
                                          <p:sndTgt r:embed="rId10"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57"/>
                                            </p:cond>
                                          </p:stCondLst>
                                          <p:endCondLst>
                                            <p:cond evt="onStopAudio" delay="0">
                                              <p:tgtEl>
                                                <p:sldTgt/>
                                              </p:tgtEl>
                                            </p:cond>
                                          </p:endCondLst>
                                        </p:cTn>
                                        <p:tgtEl>
                                          <p:sndTgt r:embed="rId10"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263"/>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t="-6000" b="-6000"/>
          </a:stretch>
        </a:blipFill>
        <a:effectLst/>
      </p:bgPr>
    </p:bg>
    <p:spTree>
      <p:nvGrpSpPr>
        <p:cNvPr id="1" name=""/>
        <p:cNvGrpSpPr/>
        <p:nvPr/>
      </p:nvGrpSpPr>
      <p:grpSpPr>
        <a:xfrm>
          <a:off x="0" y="0"/>
          <a:ext cx="0" cy="0"/>
          <a:chOff x="0" y="0"/>
          <a:chExt cx="0" cy="0"/>
        </a:xfrm>
      </p:grpSpPr>
      <p:sp>
        <p:nvSpPr>
          <p:cNvPr id="6" name="Rounded Rectangle 5"/>
          <p:cNvSpPr/>
          <p:nvPr/>
        </p:nvSpPr>
        <p:spPr>
          <a:xfrm>
            <a:off x="3352801" y="228602"/>
            <a:ext cx="8458200" cy="1523999"/>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401" b="1" i="1" dirty="0">
                <a:solidFill>
                  <a:prstClr val="white"/>
                </a:solidFill>
                <a:latin typeface="Calibri"/>
              </a:rPr>
              <a:t>Lê Minh </a:t>
            </a:r>
            <a:r>
              <a:rPr lang="en-US" sz="4401" b="1" i="1" dirty="0" err="1">
                <a:solidFill>
                  <a:prstClr val="white"/>
                </a:solidFill>
                <a:latin typeface="Calibri"/>
              </a:rPr>
              <a:t>Khuê</a:t>
            </a:r>
            <a:r>
              <a:rPr lang="en-US" sz="4401" b="1" i="1" dirty="0">
                <a:solidFill>
                  <a:prstClr val="white"/>
                </a:solidFill>
                <a:latin typeface="Calibri"/>
              </a:rPr>
              <a:t> </a:t>
            </a:r>
            <a:r>
              <a:rPr lang="en-US" sz="4401" b="1" i="1" dirty="0" err="1">
                <a:solidFill>
                  <a:prstClr val="white"/>
                </a:solidFill>
                <a:latin typeface="Calibri"/>
              </a:rPr>
              <a:t>sinh</a:t>
            </a:r>
            <a:r>
              <a:rPr lang="en-US" sz="4401" b="1" i="1" dirty="0">
                <a:solidFill>
                  <a:prstClr val="white"/>
                </a:solidFill>
                <a:latin typeface="Calibri"/>
              </a:rPr>
              <a:t> </a:t>
            </a:r>
            <a:r>
              <a:rPr lang="en-US" sz="4401" b="1" i="1" dirty="0" err="1">
                <a:solidFill>
                  <a:prstClr val="white"/>
                </a:solidFill>
                <a:latin typeface="Calibri"/>
              </a:rPr>
              <a:t>năm</a:t>
            </a:r>
            <a:r>
              <a:rPr lang="en-US" sz="4401" b="1" i="1" dirty="0">
                <a:solidFill>
                  <a:prstClr val="white"/>
                </a:solidFill>
                <a:latin typeface="Calibri"/>
              </a:rPr>
              <a:t> bao </a:t>
            </a:r>
            <a:r>
              <a:rPr lang="en-US" sz="4401" b="1" i="1" dirty="0" err="1">
                <a:solidFill>
                  <a:prstClr val="white"/>
                </a:solidFill>
                <a:latin typeface="Calibri"/>
              </a:rPr>
              <a:t>nhiêu</a:t>
            </a:r>
            <a:r>
              <a:rPr lang="en-US" sz="4401" b="1" i="1" dirty="0">
                <a:solidFill>
                  <a:prstClr val="white"/>
                </a:solidFill>
                <a:latin typeface="Calibri"/>
              </a:rPr>
              <a:t>? </a:t>
            </a:r>
            <a:r>
              <a:rPr lang="en-US" sz="4401" b="1" i="1" dirty="0" err="1">
                <a:solidFill>
                  <a:prstClr val="white"/>
                </a:solidFill>
                <a:latin typeface="Calibri"/>
              </a:rPr>
              <a:t>Quê</a:t>
            </a:r>
            <a:r>
              <a:rPr lang="en-US" sz="4401" b="1" i="1" dirty="0">
                <a:solidFill>
                  <a:prstClr val="white"/>
                </a:solidFill>
                <a:latin typeface="Calibri"/>
              </a:rPr>
              <a:t> ở </a:t>
            </a:r>
            <a:r>
              <a:rPr lang="en-US" sz="4401" b="1" i="1" dirty="0" err="1">
                <a:solidFill>
                  <a:prstClr val="white"/>
                </a:solidFill>
                <a:latin typeface="Calibri"/>
              </a:rPr>
              <a:t>đâu</a:t>
            </a:r>
            <a:r>
              <a:rPr lang="en-US" sz="4401" b="1" i="1" dirty="0">
                <a:solidFill>
                  <a:prstClr val="white"/>
                </a:solidFill>
                <a:latin typeface="Calibri"/>
              </a:rPr>
              <a:t>?</a:t>
            </a:r>
            <a:endParaRPr lang="en-US" sz="4401" b="1" dirty="0">
              <a:solidFill>
                <a:prstClr val="white"/>
              </a:solidFill>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2000" y="-457200"/>
            <a:ext cx="3048000" cy="3124200"/>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fontAlgn="base">
                  <a:spcBef>
                    <a:spcPct val="0"/>
                  </a:spcBef>
                  <a:spcAft>
                    <a:spcPct val="0"/>
                  </a:spcAft>
                  <a:defRPr/>
                </a:pPr>
                <a:endParaRPr lang="en-US" i="1" kern="0">
                  <a:solidFill>
                    <a:srgbClr val="FFFFFF"/>
                  </a:solidFill>
                  <a:latin typeface="Arial" panose="020B0604020202020204" pitchFamily="34" charset="0"/>
                </a:endParaRPr>
              </a:p>
            </p:txBody>
          </p:sp>
        </p:grpSp>
        <p:pic>
          <p:nvPicPr>
            <p:cNvPr id="10" name="Picture 147" descr="Picture2"/>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3985" y="2006120"/>
            <a:ext cx="762001" cy="7694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2756" y="317256"/>
            <a:ext cx="548386" cy="548386"/>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2201" y="279454"/>
            <a:ext cx="787347" cy="787347"/>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8585" y="1066800"/>
            <a:ext cx="548386" cy="548386"/>
          </a:xfrm>
          <a:prstGeom prst="rect">
            <a:avLst/>
          </a:prstGeom>
        </p:spPr>
      </p:pic>
      <p:sp>
        <p:nvSpPr>
          <p:cNvPr id="19" name="TextBox 18"/>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00</a:t>
            </a:r>
            <a:endParaRPr lang="vi-VN" sz="4800" b="1" kern="0">
              <a:solidFill>
                <a:sysClr val="windowText" lastClr="000000"/>
              </a:solidFill>
              <a:latin typeface="Arial" panose="020B0604020202020204" pitchFamily="34" charset="0"/>
            </a:endParaRPr>
          </a:p>
        </p:txBody>
      </p:sp>
      <p:sp>
        <p:nvSpPr>
          <p:cNvPr id="20" name="TextBox 19"/>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01</a:t>
            </a:r>
            <a:endParaRPr lang="vi-VN" sz="4800" b="1" kern="0">
              <a:solidFill>
                <a:sysClr val="windowText" lastClr="000000"/>
              </a:solidFill>
              <a:latin typeface="Arial" panose="020B0604020202020204" pitchFamily="34" charset="0"/>
            </a:endParaRPr>
          </a:p>
        </p:txBody>
      </p:sp>
      <p:sp>
        <p:nvSpPr>
          <p:cNvPr id="21" name="TextBox 20"/>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02</a:t>
            </a:r>
            <a:endParaRPr lang="vi-VN" sz="4800" b="1" kern="0">
              <a:solidFill>
                <a:sysClr val="windowText" lastClr="000000"/>
              </a:solidFill>
              <a:latin typeface="Arial" panose="020B0604020202020204" pitchFamily="34" charset="0"/>
            </a:endParaRPr>
          </a:p>
        </p:txBody>
      </p:sp>
      <p:sp>
        <p:nvSpPr>
          <p:cNvPr id="22" name="TextBox 21"/>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03</a:t>
            </a:r>
            <a:endParaRPr lang="vi-VN" sz="4800" b="1" kern="0">
              <a:solidFill>
                <a:sysClr val="windowText" lastClr="000000"/>
              </a:solidFill>
              <a:latin typeface="Arial" panose="020B0604020202020204" pitchFamily="34" charset="0"/>
            </a:endParaRPr>
          </a:p>
        </p:txBody>
      </p:sp>
      <p:sp>
        <p:nvSpPr>
          <p:cNvPr id="23" name="TextBox 22"/>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04</a:t>
            </a:r>
            <a:endParaRPr lang="vi-VN" sz="4800" b="1" kern="0">
              <a:solidFill>
                <a:sysClr val="windowText" lastClr="000000"/>
              </a:solidFill>
              <a:latin typeface="Arial" panose="020B0604020202020204" pitchFamily="34" charset="0"/>
            </a:endParaRPr>
          </a:p>
        </p:txBody>
      </p:sp>
      <p:sp>
        <p:nvSpPr>
          <p:cNvPr id="24" name="TextBox 23"/>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05</a:t>
            </a:r>
            <a:endParaRPr lang="vi-VN" sz="4800" b="1" kern="0">
              <a:solidFill>
                <a:sysClr val="windowText" lastClr="000000"/>
              </a:solidFill>
              <a:latin typeface="Arial" panose="020B0604020202020204" pitchFamily="34" charset="0"/>
            </a:endParaRPr>
          </a:p>
        </p:txBody>
      </p:sp>
      <p:sp>
        <p:nvSpPr>
          <p:cNvPr id="25" name="TextBox 24"/>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06</a:t>
            </a:r>
            <a:endParaRPr lang="vi-VN" sz="4800" b="1" kern="0">
              <a:solidFill>
                <a:sysClr val="windowText" lastClr="000000"/>
              </a:solidFill>
              <a:latin typeface="Arial" panose="020B0604020202020204" pitchFamily="34" charset="0"/>
            </a:endParaRPr>
          </a:p>
        </p:txBody>
      </p:sp>
      <p:sp>
        <p:nvSpPr>
          <p:cNvPr id="26" name="TextBox 25"/>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07</a:t>
            </a:r>
            <a:endParaRPr lang="vi-VN" sz="4800" b="1" kern="0">
              <a:solidFill>
                <a:sysClr val="windowText" lastClr="000000"/>
              </a:solidFill>
              <a:latin typeface="Arial" panose="020B0604020202020204" pitchFamily="34" charset="0"/>
            </a:endParaRPr>
          </a:p>
        </p:txBody>
      </p:sp>
      <p:sp>
        <p:nvSpPr>
          <p:cNvPr id="27" name="TextBox 26"/>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08</a:t>
            </a:r>
            <a:endParaRPr lang="vi-VN" sz="4800" b="1" kern="0">
              <a:solidFill>
                <a:sysClr val="windowText" lastClr="000000"/>
              </a:solidFill>
              <a:latin typeface="Arial" panose="020B0604020202020204" pitchFamily="34" charset="0"/>
            </a:endParaRPr>
          </a:p>
        </p:txBody>
      </p:sp>
      <p:sp>
        <p:nvSpPr>
          <p:cNvPr id="28" name="TextBox 27"/>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09</a:t>
            </a:r>
            <a:endParaRPr lang="vi-VN" sz="4800" b="1" kern="0">
              <a:solidFill>
                <a:sysClr val="windowText" lastClr="000000"/>
              </a:solidFill>
              <a:latin typeface="Arial" panose="020B0604020202020204" pitchFamily="34" charset="0"/>
            </a:endParaRPr>
          </a:p>
        </p:txBody>
      </p:sp>
      <p:sp>
        <p:nvSpPr>
          <p:cNvPr id="29" name="TextBox 28"/>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10</a:t>
            </a:r>
            <a:endParaRPr lang="vi-VN" sz="4800" b="1" kern="0">
              <a:solidFill>
                <a:sysClr val="windowText" lastClr="000000"/>
              </a:solidFill>
              <a:latin typeface="Arial" panose="020B0604020202020204" pitchFamily="34" charset="0"/>
            </a:endParaRPr>
          </a:p>
        </p:txBody>
      </p:sp>
      <p:sp>
        <p:nvSpPr>
          <p:cNvPr id="30" name="TextBox 29"/>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11</a:t>
            </a:r>
            <a:endParaRPr lang="vi-VN" sz="4800" b="1" kern="0">
              <a:solidFill>
                <a:sysClr val="windowText" lastClr="000000"/>
              </a:solidFill>
              <a:latin typeface="Arial" panose="020B0604020202020204" pitchFamily="34" charset="0"/>
            </a:endParaRPr>
          </a:p>
        </p:txBody>
      </p:sp>
      <p:sp>
        <p:nvSpPr>
          <p:cNvPr id="31" name="TextBox 30"/>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12</a:t>
            </a:r>
            <a:endParaRPr lang="vi-VN" sz="4800" b="1" kern="0">
              <a:solidFill>
                <a:sysClr val="windowText" lastClr="000000"/>
              </a:solidFill>
              <a:latin typeface="Arial" panose="020B0604020202020204" pitchFamily="34" charset="0"/>
            </a:endParaRPr>
          </a:p>
        </p:txBody>
      </p:sp>
      <p:sp>
        <p:nvSpPr>
          <p:cNvPr id="32" name="TextBox 31"/>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13</a:t>
            </a:r>
            <a:endParaRPr lang="vi-VN" sz="4800" b="1" kern="0">
              <a:solidFill>
                <a:sysClr val="windowText" lastClr="000000"/>
              </a:solidFill>
              <a:latin typeface="Arial" panose="020B0604020202020204" pitchFamily="34" charset="0"/>
            </a:endParaRPr>
          </a:p>
        </p:txBody>
      </p:sp>
      <p:sp>
        <p:nvSpPr>
          <p:cNvPr id="33" name="TextBox 32"/>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14</a:t>
            </a:r>
            <a:endParaRPr lang="vi-VN" sz="4800" b="1" kern="0">
              <a:solidFill>
                <a:sysClr val="windowText" lastClr="000000"/>
              </a:solidFill>
              <a:latin typeface="Arial" panose="020B0604020202020204" pitchFamily="34" charset="0"/>
            </a:endParaRPr>
          </a:p>
        </p:txBody>
      </p:sp>
      <p:sp>
        <p:nvSpPr>
          <p:cNvPr id="34" name="TextBox 33"/>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15</a:t>
            </a:r>
            <a:endParaRPr lang="vi-VN" sz="4800" b="1" kern="0">
              <a:solidFill>
                <a:sysClr val="windowText" lastClr="000000"/>
              </a:solidFill>
              <a:latin typeface="Arial" panose="020B0604020202020204" pitchFamily="34" charset="0"/>
            </a:endParaRPr>
          </a:p>
        </p:txBody>
      </p:sp>
      <p:sp>
        <p:nvSpPr>
          <p:cNvPr id="35" name="Donut 34"/>
          <p:cNvSpPr/>
          <p:nvPr/>
        </p:nvSpPr>
        <p:spPr>
          <a:xfrm>
            <a:off x="2063540" y="1371601"/>
            <a:ext cx="1289261" cy="1295400"/>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a:defRPr/>
            </a:pPr>
            <a:endParaRPr lang="vi-VN" sz="4000" kern="0">
              <a:solidFill>
                <a:sysClr val="windowText" lastClr="000000"/>
              </a:solidFill>
              <a:latin typeface="Arial" panose="020B0604020202020204" pitchFamily="34" charset="0"/>
            </a:endParaRPr>
          </a:p>
        </p:txBody>
      </p:sp>
      <p:sp>
        <p:nvSpPr>
          <p:cNvPr id="2" name="Isosceles Triangle 1"/>
          <p:cNvSpPr/>
          <p:nvPr/>
        </p:nvSpPr>
        <p:spPr>
          <a:xfrm rot="5400000">
            <a:off x="256384" y="2931281"/>
            <a:ext cx="907398" cy="751809"/>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6" name="Isosceles Triangle 35"/>
          <p:cNvSpPr/>
          <p:nvPr/>
        </p:nvSpPr>
        <p:spPr>
          <a:xfrm rot="5400000">
            <a:off x="256384" y="3910536"/>
            <a:ext cx="907398" cy="751809"/>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7" name="Isosceles Triangle 36"/>
          <p:cNvSpPr/>
          <p:nvPr/>
        </p:nvSpPr>
        <p:spPr>
          <a:xfrm rot="5400000">
            <a:off x="256384" y="5952197"/>
            <a:ext cx="907398" cy="751809"/>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8" name="Isosceles Triangle 37"/>
          <p:cNvSpPr/>
          <p:nvPr/>
        </p:nvSpPr>
        <p:spPr>
          <a:xfrm rot="5400000">
            <a:off x="256384" y="4929270"/>
            <a:ext cx="907398" cy="751809"/>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 name="Rounded Rectangle 3"/>
          <p:cNvSpPr/>
          <p:nvPr/>
        </p:nvSpPr>
        <p:spPr>
          <a:xfrm>
            <a:off x="1085989" y="2799347"/>
            <a:ext cx="10801212" cy="953414"/>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1" b="1" dirty="0">
                <a:solidFill>
                  <a:prstClr val="white"/>
                </a:solidFill>
                <a:latin typeface="Calibri"/>
              </a:rPr>
              <a:t>1930, </a:t>
            </a:r>
            <a:r>
              <a:rPr lang="en-US" sz="4001" b="1" dirty="0" err="1">
                <a:solidFill>
                  <a:prstClr val="white"/>
                </a:solidFill>
                <a:latin typeface="Calibri"/>
              </a:rPr>
              <a:t>Nghệ</a:t>
            </a:r>
            <a:r>
              <a:rPr lang="en-US" sz="4001" b="1" dirty="0">
                <a:solidFill>
                  <a:prstClr val="white"/>
                </a:solidFill>
                <a:latin typeface="Calibri"/>
              </a:rPr>
              <a:t> An.</a:t>
            </a:r>
            <a:endParaRPr lang="en-US" sz="4001" b="1" dirty="0">
              <a:solidFill>
                <a:prstClr val="white"/>
              </a:solidFill>
              <a:latin typeface="Times New Roman" panose="02020603050405020304" pitchFamily="18" charset="0"/>
              <a:cs typeface="Times New Roman" panose="02020603050405020304" pitchFamily="18" charset="0"/>
            </a:endParaRPr>
          </a:p>
        </p:txBody>
      </p:sp>
      <p:sp>
        <p:nvSpPr>
          <p:cNvPr id="39" name="Rounded Rectangle 38"/>
          <p:cNvSpPr/>
          <p:nvPr/>
        </p:nvSpPr>
        <p:spPr>
          <a:xfrm>
            <a:off x="1099843" y="3810000"/>
            <a:ext cx="10801212" cy="953414"/>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SzPts val="1000"/>
              <a:tabLst>
                <a:tab pos="457200" algn="l"/>
              </a:tabLst>
            </a:pPr>
            <a:r>
              <a:rPr lang="en-US" sz="4001" b="1" dirty="0">
                <a:solidFill>
                  <a:prstClr val="white"/>
                </a:solidFill>
                <a:latin typeface="Calibri"/>
              </a:rPr>
              <a:t>1949, Thanh </a:t>
            </a:r>
            <a:r>
              <a:rPr lang="en-US" sz="4001" b="1" dirty="0" err="1">
                <a:solidFill>
                  <a:prstClr val="white"/>
                </a:solidFill>
                <a:latin typeface="Calibri"/>
              </a:rPr>
              <a:t>Hóa</a:t>
            </a:r>
            <a:r>
              <a:rPr lang="en-US" sz="4001" b="1" dirty="0">
                <a:solidFill>
                  <a:prstClr val="white"/>
                </a:solidFill>
                <a:latin typeface="Calibri"/>
              </a:rPr>
              <a:t>.</a:t>
            </a:r>
            <a:endParaRPr lang="en-US" sz="4001"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0" name="Rounded Rectangle 39"/>
          <p:cNvSpPr/>
          <p:nvPr/>
        </p:nvSpPr>
        <p:spPr>
          <a:xfrm>
            <a:off x="1099843" y="4828466"/>
            <a:ext cx="10801212" cy="953414"/>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1" b="1" dirty="0">
                <a:solidFill>
                  <a:prstClr val="white"/>
                </a:solidFill>
                <a:latin typeface="Calibri"/>
              </a:rPr>
              <a:t>1928, An </a:t>
            </a:r>
            <a:r>
              <a:rPr lang="en-US" sz="4001" b="1" dirty="0" err="1">
                <a:solidFill>
                  <a:prstClr val="white"/>
                </a:solidFill>
                <a:latin typeface="Calibri"/>
              </a:rPr>
              <a:t>Giang</a:t>
            </a:r>
            <a:r>
              <a:rPr lang="en-US" sz="4001" b="1" dirty="0">
                <a:solidFill>
                  <a:prstClr val="white"/>
                </a:solidFill>
                <a:latin typeface="Calibri"/>
              </a:rPr>
              <a:t>.</a:t>
            </a:r>
            <a:endParaRPr lang="en-US" sz="4001"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099843" y="5832670"/>
            <a:ext cx="10801212" cy="953414"/>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1" b="1" dirty="0">
                <a:solidFill>
                  <a:prstClr val="white"/>
                </a:solidFill>
                <a:latin typeface="Calibri"/>
              </a:rPr>
              <a:t>1948, Cao </a:t>
            </a:r>
            <a:r>
              <a:rPr lang="en-US" sz="4001" b="1" dirty="0" err="1">
                <a:solidFill>
                  <a:prstClr val="white"/>
                </a:solidFill>
                <a:latin typeface="Calibri"/>
              </a:rPr>
              <a:t>Bằng</a:t>
            </a:r>
            <a:r>
              <a:rPr lang="en-US" sz="4001" b="1" dirty="0">
                <a:solidFill>
                  <a:prstClr val="white"/>
                </a:solidFill>
                <a:latin typeface="Calibri"/>
              </a:rPr>
              <a:t>.</a:t>
            </a:r>
            <a:endParaRPr lang="en-US" sz="4001" b="1" dirty="0">
              <a:solidFill>
                <a:prstClr val="white"/>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304801" y="2991217"/>
            <a:ext cx="427822" cy="646331"/>
          </a:xfrm>
          <a:prstGeom prst="rect">
            <a:avLst/>
          </a:prstGeom>
          <a:noFill/>
        </p:spPr>
        <p:txBody>
          <a:bodyPr wrap="square" rtlCol="0">
            <a:spAutoFit/>
          </a:bodyPr>
          <a:lstStyle/>
          <a:p>
            <a:pPr algn="ctr"/>
            <a:r>
              <a:rPr lang="en-US" sz="3600" b="1">
                <a:solidFill>
                  <a:prstClr val="white"/>
                </a:solidFill>
                <a:effectLst>
                  <a:outerShdw blurRad="38100" dist="38100" dir="2700000" algn="tl">
                    <a:srgbClr val="000000">
                      <a:alpha val="43137"/>
                    </a:srgbClr>
                  </a:outerShdw>
                </a:effectLst>
                <a:latin typeface="Calibri"/>
              </a:rPr>
              <a:t>A</a:t>
            </a:r>
          </a:p>
        </p:txBody>
      </p:sp>
      <p:sp>
        <p:nvSpPr>
          <p:cNvPr id="43" name="TextBox 42"/>
          <p:cNvSpPr txBox="1"/>
          <p:nvPr/>
        </p:nvSpPr>
        <p:spPr>
          <a:xfrm>
            <a:off x="288882" y="3963274"/>
            <a:ext cx="427822" cy="646331"/>
          </a:xfrm>
          <a:prstGeom prst="rect">
            <a:avLst/>
          </a:prstGeom>
          <a:noFill/>
        </p:spPr>
        <p:txBody>
          <a:bodyPr wrap="square" rtlCol="0">
            <a:spAutoFit/>
          </a:bodyPr>
          <a:lstStyle/>
          <a:p>
            <a:pPr algn="ctr"/>
            <a:r>
              <a:rPr lang="en-US" sz="3600" b="1">
                <a:solidFill>
                  <a:prstClr val="white"/>
                </a:solidFill>
                <a:effectLst>
                  <a:outerShdw blurRad="38100" dist="38100" dir="2700000" algn="tl">
                    <a:srgbClr val="000000">
                      <a:alpha val="43137"/>
                    </a:srgbClr>
                  </a:outerShdw>
                </a:effectLst>
                <a:latin typeface="Calibri"/>
              </a:rPr>
              <a:t>B</a:t>
            </a:r>
          </a:p>
        </p:txBody>
      </p:sp>
      <p:sp>
        <p:nvSpPr>
          <p:cNvPr id="44" name="TextBox 43"/>
          <p:cNvSpPr txBox="1"/>
          <p:nvPr/>
        </p:nvSpPr>
        <p:spPr>
          <a:xfrm>
            <a:off x="271074" y="4982008"/>
            <a:ext cx="427822" cy="646331"/>
          </a:xfrm>
          <a:prstGeom prst="rect">
            <a:avLst/>
          </a:prstGeom>
          <a:noFill/>
        </p:spPr>
        <p:txBody>
          <a:bodyPr wrap="square" rtlCol="0">
            <a:spAutoFit/>
          </a:bodyPr>
          <a:lstStyle/>
          <a:p>
            <a:pPr algn="ctr"/>
            <a:r>
              <a:rPr lang="en-US" sz="3600" b="1">
                <a:solidFill>
                  <a:prstClr val="white"/>
                </a:solidFill>
                <a:effectLst>
                  <a:outerShdw blurRad="38100" dist="38100" dir="2700000" algn="tl">
                    <a:srgbClr val="000000">
                      <a:alpha val="43137"/>
                    </a:srgbClr>
                  </a:outerShdw>
                </a:effectLst>
                <a:latin typeface="Calibri"/>
              </a:rPr>
              <a:t>C</a:t>
            </a:r>
          </a:p>
        </p:txBody>
      </p:sp>
      <p:sp>
        <p:nvSpPr>
          <p:cNvPr id="45" name="TextBox 44"/>
          <p:cNvSpPr txBox="1"/>
          <p:nvPr/>
        </p:nvSpPr>
        <p:spPr>
          <a:xfrm>
            <a:off x="304801" y="6004935"/>
            <a:ext cx="427822" cy="646331"/>
          </a:xfrm>
          <a:prstGeom prst="rect">
            <a:avLst/>
          </a:prstGeom>
          <a:noFill/>
        </p:spPr>
        <p:txBody>
          <a:bodyPr wrap="square" rtlCol="0">
            <a:spAutoFit/>
          </a:bodyPr>
          <a:lstStyle/>
          <a:p>
            <a:pPr algn="ctr"/>
            <a:r>
              <a:rPr lang="en-US" sz="3600" b="1">
                <a:solidFill>
                  <a:prstClr val="white"/>
                </a:solidFill>
                <a:effectLst>
                  <a:outerShdw blurRad="38100" dist="38100" dir="2700000" algn="tl">
                    <a:srgbClr val="000000">
                      <a:alpha val="43137"/>
                    </a:srgbClr>
                  </a:outerShdw>
                </a:effectLst>
                <a:latin typeface="Calibri"/>
              </a:rPr>
              <a:t>D</a:t>
            </a:r>
          </a:p>
        </p:txBody>
      </p:sp>
      <p:pic>
        <p:nvPicPr>
          <p:cNvPr id="47" name="Picture 9" descr="num3">
            <a:hlinkClick r:id="rId17" action="ppaction://hlinksldjump"/>
          </p:cNvPr>
          <p:cNvPicPr>
            <a:picLocks noChangeAspect="1" noChangeArrowheads="1"/>
          </p:cNvPicPr>
          <p:nvPr/>
        </p:nvPicPr>
        <p:blipFill>
          <a:blip r:embed="rId1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230727">
            <a:off x="497395" y="156310"/>
            <a:ext cx="1210471" cy="185049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543992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53" presetClass="entr" presetSubtype="16" fill="hold" nodeType="withEffect">
                                  <p:stCondLst>
                                    <p:cond delay="0"/>
                                  </p:stCondLst>
                                  <p:childTnLst>
                                    <p:set>
                                      <p:cBhvr>
                                        <p:cTn id="14" dur="1" fill="hold">
                                          <p:stCondLst>
                                            <p:cond delay="0"/>
                                          </p:stCondLst>
                                        </p:cTn>
                                        <p:tgtEl>
                                          <p:spTgt spid="47"/>
                                        </p:tgtEl>
                                        <p:attrNameLst>
                                          <p:attrName>style.visibility</p:attrName>
                                        </p:attrNameLst>
                                      </p:cBhvr>
                                      <p:to>
                                        <p:strVal val="visible"/>
                                      </p:to>
                                    </p:set>
                                    <p:anim calcmode="lin" valueType="num">
                                      <p:cBhvr>
                                        <p:cTn id="15" dur="1250" fill="hold"/>
                                        <p:tgtEl>
                                          <p:spTgt spid="47"/>
                                        </p:tgtEl>
                                        <p:attrNameLst>
                                          <p:attrName>ppt_w</p:attrName>
                                        </p:attrNameLst>
                                      </p:cBhvr>
                                      <p:tavLst>
                                        <p:tav tm="0">
                                          <p:val>
                                            <p:fltVal val="0"/>
                                          </p:val>
                                        </p:tav>
                                        <p:tav tm="100000">
                                          <p:val>
                                            <p:strVal val="#ppt_w"/>
                                          </p:val>
                                        </p:tav>
                                      </p:tavLst>
                                    </p:anim>
                                    <p:anim calcmode="lin" valueType="num">
                                      <p:cBhvr>
                                        <p:cTn id="16" dur="1250" fill="hold"/>
                                        <p:tgtEl>
                                          <p:spTgt spid="47"/>
                                        </p:tgtEl>
                                        <p:attrNameLst>
                                          <p:attrName>ppt_h</p:attrName>
                                        </p:attrNameLst>
                                      </p:cBhvr>
                                      <p:tavLst>
                                        <p:tav tm="0">
                                          <p:val>
                                            <p:fltVal val="0"/>
                                          </p:val>
                                        </p:tav>
                                        <p:tav tm="100000">
                                          <p:val>
                                            <p:strVal val="#ppt_h"/>
                                          </p:val>
                                        </p:tav>
                                      </p:tavLst>
                                    </p:anim>
                                    <p:animEffect transition="in" filter="fade">
                                      <p:cBhvr>
                                        <p:cTn id="17" dur="1250"/>
                                        <p:tgtEl>
                                          <p:spTgt spid="47"/>
                                        </p:tgtEl>
                                      </p:cBhvr>
                                    </p:animEffect>
                                  </p:childTnLst>
                                </p:cTn>
                              </p:par>
                              <p:par>
                                <p:cTn id="18" presetID="16" presetClass="entr" presetSubtype="21" fill="hold" grpId="0" nodeType="withEffect">
                                  <p:stCondLst>
                                    <p:cond delay="175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350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7"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7"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7"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7"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8"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8"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8"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8"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8"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8"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8"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8"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8"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8"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8"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8"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8"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8" name="coin.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vol="100000">
                                        <p:cTn display="0" masterRel="sameClick">
                                          <p:stCondLst>
                                            <p:cond evt="begin" delay="0">
                                              <p:tn val="184"/>
                                            </p:cond>
                                          </p:stCondLst>
                                          <p:endCondLst>
                                            <p:cond evt="onStopAudio" delay="0">
                                              <p:tgtEl>
                                                <p:sldTgt/>
                                              </p:tgtEl>
                                            </p:cond>
                                          </p:endCondLst>
                                        </p:cTn>
                                        <p:tgtEl>
                                          <p:sndTgt r:embed="rId8"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9"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9"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2"/>
                                        </p:tgtEl>
                                      </p:cBhvr>
                                    </p:animEffect>
                                    <p:anim calcmode="lin" valueType="num">
                                      <p:cBhvr>
                                        <p:cTn id="202" dur="1000"/>
                                        <p:tgtEl>
                                          <p:spTgt spid="2"/>
                                        </p:tgtEl>
                                        <p:attrNameLst>
                                          <p:attrName>ppt_x</p:attrName>
                                        </p:attrNameLst>
                                      </p:cBhvr>
                                      <p:tavLst>
                                        <p:tav tm="0">
                                          <p:val>
                                            <p:strVal val="ppt_x"/>
                                          </p:val>
                                        </p:tav>
                                        <p:tav tm="100000">
                                          <p:val>
                                            <p:strVal val="ppt_x"/>
                                          </p:val>
                                        </p:tav>
                                      </p:tavLst>
                                    </p:anim>
                                    <p:anim calcmode="lin" valueType="num">
                                      <p:cBhvr>
                                        <p:cTn id="203" dur="100" decel="100000"/>
                                        <p:tgtEl>
                                          <p:spTgt spid="2"/>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2"/>
                                        </p:tgtEl>
                                        <p:attrNameLst>
                                          <p:attrName>ppt_y</p:attrName>
                                        </p:attrNameLst>
                                      </p:cBhvr>
                                      <p:tavLst>
                                        <p:tav tm="0">
                                          <p:val>
                                            <p:strVal val="ppt_y"/>
                                          </p:val>
                                        </p:tav>
                                        <p:tav tm="100000">
                                          <p:val>
                                            <p:strVal val="ppt_y+1"/>
                                          </p:val>
                                        </p:tav>
                                      </p:tavLst>
                                    </p:anim>
                                    <p:set>
                                      <p:cBhvr>
                                        <p:cTn id="205" dur="1" fill="hold">
                                          <p:stCondLst>
                                            <p:cond delay="999"/>
                                          </p:stCondLst>
                                        </p:cTn>
                                        <p:tgtEl>
                                          <p:spTgt spid="2"/>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2"/>
                                        </p:tgtEl>
                                      </p:cBhvr>
                                    </p:animEffect>
                                    <p:anim calcmode="lin" valueType="num">
                                      <p:cBhvr>
                                        <p:cTn id="208" dur="1000"/>
                                        <p:tgtEl>
                                          <p:spTgt spid="42"/>
                                        </p:tgtEl>
                                        <p:attrNameLst>
                                          <p:attrName>ppt_x</p:attrName>
                                        </p:attrNameLst>
                                      </p:cBhvr>
                                      <p:tavLst>
                                        <p:tav tm="0">
                                          <p:val>
                                            <p:strVal val="ppt_x"/>
                                          </p:val>
                                        </p:tav>
                                        <p:tav tm="100000">
                                          <p:val>
                                            <p:strVal val="ppt_x"/>
                                          </p:val>
                                        </p:tav>
                                      </p:tavLst>
                                    </p:anim>
                                    <p:anim calcmode="lin" valueType="num">
                                      <p:cBhvr>
                                        <p:cTn id="209" dur="100" decel="100000"/>
                                        <p:tgtEl>
                                          <p:spTgt spid="42"/>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2"/>
                                        </p:tgtEl>
                                        <p:attrNameLst>
                                          <p:attrName>ppt_y</p:attrName>
                                        </p:attrNameLst>
                                      </p:cBhvr>
                                      <p:tavLst>
                                        <p:tav tm="0">
                                          <p:val>
                                            <p:strVal val="ppt_y"/>
                                          </p:val>
                                        </p:tav>
                                        <p:tav tm="100000">
                                          <p:val>
                                            <p:strVal val="ppt_y+1"/>
                                          </p:val>
                                        </p:tav>
                                      </p:tavLst>
                                    </p:anim>
                                    <p:set>
                                      <p:cBhvr>
                                        <p:cTn id="211" dur="1" fill="hold">
                                          <p:stCondLst>
                                            <p:cond delay="999"/>
                                          </p:stCondLst>
                                        </p:cTn>
                                        <p:tgtEl>
                                          <p:spTgt spid="42"/>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4"/>
                                        </p:tgtEl>
                                      </p:cBhvr>
                                    </p:animEffect>
                                    <p:anim calcmode="lin" valueType="num">
                                      <p:cBhvr>
                                        <p:cTn id="214" dur="1000"/>
                                        <p:tgtEl>
                                          <p:spTgt spid="4"/>
                                        </p:tgtEl>
                                        <p:attrNameLst>
                                          <p:attrName>ppt_x</p:attrName>
                                        </p:attrNameLst>
                                      </p:cBhvr>
                                      <p:tavLst>
                                        <p:tav tm="0">
                                          <p:val>
                                            <p:strVal val="ppt_x"/>
                                          </p:val>
                                        </p:tav>
                                        <p:tav tm="100000">
                                          <p:val>
                                            <p:strVal val="ppt_x"/>
                                          </p:val>
                                        </p:tav>
                                      </p:tavLst>
                                    </p:anim>
                                    <p:anim calcmode="lin" valueType="num">
                                      <p:cBhvr>
                                        <p:cTn id="215" dur="100" decel="100000"/>
                                        <p:tgtEl>
                                          <p:spTgt spid="4"/>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4"/>
                                        </p:tgtEl>
                                        <p:attrNameLst>
                                          <p:attrName>ppt_y</p:attrName>
                                        </p:attrNameLst>
                                      </p:cBhvr>
                                      <p:tavLst>
                                        <p:tav tm="0">
                                          <p:val>
                                            <p:strVal val="ppt_y"/>
                                          </p:val>
                                        </p:tav>
                                        <p:tav tm="100000">
                                          <p:val>
                                            <p:strVal val="ppt_y+1"/>
                                          </p:val>
                                        </p:tav>
                                      </p:tavLst>
                                    </p:anim>
                                    <p:set>
                                      <p:cBhvr>
                                        <p:cTn id="217" dur="1" fill="hold">
                                          <p:stCondLst>
                                            <p:cond delay="999"/>
                                          </p:stCondLst>
                                        </p:cTn>
                                        <p:tgtEl>
                                          <p:spTgt spid="4"/>
                                        </p:tgtEl>
                                        <p:attrNameLst>
                                          <p:attrName>style.visibility</p:attrName>
                                        </p:attrNameLst>
                                      </p:cBhvr>
                                      <p:to>
                                        <p:strVal val="hidden"/>
                                      </p:to>
                                    </p:set>
                                  </p:childTnLst>
                                </p:cTn>
                              </p:par>
                              <p:par>
                                <p:cTn id="218" presetID="22" presetClass="emph" presetSubtype="0" fill="hold" grpId="1" nodeType="withEffect">
                                  <p:stCondLst>
                                    <p:cond delay="0"/>
                                  </p:stCondLst>
                                  <p:childTnLst>
                                    <p:animClr clrSpc="hsl" dir="cw">
                                      <p:cBhvr override="childStyle">
                                        <p:cTn id="219" dur="1000" fill="hold"/>
                                        <p:tgtEl>
                                          <p:spTgt spid="36"/>
                                        </p:tgtEl>
                                        <p:attrNameLst>
                                          <p:attrName>style.color</p:attrName>
                                        </p:attrNameLst>
                                      </p:cBhvr>
                                      <p:by>
                                        <p:hsl h="-7200000" s="0" l="0"/>
                                      </p:by>
                                    </p:animClr>
                                    <p:animClr clrSpc="hsl" dir="cw">
                                      <p:cBhvr>
                                        <p:cTn id="220" dur="1000" fill="hold"/>
                                        <p:tgtEl>
                                          <p:spTgt spid="36"/>
                                        </p:tgtEl>
                                        <p:attrNameLst>
                                          <p:attrName>fillcolor</p:attrName>
                                        </p:attrNameLst>
                                      </p:cBhvr>
                                      <p:by>
                                        <p:hsl h="-7200000" s="0" l="0"/>
                                      </p:by>
                                    </p:animClr>
                                    <p:animClr clrSpc="hsl" dir="cw">
                                      <p:cBhvr>
                                        <p:cTn id="221" dur="1000" fill="hold"/>
                                        <p:tgtEl>
                                          <p:spTgt spid="36"/>
                                        </p:tgtEl>
                                        <p:attrNameLst>
                                          <p:attrName>stroke.color</p:attrName>
                                        </p:attrNameLst>
                                      </p:cBhvr>
                                      <p:by>
                                        <p:hsl h="-7200000" s="0" l="0"/>
                                      </p:by>
                                    </p:animClr>
                                    <p:set>
                                      <p:cBhvr>
                                        <p:cTn id="222" dur="1000" fill="hold"/>
                                        <p:tgtEl>
                                          <p:spTgt spid="36"/>
                                        </p:tgtEl>
                                        <p:attrNameLst>
                                          <p:attrName>fill.type</p:attrName>
                                        </p:attrNameLst>
                                      </p:cBhvr>
                                      <p:to>
                                        <p:strVal val="solid"/>
                                      </p:to>
                                    </p:set>
                                  </p:childTnLst>
                                  <p:subTnLst>
                                    <p:audio>
                                      <p:cMediaNode>
                                        <p:cTn display="0" masterRel="sameClick">
                                          <p:stCondLst>
                                            <p:cond evt="begin" delay="0">
                                              <p:tn val="218"/>
                                            </p:cond>
                                          </p:stCondLst>
                                          <p:endCondLst>
                                            <p:cond evt="onStopAudio" delay="0">
                                              <p:tgtEl>
                                                <p:sldTgt/>
                                              </p:tgtEl>
                                            </p:cond>
                                          </p:endCondLst>
                                        </p:cTn>
                                        <p:tgtEl>
                                          <p:sndTgt r:embed="rId9"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43"/>
                                        </p:tgtEl>
                                        <p:attrNameLst>
                                          <p:attrName>style.color</p:attrName>
                                        </p:attrNameLst>
                                      </p:cBhvr>
                                      <p:by>
                                        <p:hsl h="-7200000" s="0" l="0"/>
                                      </p:by>
                                    </p:animClr>
                                    <p:animClr clrSpc="hsl" dir="cw">
                                      <p:cBhvr>
                                        <p:cTn id="225" dur="1000" fill="hold"/>
                                        <p:tgtEl>
                                          <p:spTgt spid="43"/>
                                        </p:tgtEl>
                                        <p:attrNameLst>
                                          <p:attrName>fillcolor</p:attrName>
                                        </p:attrNameLst>
                                      </p:cBhvr>
                                      <p:by>
                                        <p:hsl h="-7200000" s="0" l="0"/>
                                      </p:by>
                                    </p:animClr>
                                    <p:animClr clrSpc="hsl" dir="cw">
                                      <p:cBhvr>
                                        <p:cTn id="226" dur="1000" fill="hold"/>
                                        <p:tgtEl>
                                          <p:spTgt spid="43"/>
                                        </p:tgtEl>
                                        <p:attrNameLst>
                                          <p:attrName>stroke.color</p:attrName>
                                        </p:attrNameLst>
                                      </p:cBhvr>
                                      <p:by>
                                        <p:hsl h="-7200000" s="0" l="0"/>
                                      </p:by>
                                    </p:animClr>
                                    <p:set>
                                      <p:cBhvr>
                                        <p:cTn id="227" dur="1000" fill="hold"/>
                                        <p:tgtEl>
                                          <p:spTgt spid="43"/>
                                        </p:tgtEl>
                                        <p:attrNameLst>
                                          <p:attrName>fill.type</p:attrName>
                                        </p:attrNameLst>
                                      </p:cBhvr>
                                      <p:to>
                                        <p:strVal val="solid"/>
                                      </p:to>
                                    </p:set>
                                  </p:childTnLst>
                                  <p:subTnLst>
                                    <p:audio>
                                      <p:cMediaNode>
                                        <p:cTn display="0" masterRel="sameClick">
                                          <p:stCondLst>
                                            <p:cond evt="begin" delay="0">
                                              <p:tn val="223"/>
                                            </p:cond>
                                          </p:stCondLst>
                                          <p:endCondLst>
                                            <p:cond evt="onStopAudio" delay="0">
                                              <p:tgtEl>
                                                <p:sldTgt/>
                                              </p:tgtEl>
                                            </p:cond>
                                          </p:endCondLst>
                                        </p:cTn>
                                        <p:tgtEl>
                                          <p:sndTgt r:embed="rId9" name="cashreg.wav"/>
                                        </p:tgtEl>
                                      </p:cMediaNode>
                                    </p:audio>
                                  </p:subTnLst>
                                </p:cTn>
                              </p:par>
                              <p:par>
                                <p:cTn id="228" presetID="22" presetClass="emph" presetSubtype="0" fill="hold" grpId="1" nodeType="withEffect">
                                  <p:stCondLst>
                                    <p:cond delay="0"/>
                                  </p:stCondLst>
                                  <p:childTnLst>
                                    <p:animClr clrSpc="hsl" dir="cw">
                                      <p:cBhvr override="childStyle">
                                        <p:cTn id="229" dur="1000" fill="hold"/>
                                        <p:tgtEl>
                                          <p:spTgt spid="39"/>
                                        </p:tgtEl>
                                        <p:attrNameLst>
                                          <p:attrName>style.color</p:attrName>
                                        </p:attrNameLst>
                                      </p:cBhvr>
                                      <p:by>
                                        <p:hsl h="-7200000" s="0" l="0"/>
                                      </p:by>
                                    </p:animClr>
                                    <p:animClr clrSpc="hsl" dir="cw">
                                      <p:cBhvr>
                                        <p:cTn id="230" dur="1000" fill="hold"/>
                                        <p:tgtEl>
                                          <p:spTgt spid="39"/>
                                        </p:tgtEl>
                                        <p:attrNameLst>
                                          <p:attrName>fillcolor</p:attrName>
                                        </p:attrNameLst>
                                      </p:cBhvr>
                                      <p:by>
                                        <p:hsl h="-7200000" s="0" l="0"/>
                                      </p:by>
                                    </p:animClr>
                                    <p:animClr clrSpc="hsl" dir="cw">
                                      <p:cBhvr>
                                        <p:cTn id="231" dur="1000" fill="hold"/>
                                        <p:tgtEl>
                                          <p:spTgt spid="39"/>
                                        </p:tgtEl>
                                        <p:attrNameLst>
                                          <p:attrName>stroke.color</p:attrName>
                                        </p:attrNameLst>
                                      </p:cBhvr>
                                      <p:by>
                                        <p:hsl h="-7200000" s="0" l="0"/>
                                      </p:by>
                                    </p:animClr>
                                    <p:set>
                                      <p:cBhvr>
                                        <p:cTn id="232" dur="1000" fill="hold"/>
                                        <p:tgtEl>
                                          <p:spTgt spid="39"/>
                                        </p:tgtEl>
                                        <p:attrNameLst>
                                          <p:attrName>fill.type</p:attrName>
                                        </p:attrNameLst>
                                      </p:cBhvr>
                                      <p:to>
                                        <p:strVal val="solid"/>
                                      </p:to>
                                    </p:set>
                                  </p:childTnLst>
                                  <p:subTnLst>
                                    <p:audio>
                                      <p:cMediaNode>
                                        <p:cTn display="0" masterRel="sameClick">
                                          <p:stCondLst>
                                            <p:cond evt="begin" delay="0">
                                              <p:tn val="228"/>
                                            </p:cond>
                                          </p:stCondLst>
                                          <p:endCondLst>
                                            <p:cond evt="onStopAudio" delay="0">
                                              <p:tgtEl>
                                                <p:sldTgt/>
                                              </p:tgtEl>
                                            </p:cond>
                                          </p:endCondLst>
                                        </p:cTn>
                                        <p:tgtEl>
                                          <p:sndTgt r:embed="rId9" name="cashreg.wav"/>
                                        </p:tgtEl>
                                      </p:cMediaNode>
                                    </p:audio>
                                  </p:subTnLst>
                                </p:cTn>
                              </p:par>
                              <p:par>
                                <p:cTn id="233" presetID="37" presetClass="exit" presetSubtype="0" fill="hold" grpId="1" nodeType="withEffect">
                                  <p:stCondLst>
                                    <p:cond delay="0"/>
                                  </p:stCondLst>
                                  <p:childTnLst>
                                    <p:animEffect transition="out" filter="fade">
                                      <p:cBhvr>
                                        <p:cTn id="234" dur="1000"/>
                                        <p:tgtEl>
                                          <p:spTgt spid="38"/>
                                        </p:tgtEl>
                                      </p:cBhvr>
                                    </p:animEffect>
                                    <p:anim calcmode="lin" valueType="num">
                                      <p:cBhvr>
                                        <p:cTn id="235" dur="1000"/>
                                        <p:tgtEl>
                                          <p:spTgt spid="38"/>
                                        </p:tgtEl>
                                        <p:attrNameLst>
                                          <p:attrName>ppt_x</p:attrName>
                                        </p:attrNameLst>
                                      </p:cBhvr>
                                      <p:tavLst>
                                        <p:tav tm="0">
                                          <p:val>
                                            <p:strVal val="ppt_x"/>
                                          </p:val>
                                        </p:tav>
                                        <p:tav tm="100000">
                                          <p:val>
                                            <p:strVal val="ppt_x"/>
                                          </p:val>
                                        </p:tav>
                                      </p:tavLst>
                                    </p:anim>
                                    <p:anim calcmode="lin" valueType="num">
                                      <p:cBhvr>
                                        <p:cTn id="236" dur="100" decel="100000"/>
                                        <p:tgtEl>
                                          <p:spTgt spid="38"/>
                                        </p:tgtEl>
                                        <p:attrNameLst>
                                          <p:attrName>ppt_y</p:attrName>
                                        </p:attrNameLst>
                                      </p:cBhvr>
                                      <p:tavLst>
                                        <p:tav tm="0">
                                          <p:val>
                                            <p:strVal val="ppt_y"/>
                                          </p:val>
                                        </p:tav>
                                        <p:tav tm="100000">
                                          <p:val>
                                            <p:strVal val="ppt_y-.03"/>
                                          </p:val>
                                        </p:tav>
                                      </p:tavLst>
                                    </p:anim>
                                    <p:anim calcmode="lin" valueType="num">
                                      <p:cBhvr>
                                        <p:cTn id="237" dur="900" accel="100000">
                                          <p:stCondLst>
                                            <p:cond delay="100"/>
                                          </p:stCondLst>
                                        </p:cTn>
                                        <p:tgtEl>
                                          <p:spTgt spid="38"/>
                                        </p:tgtEl>
                                        <p:attrNameLst>
                                          <p:attrName>ppt_y</p:attrName>
                                        </p:attrNameLst>
                                      </p:cBhvr>
                                      <p:tavLst>
                                        <p:tav tm="0">
                                          <p:val>
                                            <p:strVal val="ppt_y"/>
                                          </p:val>
                                        </p:tav>
                                        <p:tav tm="100000">
                                          <p:val>
                                            <p:strVal val="ppt_y+1"/>
                                          </p:val>
                                        </p:tav>
                                      </p:tavLst>
                                    </p:anim>
                                    <p:set>
                                      <p:cBhvr>
                                        <p:cTn id="238" dur="1" fill="hold">
                                          <p:stCondLst>
                                            <p:cond delay="999"/>
                                          </p:stCondLst>
                                        </p:cTn>
                                        <p:tgtEl>
                                          <p:spTgt spid="38"/>
                                        </p:tgtEl>
                                        <p:attrNameLst>
                                          <p:attrName>style.visibility</p:attrName>
                                        </p:attrNameLst>
                                      </p:cBhvr>
                                      <p:to>
                                        <p:strVal val="hidden"/>
                                      </p:to>
                                    </p:set>
                                  </p:childTnLst>
                                  <p:subTnLst>
                                    <p:audio>
                                      <p:cMediaNode>
                                        <p:cTn display="0" masterRel="sameClick">
                                          <p:stCondLst>
                                            <p:cond evt="begin" delay="0">
                                              <p:tn val="233"/>
                                            </p:cond>
                                          </p:stCondLst>
                                          <p:endCondLst>
                                            <p:cond evt="onStopAudio" delay="0">
                                              <p:tgtEl>
                                                <p:sldTgt/>
                                              </p:tgtEl>
                                            </p:cond>
                                          </p:endCondLst>
                                        </p:cTn>
                                        <p:tgtEl>
                                          <p:sndTgt r:embed="rId9" name="cashreg.wav"/>
                                        </p:tgtEl>
                                      </p:cMediaNode>
                                    </p:audio>
                                  </p:subTnLst>
                                </p:cTn>
                              </p:par>
                              <p:par>
                                <p:cTn id="239" presetID="37" presetClass="exit" presetSubtype="0" fill="hold" grpId="1" nodeType="withEffect">
                                  <p:stCondLst>
                                    <p:cond delay="0"/>
                                  </p:stCondLst>
                                  <p:childTnLst>
                                    <p:animEffect transition="out" filter="fade">
                                      <p:cBhvr>
                                        <p:cTn id="240" dur="1000"/>
                                        <p:tgtEl>
                                          <p:spTgt spid="44"/>
                                        </p:tgtEl>
                                      </p:cBhvr>
                                    </p:animEffect>
                                    <p:anim calcmode="lin" valueType="num">
                                      <p:cBhvr>
                                        <p:cTn id="241" dur="1000"/>
                                        <p:tgtEl>
                                          <p:spTgt spid="44"/>
                                        </p:tgtEl>
                                        <p:attrNameLst>
                                          <p:attrName>ppt_x</p:attrName>
                                        </p:attrNameLst>
                                      </p:cBhvr>
                                      <p:tavLst>
                                        <p:tav tm="0">
                                          <p:val>
                                            <p:strVal val="ppt_x"/>
                                          </p:val>
                                        </p:tav>
                                        <p:tav tm="100000">
                                          <p:val>
                                            <p:strVal val="ppt_x"/>
                                          </p:val>
                                        </p:tav>
                                      </p:tavLst>
                                    </p:anim>
                                    <p:anim calcmode="lin" valueType="num">
                                      <p:cBhvr>
                                        <p:cTn id="242" dur="100" decel="100000"/>
                                        <p:tgtEl>
                                          <p:spTgt spid="44"/>
                                        </p:tgtEl>
                                        <p:attrNameLst>
                                          <p:attrName>ppt_y</p:attrName>
                                        </p:attrNameLst>
                                      </p:cBhvr>
                                      <p:tavLst>
                                        <p:tav tm="0">
                                          <p:val>
                                            <p:strVal val="ppt_y"/>
                                          </p:val>
                                        </p:tav>
                                        <p:tav tm="100000">
                                          <p:val>
                                            <p:strVal val="ppt_y-.03"/>
                                          </p:val>
                                        </p:tav>
                                      </p:tavLst>
                                    </p:anim>
                                    <p:anim calcmode="lin" valueType="num">
                                      <p:cBhvr>
                                        <p:cTn id="243" dur="900" accel="100000">
                                          <p:stCondLst>
                                            <p:cond delay="100"/>
                                          </p:stCondLst>
                                        </p:cTn>
                                        <p:tgtEl>
                                          <p:spTgt spid="44"/>
                                        </p:tgtEl>
                                        <p:attrNameLst>
                                          <p:attrName>ppt_y</p:attrName>
                                        </p:attrNameLst>
                                      </p:cBhvr>
                                      <p:tavLst>
                                        <p:tav tm="0">
                                          <p:val>
                                            <p:strVal val="ppt_y"/>
                                          </p:val>
                                        </p:tav>
                                        <p:tav tm="100000">
                                          <p:val>
                                            <p:strVal val="ppt_y+1"/>
                                          </p:val>
                                        </p:tav>
                                      </p:tavLst>
                                    </p:anim>
                                    <p:set>
                                      <p:cBhvr>
                                        <p:cTn id="244" dur="1" fill="hold">
                                          <p:stCondLst>
                                            <p:cond delay="999"/>
                                          </p:stCondLst>
                                        </p:cTn>
                                        <p:tgtEl>
                                          <p:spTgt spid="44"/>
                                        </p:tgtEl>
                                        <p:attrNameLst>
                                          <p:attrName>style.visibility</p:attrName>
                                        </p:attrNameLst>
                                      </p:cBhvr>
                                      <p:to>
                                        <p:strVal val="hidden"/>
                                      </p:to>
                                    </p:set>
                                  </p:childTnLst>
                                  <p:subTnLst>
                                    <p:audio>
                                      <p:cMediaNode>
                                        <p:cTn display="0" masterRel="sameClick">
                                          <p:stCondLst>
                                            <p:cond evt="begin" delay="0">
                                              <p:tn val="239"/>
                                            </p:cond>
                                          </p:stCondLst>
                                          <p:endCondLst>
                                            <p:cond evt="onStopAudio" delay="0">
                                              <p:tgtEl>
                                                <p:sldTgt/>
                                              </p:tgtEl>
                                            </p:cond>
                                          </p:endCondLst>
                                        </p:cTn>
                                        <p:tgtEl>
                                          <p:sndTgt r:embed="rId9" name="cashreg.wav"/>
                                        </p:tgtEl>
                                      </p:cMediaNode>
                                    </p:audio>
                                  </p:subTnLst>
                                </p:cTn>
                              </p:par>
                              <p:par>
                                <p:cTn id="245" presetID="37" presetClass="exit" presetSubtype="0" fill="hold" grpId="1" nodeType="withEffect">
                                  <p:stCondLst>
                                    <p:cond delay="0"/>
                                  </p:stCondLst>
                                  <p:childTnLst>
                                    <p:animEffect transition="out" filter="fade">
                                      <p:cBhvr>
                                        <p:cTn id="246" dur="1000"/>
                                        <p:tgtEl>
                                          <p:spTgt spid="40"/>
                                        </p:tgtEl>
                                      </p:cBhvr>
                                    </p:animEffect>
                                    <p:anim calcmode="lin" valueType="num">
                                      <p:cBhvr>
                                        <p:cTn id="247" dur="1000"/>
                                        <p:tgtEl>
                                          <p:spTgt spid="40"/>
                                        </p:tgtEl>
                                        <p:attrNameLst>
                                          <p:attrName>ppt_x</p:attrName>
                                        </p:attrNameLst>
                                      </p:cBhvr>
                                      <p:tavLst>
                                        <p:tav tm="0">
                                          <p:val>
                                            <p:strVal val="ppt_x"/>
                                          </p:val>
                                        </p:tav>
                                        <p:tav tm="100000">
                                          <p:val>
                                            <p:strVal val="ppt_x"/>
                                          </p:val>
                                        </p:tav>
                                      </p:tavLst>
                                    </p:anim>
                                    <p:anim calcmode="lin" valueType="num">
                                      <p:cBhvr>
                                        <p:cTn id="248" dur="100" decel="100000"/>
                                        <p:tgtEl>
                                          <p:spTgt spid="40"/>
                                        </p:tgtEl>
                                        <p:attrNameLst>
                                          <p:attrName>ppt_y</p:attrName>
                                        </p:attrNameLst>
                                      </p:cBhvr>
                                      <p:tavLst>
                                        <p:tav tm="0">
                                          <p:val>
                                            <p:strVal val="ppt_y"/>
                                          </p:val>
                                        </p:tav>
                                        <p:tav tm="100000">
                                          <p:val>
                                            <p:strVal val="ppt_y-.03"/>
                                          </p:val>
                                        </p:tav>
                                      </p:tavLst>
                                    </p:anim>
                                    <p:anim calcmode="lin" valueType="num">
                                      <p:cBhvr>
                                        <p:cTn id="249" dur="900" accel="100000">
                                          <p:stCondLst>
                                            <p:cond delay="100"/>
                                          </p:stCondLst>
                                        </p:cTn>
                                        <p:tgtEl>
                                          <p:spTgt spid="40"/>
                                        </p:tgtEl>
                                        <p:attrNameLst>
                                          <p:attrName>ppt_y</p:attrName>
                                        </p:attrNameLst>
                                      </p:cBhvr>
                                      <p:tavLst>
                                        <p:tav tm="0">
                                          <p:val>
                                            <p:strVal val="ppt_y"/>
                                          </p:val>
                                        </p:tav>
                                        <p:tav tm="100000">
                                          <p:val>
                                            <p:strVal val="ppt_y+1"/>
                                          </p:val>
                                        </p:tav>
                                      </p:tavLst>
                                    </p:anim>
                                    <p:set>
                                      <p:cBhvr>
                                        <p:cTn id="250" dur="1" fill="hold">
                                          <p:stCondLst>
                                            <p:cond delay="999"/>
                                          </p:stCondLst>
                                        </p:cTn>
                                        <p:tgtEl>
                                          <p:spTgt spid="40"/>
                                        </p:tgtEl>
                                        <p:attrNameLst>
                                          <p:attrName>style.visibility</p:attrName>
                                        </p:attrNameLst>
                                      </p:cBhvr>
                                      <p:to>
                                        <p:strVal val="hidden"/>
                                      </p:to>
                                    </p:set>
                                  </p:childTnLst>
                                  <p:subTnLst>
                                    <p:audio>
                                      <p:cMediaNode>
                                        <p:cTn display="0" masterRel="sameClick">
                                          <p:stCondLst>
                                            <p:cond evt="begin" delay="0">
                                              <p:tn val="245"/>
                                            </p:cond>
                                          </p:stCondLst>
                                          <p:endCondLst>
                                            <p:cond evt="onStopAudio" delay="0">
                                              <p:tgtEl>
                                                <p:sldTgt/>
                                              </p:tgtEl>
                                            </p:cond>
                                          </p:endCondLst>
                                        </p:cTn>
                                        <p:tgtEl>
                                          <p:sndTgt r:embed="rId9"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51"/>
                                            </p:cond>
                                          </p:stCondLst>
                                          <p:endCondLst>
                                            <p:cond evt="onStopAudio" delay="0">
                                              <p:tgtEl>
                                                <p:sldTgt/>
                                              </p:tgtEl>
                                            </p:cond>
                                          </p:endCondLst>
                                        </p:cTn>
                                        <p:tgtEl>
                                          <p:sndTgt r:embed="rId9"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57"/>
                                            </p:cond>
                                          </p:stCondLst>
                                          <p:endCondLst>
                                            <p:cond evt="onStopAudio" delay="0">
                                              <p:tgtEl>
                                                <p:sldTgt/>
                                              </p:tgtEl>
                                            </p:cond>
                                          </p:endCondLst>
                                        </p:cTn>
                                        <p:tgtEl>
                                          <p:sndTgt r:embed="rId9"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263"/>
                                            </p:cond>
                                          </p:stCondLst>
                                          <p:endCondLst>
                                            <p:cond evt="onStopAudio" delay="0">
                                              <p:tgtEl>
                                                <p:sldTgt/>
                                              </p:tgtEl>
                                            </p:cond>
                                          </p:endCondLst>
                                        </p:cTn>
                                        <p:tgtEl>
                                          <p:sndTgt r:embed="rId9"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t="-6000" b="-6000"/>
          </a:stretch>
        </a:blipFill>
        <a:effectLst/>
      </p:bgPr>
    </p:bg>
    <p:spTree>
      <p:nvGrpSpPr>
        <p:cNvPr id="1" name=""/>
        <p:cNvGrpSpPr/>
        <p:nvPr/>
      </p:nvGrpSpPr>
      <p:grpSpPr>
        <a:xfrm>
          <a:off x="0" y="0"/>
          <a:ext cx="0" cy="0"/>
          <a:chOff x="0" y="0"/>
          <a:chExt cx="0" cy="0"/>
        </a:xfrm>
      </p:grpSpPr>
      <p:sp>
        <p:nvSpPr>
          <p:cNvPr id="6" name="Rounded Rectangle 5"/>
          <p:cNvSpPr/>
          <p:nvPr/>
        </p:nvSpPr>
        <p:spPr>
          <a:xfrm>
            <a:off x="3505201" y="217538"/>
            <a:ext cx="8153400" cy="1839863"/>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401" b="1" i="1" dirty="0" err="1">
                <a:solidFill>
                  <a:prstClr val="white"/>
                </a:solidFill>
                <a:latin typeface="Calibri"/>
              </a:rPr>
              <a:t>Cụm</a:t>
            </a:r>
            <a:r>
              <a:rPr lang="en-US" sz="4401" b="1" i="1" dirty="0">
                <a:solidFill>
                  <a:prstClr val="white"/>
                </a:solidFill>
                <a:latin typeface="Calibri"/>
              </a:rPr>
              <a:t> </a:t>
            </a:r>
            <a:r>
              <a:rPr lang="en-US" sz="4401" b="1" i="1" dirty="0" err="1">
                <a:solidFill>
                  <a:prstClr val="white"/>
                </a:solidFill>
                <a:latin typeface="Calibri"/>
              </a:rPr>
              <a:t>từ</a:t>
            </a:r>
            <a:r>
              <a:rPr lang="en-US" sz="4401" b="1" i="1" dirty="0">
                <a:solidFill>
                  <a:prstClr val="white"/>
                </a:solidFill>
                <a:latin typeface="Calibri"/>
              </a:rPr>
              <a:t> </a:t>
            </a:r>
            <a:r>
              <a:rPr lang="en-US" sz="4401" b="1" i="1" dirty="0" err="1">
                <a:solidFill>
                  <a:prstClr val="white"/>
                </a:solidFill>
                <a:latin typeface="Calibri"/>
              </a:rPr>
              <a:t>nào</a:t>
            </a:r>
            <a:r>
              <a:rPr lang="en-US" sz="4401" b="1" i="1" dirty="0">
                <a:solidFill>
                  <a:prstClr val="white"/>
                </a:solidFill>
                <a:latin typeface="Calibri"/>
              </a:rPr>
              <a:t> </a:t>
            </a:r>
            <a:r>
              <a:rPr lang="en-US" sz="4401" b="1" i="1" dirty="0" err="1">
                <a:solidFill>
                  <a:prstClr val="white"/>
                </a:solidFill>
                <a:latin typeface="Calibri"/>
              </a:rPr>
              <a:t>được</a:t>
            </a:r>
            <a:r>
              <a:rPr lang="en-US" sz="4401" b="1" i="1" dirty="0">
                <a:solidFill>
                  <a:prstClr val="white"/>
                </a:solidFill>
                <a:latin typeface="Calibri"/>
              </a:rPr>
              <a:t> </a:t>
            </a:r>
            <a:r>
              <a:rPr lang="en-US" sz="4401" b="1" i="1" dirty="0" err="1">
                <a:solidFill>
                  <a:prstClr val="white"/>
                </a:solidFill>
                <a:latin typeface="Calibri"/>
              </a:rPr>
              <a:t>dùng</a:t>
            </a:r>
            <a:r>
              <a:rPr lang="en-US" sz="4401" b="1" i="1" dirty="0">
                <a:solidFill>
                  <a:prstClr val="white"/>
                </a:solidFill>
                <a:latin typeface="Calibri"/>
              </a:rPr>
              <a:t> </a:t>
            </a:r>
            <a:r>
              <a:rPr lang="en-US" sz="4401" b="1" i="1" dirty="0" err="1">
                <a:solidFill>
                  <a:prstClr val="white"/>
                </a:solidFill>
                <a:latin typeface="Calibri"/>
              </a:rPr>
              <a:t>để</a:t>
            </a:r>
            <a:r>
              <a:rPr lang="en-US" sz="4401" b="1" i="1" dirty="0">
                <a:solidFill>
                  <a:prstClr val="white"/>
                </a:solidFill>
                <a:latin typeface="Calibri"/>
              </a:rPr>
              <a:t> </a:t>
            </a:r>
            <a:r>
              <a:rPr lang="en-US" sz="4401" b="1" i="1" dirty="0" err="1">
                <a:solidFill>
                  <a:prstClr val="white"/>
                </a:solidFill>
                <a:latin typeface="Calibri"/>
              </a:rPr>
              <a:t>miêu</a:t>
            </a:r>
            <a:r>
              <a:rPr lang="en-US" sz="4401" b="1" i="1" dirty="0">
                <a:solidFill>
                  <a:prstClr val="white"/>
                </a:solidFill>
                <a:latin typeface="Calibri"/>
              </a:rPr>
              <a:t> </a:t>
            </a:r>
            <a:r>
              <a:rPr lang="en-US" sz="4401" b="1" i="1" dirty="0" err="1">
                <a:solidFill>
                  <a:prstClr val="white"/>
                </a:solidFill>
                <a:latin typeface="Calibri"/>
              </a:rPr>
              <a:t>tả</a:t>
            </a:r>
            <a:r>
              <a:rPr lang="en-US" sz="4401" b="1" i="1" dirty="0">
                <a:solidFill>
                  <a:prstClr val="white"/>
                </a:solidFill>
                <a:latin typeface="Calibri"/>
              </a:rPr>
              <a:t> </a:t>
            </a:r>
            <a:r>
              <a:rPr lang="en-US" sz="4401" b="1" i="1" dirty="0" err="1">
                <a:solidFill>
                  <a:prstClr val="white"/>
                </a:solidFill>
                <a:latin typeface="Calibri"/>
              </a:rPr>
              <a:t>đôi</a:t>
            </a:r>
            <a:r>
              <a:rPr lang="en-US" sz="4401" b="1" i="1" dirty="0">
                <a:solidFill>
                  <a:prstClr val="white"/>
                </a:solidFill>
                <a:latin typeface="Calibri"/>
              </a:rPr>
              <a:t> </a:t>
            </a:r>
            <a:r>
              <a:rPr lang="en-US" sz="4401" b="1" i="1" dirty="0" err="1">
                <a:solidFill>
                  <a:prstClr val="white"/>
                </a:solidFill>
                <a:latin typeface="Calibri"/>
              </a:rPr>
              <a:t>mắt</a:t>
            </a:r>
            <a:r>
              <a:rPr lang="en-US" sz="4401" b="1" i="1" dirty="0">
                <a:solidFill>
                  <a:prstClr val="white"/>
                </a:solidFill>
                <a:latin typeface="Calibri"/>
              </a:rPr>
              <a:t> </a:t>
            </a:r>
            <a:r>
              <a:rPr lang="en-US" sz="4401" b="1" i="1" dirty="0" err="1">
                <a:solidFill>
                  <a:prstClr val="white"/>
                </a:solidFill>
                <a:latin typeface="Calibri"/>
              </a:rPr>
              <a:t>của</a:t>
            </a:r>
            <a:r>
              <a:rPr lang="en-US" sz="4401" b="1" i="1" dirty="0">
                <a:solidFill>
                  <a:prstClr val="white"/>
                </a:solidFill>
                <a:latin typeface="Calibri"/>
              </a:rPr>
              <a:t> </a:t>
            </a:r>
            <a:r>
              <a:rPr lang="en-US" sz="4401" b="1" i="1" dirty="0" err="1">
                <a:solidFill>
                  <a:prstClr val="white"/>
                </a:solidFill>
                <a:latin typeface="Calibri"/>
              </a:rPr>
              <a:t>Phương</a:t>
            </a:r>
            <a:r>
              <a:rPr lang="en-US" sz="4401" b="1" i="1" dirty="0">
                <a:solidFill>
                  <a:prstClr val="white"/>
                </a:solidFill>
                <a:latin typeface="Calibri"/>
              </a:rPr>
              <a:t> </a:t>
            </a:r>
            <a:r>
              <a:rPr lang="en-US" sz="4401" b="1" i="1" dirty="0" err="1">
                <a:solidFill>
                  <a:prstClr val="white"/>
                </a:solidFill>
                <a:latin typeface="Calibri"/>
              </a:rPr>
              <a:t>Định</a:t>
            </a:r>
            <a:r>
              <a:rPr lang="en-US" sz="4401" b="1" i="1" dirty="0">
                <a:solidFill>
                  <a:prstClr val="white"/>
                </a:solidFill>
                <a:latin typeface="Calibri"/>
              </a:rPr>
              <a:t>?</a:t>
            </a:r>
            <a:endParaRPr lang="en-US" sz="4401" b="1" dirty="0">
              <a:solidFill>
                <a:prstClr val="white"/>
              </a:solidFill>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2000" y="-457200"/>
            <a:ext cx="3048000" cy="3124200"/>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3">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fontAlgn="base">
                  <a:spcBef>
                    <a:spcPct val="0"/>
                  </a:spcBef>
                  <a:spcAft>
                    <a:spcPct val="0"/>
                  </a:spcAft>
                  <a:defRPr/>
                </a:pPr>
                <a:endParaRPr lang="en-US" i="1" kern="0">
                  <a:solidFill>
                    <a:srgbClr val="FFFFFF"/>
                  </a:solidFill>
                  <a:latin typeface="Arial" panose="020B0604020202020204" pitchFamily="34" charset="0"/>
                </a:endParaRPr>
              </a:p>
            </p:txBody>
          </p:sp>
        </p:grpSp>
        <p:pic>
          <p:nvPicPr>
            <p:cNvPr id="10" name="Picture 147" descr="Picture2"/>
            <p:cNvPicPr>
              <a:picLocks noChangeAspect="1" noChangeArrowheads="1"/>
            </p:cNvPicPr>
            <p:nvPr/>
          </p:nvPicPr>
          <p:blipFill>
            <a:blip r:embed="rId14"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5" cstate="print">
            <a:extLst>
              <a:ext uri="{28A0092B-C50C-407E-A947-70E740481C1C}">
                <a14:useLocalDpi xmlns:a14="http://schemas.microsoft.com/office/drawing/2010/main" val="0"/>
              </a:ext>
            </a:extLst>
          </a:blip>
          <a:srcRect l="50000" b="49512"/>
          <a:stretch/>
        </p:blipFill>
        <p:spPr>
          <a:xfrm>
            <a:off x="103985" y="2006120"/>
            <a:ext cx="762001" cy="7694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cstate="print"/>
          <a:stretch>
            <a:fillRect/>
          </a:stretch>
        </p:blipFill>
        <p:spPr>
          <a:xfrm>
            <a:off x="-2322756" y="317256"/>
            <a:ext cx="548386" cy="548386"/>
          </a:xfrm>
          <a:prstGeom prst="rect">
            <a:avLst/>
          </a:prstGeom>
        </p:spPr>
      </p:pic>
      <p:pic>
        <p:nvPicPr>
          <p:cNvPr id="17" name="Picture 1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362201" y="279454"/>
            <a:ext cx="787347" cy="787347"/>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6" cstate="print"/>
          <a:stretch>
            <a:fillRect/>
          </a:stretch>
        </p:blipFill>
        <p:spPr>
          <a:xfrm>
            <a:off x="-2148585" y="1066800"/>
            <a:ext cx="548386" cy="548386"/>
          </a:xfrm>
          <a:prstGeom prst="rect">
            <a:avLst/>
          </a:prstGeom>
        </p:spPr>
      </p:pic>
      <p:sp>
        <p:nvSpPr>
          <p:cNvPr id="19" name="TextBox 18"/>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00</a:t>
            </a:r>
            <a:endParaRPr lang="vi-VN" sz="4800" b="1" kern="0">
              <a:solidFill>
                <a:sysClr val="windowText" lastClr="000000"/>
              </a:solidFill>
              <a:latin typeface="Arial" panose="020B0604020202020204" pitchFamily="34" charset="0"/>
            </a:endParaRPr>
          </a:p>
        </p:txBody>
      </p:sp>
      <p:sp>
        <p:nvSpPr>
          <p:cNvPr id="20" name="TextBox 19"/>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01</a:t>
            </a:r>
            <a:endParaRPr lang="vi-VN" sz="4800" b="1" kern="0">
              <a:solidFill>
                <a:sysClr val="windowText" lastClr="000000"/>
              </a:solidFill>
              <a:latin typeface="Arial" panose="020B0604020202020204" pitchFamily="34" charset="0"/>
            </a:endParaRPr>
          </a:p>
        </p:txBody>
      </p:sp>
      <p:sp>
        <p:nvSpPr>
          <p:cNvPr id="21" name="TextBox 20"/>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02</a:t>
            </a:r>
            <a:endParaRPr lang="vi-VN" sz="4800" b="1" kern="0">
              <a:solidFill>
                <a:sysClr val="windowText" lastClr="000000"/>
              </a:solidFill>
              <a:latin typeface="Arial" panose="020B0604020202020204" pitchFamily="34" charset="0"/>
            </a:endParaRPr>
          </a:p>
        </p:txBody>
      </p:sp>
      <p:sp>
        <p:nvSpPr>
          <p:cNvPr id="22" name="TextBox 21"/>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03</a:t>
            </a:r>
            <a:endParaRPr lang="vi-VN" sz="4800" b="1" kern="0">
              <a:solidFill>
                <a:sysClr val="windowText" lastClr="000000"/>
              </a:solidFill>
              <a:latin typeface="Arial" panose="020B0604020202020204" pitchFamily="34" charset="0"/>
            </a:endParaRPr>
          </a:p>
        </p:txBody>
      </p:sp>
      <p:sp>
        <p:nvSpPr>
          <p:cNvPr id="23" name="TextBox 22"/>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04</a:t>
            </a:r>
            <a:endParaRPr lang="vi-VN" sz="4800" b="1" kern="0">
              <a:solidFill>
                <a:sysClr val="windowText" lastClr="000000"/>
              </a:solidFill>
              <a:latin typeface="Arial" panose="020B0604020202020204" pitchFamily="34" charset="0"/>
            </a:endParaRPr>
          </a:p>
        </p:txBody>
      </p:sp>
      <p:sp>
        <p:nvSpPr>
          <p:cNvPr id="24" name="TextBox 23"/>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05</a:t>
            </a:r>
            <a:endParaRPr lang="vi-VN" sz="4800" b="1" kern="0">
              <a:solidFill>
                <a:sysClr val="windowText" lastClr="000000"/>
              </a:solidFill>
              <a:latin typeface="Arial" panose="020B0604020202020204" pitchFamily="34" charset="0"/>
            </a:endParaRPr>
          </a:p>
        </p:txBody>
      </p:sp>
      <p:sp>
        <p:nvSpPr>
          <p:cNvPr id="25" name="TextBox 24"/>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06</a:t>
            </a:r>
            <a:endParaRPr lang="vi-VN" sz="4800" b="1" kern="0">
              <a:solidFill>
                <a:sysClr val="windowText" lastClr="000000"/>
              </a:solidFill>
              <a:latin typeface="Arial" panose="020B0604020202020204" pitchFamily="34" charset="0"/>
            </a:endParaRPr>
          </a:p>
        </p:txBody>
      </p:sp>
      <p:sp>
        <p:nvSpPr>
          <p:cNvPr id="26" name="TextBox 25"/>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07</a:t>
            </a:r>
            <a:endParaRPr lang="vi-VN" sz="4800" b="1" kern="0">
              <a:solidFill>
                <a:sysClr val="windowText" lastClr="000000"/>
              </a:solidFill>
              <a:latin typeface="Arial" panose="020B0604020202020204" pitchFamily="34" charset="0"/>
            </a:endParaRPr>
          </a:p>
        </p:txBody>
      </p:sp>
      <p:sp>
        <p:nvSpPr>
          <p:cNvPr id="27" name="TextBox 26"/>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08</a:t>
            </a:r>
            <a:endParaRPr lang="vi-VN" sz="4800" b="1" kern="0">
              <a:solidFill>
                <a:sysClr val="windowText" lastClr="000000"/>
              </a:solidFill>
              <a:latin typeface="Arial" panose="020B0604020202020204" pitchFamily="34" charset="0"/>
            </a:endParaRPr>
          </a:p>
        </p:txBody>
      </p:sp>
      <p:sp>
        <p:nvSpPr>
          <p:cNvPr id="28" name="TextBox 27"/>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09</a:t>
            </a:r>
            <a:endParaRPr lang="vi-VN" sz="4800" b="1" kern="0">
              <a:solidFill>
                <a:sysClr val="windowText" lastClr="000000"/>
              </a:solidFill>
              <a:latin typeface="Arial" panose="020B0604020202020204" pitchFamily="34" charset="0"/>
            </a:endParaRPr>
          </a:p>
        </p:txBody>
      </p:sp>
      <p:sp>
        <p:nvSpPr>
          <p:cNvPr id="29" name="TextBox 28"/>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10</a:t>
            </a:r>
            <a:endParaRPr lang="vi-VN" sz="4800" b="1" kern="0">
              <a:solidFill>
                <a:sysClr val="windowText" lastClr="000000"/>
              </a:solidFill>
              <a:latin typeface="Arial" panose="020B0604020202020204" pitchFamily="34" charset="0"/>
            </a:endParaRPr>
          </a:p>
        </p:txBody>
      </p:sp>
      <p:sp>
        <p:nvSpPr>
          <p:cNvPr id="30" name="TextBox 29"/>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11</a:t>
            </a:r>
            <a:endParaRPr lang="vi-VN" sz="4800" b="1" kern="0">
              <a:solidFill>
                <a:sysClr val="windowText" lastClr="000000"/>
              </a:solidFill>
              <a:latin typeface="Arial" panose="020B0604020202020204" pitchFamily="34" charset="0"/>
            </a:endParaRPr>
          </a:p>
        </p:txBody>
      </p:sp>
      <p:sp>
        <p:nvSpPr>
          <p:cNvPr id="31" name="TextBox 30"/>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12</a:t>
            </a:r>
            <a:endParaRPr lang="vi-VN" sz="4800" b="1" kern="0">
              <a:solidFill>
                <a:sysClr val="windowText" lastClr="000000"/>
              </a:solidFill>
              <a:latin typeface="Arial" panose="020B0604020202020204" pitchFamily="34" charset="0"/>
            </a:endParaRPr>
          </a:p>
        </p:txBody>
      </p:sp>
      <p:sp>
        <p:nvSpPr>
          <p:cNvPr id="32" name="TextBox 31"/>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13</a:t>
            </a:r>
            <a:endParaRPr lang="vi-VN" sz="4800" b="1" kern="0">
              <a:solidFill>
                <a:sysClr val="windowText" lastClr="000000"/>
              </a:solidFill>
              <a:latin typeface="Arial" panose="020B0604020202020204" pitchFamily="34" charset="0"/>
            </a:endParaRPr>
          </a:p>
        </p:txBody>
      </p:sp>
      <p:sp>
        <p:nvSpPr>
          <p:cNvPr id="33" name="TextBox 32"/>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14</a:t>
            </a:r>
            <a:endParaRPr lang="vi-VN" sz="4800" b="1" kern="0">
              <a:solidFill>
                <a:sysClr val="windowText" lastClr="000000"/>
              </a:solidFill>
              <a:latin typeface="Arial" panose="020B0604020202020204" pitchFamily="34" charset="0"/>
            </a:endParaRPr>
          </a:p>
        </p:txBody>
      </p:sp>
      <p:sp>
        <p:nvSpPr>
          <p:cNvPr id="34" name="TextBox 33"/>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15</a:t>
            </a:r>
            <a:endParaRPr lang="vi-VN" sz="4800" b="1" kern="0">
              <a:solidFill>
                <a:sysClr val="windowText" lastClr="000000"/>
              </a:solidFill>
              <a:latin typeface="Arial" panose="020B0604020202020204" pitchFamily="34" charset="0"/>
            </a:endParaRPr>
          </a:p>
        </p:txBody>
      </p:sp>
      <p:sp>
        <p:nvSpPr>
          <p:cNvPr id="35" name="Donut 34"/>
          <p:cNvSpPr/>
          <p:nvPr/>
        </p:nvSpPr>
        <p:spPr>
          <a:xfrm>
            <a:off x="2063540" y="1371601"/>
            <a:ext cx="1289261" cy="1295400"/>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a:defRPr/>
            </a:pPr>
            <a:endParaRPr lang="vi-VN" sz="4000" kern="0">
              <a:solidFill>
                <a:sysClr val="windowText" lastClr="000000"/>
              </a:solidFill>
              <a:latin typeface="Arial" panose="020B0604020202020204" pitchFamily="34" charset="0"/>
            </a:endParaRPr>
          </a:p>
        </p:txBody>
      </p:sp>
      <p:sp>
        <p:nvSpPr>
          <p:cNvPr id="2" name="Isosceles Triangle 1"/>
          <p:cNvSpPr/>
          <p:nvPr/>
        </p:nvSpPr>
        <p:spPr>
          <a:xfrm rot="5400000">
            <a:off x="256384" y="2931281"/>
            <a:ext cx="907398" cy="751809"/>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6" name="Isosceles Triangle 35"/>
          <p:cNvSpPr/>
          <p:nvPr/>
        </p:nvSpPr>
        <p:spPr>
          <a:xfrm rot="5400000">
            <a:off x="256384" y="3910536"/>
            <a:ext cx="907398" cy="751809"/>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7" name="Isosceles Triangle 36"/>
          <p:cNvSpPr/>
          <p:nvPr/>
        </p:nvSpPr>
        <p:spPr>
          <a:xfrm rot="5400000">
            <a:off x="256384" y="5952197"/>
            <a:ext cx="907398" cy="751809"/>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8" name="Isosceles Triangle 37"/>
          <p:cNvSpPr/>
          <p:nvPr/>
        </p:nvSpPr>
        <p:spPr>
          <a:xfrm rot="5400000">
            <a:off x="256384" y="4929270"/>
            <a:ext cx="907398" cy="751809"/>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 name="Rounded Rectangle 3"/>
          <p:cNvSpPr/>
          <p:nvPr/>
        </p:nvSpPr>
        <p:spPr>
          <a:xfrm>
            <a:off x="1085989" y="2799347"/>
            <a:ext cx="10801212" cy="953414"/>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SzPts val="1000"/>
              <a:tabLst>
                <a:tab pos="457200" algn="l"/>
              </a:tabLst>
            </a:pPr>
            <a:r>
              <a:rPr lang="en-BZ" sz="3201" b="1" dirty="0" err="1">
                <a:solidFill>
                  <a:prstClr val="white"/>
                </a:solidFill>
                <a:latin typeface="Calibri" panose="020F0502020204030204" pitchFamily="34" charset="0"/>
              </a:rPr>
              <a:t>Dài</a:t>
            </a:r>
            <a:r>
              <a:rPr lang="en-BZ" sz="3201" b="1" dirty="0">
                <a:solidFill>
                  <a:prstClr val="white"/>
                </a:solidFill>
                <a:latin typeface="Calibri" panose="020F0502020204030204" pitchFamily="34" charset="0"/>
              </a:rPr>
              <a:t>, </a:t>
            </a:r>
            <a:r>
              <a:rPr lang="en-BZ" sz="3201" b="1" dirty="0" err="1">
                <a:solidFill>
                  <a:prstClr val="white"/>
                </a:solidFill>
                <a:latin typeface="Calibri" panose="020F0502020204030204" pitchFamily="34" charset="0"/>
              </a:rPr>
              <a:t>màu</a:t>
            </a:r>
            <a:r>
              <a:rPr lang="en-BZ" sz="3201" b="1" dirty="0">
                <a:solidFill>
                  <a:prstClr val="white"/>
                </a:solidFill>
                <a:latin typeface="Calibri" panose="020F0502020204030204" pitchFamily="34" charset="0"/>
              </a:rPr>
              <a:t> </a:t>
            </a:r>
            <a:r>
              <a:rPr lang="en-BZ" sz="3201" b="1" dirty="0" err="1">
                <a:solidFill>
                  <a:prstClr val="white"/>
                </a:solidFill>
                <a:latin typeface="Calibri" panose="020F0502020204030204" pitchFamily="34" charset="0"/>
              </a:rPr>
              <a:t>nâu</a:t>
            </a:r>
            <a:r>
              <a:rPr lang="en-BZ" sz="3201" b="1" dirty="0">
                <a:solidFill>
                  <a:prstClr val="white"/>
                </a:solidFill>
                <a:latin typeface="Calibri" panose="020F0502020204030204" pitchFamily="34" charset="0"/>
              </a:rPr>
              <a:t>, hay </a:t>
            </a:r>
            <a:r>
              <a:rPr lang="en-BZ" sz="3201" b="1" dirty="0" err="1">
                <a:solidFill>
                  <a:prstClr val="white"/>
                </a:solidFill>
                <a:latin typeface="Calibri" panose="020F0502020204030204" pitchFamily="34" charset="0"/>
              </a:rPr>
              <a:t>nheo</a:t>
            </a:r>
            <a:r>
              <a:rPr lang="en-BZ" sz="3201" b="1" dirty="0">
                <a:solidFill>
                  <a:prstClr val="white"/>
                </a:solidFill>
                <a:latin typeface="Calibri" panose="020F0502020204030204" pitchFamily="34" charset="0"/>
              </a:rPr>
              <a:t> </a:t>
            </a:r>
            <a:r>
              <a:rPr lang="en-BZ" sz="3201" b="1" dirty="0" err="1">
                <a:solidFill>
                  <a:prstClr val="white"/>
                </a:solidFill>
                <a:latin typeface="Calibri" panose="020F0502020204030204" pitchFamily="34" charset="0"/>
              </a:rPr>
              <a:t>lại</a:t>
            </a:r>
            <a:r>
              <a:rPr lang="en-BZ" sz="3201" b="1" dirty="0">
                <a:solidFill>
                  <a:prstClr val="white"/>
                </a:solidFill>
                <a:latin typeface="Calibri" panose="020F0502020204030204" pitchFamily="34" charset="0"/>
              </a:rPr>
              <a:t> </a:t>
            </a:r>
            <a:r>
              <a:rPr lang="en-BZ" sz="3201" b="1" dirty="0" err="1">
                <a:solidFill>
                  <a:prstClr val="white"/>
                </a:solidFill>
                <a:latin typeface="Calibri" panose="020F0502020204030204" pitchFamily="34" charset="0"/>
              </a:rPr>
              <a:t>như</a:t>
            </a:r>
            <a:r>
              <a:rPr lang="en-BZ" sz="3201" b="1" dirty="0">
                <a:solidFill>
                  <a:prstClr val="white"/>
                </a:solidFill>
                <a:latin typeface="Calibri" panose="020F0502020204030204" pitchFamily="34" charset="0"/>
              </a:rPr>
              <a:t> </a:t>
            </a:r>
            <a:r>
              <a:rPr lang="en-BZ" sz="3201" b="1" dirty="0" err="1">
                <a:solidFill>
                  <a:prstClr val="white"/>
                </a:solidFill>
                <a:latin typeface="Calibri" panose="020F0502020204030204" pitchFamily="34" charset="0"/>
              </a:rPr>
              <a:t>chói</a:t>
            </a:r>
            <a:r>
              <a:rPr lang="en-BZ" sz="3201" b="1" dirty="0">
                <a:solidFill>
                  <a:prstClr val="white"/>
                </a:solidFill>
                <a:latin typeface="Calibri" panose="020F0502020204030204" pitchFamily="34" charset="0"/>
              </a:rPr>
              <a:t> </a:t>
            </a:r>
            <a:r>
              <a:rPr lang="en-BZ" sz="3201" b="1" dirty="0" err="1">
                <a:solidFill>
                  <a:prstClr val="white"/>
                </a:solidFill>
                <a:latin typeface="Calibri" panose="020F0502020204030204" pitchFamily="34" charset="0"/>
              </a:rPr>
              <a:t>sáng</a:t>
            </a:r>
            <a:r>
              <a:rPr lang="en-BZ" sz="3201" b="1" dirty="0">
                <a:solidFill>
                  <a:prstClr val="white"/>
                </a:solidFill>
                <a:latin typeface="Calibri" panose="020F0502020204030204" pitchFamily="34" charset="0"/>
              </a:rPr>
              <a:t>.</a:t>
            </a:r>
            <a:endParaRPr lang="en-US" sz="3201" b="1"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9" name="Rounded Rectangle 38"/>
          <p:cNvSpPr/>
          <p:nvPr/>
        </p:nvSpPr>
        <p:spPr>
          <a:xfrm>
            <a:off x="1099843" y="3810000"/>
            <a:ext cx="10801212" cy="953414"/>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SzPts val="1000"/>
              <a:tabLst>
                <a:tab pos="457200" algn="l"/>
              </a:tabLst>
            </a:pPr>
            <a:r>
              <a:rPr lang="en-BZ" sz="3201" b="1" dirty="0" err="1">
                <a:solidFill>
                  <a:prstClr val="white"/>
                </a:solidFill>
                <a:latin typeface="Calibri" panose="020F0502020204030204" pitchFamily="34" charset="0"/>
              </a:rPr>
              <a:t>Dài</a:t>
            </a:r>
            <a:r>
              <a:rPr lang="en-BZ" sz="3201" b="1" dirty="0">
                <a:solidFill>
                  <a:prstClr val="white"/>
                </a:solidFill>
                <a:latin typeface="Calibri" panose="020F0502020204030204" pitchFamily="34" charset="0"/>
              </a:rPr>
              <a:t>, </a:t>
            </a:r>
            <a:r>
              <a:rPr lang="en-BZ" sz="3201" b="1" dirty="0" err="1">
                <a:solidFill>
                  <a:prstClr val="white"/>
                </a:solidFill>
                <a:latin typeface="Calibri" panose="020F0502020204030204" pitchFamily="34" charset="0"/>
              </a:rPr>
              <a:t>màu</a:t>
            </a:r>
            <a:r>
              <a:rPr lang="en-BZ" sz="3201" b="1" dirty="0">
                <a:solidFill>
                  <a:prstClr val="white"/>
                </a:solidFill>
                <a:latin typeface="Calibri" panose="020F0502020204030204" pitchFamily="34" charset="0"/>
              </a:rPr>
              <a:t> </a:t>
            </a:r>
            <a:r>
              <a:rPr lang="en-BZ" sz="3201" b="1" dirty="0" err="1">
                <a:solidFill>
                  <a:prstClr val="white"/>
                </a:solidFill>
                <a:latin typeface="Calibri" panose="020F0502020204030204" pitchFamily="34" charset="0"/>
              </a:rPr>
              <a:t>nâu</a:t>
            </a:r>
            <a:r>
              <a:rPr lang="en-BZ" sz="3201" b="1" dirty="0">
                <a:solidFill>
                  <a:prstClr val="white"/>
                </a:solidFill>
                <a:latin typeface="Calibri" panose="020F0502020204030204" pitchFamily="34" charset="0"/>
              </a:rPr>
              <a:t>, hay </a:t>
            </a:r>
            <a:r>
              <a:rPr lang="en-BZ" sz="3201" b="1" dirty="0" err="1">
                <a:solidFill>
                  <a:prstClr val="white"/>
                </a:solidFill>
                <a:latin typeface="Calibri" panose="020F0502020204030204" pitchFamily="34" charset="0"/>
              </a:rPr>
              <a:t>nheo</a:t>
            </a:r>
            <a:r>
              <a:rPr lang="en-BZ" sz="3201" b="1" dirty="0">
                <a:solidFill>
                  <a:prstClr val="white"/>
                </a:solidFill>
                <a:latin typeface="Calibri" panose="020F0502020204030204" pitchFamily="34" charset="0"/>
              </a:rPr>
              <a:t> </a:t>
            </a:r>
            <a:r>
              <a:rPr lang="en-BZ" sz="3201" b="1" dirty="0" err="1">
                <a:solidFill>
                  <a:prstClr val="white"/>
                </a:solidFill>
                <a:latin typeface="Calibri" panose="020F0502020204030204" pitchFamily="34" charset="0"/>
              </a:rPr>
              <a:t>lại</a:t>
            </a:r>
            <a:r>
              <a:rPr lang="en-BZ" sz="3201" b="1" dirty="0">
                <a:solidFill>
                  <a:prstClr val="white"/>
                </a:solidFill>
                <a:latin typeface="Calibri" panose="020F0502020204030204" pitchFamily="34" charset="0"/>
              </a:rPr>
              <a:t> </a:t>
            </a:r>
            <a:r>
              <a:rPr lang="en-BZ" sz="3201" b="1" dirty="0" err="1">
                <a:solidFill>
                  <a:prstClr val="white"/>
                </a:solidFill>
                <a:latin typeface="Calibri" panose="020F0502020204030204" pitchFamily="34" charset="0"/>
              </a:rPr>
              <a:t>như</a:t>
            </a:r>
            <a:r>
              <a:rPr lang="en-BZ" sz="3201" b="1" dirty="0">
                <a:solidFill>
                  <a:prstClr val="white"/>
                </a:solidFill>
                <a:latin typeface="Calibri" panose="020F0502020204030204" pitchFamily="34" charset="0"/>
              </a:rPr>
              <a:t> </a:t>
            </a:r>
            <a:r>
              <a:rPr lang="en-BZ" sz="3201" b="1" dirty="0" err="1">
                <a:solidFill>
                  <a:prstClr val="white"/>
                </a:solidFill>
                <a:latin typeface="Calibri" panose="020F0502020204030204" pitchFamily="34" charset="0"/>
              </a:rPr>
              <a:t>chói</a:t>
            </a:r>
            <a:r>
              <a:rPr lang="en-BZ" sz="3201" b="1" dirty="0">
                <a:solidFill>
                  <a:prstClr val="white"/>
                </a:solidFill>
                <a:latin typeface="Calibri" panose="020F0502020204030204" pitchFamily="34" charset="0"/>
              </a:rPr>
              <a:t> </a:t>
            </a:r>
            <a:r>
              <a:rPr lang="en-BZ" sz="3201" b="1" dirty="0" err="1">
                <a:solidFill>
                  <a:prstClr val="white"/>
                </a:solidFill>
                <a:latin typeface="Calibri" panose="020F0502020204030204" pitchFamily="34" charset="0"/>
              </a:rPr>
              <a:t>nắng</a:t>
            </a:r>
            <a:r>
              <a:rPr lang="en-BZ" sz="3201" b="1" dirty="0">
                <a:solidFill>
                  <a:prstClr val="white"/>
                </a:solidFill>
                <a:latin typeface="Calibri" panose="020F0502020204030204" pitchFamily="34" charset="0"/>
              </a:rPr>
              <a:t>.</a:t>
            </a:r>
            <a:endParaRPr lang="en-US" sz="3201" b="1"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0" name="Rounded Rectangle 39"/>
          <p:cNvSpPr/>
          <p:nvPr/>
        </p:nvSpPr>
        <p:spPr>
          <a:xfrm>
            <a:off x="1099843" y="4828466"/>
            <a:ext cx="10801212" cy="953414"/>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SzPts val="1000"/>
              <a:tabLst>
                <a:tab pos="457200" algn="l"/>
              </a:tabLst>
            </a:pPr>
            <a:r>
              <a:rPr lang="en-BZ" sz="3201" b="1" dirty="0">
                <a:solidFill>
                  <a:prstClr val="white"/>
                </a:solidFill>
                <a:latin typeface="Calibri" panose="020F0502020204030204" pitchFamily="34" charset="0"/>
              </a:rPr>
              <a:t>To </a:t>
            </a:r>
            <a:r>
              <a:rPr lang="en-BZ" sz="3201" b="1" dirty="0" err="1">
                <a:solidFill>
                  <a:prstClr val="white"/>
                </a:solidFill>
                <a:latin typeface="Calibri" panose="020F0502020204030204" pitchFamily="34" charset="0"/>
              </a:rPr>
              <a:t>tròn</a:t>
            </a:r>
            <a:r>
              <a:rPr lang="en-BZ" sz="3201" b="1" dirty="0">
                <a:solidFill>
                  <a:prstClr val="white"/>
                </a:solidFill>
                <a:latin typeface="Calibri" panose="020F0502020204030204" pitchFamily="34" charset="0"/>
              </a:rPr>
              <a:t>, </a:t>
            </a:r>
            <a:r>
              <a:rPr lang="en-BZ" sz="3201" b="1" dirty="0" err="1">
                <a:solidFill>
                  <a:prstClr val="white"/>
                </a:solidFill>
                <a:latin typeface="Calibri" panose="020F0502020204030204" pitchFamily="34" charset="0"/>
              </a:rPr>
              <a:t>màu</a:t>
            </a:r>
            <a:r>
              <a:rPr lang="en-BZ" sz="3201" b="1" dirty="0">
                <a:solidFill>
                  <a:prstClr val="white"/>
                </a:solidFill>
                <a:latin typeface="Calibri" panose="020F0502020204030204" pitchFamily="34" charset="0"/>
              </a:rPr>
              <a:t> </a:t>
            </a:r>
            <a:r>
              <a:rPr lang="en-BZ" sz="3201" b="1" dirty="0" err="1">
                <a:solidFill>
                  <a:prstClr val="white"/>
                </a:solidFill>
                <a:latin typeface="Calibri" panose="020F0502020204030204" pitchFamily="34" charset="0"/>
              </a:rPr>
              <a:t>nâu</a:t>
            </a:r>
            <a:r>
              <a:rPr lang="en-BZ" sz="3201" b="1" dirty="0">
                <a:solidFill>
                  <a:prstClr val="white"/>
                </a:solidFill>
                <a:latin typeface="Calibri" panose="020F0502020204030204" pitchFamily="34" charset="0"/>
              </a:rPr>
              <a:t>, hay </a:t>
            </a:r>
            <a:r>
              <a:rPr lang="en-BZ" sz="3201" b="1" dirty="0" err="1">
                <a:solidFill>
                  <a:prstClr val="white"/>
                </a:solidFill>
                <a:latin typeface="Calibri" panose="020F0502020204030204" pitchFamily="34" charset="0"/>
              </a:rPr>
              <a:t>nheo</a:t>
            </a:r>
            <a:r>
              <a:rPr lang="en-BZ" sz="3201" b="1" dirty="0">
                <a:solidFill>
                  <a:prstClr val="white"/>
                </a:solidFill>
                <a:latin typeface="Calibri" panose="020F0502020204030204" pitchFamily="34" charset="0"/>
              </a:rPr>
              <a:t> </a:t>
            </a:r>
            <a:r>
              <a:rPr lang="en-BZ" sz="3201" b="1" dirty="0" err="1">
                <a:solidFill>
                  <a:prstClr val="white"/>
                </a:solidFill>
                <a:latin typeface="Calibri" panose="020F0502020204030204" pitchFamily="34" charset="0"/>
              </a:rPr>
              <a:t>lại</a:t>
            </a:r>
            <a:r>
              <a:rPr lang="en-BZ" sz="3201" b="1" dirty="0">
                <a:solidFill>
                  <a:prstClr val="white"/>
                </a:solidFill>
                <a:latin typeface="Calibri" panose="020F0502020204030204" pitchFamily="34" charset="0"/>
              </a:rPr>
              <a:t> </a:t>
            </a:r>
            <a:r>
              <a:rPr lang="en-BZ" sz="3201" b="1" dirty="0" err="1">
                <a:solidFill>
                  <a:prstClr val="white"/>
                </a:solidFill>
                <a:latin typeface="Calibri" panose="020F0502020204030204" pitchFamily="34" charset="0"/>
              </a:rPr>
              <a:t>như</a:t>
            </a:r>
            <a:r>
              <a:rPr lang="en-BZ" sz="3201" b="1" dirty="0">
                <a:solidFill>
                  <a:prstClr val="white"/>
                </a:solidFill>
                <a:latin typeface="Calibri" panose="020F0502020204030204" pitchFamily="34" charset="0"/>
              </a:rPr>
              <a:t> </a:t>
            </a:r>
            <a:r>
              <a:rPr lang="en-BZ" sz="3201" b="1" dirty="0" err="1">
                <a:solidFill>
                  <a:prstClr val="white"/>
                </a:solidFill>
                <a:latin typeface="Calibri" panose="020F0502020204030204" pitchFamily="34" charset="0"/>
              </a:rPr>
              <a:t>chói</a:t>
            </a:r>
            <a:r>
              <a:rPr lang="en-BZ" sz="3201" b="1" dirty="0">
                <a:solidFill>
                  <a:prstClr val="white"/>
                </a:solidFill>
                <a:latin typeface="Calibri" panose="020F0502020204030204" pitchFamily="34" charset="0"/>
              </a:rPr>
              <a:t> </a:t>
            </a:r>
            <a:r>
              <a:rPr lang="en-BZ" sz="3201" b="1" dirty="0" err="1">
                <a:solidFill>
                  <a:prstClr val="white"/>
                </a:solidFill>
                <a:latin typeface="Calibri" panose="020F0502020204030204" pitchFamily="34" charset="0"/>
              </a:rPr>
              <a:t>nắng</a:t>
            </a:r>
            <a:r>
              <a:rPr lang="en-BZ" sz="3201" b="1" dirty="0">
                <a:solidFill>
                  <a:prstClr val="white"/>
                </a:solidFill>
                <a:latin typeface="Calibri" panose="020F0502020204030204" pitchFamily="34" charset="0"/>
              </a:rPr>
              <a:t>.</a:t>
            </a:r>
            <a:endParaRPr lang="en-US" sz="3201" b="1"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1" name="Rounded Rectangle 40"/>
          <p:cNvSpPr/>
          <p:nvPr/>
        </p:nvSpPr>
        <p:spPr>
          <a:xfrm>
            <a:off x="1099843" y="5832670"/>
            <a:ext cx="10801212" cy="953414"/>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SzPts val="1000"/>
              <a:tabLst>
                <a:tab pos="457200" algn="l"/>
              </a:tabLst>
            </a:pPr>
            <a:r>
              <a:rPr lang="en-BZ" sz="3201" b="1" dirty="0" err="1">
                <a:solidFill>
                  <a:prstClr val="white"/>
                </a:solidFill>
                <a:latin typeface="Calibri" panose="020F0502020204030204" pitchFamily="34" charset="0"/>
              </a:rPr>
              <a:t>Dài</a:t>
            </a:r>
            <a:r>
              <a:rPr lang="en-BZ" sz="3201" b="1" dirty="0">
                <a:solidFill>
                  <a:prstClr val="white"/>
                </a:solidFill>
                <a:latin typeface="Calibri" panose="020F0502020204030204" pitchFamily="34" charset="0"/>
              </a:rPr>
              <a:t>, </a:t>
            </a:r>
            <a:r>
              <a:rPr lang="en-BZ" sz="3201" b="1" dirty="0" err="1">
                <a:solidFill>
                  <a:prstClr val="white"/>
                </a:solidFill>
                <a:latin typeface="Calibri" panose="020F0502020204030204" pitchFamily="34" charset="0"/>
              </a:rPr>
              <a:t>màu</a:t>
            </a:r>
            <a:r>
              <a:rPr lang="en-BZ" sz="3201" b="1" dirty="0">
                <a:solidFill>
                  <a:prstClr val="white"/>
                </a:solidFill>
                <a:latin typeface="Calibri" panose="020F0502020204030204" pitchFamily="34" charset="0"/>
              </a:rPr>
              <a:t> </a:t>
            </a:r>
            <a:r>
              <a:rPr lang="en-BZ" sz="3201" b="1" dirty="0" err="1">
                <a:solidFill>
                  <a:prstClr val="white"/>
                </a:solidFill>
                <a:latin typeface="Calibri" panose="020F0502020204030204" pitchFamily="34" charset="0"/>
              </a:rPr>
              <a:t>đen</a:t>
            </a:r>
            <a:r>
              <a:rPr lang="en-BZ" sz="3201" b="1" dirty="0">
                <a:solidFill>
                  <a:prstClr val="white"/>
                </a:solidFill>
                <a:latin typeface="Calibri" panose="020F0502020204030204" pitchFamily="34" charset="0"/>
              </a:rPr>
              <a:t> </a:t>
            </a:r>
            <a:r>
              <a:rPr lang="en-BZ" sz="3201" b="1" dirty="0" err="1">
                <a:solidFill>
                  <a:prstClr val="white"/>
                </a:solidFill>
                <a:latin typeface="Calibri" panose="020F0502020204030204" pitchFamily="34" charset="0"/>
              </a:rPr>
              <a:t>láy</a:t>
            </a:r>
            <a:r>
              <a:rPr lang="en-BZ" sz="3201" b="1" dirty="0">
                <a:solidFill>
                  <a:prstClr val="white"/>
                </a:solidFill>
                <a:latin typeface="Calibri" panose="020F0502020204030204" pitchFamily="34" charset="0"/>
              </a:rPr>
              <a:t>, hay </a:t>
            </a:r>
            <a:r>
              <a:rPr lang="en-BZ" sz="3201" b="1" dirty="0" err="1">
                <a:solidFill>
                  <a:prstClr val="white"/>
                </a:solidFill>
                <a:latin typeface="Calibri" panose="020F0502020204030204" pitchFamily="34" charset="0"/>
              </a:rPr>
              <a:t>nheo</a:t>
            </a:r>
            <a:r>
              <a:rPr lang="en-BZ" sz="3201" b="1" dirty="0">
                <a:solidFill>
                  <a:prstClr val="white"/>
                </a:solidFill>
                <a:latin typeface="Calibri" panose="020F0502020204030204" pitchFamily="34" charset="0"/>
              </a:rPr>
              <a:t> </a:t>
            </a:r>
            <a:r>
              <a:rPr lang="en-BZ" sz="3201" b="1" dirty="0" err="1">
                <a:solidFill>
                  <a:prstClr val="white"/>
                </a:solidFill>
                <a:latin typeface="Calibri" panose="020F0502020204030204" pitchFamily="34" charset="0"/>
              </a:rPr>
              <a:t>lại</a:t>
            </a:r>
            <a:r>
              <a:rPr lang="en-BZ" sz="3201" b="1" dirty="0">
                <a:solidFill>
                  <a:prstClr val="white"/>
                </a:solidFill>
                <a:latin typeface="Calibri" panose="020F0502020204030204" pitchFamily="34" charset="0"/>
              </a:rPr>
              <a:t> </a:t>
            </a:r>
            <a:r>
              <a:rPr lang="en-BZ" sz="3201" b="1" dirty="0" err="1">
                <a:solidFill>
                  <a:prstClr val="white"/>
                </a:solidFill>
                <a:latin typeface="Calibri" panose="020F0502020204030204" pitchFamily="34" charset="0"/>
              </a:rPr>
              <a:t>như</a:t>
            </a:r>
            <a:r>
              <a:rPr lang="en-BZ" sz="3201" b="1" dirty="0">
                <a:solidFill>
                  <a:prstClr val="white"/>
                </a:solidFill>
                <a:latin typeface="Calibri" panose="020F0502020204030204" pitchFamily="34" charset="0"/>
              </a:rPr>
              <a:t> </a:t>
            </a:r>
            <a:r>
              <a:rPr lang="en-BZ" sz="3201" b="1" dirty="0" err="1">
                <a:solidFill>
                  <a:prstClr val="white"/>
                </a:solidFill>
                <a:latin typeface="Calibri" panose="020F0502020204030204" pitchFamily="34" charset="0"/>
              </a:rPr>
              <a:t>chói</a:t>
            </a:r>
            <a:r>
              <a:rPr lang="en-BZ" sz="3201" b="1" dirty="0">
                <a:solidFill>
                  <a:prstClr val="white"/>
                </a:solidFill>
                <a:latin typeface="Calibri" panose="020F0502020204030204" pitchFamily="34" charset="0"/>
              </a:rPr>
              <a:t> </a:t>
            </a:r>
            <a:r>
              <a:rPr lang="en-BZ" sz="3201" b="1" dirty="0" err="1">
                <a:solidFill>
                  <a:prstClr val="white"/>
                </a:solidFill>
                <a:latin typeface="Calibri" panose="020F0502020204030204" pitchFamily="34" charset="0"/>
              </a:rPr>
              <a:t>nắng</a:t>
            </a:r>
            <a:r>
              <a:rPr lang="en-BZ" sz="3201" b="1" dirty="0">
                <a:solidFill>
                  <a:prstClr val="white"/>
                </a:solidFill>
                <a:latin typeface="Calibri" panose="020F0502020204030204" pitchFamily="34" charset="0"/>
              </a:rPr>
              <a:t>.</a:t>
            </a:r>
            <a:endParaRPr lang="en-US" sz="3201" b="1"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2" name="TextBox 41"/>
          <p:cNvSpPr txBox="1"/>
          <p:nvPr/>
        </p:nvSpPr>
        <p:spPr>
          <a:xfrm>
            <a:off x="304801" y="2991217"/>
            <a:ext cx="427822" cy="646331"/>
          </a:xfrm>
          <a:prstGeom prst="rect">
            <a:avLst/>
          </a:prstGeom>
          <a:noFill/>
        </p:spPr>
        <p:txBody>
          <a:bodyPr wrap="square" rtlCol="0">
            <a:spAutoFit/>
          </a:bodyPr>
          <a:lstStyle/>
          <a:p>
            <a:pPr algn="ctr"/>
            <a:r>
              <a:rPr lang="en-US" sz="3600" b="1">
                <a:solidFill>
                  <a:prstClr val="white"/>
                </a:solidFill>
                <a:effectLst>
                  <a:outerShdw blurRad="38100" dist="38100" dir="2700000" algn="tl">
                    <a:srgbClr val="000000">
                      <a:alpha val="43137"/>
                    </a:srgbClr>
                  </a:outerShdw>
                </a:effectLst>
                <a:latin typeface="Calibri"/>
              </a:rPr>
              <a:t>A</a:t>
            </a:r>
          </a:p>
        </p:txBody>
      </p:sp>
      <p:sp>
        <p:nvSpPr>
          <p:cNvPr id="43" name="TextBox 42"/>
          <p:cNvSpPr txBox="1"/>
          <p:nvPr/>
        </p:nvSpPr>
        <p:spPr>
          <a:xfrm>
            <a:off x="288882" y="3963274"/>
            <a:ext cx="427822" cy="646331"/>
          </a:xfrm>
          <a:prstGeom prst="rect">
            <a:avLst/>
          </a:prstGeom>
          <a:noFill/>
        </p:spPr>
        <p:txBody>
          <a:bodyPr wrap="square" rtlCol="0">
            <a:spAutoFit/>
          </a:bodyPr>
          <a:lstStyle/>
          <a:p>
            <a:pPr algn="ctr"/>
            <a:r>
              <a:rPr lang="en-US" sz="3600" b="1">
                <a:solidFill>
                  <a:prstClr val="white"/>
                </a:solidFill>
                <a:effectLst>
                  <a:outerShdw blurRad="38100" dist="38100" dir="2700000" algn="tl">
                    <a:srgbClr val="000000">
                      <a:alpha val="43137"/>
                    </a:srgbClr>
                  </a:outerShdw>
                </a:effectLst>
                <a:latin typeface="Calibri"/>
              </a:rPr>
              <a:t>B</a:t>
            </a:r>
          </a:p>
        </p:txBody>
      </p:sp>
      <p:sp>
        <p:nvSpPr>
          <p:cNvPr id="44" name="TextBox 43"/>
          <p:cNvSpPr txBox="1"/>
          <p:nvPr/>
        </p:nvSpPr>
        <p:spPr>
          <a:xfrm>
            <a:off x="271074" y="4982008"/>
            <a:ext cx="427822" cy="646331"/>
          </a:xfrm>
          <a:prstGeom prst="rect">
            <a:avLst/>
          </a:prstGeom>
          <a:noFill/>
        </p:spPr>
        <p:txBody>
          <a:bodyPr wrap="square" rtlCol="0">
            <a:spAutoFit/>
          </a:bodyPr>
          <a:lstStyle/>
          <a:p>
            <a:pPr algn="ctr"/>
            <a:r>
              <a:rPr lang="en-US" sz="3600" b="1">
                <a:solidFill>
                  <a:prstClr val="white"/>
                </a:solidFill>
                <a:effectLst>
                  <a:outerShdw blurRad="38100" dist="38100" dir="2700000" algn="tl">
                    <a:srgbClr val="000000">
                      <a:alpha val="43137"/>
                    </a:srgbClr>
                  </a:outerShdw>
                </a:effectLst>
                <a:latin typeface="Calibri"/>
              </a:rPr>
              <a:t>C</a:t>
            </a:r>
          </a:p>
        </p:txBody>
      </p:sp>
      <p:sp>
        <p:nvSpPr>
          <p:cNvPr id="45" name="TextBox 44"/>
          <p:cNvSpPr txBox="1"/>
          <p:nvPr/>
        </p:nvSpPr>
        <p:spPr>
          <a:xfrm>
            <a:off x="304801" y="6004935"/>
            <a:ext cx="427822" cy="646331"/>
          </a:xfrm>
          <a:prstGeom prst="rect">
            <a:avLst/>
          </a:prstGeom>
          <a:noFill/>
        </p:spPr>
        <p:txBody>
          <a:bodyPr wrap="square" rtlCol="0">
            <a:spAutoFit/>
          </a:bodyPr>
          <a:lstStyle/>
          <a:p>
            <a:pPr algn="ctr"/>
            <a:r>
              <a:rPr lang="en-US" sz="3600" b="1">
                <a:solidFill>
                  <a:prstClr val="white"/>
                </a:solidFill>
                <a:effectLst>
                  <a:outerShdw blurRad="38100" dist="38100" dir="2700000" algn="tl">
                    <a:srgbClr val="000000">
                      <a:alpha val="43137"/>
                    </a:srgbClr>
                  </a:outerShdw>
                </a:effectLst>
                <a:latin typeface="Calibri"/>
              </a:rPr>
              <a:t>D</a:t>
            </a:r>
          </a:p>
        </p:txBody>
      </p:sp>
      <p:pic>
        <p:nvPicPr>
          <p:cNvPr id="46" name="Picture 10" descr="num4">
            <a:hlinkClick r:id="" action="ppaction://noaction"/>
          </p:cNvPr>
          <p:cNvPicPr>
            <a:picLocks noChangeAspect="1" noChangeArrowheads="1"/>
          </p:cNvPicPr>
          <p:nvPr/>
        </p:nvPicPr>
        <p:blipFill>
          <a:blip r:embed="rId1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055291">
            <a:off x="542749" y="256573"/>
            <a:ext cx="1268126" cy="185290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565656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53" presetClass="entr" presetSubtype="16"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p:cTn id="15" dur="1250" fill="hold"/>
                                        <p:tgtEl>
                                          <p:spTgt spid="46"/>
                                        </p:tgtEl>
                                        <p:attrNameLst>
                                          <p:attrName>ppt_w</p:attrName>
                                        </p:attrNameLst>
                                      </p:cBhvr>
                                      <p:tavLst>
                                        <p:tav tm="0">
                                          <p:val>
                                            <p:fltVal val="0"/>
                                          </p:val>
                                        </p:tav>
                                        <p:tav tm="100000">
                                          <p:val>
                                            <p:strVal val="#ppt_w"/>
                                          </p:val>
                                        </p:tav>
                                      </p:tavLst>
                                    </p:anim>
                                    <p:anim calcmode="lin" valueType="num">
                                      <p:cBhvr>
                                        <p:cTn id="16" dur="1250" fill="hold"/>
                                        <p:tgtEl>
                                          <p:spTgt spid="46"/>
                                        </p:tgtEl>
                                        <p:attrNameLst>
                                          <p:attrName>ppt_h</p:attrName>
                                        </p:attrNameLst>
                                      </p:cBhvr>
                                      <p:tavLst>
                                        <p:tav tm="0">
                                          <p:val>
                                            <p:fltVal val="0"/>
                                          </p:val>
                                        </p:tav>
                                        <p:tav tm="100000">
                                          <p:val>
                                            <p:strVal val="#ppt_h"/>
                                          </p:val>
                                        </p:tav>
                                      </p:tavLst>
                                    </p:anim>
                                    <p:animEffect transition="in" filter="fade">
                                      <p:cBhvr>
                                        <p:cTn id="17" dur="1250"/>
                                        <p:tgtEl>
                                          <p:spTgt spid="46"/>
                                        </p:tgtEl>
                                      </p:cBhvr>
                                    </p:animEffect>
                                  </p:childTnLst>
                                </p:cTn>
                              </p:par>
                              <p:par>
                                <p:cTn id="18" presetID="16" presetClass="entr" presetSubtype="21" fill="hold" grpId="0" nodeType="withEffect">
                                  <p:stCondLst>
                                    <p:cond delay="175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350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8"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8"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8"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9"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9"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9"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9"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9"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9"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9"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9"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9"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9"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9"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9"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9"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9" name="coin.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vol="100000">
                                        <p:cTn display="0" masterRel="sameClick">
                                          <p:stCondLst>
                                            <p:cond evt="begin" delay="0">
                                              <p:tn val="184"/>
                                            </p:cond>
                                          </p:stCondLst>
                                          <p:endCondLst>
                                            <p:cond evt="onStopAudio" delay="0">
                                              <p:tgtEl>
                                                <p:sldTgt/>
                                              </p:tgtEl>
                                            </p:cond>
                                          </p:endCondLst>
                                        </p:cTn>
                                        <p:tgtEl>
                                          <p:sndTgt r:embed="rId9"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10"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10"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38"/>
                                        </p:tgtEl>
                                      </p:cBhvr>
                                    </p:animEffect>
                                    <p:anim calcmode="lin" valueType="num">
                                      <p:cBhvr>
                                        <p:cTn id="202" dur="1000"/>
                                        <p:tgtEl>
                                          <p:spTgt spid="38"/>
                                        </p:tgtEl>
                                        <p:attrNameLst>
                                          <p:attrName>ppt_x</p:attrName>
                                        </p:attrNameLst>
                                      </p:cBhvr>
                                      <p:tavLst>
                                        <p:tav tm="0">
                                          <p:val>
                                            <p:strVal val="ppt_x"/>
                                          </p:val>
                                        </p:tav>
                                        <p:tav tm="100000">
                                          <p:val>
                                            <p:strVal val="ppt_x"/>
                                          </p:val>
                                        </p:tav>
                                      </p:tavLst>
                                    </p:anim>
                                    <p:anim calcmode="lin" valueType="num">
                                      <p:cBhvr>
                                        <p:cTn id="203" dur="100" decel="100000"/>
                                        <p:tgtEl>
                                          <p:spTgt spid="38"/>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38"/>
                                        </p:tgtEl>
                                        <p:attrNameLst>
                                          <p:attrName>ppt_y</p:attrName>
                                        </p:attrNameLst>
                                      </p:cBhvr>
                                      <p:tavLst>
                                        <p:tav tm="0">
                                          <p:val>
                                            <p:strVal val="ppt_y"/>
                                          </p:val>
                                        </p:tav>
                                        <p:tav tm="100000">
                                          <p:val>
                                            <p:strVal val="ppt_y+1"/>
                                          </p:val>
                                        </p:tav>
                                      </p:tavLst>
                                    </p:anim>
                                    <p:set>
                                      <p:cBhvr>
                                        <p:cTn id="205" dur="1" fill="hold">
                                          <p:stCondLst>
                                            <p:cond delay="999"/>
                                          </p:stCondLst>
                                        </p:cTn>
                                        <p:tgtEl>
                                          <p:spTgt spid="38"/>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4"/>
                                        </p:tgtEl>
                                      </p:cBhvr>
                                    </p:animEffect>
                                    <p:anim calcmode="lin" valueType="num">
                                      <p:cBhvr>
                                        <p:cTn id="208" dur="1000"/>
                                        <p:tgtEl>
                                          <p:spTgt spid="44"/>
                                        </p:tgtEl>
                                        <p:attrNameLst>
                                          <p:attrName>ppt_x</p:attrName>
                                        </p:attrNameLst>
                                      </p:cBhvr>
                                      <p:tavLst>
                                        <p:tav tm="0">
                                          <p:val>
                                            <p:strVal val="ppt_x"/>
                                          </p:val>
                                        </p:tav>
                                        <p:tav tm="100000">
                                          <p:val>
                                            <p:strVal val="ppt_x"/>
                                          </p:val>
                                        </p:tav>
                                      </p:tavLst>
                                    </p:anim>
                                    <p:anim calcmode="lin" valueType="num">
                                      <p:cBhvr>
                                        <p:cTn id="209" dur="100" decel="100000"/>
                                        <p:tgtEl>
                                          <p:spTgt spid="44"/>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4"/>
                                        </p:tgtEl>
                                        <p:attrNameLst>
                                          <p:attrName>ppt_y</p:attrName>
                                        </p:attrNameLst>
                                      </p:cBhvr>
                                      <p:tavLst>
                                        <p:tav tm="0">
                                          <p:val>
                                            <p:strVal val="ppt_y"/>
                                          </p:val>
                                        </p:tav>
                                        <p:tav tm="100000">
                                          <p:val>
                                            <p:strVal val="ppt_y+1"/>
                                          </p:val>
                                        </p:tav>
                                      </p:tavLst>
                                    </p:anim>
                                    <p:set>
                                      <p:cBhvr>
                                        <p:cTn id="211" dur="1" fill="hold">
                                          <p:stCondLst>
                                            <p:cond delay="999"/>
                                          </p:stCondLst>
                                        </p:cTn>
                                        <p:tgtEl>
                                          <p:spTgt spid="44"/>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40"/>
                                        </p:tgtEl>
                                      </p:cBhvr>
                                    </p:animEffect>
                                    <p:anim calcmode="lin" valueType="num">
                                      <p:cBhvr>
                                        <p:cTn id="214" dur="1000"/>
                                        <p:tgtEl>
                                          <p:spTgt spid="40"/>
                                        </p:tgtEl>
                                        <p:attrNameLst>
                                          <p:attrName>ppt_x</p:attrName>
                                        </p:attrNameLst>
                                      </p:cBhvr>
                                      <p:tavLst>
                                        <p:tav tm="0">
                                          <p:val>
                                            <p:strVal val="ppt_x"/>
                                          </p:val>
                                        </p:tav>
                                        <p:tav tm="100000">
                                          <p:val>
                                            <p:strVal val="ppt_x"/>
                                          </p:val>
                                        </p:tav>
                                      </p:tavLst>
                                    </p:anim>
                                    <p:anim calcmode="lin" valueType="num">
                                      <p:cBhvr>
                                        <p:cTn id="215" dur="100" decel="100000"/>
                                        <p:tgtEl>
                                          <p:spTgt spid="40"/>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40"/>
                                        </p:tgtEl>
                                        <p:attrNameLst>
                                          <p:attrName>ppt_y</p:attrName>
                                        </p:attrNameLst>
                                      </p:cBhvr>
                                      <p:tavLst>
                                        <p:tav tm="0">
                                          <p:val>
                                            <p:strVal val="ppt_y"/>
                                          </p:val>
                                        </p:tav>
                                        <p:tav tm="100000">
                                          <p:val>
                                            <p:strVal val="ppt_y+1"/>
                                          </p:val>
                                        </p:tav>
                                      </p:tavLst>
                                    </p:anim>
                                    <p:set>
                                      <p:cBhvr>
                                        <p:cTn id="217" dur="1" fill="hold">
                                          <p:stCondLst>
                                            <p:cond delay="999"/>
                                          </p:stCondLst>
                                        </p:cTn>
                                        <p:tgtEl>
                                          <p:spTgt spid="40"/>
                                        </p:tgtEl>
                                        <p:attrNameLst>
                                          <p:attrName>style.visibility</p:attrName>
                                        </p:attrNameLst>
                                      </p:cBhvr>
                                      <p:to>
                                        <p:strVal val="hidden"/>
                                      </p:to>
                                    </p:set>
                                  </p:childTnLst>
                                </p:cTn>
                              </p:par>
                              <p:par>
                                <p:cTn id="218" presetID="37" presetClass="exit" presetSubtype="0" fill="hold" grpId="1" nodeType="withEffect">
                                  <p:stCondLst>
                                    <p:cond delay="0"/>
                                  </p:stCondLst>
                                  <p:childTnLst>
                                    <p:animEffect transition="out" filter="fade">
                                      <p:cBhvr>
                                        <p:cTn id="219" dur="1000"/>
                                        <p:tgtEl>
                                          <p:spTgt spid="2"/>
                                        </p:tgtEl>
                                      </p:cBhvr>
                                    </p:animEffect>
                                    <p:anim calcmode="lin" valueType="num">
                                      <p:cBhvr>
                                        <p:cTn id="220" dur="1000"/>
                                        <p:tgtEl>
                                          <p:spTgt spid="2"/>
                                        </p:tgtEl>
                                        <p:attrNameLst>
                                          <p:attrName>ppt_x</p:attrName>
                                        </p:attrNameLst>
                                      </p:cBhvr>
                                      <p:tavLst>
                                        <p:tav tm="0">
                                          <p:val>
                                            <p:strVal val="ppt_x"/>
                                          </p:val>
                                        </p:tav>
                                        <p:tav tm="100000">
                                          <p:val>
                                            <p:strVal val="ppt_x"/>
                                          </p:val>
                                        </p:tav>
                                      </p:tavLst>
                                    </p:anim>
                                    <p:anim calcmode="lin" valueType="num">
                                      <p:cBhvr>
                                        <p:cTn id="221" dur="100" decel="100000"/>
                                        <p:tgtEl>
                                          <p:spTgt spid="2"/>
                                        </p:tgtEl>
                                        <p:attrNameLst>
                                          <p:attrName>ppt_y</p:attrName>
                                        </p:attrNameLst>
                                      </p:cBhvr>
                                      <p:tavLst>
                                        <p:tav tm="0">
                                          <p:val>
                                            <p:strVal val="ppt_y"/>
                                          </p:val>
                                        </p:tav>
                                        <p:tav tm="100000">
                                          <p:val>
                                            <p:strVal val="ppt_y-.03"/>
                                          </p:val>
                                        </p:tav>
                                      </p:tavLst>
                                    </p:anim>
                                    <p:anim calcmode="lin" valueType="num">
                                      <p:cBhvr>
                                        <p:cTn id="222" dur="900" accel="100000">
                                          <p:stCondLst>
                                            <p:cond delay="100"/>
                                          </p:stCondLst>
                                        </p:cTn>
                                        <p:tgtEl>
                                          <p:spTgt spid="2"/>
                                        </p:tgtEl>
                                        <p:attrNameLst>
                                          <p:attrName>ppt_y</p:attrName>
                                        </p:attrNameLst>
                                      </p:cBhvr>
                                      <p:tavLst>
                                        <p:tav tm="0">
                                          <p:val>
                                            <p:strVal val="ppt_y"/>
                                          </p:val>
                                        </p:tav>
                                        <p:tav tm="100000">
                                          <p:val>
                                            <p:strVal val="ppt_y+1"/>
                                          </p:val>
                                        </p:tav>
                                      </p:tavLst>
                                    </p:anim>
                                    <p:set>
                                      <p:cBhvr>
                                        <p:cTn id="223" dur="1" fill="hold">
                                          <p:stCondLst>
                                            <p:cond delay="999"/>
                                          </p:stCondLst>
                                        </p:cTn>
                                        <p:tgtEl>
                                          <p:spTgt spid="2"/>
                                        </p:tgtEl>
                                        <p:attrNameLst>
                                          <p:attrName>style.visibility</p:attrName>
                                        </p:attrNameLst>
                                      </p:cBhvr>
                                      <p:to>
                                        <p:strVal val="hidden"/>
                                      </p:to>
                                    </p:set>
                                  </p:childTnLst>
                                  <p:subTnLst>
                                    <p:audio>
                                      <p:cMediaNode vol="100000">
                                        <p:cTn display="0" masterRel="sameClick">
                                          <p:stCondLst>
                                            <p:cond evt="begin" delay="0">
                                              <p:tn val="218"/>
                                            </p:cond>
                                          </p:stCondLst>
                                          <p:endCondLst>
                                            <p:cond evt="onStopAudio" delay="0">
                                              <p:tgtEl>
                                                <p:sldTgt/>
                                              </p:tgtEl>
                                            </p:cond>
                                          </p:endCondLst>
                                        </p:cTn>
                                        <p:tgtEl>
                                          <p:sndTgt r:embed="rId10" name="cashreg.wav"/>
                                        </p:tgtEl>
                                      </p:cMediaNode>
                                    </p:audio>
                                  </p:subTnLst>
                                </p:cTn>
                              </p:par>
                              <p:par>
                                <p:cTn id="224" presetID="37" presetClass="exit" presetSubtype="0" fill="hold" grpId="1" nodeType="withEffect">
                                  <p:stCondLst>
                                    <p:cond delay="0"/>
                                  </p:stCondLst>
                                  <p:childTnLst>
                                    <p:animEffect transition="out" filter="fade">
                                      <p:cBhvr>
                                        <p:cTn id="225" dur="1000"/>
                                        <p:tgtEl>
                                          <p:spTgt spid="42"/>
                                        </p:tgtEl>
                                      </p:cBhvr>
                                    </p:animEffect>
                                    <p:anim calcmode="lin" valueType="num">
                                      <p:cBhvr>
                                        <p:cTn id="226" dur="1000"/>
                                        <p:tgtEl>
                                          <p:spTgt spid="42"/>
                                        </p:tgtEl>
                                        <p:attrNameLst>
                                          <p:attrName>ppt_x</p:attrName>
                                        </p:attrNameLst>
                                      </p:cBhvr>
                                      <p:tavLst>
                                        <p:tav tm="0">
                                          <p:val>
                                            <p:strVal val="ppt_x"/>
                                          </p:val>
                                        </p:tav>
                                        <p:tav tm="100000">
                                          <p:val>
                                            <p:strVal val="ppt_x"/>
                                          </p:val>
                                        </p:tav>
                                      </p:tavLst>
                                    </p:anim>
                                    <p:anim calcmode="lin" valueType="num">
                                      <p:cBhvr>
                                        <p:cTn id="227" dur="100" decel="100000"/>
                                        <p:tgtEl>
                                          <p:spTgt spid="42"/>
                                        </p:tgtEl>
                                        <p:attrNameLst>
                                          <p:attrName>ppt_y</p:attrName>
                                        </p:attrNameLst>
                                      </p:cBhvr>
                                      <p:tavLst>
                                        <p:tav tm="0">
                                          <p:val>
                                            <p:strVal val="ppt_y"/>
                                          </p:val>
                                        </p:tav>
                                        <p:tav tm="100000">
                                          <p:val>
                                            <p:strVal val="ppt_y-.03"/>
                                          </p:val>
                                        </p:tav>
                                      </p:tavLst>
                                    </p:anim>
                                    <p:anim calcmode="lin" valueType="num">
                                      <p:cBhvr>
                                        <p:cTn id="228" dur="900" accel="100000">
                                          <p:stCondLst>
                                            <p:cond delay="100"/>
                                          </p:stCondLst>
                                        </p:cTn>
                                        <p:tgtEl>
                                          <p:spTgt spid="42"/>
                                        </p:tgtEl>
                                        <p:attrNameLst>
                                          <p:attrName>ppt_y</p:attrName>
                                        </p:attrNameLst>
                                      </p:cBhvr>
                                      <p:tavLst>
                                        <p:tav tm="0">
                                          <p:val>
                                            <p:strVal val="ppt_y"/>
                                          </p:val>
                                        </p:tav>
                                        <p:tav tm="100000">
                                          <p:val>
                                            <p:strVal val="ppt_y+1"/>
                                          </p:val>
                                        </p:tav>
                                      </p:tavLst>
                                    </p:anim>
                                    <p:set>
                                      <p:cBhvr>
                                        <p:cTn id="229" dur="1" fill="hold">
                                          <p:stCondLst>
                                            <p:cond delay="999"/>
                                          </p:stCondLst>
                                        </p:cTn>
                                        <p:tgtEl>
                                          <p:spTgt spid="42"/>
                                        </p:tgtEl>
                                        <p:attrNameLst>
                                          <p:attrName>style.visibility</p:attrName>
                                        </p:attrNameLst>
                                      </p:cBhvr>
                                      <p:to>
                                        <p:strVal val="hidden"/>
                                      </p:to>
                                    </p:set>
                                  </p:childTnLst>
                                  <p:subTnLst>
                                    <p:audio>
                                      <p:cMediaNode vol="100000">
                                        <p:cTn display="0" masterRel="sameClick">
                                          <p:stCondLst>
                                            <p:cond evt="begin" delay="0">
                                              <p:tn val="224"/>
                                            </p:cond>
                                          </p:stCondLst>
                                          <p:endCondLst>
                                            <p:cond evt="onStopAudio" delay="0">
                                              <p:tgtEl>
                                                <p:sldTgt/>
                                              </p:tgtEl>
                                            </p:cond>
                                          </p:endCondLst>
                                        </p:cTn>
                                        <p:tgtEl>
                                          <p:sndTgt r:embed="rId10" name="cashreg.wav"/>
                                        </p:tgtEl>
                                      </p:cMediaNode>
                                    </p:audio>
                                  </p:subTnLst>
                                </p:cTn>
                              </p:par>
                              <p:par>
                                <p:cTn id="230" presetID="37" presetClass="exit" presetSubtype="0" fill="hold" grpId="1" nodeType="withEffect">
                                  <p:stCondLst>
                                    <p:cond delay="0"/>
                                  </p:stCondLst>
                                  <p:childTnLst>
                                    <p:animEffect transition="out" filter="fade">
                                      <p:cBhvr>
                                        <p:cTn id="231" dur="1000"/>
                                        <p:tgtEl>
                                          <p:spTgt spid="4"/>
                                        </p:tgtEl>
                                      </p:cBhvr>
                                    </p:animEffect>
                                    <p:anim calcmode="lin" valueType="num">
                                      <p:cBhvr>
                                        <p:cTn id="232" dur="1000"/>
                                        <p:tgtEl>
                                          <p:spTgt spid="4"/>
                                        </p:tgtEl>
                                        <p:attrNameLst>
                                          <p:attrName>ppt_x</p:attrName>
                                        </p:attrNameLst>
                                      </p:cBhvr>
                                      <p:tavLst>
                                        <p:tav tm="0">
                                          <p:val>
                                            <p:strVal val="ppt_x"/>
                                          </p:val>
                                        </p:tav>
                                        <p:tav tm="100000">
                                          <p:val>
                                            <p:strVal val="ppt_x"/>
                                          </p:val>
                                        </p:tav>
                                      </p:tavLst>
                                    </p:anim>
                                    <p:anim calcmode="lin" valueType="num">
                                      <p:cBhvr>
                                        <p:cTn id="233" dur="100" decel="100000"/>
                                        <p:tgtEl>
                                          <p:spTgt spid="4"/>
                                        </p:tgtEl>
                                        <p:attrNameLst>
                                          <p:attrName>ppt_y</p:attrName>
                                        </p:attrNameLst>
                                      </p:cBhvr>
                                      <p:tavLst>
                                        <p:tav tm="0">
                                          <p:val>
                                            <p:strVal val="ppt_y"/>
                                          </p:val>
                                        </p:tav>
                                        <p:tav tm="100000">
                                          <p:val>
                                            <p:strVal val="ppt_y-.03"/>
                                          </p:val>
                                        </p:tav>
                                      </p:tavLst>
                                    </p:anim>
                                    <p:anim calcmode="lin" valueType="num">
                                      <p:cBhvr>
                                        <p:cTn id="234" dur="900" accel="100000">
                                          <p:stCondLst>
                                            <p:cond delay="100"/>
                                          </p:stCondLst>
                                        </p:cTn>
                                        <p:tgtEl>
                                          <p:spTgt spid="4"/>
                                        </p:tgtEl>
                                        <p:attrNameLst>
                                          <p:attrName>ppt_y</p:attrName>
                                        </p:attrNameLst>
                                      </p:cBhvr>
                                      <p:tavLst>
                                        <p:tav tm="0">
                                          <p:val>
                                            <p:strVal val="ppt_y"/>
                                          </p:val>
                                        </p:tav>
                                        <p:tav tm="100000">
                                          <p:val>
                                            <p:strVal val="ppt_y+1"/>
                                          </p:val>
                                        </p:tav>
                                      </p:tavLst>
                                    </p:anim>
                                    <p:set>
                                      <p:cBhvr>
                                        <p:cTn id="235" dur="1" fill="hold">
                                          <p:stCondLst>
                                            <p:cond delay="999"/>
                                          </p:stCondLst>
                                        </p:cTn>
                                        <p:tgtEl>
                                          <p:spTgt spid="4"/>
                                        </p:tgtEl>
                                        <p:attrNameLst>
                                          <p:attrName>style.visibility</p:attrName>
                                        </p:attrNameLst>
                                      </p:cBhvr>
                                      <p:to>
                                        <p:strVal val="hidden"/>
                                      </p:to>
                                    </p:set>
                                  </p:childTnLst>
                                  <p:subTnLst>
                                    <p:audio>
                                      <p:cMediaNode vol="100000">
                                        <p:cTn display="0" masterRel="sameClick">
                                          <p:stCondLst>
                                            <p:cond evt="begin" delay="0">
                                              <p:tn val="230"/>
                                            </p:cond>
                                          </p:stCondLst>
                                          <p:endCondLst>
                                            <p:cond evt="onStopAudio" delay="0">
                                              <p:tgtEl>
                                                <p:sldTgt/>
                                              </p:tgtEl>
                                            </p:cond>
                                          </p:endCondLst>
                                        </p:cTn>
                                        <p:tgtEl>
                                          <p:sndTgt r:embed="rId10"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36"/>
                                        </p:tgtEl>
                                        <p:attrNameLst>
                                          <p:attrName>style.color</p:attrName>
                                        </p:attrNameLst>
                                      </p:cBhvr>
                                      <p:by>
                                        <p:hsl h="-7200000" s="0" l="0"/>
                                      </p:by>
                                    </p:animClr>
                                    <p:animClr clrSpc="hsl" dir="cw">
                                      <p:cBhvr>
                                        <p:cTn id="238" dur="1000" fill="hold"/>
                                        <p:tgtEl>
                                          <p:spTgt spid="36"/>
                                        </p:tgtEl>
                                        <p:attrNameLst>
                                          <p:attrName>fillcolor</p:attrName>
                                        </p:attrNameLst>
                                      </p:cBhvr>
                                      <p:by>
                                        <p:hsl h="-7200000" s="0" l="0"/>
                                      </p:by>
                                    </p:animClr>
                                    <p:animClr clrSpc="hsl" dir="cw">
                                      <p:cBhvr>
                                        <p:cTn id="239" dur="1000" fill="hold"/>
                                        <p:tgtEl>
                                          <p:spTgt spid="36"/>
                                        </p:tgtEl>
                                        <p:attrNameLst>
                                          <p:attrName>stroke.color</p:attrName>
                                        </p:attrNameLst>
                                      </p:cBhvr>
                                      <p:by>
                                        <p:hsl h="-7200000" s="0" l="0"/>
                                      </p:by>
                                    </p:animClr>
                                    <p:set>
                                      <p:cBhvr>
                                        <p:cTn id="240" dur="1000" fill="hold"/>
                                        <p:tgtEl>
                                          <p:spTgt spid="36"/>
                                        </p:tgtEl>
                                        <p:attrNameLst>
                                          <p:attrName>fill.type</p:attrName>
                                        </p:attrNameLst>
                                      </p:cBhvr>
                                      <p:to>
                                        <p:strVal val="solid"/>
                                      </p:to>
                                    </p:set>
                                  </p:childTnLst>
                                  <p:subTnLst>
                                    <p:audio>
                                      <p:cMediaNode vol="100000">
                                        <p:cTn display="0" masterRel="sameClick">
                                          <p:stCondLst>
                                            <p:cond evt="begin" delay="0">
                                              <p:tn val="236"/>
                                            </p:cond>
                                          </p:stCondLst>
                                          <p:endCondLst>
                                            <p:cond evt="onStopAudio" delay="0">
                                              <p:tgtEl>
                                                <p:sldTgt/>
                                              </p:tgtEl>
                                            </p:cond>
                                          </p:endCondLst>
                                        </p:cTn>
                                        <p:tgtEl>
                                          <p:sndTgt r:embed="rId10"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43"/>
                                        </p:tgtEl>
                                        <p:attrNameLst>
                                          <p:attrName>style.color</p:attrName>
                                        </p:attrNameLst>
                                      </p:cBhvr>
                                      <p:by>
                                        <p:hsl h="-7200000" s="0" l="0"/>
                                      </p:by>
                                    </p:animClr>
                                    <p:animClr clrSpc="hsl" dir="cw">
                                      <p:cBhvr>
                                        <p:cTn id="243" dur="1000" fill="hold"/>
                                        <p:tgtEl>
                                          <p:spTgt spid="43"/>
                                        </p:tgtEl>
                                        <p:attrNameLst>
                                          <p:attrName>fillcolor</p:attrName>
                                        </p:attrNameLst>
                                      </p:cBhvr>
                                      <p:by>
                                        <p:hsl h="-7200000" s="0" l="0"/>
                                      </p:by>
                                    </p:animClr>
                                    <p:animClr clrSpc="hsl" dir="cw">
                                      <p:cBhvr>
                                        <p:cTn id="244" dur="1000" fill="hold"/>
                                        <p:tgtEl>
                                          <p:spTgt spid="43"/>
                                        </p:tgtEl>
                                        <p:attrNameLst>
                                          <p:attrName>stroke.color</p:attrName>
                                        </p:attrNameLst>
                                      </p:cBhvr>
                                      <p:by>
                                        <p:hsl h="-7200000" s="0" l="0"/>
                                      </p:by>
                                    </p:animClr>
                                    <p:set>
                                      <p:cBhvr>
                                        <p:cTn id="245" dur="1000" fill="hold"/>
                                        <p:tgtEl>
                                          <p:spTgt spid="43"/>
                                        </p:tgtEl>
                                        <p:attrNameLst>
                                          <p:attrName>fill.type</p:attrName>
                                        </p:attrNameLst>
                                      </p:cBhvr>
                                      <p:to>
                                        <p:strVal val="solid"/>
                                      </p:to>
                                    </p:set>
                                  </p:childTnLst>
                                  <p:subTnLst>
                                    <p:audio>
                                      <p:cMediaNode vol="100000">
                                        <p:cTn display="0" masterRel="sameClick">
                                          <p:stCondLst>
                                            <p:cond evt="begin" delay="0">
                                              <p:tn val="241"/>
                                            </p:cond>
                                          </p:stCondLst>
                                          <p:endCondLst>
                                            <p:cond evt="onStopAudio" delay="0">
                                              <p:tgtEl>
                                                <p:sldTgt/>
                                              </p:tgtEl>
                                            </p:cond>
                                          </p:endCondLst>
                                        </p:cTn>
                                        <p:tgtEl>
                                          <p:sndTgt r:embed="rId10" name="cashreg.wav"/>
                                        </p:tgtEl>
                                      </p:cMediaNode>
                                    </p:audio>
                                  </p:subTnLst>
                                </p:cTn>
                              </p:par>
                              <p:par>
                                <p:cTn id="246" presetID="22" presetClass="emph" presetSubtype="0" fill="hold" grpId="1" nodeType="withEffect">
                                  <p:stCondLst>
                                    <p:cond delay="0"/>
                                  </p:stCondLst>
                                  <p:childTnLst>
                                    <p:animClr clrSpc="hsl" dir="cw">
                                      <p:cBhvr override="childStyle">
                                        <p:cTn id="247" dur="1000" fill="hold"/>
                                        <p:tgtEl>
                                          <p:spTgt spid="39"/>
                                        </p:tgtEl>
                                        <p:attrNameLst>
                                          <p:attrName>style.color</p:attrName>
                                        </p:attrNameLst>
                                      </p:cBhvr>
                                      <p:by>
                                        <p:hsl h="-7200000" s="0" l="0"/>
                                      </p:by>
                                    </p:animClr>
                                    <p:animClr clrSpc="hsl" dir="cw">
                                      <p:cBhvr>
                                        <p:cTn id="248" dur="1000" fill="hold"/>
                                        <p:tgtEl>
                                          <p:spTgt spid="39"/>
                                        </p:tgtEl>
                                        <p:attrNameLst>
                                          <p:attrName>fillcolor</p:attrName>
                                        </p:attrNameLst>
                                      </p:cBhvr>
                                      <p:by>
                                        <p:hsl h="-7200000" s="0" l="0"/>
                                      </p:by>
                                    </p:animClr>
                                    <p:animClr clrSpc="hsl" dir="cw">
                                      <p:cBhvr>
                                        <p:cTn id="249" dur="1000" fill="hold"/>
                                        <p:tgtEl>
                                          <p:spTgt spid="39"/>
                                        </p:tgtEl>
                                        <p:attrNameLst>
                                          <p:attrName>stroke.color</p:attrName>
                                        </p:attrNameLst>
                                      </p:cBhvr>
                                      <p:by>
                                        <p:hsl h="-7200000" s="0" l="0"/>
                                      </p:by>
                                    </p:animClr>
                                    <p:set>
                                      <p:cBhvr>
                                        <p:cTn id="250" dur="1000" fill="hold"/>
                                        <p:tgtEl>
                                          <p:spTgt spid="39"/>
                                        </p:tgtEl>
                                        <p:attrNameLst>
                                          <p:attrName>fill.type</p:attrName>
                                        </p:attrNameLst>
                                      </p:cBhvr>
                                      <p:to>
                                        <p:strVal val="solid"/>
                                      </p:to>
                                    </p:set>
                                  </p:childTnLst>
                                  <p:subTnLst>
                                    <p:audio>
                                      <p:cMediaNode vol="100000">
                                        <p:cTn display="0" masterRel="sameClick">
                                          <p:stCondLst>
                                            <p:cond evt="begin" delay="0">
                                              <p:tn val="246"/>
                                            </p:cond>
                                          </p:stCondLst>
                                          <p:endCondLst>
                                            <p:cond evt="onStopAudio" delay="0">
                                              <p:tgtEl>
                                                <p:sldTgt/>
                                              </p:tgtEl>
                                            </p:cond>
                                          </p:endCondLst>
                                        </p:cTn>
                                        <p:tgtEl>
                                          <p:sndTgt r:embed="rId10"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51"/>
                                            </p:cond>
                                          </p:stCondLst>
                                          <p:endCondLst>
                                            <p:cond evt="onStopAudio" delay="0">
                                              <p:tgtEl>
                                                <p:sldTgt/>
                                              </p:tgtEl>
                                            </p:cond>
                                          </p:endCondLst>
                                        </p:cTn>
                                        <p:tgtEl>
                                          <p:sndTgt r:embed="rId10"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7"/>
                                            </p:cond>
                                          </p:stCondLst>
                                          <p:endCondLst>
                                            <p:cond evt="onStopAudio" delay="0">
                                              <p:tgtEl>
                                                <p:sldTgt/>
                                              </p:tgtEl>
                                            </p:cond>
                                          </p:endCondLst>
                                        </p:cTn>
                                        <p:tgtEl>
                                          <p:sndTgt r:embed="rId10"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63"/>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t="-6000" b="-6000"/>
          </a:stretch>
        </a:blipFill>
        <a:effectLst/>
      </p:bgPr>
    </p:bg>
    <p:spTree>
      <p:nvGrpSpPr>
        <p:cNvPr id="1" name=""/>
        <p:cNvGrpSpPr/>
        <p:nvPr/>
      </p:nvGrpSpPr>
      <p:grpSpPr>
        <a:xfrm>
          <a:off x="0" y="0"/>
          <a:ext cx="0" cy="0"/>
          <a:chOff x="0" y="0"/>
          <a:chExt cx="0" cy="0"/>
        </a:xfrm>
      </p:grpSpPr>
      <p:sp>
        <p:nvSpPr>
          <p:cNvPr id="6" name="Rounded Rectangle 5"/>
          <p:cNvSpPr/>
          <p:nvPr/>
        </p:nvSpPr>
        <p:spPr>
          <a:xfrm>
            <a:off x="3276600" y="152402"/>
            <a:ext cx="8458200" cy="1523999"/>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ctr"/>
            <a:r>
              <a:rPr lang="en-BZ" sz="4401" b="1" i="1" dirty="0" err="1">
                <a:solidFill>
                  <a:prstClr val="white"/>
                </a:solidFill>
                <a:latin typeface="Calibri" panose="020F0502020204030204" pitchFamily="34" charset="0"/>
              </a:rPr>
              <a:t>Với</a:t>
            </a:r>
            <a:r>
              <a:rPr lang="en-BZ" sz="4401" b="1" i="1" dirty="0">
                <a:solidFill>
                  <a:prstClr val="white"/>
                </a:solidFill>
                <a:latin typeface="Calibri" panose="020F0502020204030204" pitchFamily="34" charset="0"/>
              </a:rPr>
              <a:t> </a:t>
            </a:r>
            <a:r>
              <a:rPr lang="en-BZ" sz="4401" b="1" i="1" dirty="0" err="1">
                <a:solidFill>
                  <a:prstClr val="white"/>
                </a:solidFill>
                <a:latin typeface="Calibri" panose="020F0502020204030204" pitchFamily="34" charset="0"/>
              </a:rPr>
              <a:t>Phương</a:t>
            </a:r>
            <a:r>
              <a:rPr lang="en-BZ" sz="4401" b="1" i="1" dirty="0">
                <a:solidFill>
                  <a:prstClr val="white"/>
                </a:solidFill>
                <a:latin typeface="Calibri" panose="020F0502020204030204" pitchFamily="34" charset="0"/>
              </a:rPr>
              <a:t> </a:t>
            </a:r>
            <a:r>
              <a:rPr lang="en-BZ" sz="4401" b="1" i="1" dirty="0" err="1">
                <a:solidFill>
                  <a:prstClr val="white"/>
                </a:solidFill>
                <a:latin typeface="Calibri" panose="020F0502020204030204" pitchFamily="34" charset="0"/>
              </a:rPr>
              <a:t>Định</a:t>
            </a:r>
            <a:r>
              <a:rPr lang="en-BZ" sz="4401" b="1" i="1" dirty="0">
                <a:solidFill>
                  <a:prstClr val="white"/>
                </a:solidFill>
                <a:latin typeface="Calibri" panose="020F0502020204030204" pitchFamily="34" charset="0"/>
              </a:rPr>
              <a:t>, ai </a:t>
            </a:r>
            <a:r>
              <a:rPr lang="en-BZ" sz="4401" b="1" i="1" dirty="0" err="1">
                <a:solidFill>
                  <a:prstClr val="white"/>
                </a:solidFill>
                <a:latin typeface="Calibri" panose="020F0502020204030204" pitchFamily="34" charset="0"/>
              </a:rPr>
              <a:t>là</a:t>
            </a:r>
            <a:r>
              <a:rPr lang="en-BZ" sz="4401" b="1" i="1" dirty="0">
                <a:solidFill>
                  <a:prstClr val="white"/>
                </a:solidFill>
                <a:latin typeface="Calibri" panose="020F0502020204030204" pitchFamily="34" charset="0"/>
              </a:rPr>
              <a:t> </a:t>
            </a:r>
            <a:r>
              <a:rPr lang="en-BZ" sz="4401" b="1" i="1" dirty="0" err="1">
                <a:solidFill>
                  <a:prstClr val="white"/>
                </a:solidFill>
                <a:latin typeface="Calibri" panose="020F0502020204030204" pitchFamily="34" charset="0"/>
              </a:rPr>
              <a:t>những</a:t>
            </a:r>
            <a:r>
              <a:rPr lang="en-BZ" sz="4401" b="1" i="1" dirty="0">
                <a:solidFill>
                  <a:prstClr val="white"/>
                </a:solidFill>
                <a:latin typeface="Calibri" panose="020F0502020204030204" pitchFamily="34" charset="0"/>
              </a:rPr>
              <a:t> </a:t>
            </a:r>
            <a:r>
              <a:rPr lang="en-BZ" sz="4401" b="1" i="1" dirty="0" err="1">
                <a:solidFill>
                  <a:prstClr val="white"/>
                </a:solidFill>
                <a:latin typeface="Calibri" panose="020F0502020204030204" pitchFamily="34" charset="0"/>
              </a:rPr>
              <a:t>người</a:t>
            </a:r>
            <a:r>
              <a:rPr lang="en-BZ" sz="4401" b="1" i="1" dirty="0">
                <a:solidFill>
                  <a:prstClr val="white"/>
                </a:solidFill>
                <a:latin typeface="Calibri" panose="020F0502020204030204" pitchFamily="34" charset="0"/>
              </a:rPr>
              <a:t> </a:t>
            </a:r>
            <a:r>
              <a:rPr lang="en-BZ" sz="4401" b="1" i="1" dirty="0" err="1">
                <a:solidFill>
                  <a:prstClr val="white"/>
                </a:solidFill>
                <a:latin typeface="Calibri" panose="020F0502020204030204" pitchFamily="34" charset="0"/>
              </a:rPr>
              <a:t>đẹp</a:t>
            </a:r>
            <a:r>
              <a:rPr lang="en-BZ" sz="4401" b="1" i="1" dirty="0">
                <a:solidFill>
                  <a:prstClr val="white"/>
                </a:solidFill>
                <a:latin typeface="Calibri" panose="020F0502020204030204" pitchFamily="34" charset="0"/>
              </a:rPr>
              <a:t> </a:t>
            </a:r>
            <a:r>
              <a:rPr lang="en-BZ" sz="4401" b="1" i="1" dirty="0" err="1">
                <a:solidFill>
                  <a:prstClr val="white"/>
                </a:solidFill>
                <a:latin typeface="Calibri" panose="020F0502020204030204" pitchFamily="34" charset="0"/>
              </a:rPr>
              <a:t>nhất</a:t>
            </a:r>
            <a:r>
              <a:rPr lang="en-BZ" sz="4401" b="1" i="1" dirty="0">
                <a:solidFill>
                  <a:prstClr val="white"/>
                </a:solidFill>
                <a:latin typeface="Calibri" panose="020F0502020204030204" pitchFamily="34" charset="0"/>
              </a:rPr>
              <a:t>?</a:t>
            </a:r>
            <a:endParaRPr lang="en-US" sz="4401" b="1" dirty="0">
              <a:solidFill>
                <a:prstClr val="white"/>
              </a:solidFill>
              <a:latin typeface="Calibri" panose="020F0502020204030204" pitchFamily="34" charset="0"/>
              <a:cs typeface="Times New Roman" panose="02020603050405020304" pitchFamily="18" charset="0"/>
            </a:endParaRPr>
          </a:p>
        </p:txBody>
      </p:sp>
      <p:grpSp>
        <p:nvGrpSpPr>
          <p:cNvPr id="5" name="Group 142"/>
          <p:cNvGrpSpPr>
            <a:grpSpLocks/>
          </p:cNvGrpSpPr>
          <p:nvPr/>
        </p:nvGrpSpPr>
        <p:grpSpPr bwMode="auto">
          <a:xfrm>
            <a:off x="-762000" y="-457200"/>
            <a:ext cx="3048000" cy="3124200"/>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a:hlinkClick r:id="rId13" action="ppaction://hlinksldjump"/>
              </p:cNvPr>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fontAlgn="base">
                  <a:spcBef>
                    <a:spcPct val="0"/>
                  </a:spcBef>
                  <a:spcAft>
                    <a:spcPct val="0"/>
                  </a:spcAft>
                  <a:defRPr/>
                </a:pPr>
                <a:r>
                  <a:rPr lang="en-US" sz="19906" i="1" kern="0" dirty="0">
                    <a:solidFill>
                      <a:srgbClr val="FFFFFF"/>
                    </a:solidFill>
                    <a:latin typeface="Arial" panose="020B0604020202020204" pitchFamily="34" charset="0"/>
                  </a:rPr>
                  <a:t>5</a:t>
                </a:r>
              </a:p>
            </p:txBody>
          </p:sp>
        </p:grpSp>
        <p:pic>
          <p:nvPicPr>
            <p:cNvPr id="10" name="Picture 147" descr="Picture2"/>
            <p:cNvPicPr>
              <a:picLocks noChangeAspect="1" noChangeArrowheads="1"/>
            </p:cNvPicPr>
            <p:nvPr/>
          </p:nvPicPr>
          <p:blipFill>
            <a:blip r:embed="rId14"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5" cstate="print">
            <a:extLst>
              <a:ext uri="{28A0092B-C50C-407E-A947-70E740481C1C}">
                <a14:useLocalDpi xmlns:a14="http://schemas.microsoft.com/office/drawing/2010/main" val="0"/>
              </a:ext>
            </a:extLst>
          </a:blip>
          <a:srcRect l="50000" b="49512"/>
          <a:stretch/>
        </p:blipFill>
        <p:spPr>
          <a:xfrm>
            <a:off x="103985" y="2006120"/>
            <a:ext cx="762001" cy="7694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cstate="print"/>
          <a:stretch>
            <a:fillRect/>
          </a:stretch>
        </p:blipFill>
        <p:spPr>
          <a:xfrm>
            <a:off x="-2322756" y="317256"/>
            <a:ext cx="548386" cy="548386"/>
          </a:xfrm>
          <a:prstGeom prst="rect">
            <a:avLst/>
          </a:prstGeom>
        </p:spPr>
      </p:pic>
      <p:pic>
        <p:nvPicPr>
          <p:cNvPr id="17" name="Picture 1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362201" y="279454"/>
            <a:ext cx="787347" cy="787347"/>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6" cstate="print"/>
          <a:stretch>
            <a:fillRect/>
          </a:stretch>
        </p:blipFill>
        <p:spPr>
          <a:xfrm>
            <a:off x="-2148585" y="1066800"/>
            <a:ext cx="548386" cy="548386"/>
          </a:xfrm>
          <a:prstGeom prst="rect">
            <a:avLst/>
          </a:prstGeom>
        </p:spPr>
      </p:pic>
      <p:sp>
        <p:nvSpPr>
          <p:cNvPr id="19" name="TextBox 18"/>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00</a:t>
            </a:r>
            <a:endParaRPr lang="vi-VN" sz="4800" b="1" kern="0">
              <a:solidFill>
                <a:sysClr val="windowText" lastClr="000000"/>
              </a:solidFill>
              <a:latin typeface="Arial" panose="020B0604020202020204" pitchFamily="34" charset="0"/>
            </a:endParaRPr>
          </a:p>
        </p:txBody>
      </p:sp>
      <p:sp>
        <p:nvSpPr>
          <p:cNvPr id="20" name="TextBox 19"/>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01</a:t>
            </a:r>
            <a:endParaRPr lang="vi-VN" sz="4800" b="1" kern="0">
              <a:solidFill>
                <a:sysClr val="windowText" lastClr="000000"/>
              </a:solidFill>
              <a:latin typeface="Arial" panose="020B0604020202020204" pitchFamily="34" charset="0"/>
            </a:endParaRPr>
          </a:p>
        </p:txBody>
      </p:sp>
      <p:sp>
        <p:nvSpPr>
          <p:cNvPr id="21" name="TextBox 20"/>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02</a:t>
            </a:r>
            <a:endParaRPr lang="vi-VN" sz="4800" b="1" kern="0">
              <a:solidFill>
                <a:sysClr val="windowText" lastClr="000000"/>
              </a:solidFill>
              <a:latin typeface="Arial" panose="020B0604020202020204" pitchFamily="34" charset="0"/>
            </a:endParaRPr>
          </a:p>
        </p:txBody>
      </p:sp>
      <p:sp>
        <p:nvSpPr>
          <p:cNvPr id="22" name="TextBox 21"/>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03</a:t>
            </a:r>
            <a:endParaRPr lang="vi-VN" sz="4800" b="1" kern="0">
              <a:solidFill>
                <a:sysClr val="windowText" lastClr="000000"/>
              </a:solidFill>
              <a:latin typeface="Arial" panose="020B0604020202020204" pitchFamily="34" charset="0"/>
            </a:endParaRPr>
          </a:p>
        </p:txBody>
      </p:sp>
      <p:sp>
        <p:nvSpPr>
          <p:cNvPr id="23" name="TextBox 22"/>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04</a:t>
            </a:r>
            <a:endParaRPr lang="vi-VN" sz="4800" b="1" kern="0">
              <a:solidFill>
                <a:sysClr val="windowText" lastClr="000000"/>
              </a:solidFill>
              <a:latin typeface="Arial" panose="020B0604020202020204" pitchFamily="34" charset="0"/>
            </a:endParaRPr>
          </a:p>
        </p:txBody>
      </p:sp>
      <p:sp>
        <p:nvSpPr>
          <p:cNvPr id="24" name="TextBox 23"/>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05</a:t>
            </a:r>
            <a:endParaRPr lang="vi-VN" sz="4800" b="1" kern="0">
              <a:solidFill>
                <a:sysClr val="windowText" lastClr="000000"/>
              </a:solidFill>
              <a:latin typeface="Arial" panose="020B0604020202020204" pitchFamily="34" charset="0"/>
            </a:endParaRPr>
          </a:p>
        </p:txBody>
      </p:sp>
      <p:sp>
        <p:nvSpPr>
          <p:cNvPr id="25" name="TextBox 24"/>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06</a:t>
            </a:r>
            <a:endParaRPr lang="vi-VN" sz="4800" b="1" kern="0">
              <a:solidFill>
                <a:sysClr val="windowText" lastClr="000000"/>
              </a:solidFill>
              <a:latin typeface="Arial" panose="020B0604020202020204" pitchFamily="34" charset="0"/>
            </a:endParaRPr>
          </a:p>
        </p:txBody>
      </p:sp>
      <p:sp>
        <p:nvSpPr>
          <p:cNvPr id="26" name="TextBox 25"/>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07</a:t>
            </a:r>
            <a:endParaRPr lang="vi-VN" sz="4800" b="1" kern="0">
              <a:solidFill>
                <a:sysClr val="windowText" lastClr="000000"/>
              </a:solidFill>
              <a:latin typeface="Arial" panose="020B0604020202020204" pitchFamily="34" charset="0"/>
            </a:endParaRPr>
          </a:p>
        </p:txBody>
      </p:sp>
      <p:sp>
        <p:nvSpPr>
          <p:cNvPr id="27" name="TextBox 26"/>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08</a:t>
            </a:r>
            <a:endParaRPr lang="vi-VN" sz="4800" b="1" kern="0">
              <a:solidFill>
                <a:sysClr val="windowText" lastClr="000000"/>
              </a:solidFill>
              <a:latin typeface="Arial" panose="020B0604020202020204" pitchFamily="34" charset="0"/>
            </a:endParaRPr>
          </a:p>
        </p:txBody>
      </p:sp>
      <p:sp>
        <p:nvSpPr>
          <p:cNvPr id="28" name="TextBox 27"/>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09</a:t>
            </a:r>
            <a:endParaRPr lang="vi-VN" sz="4800" b="1" kern="0">
              <a:solidFill>
                <a:sysClr val="windowText" lastClr="000000"/>
              </a:solidFill>
              <a:latin typeface="Arial" panose="020B0604020202020204" pitchFamily="34" charset="0"/>
            </a:endParaRPr>
          </a:p>
        </p:txBody>
      </p:sp>
      <p:sp>
        <p:nvSpPr>
          <p:cNvPr id="29" name="TextBox 28"/>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10</a:t>
            </a:r>
            <a:endParaRPr lang="vi-VN" sz="4800" b="1" kern="0">
              <a:solidFill>
                <a:sysClr val="windowText" lastClr="000000"/>
              </a:solidFill>
              <a:latin typeface="Arial" panose="020B0604020202020204" pitchFamily="34" charset="0"/>
            </a:endParaRPr>
          </a:p>
        </p:txBody>
      </p:sp>
      <p:sp>
        <p:nvSpPr>
          <p:cNvPr id="30" name="TextBox 29"/>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11</a:t>
            </a:r>
            <a:endParaRPr lang="vi-VN" sz="4800" b="1" kern="0">
              <a:solidFill>
                <a:sysClr val="windowText" lastClr="000000"/>
              </a:solidFill>
              <a:latin typeface="Arial" panose="020B0604020202020204" pitchFamily="34" charset="0"/>
            </a:endParaRPr>
          </a:p>
        </p:txBody>
      </p:sp>
      <p:sp>
        <p:nvSpPr>
          <p:cNvPr id="31" name="TextBox 30"/>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12</a:t>
            </a:r>
            <a:endParaRPr lang="vi-VN" sz="4800" b="1" kern="0">
              <a:solidFill>
                <a:sysClr val="windowText" lastClr="000000"/>
              </a:solidFill>
              <a:latin typeface="Arial" panose="020B0604020202020204" pitchFamily="34" charset="0"/>
            </a:endParaRPr>
          </a:p>
        </p:txBody>
      </p:sp>
      <p:sp>
        <p:nvSpPr>
          <p:cNvPr id="32" name="TextBox 31"/>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13</a:t>
            </a:r>
            <a:endParaRPr lang="vi-VN" sz="4800" b="1" kern="0">
              <a:solidFill>
                <a:sysClr val="windowText" lastClr="000000"/>
              </a:solidFill>
              <a:latin typeface="Arial" panose="020B0604020202020204" pitchFamily="34" charset="0"/>
            </a:endParaRPr>
          </a:p>
        </p:txBody>
      </p:sp>
      <p:sp>
        <p:nvSpPr>
          <p:cNvPr id="33" name="TextBox 32"/>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14</a:t>
            </a:r>
            <a:endParaRPr lang="vi-VN" sz="4800" b="1" kern="0">
              <a:solidFill>
                <a:sysClr val="windowText" lastClr="000000"/>
              </a:solidFill>
              <a:latin typeface="Arial" panose="020B0604020202020204" pitchFamily="34" charset="0"/>
            </a:endParaRPr>
          </a:p>
        </p:txBody>
      </p:sp>
      <p:sp>
        <p:nvSpPr>
          <p:cNvPr id="34" name="TextBox 33"/>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15</a:t>
            </a:r>
            <a:endParaRPr lang="vi-VN" sz="4800" b="1" kern="0">
              <a:solidFill>
                <a:sysClr val="windowText" lastClr="000000"/>
              </a:solidFill>
              <a:latin typeface="Arial" panose="020B0604020202020204" pitchFamily="34" charset="0"/>
            </a:endParaRPr>
          </a:p>
        </p:txBody>
      </p:sp>
      <p:sp>
        <p:nvSpPr>
          <p:cNvPr id="35" name="Donut 34"/>
          <p:cNvSpPr/>
          <p:nvPr/>
        </p:nvSpPr>
        <p:spPr>
          <a:xfrm>
            <a:off x="2063540" y="1371601"/>
            <a:ext cx="1289261" cy="1295400"/>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a:defRPr/>
            </a:pPr>
            <a:endParaRPr lang="vi-VN" sz="4000" kern="0">
              <a:solidFill>
                <a:sysClr val="windowText" lastClr="000000"/>
              </a:solidFill>
              <a:latin typeface="Arial" panose="020B0604020202020204" pitchFamily="34" charset="0"/>
            </a:endParaRPr>
          </a:p>
        </p:txBody>
      </p:sp>
      <p:sp>
        <p:nvSpPr>
          <p:cNvPr id="2" name="Isosceles Triangle 1"/>
          <p:cNvSpPr/>
          <p:nvPr/>
        </p:nvSpPr>
        <p:spPr>
          <a:xfrm rot="5400000">
            <a:off x="256384" y="2931281"/>
            <a:ext cx="907398" cy="751809"/>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6" name="Isosceles Triangle 35"/>
          <p:cNvSpPr/>
          <p:nvPr/>
        </p:nvSpPr>
        <p:spPr>
          <a:xfrm rot="5400000">
            <a:off x="256384" y="3910536"/>
            <a:ext cx="907398" cy="751809"/>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7" name="Isosceles Triangle 36"/>
          <p:cNvSpPr/>
          <p:nvPr/>
        </p:nvSpPr>
        <p:spPr>
          <a:xfrm rot="5400000">
            <a:off x="256384" y="5952197"/>
            <a:ext cx="907398" cy="751809"/>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8" name="Isosceles Triangle 37"/>
          <p:cNvSpPr/>
          <p:nvPr/>
        </p:nvSpPr>
        <p:spPr>
          <a:xfrm rot="5400000">
            <a:off x="256384" y="4929270"/>
            <a:ext cx="907398" cy="751809"/>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 name="Rounded Rectangle 3"/>
          <p:cNvSpPr/>
          <p:nvPr/>
        </p:nvSpPr>
        <p:spPr>
          <a:xfrm>
            <a:off x="1085989" y="2799347"/>
            <a:ext cx="10801212" cy="953414"/>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1" b="1" dirty="0" err="1">
                <a:solidFill>
                  <a:prstClr val="white"/>
                </a:solidFill>
                <a:latin typeface="Calibri"/>
                <a:cs typeface="Times New Roman" panose="02020603050405020304" pitchFamily="18" charset="0"/>
              </a:rPr>
              <a:t>Những</a:t>
            </a:r>
            <a:r>
              <a:rPr lang="en-US" sz="3601" b="1" dirty="0">
                <a:solidFill>
                  <a:prstClr val="white"/>
                </a:solidFill>
                <a:latin typeface="Calibri"/>
                <a:cs typeface="Times New Roman" panose="02020603050405020304" pitchFamily="18" charset="0"/>
              </a:rPr>
              <a:t> </a:t>
            </a:r>
            <a:r>
              <a:rPr lang="en-US" sz="3601" b="1" dirty="0" err="1">
                <a:solidFill>
                  <a:prstClr val="white"/>
                </a:solidFill>
                <a:latin typeface="Calibri"/>
                <a:cs typeface="Times New Roman" panose="02020603050405020304" pitchFamily="18" charset="0"/>
              </a:rPr>
              <a:t>anh</a:t>
            </a:r>
            <a:r>
              <a:rPr lang="en-US" sz="3601" b="1" dirty="0">
                <a:solidFill>
                  <a:prstClr val="white"/>
                </a:solidFill>
                <a:latin typeface="Calibri"/>
                <a:cs typeface="Times New Roman" panose="02020603050405020304" pitchFamily="18" charset="0"/>
              </a:rPr>
              <a:t> </a:t>
            </a:r>
            <a:r>
              <a:rPr lang="en-US" sz="3601" b="1" dirty="0" err="1">
                <a:solidFill>
                  <a:prstClr val="white"/>
                </a:solidFill>
                <a:latin typeface="Calibri"/>
                <a:cs typeface="Times New Roman" panose="02020603050405020304" pitchFamily="18" charset="0"/>
              </a:rPr>
              <a:t>bộ</a:t>
            </a:r>
            <a:r>
              <a:rPr lang="en-US" sz="3601" b="1" dirty="0">
                <a:solidFill>
                  <a:prstClr val="white"/>
                </a:solidFill>
                <a:latin typeface="Calibri"/>
                <a:cs typeface="Times New Roman" panose="02020603050405020304" pitchFamily="18" charset="0"/>
              </a:rPr>
              <a:t> </a:t>
            </a:r>
            <a:r>
              <a:rPr lang="en-US" sz="3601" b="1" dirty="0" err="1">
                <a:solidFill>
                  <a:prstClr val="white"/>
                </a:solidFill>
                <a:latin typeface="Calibri"/>
                <a:cs typeface="Times New Roman" panose="02020603050405020304" pitchFamily="18" charset="0"/>
              </a:rPr>
              <a:t>đội</a:t>
            </a:r>
            <a:endParaRPr lang="en-US" sz="3601" b="1" dirty="0">
              <a:solidFill>
                <a:prstClr val="white"/>
              </a:solidFill>
              <a:latin typeface="Calibri"/>
              <a:cs typeface="Times New Roman" panose="02020603050405020304" pitchFamily="18" charset="0"/>
            </a:endParaRPr>
          </a:p>
        </p:txBody>
      </p:sp>
      <p:sp>
        <p:nvSpPr>
          <p:cNvPr id="39" name="Rounded Rectangle 38"/>
          <p:cNvSpPr/>
          <p:nvPr/>
        </p:nvSpPr>
        <p:spPr>
          <a:xfrm>
            <a:off x="1099843" y="3810000"/>
            <a:ext cx="10801212" cy="953414"/>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1" b="1" dirty="0" err="1">
                <a:solidFill>
                  <a:prstClr val="white"/>
                </a:solidFill>
                <a:latin typeface="Calibri"/>
              </a:rPr>
              <a:t>Những</a:t>
            </a:r>
            <a:r>
              <a:rPr lang="en-US" sz="3601" b="1" dirty="0">
                <a:solidFill>
                  <a:prstClr val="white"/>
                </a:solidFill>
                <a:latin typeface="Calibri"/>
              </a:rPr>
              <a:t> </a:t>
            </a:r>
            <a:r>
              <a:rPr lang="en-US" sz="3601" b="1" dirty="0" err="1">
                <a:solidFill>
                  <a:prstClr val="white"/>
                </a:solidFill>
                <a:latin typeface="Calibri"/>
              </a:rPr>
              <a:t>người</a:t>
            </a:r>
            <a:r>
              <a:rPr lang="en-US" sz="3601" b="1" dirty="0">
                <a:solidFill>
                  <a:prstClr val="white"/>
                </a:solidFill>
                <a:latin typeface="Calibri"/>
              </a:rPr>
              <a:t> </a:t>
            </a:r>
            <a:r>
              <a:rPr lang="en-US" sz="3601" b="1" dirty="0" err="1">
                <a:solidFill>
                  <a:prstClr val="white"/>
                </a:solidFill>
                <a:latin typeface="Calibri"/>
              </a:rPr>
              <a:t>ruột</a:t>
            </a:r>
            <a:r>
              <a:rPr lang="en-US" sz="3601" b="1" dirty="0">
                <a:solidFill>
                  <a:prstClr val="white"/>
                </a:solidFill>
                <a:latin typeface="Calibri"/>
              </a:rPr>
              <a:t> </a:t>
            </a:r>
            <a:r>
              <a:rPr lang="en-US" sz="3601" b="1" dirty="0" err="1">
                <a:solidFill>
                  <a:prstClr val="white"/>
                </a:solidFill>
                <a:latin typeface="Calibri"/>
              </a:rPr>
              <a:t>thịt</a:t>
            </a:r>
            <a:endParaRPr lang="en-US" sz="3601" b="1" dirty="0">
              <a:solidFill>
                <a:prstClr val="white"/>
              </a:solidFill>
              <a:latin typeface="Calibri"/>
              <a:cs typeface="Times New Roman" panose="02020603050405020304" pitchFamily="18" charset="0"/>
            </a:endParaRPr>
          </a:p>
        </p:txBody>
      </p:sp>
      <p:sp>
        <p:nvSpPr>
          <p:cNvPr id="40" name="Rounded Rectangle 39"/>
          <p:cNvSpPr/>
          <p:nvPr/>
        </p:nvSpPr>
        <p:spPr>
          <a:xfrm>
            <a:off x="1099843" y="4828466"/>
            <a:ext cx="10801212" cy="953414"/>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1" b="1" dirty="0" err="1">
                <a:solidFill>
                  <a:prstClr val="white"/>
                </a:solidFill>
                <a:latin typeface="Calibri"/>
              </a:rPr>
              <a:t>Những</a:t>
            </a:r>
            <a:r>
              <a:rPr lang="en-US" sz="3601" b="1" dirty="0">
                <a:solidFill>
                  <a:prstClr val="white"/>
                </a:solidFill>
                <a:latin typeface="Calibri"/>
              </a:rPr>
              <a:t> con </a:t>
            </a:r>
            <a:r>
              <a:rPr lang="en-US" sz="3601" b="1" dirty="0" err="1">
                <a:solidFill>
                  <a:prstClr val="white"/>
                </a:solidFill>
                <a:latin typeface="Calibri"/>
              </a:rPr>
              <a:t>người</a:t>
            </a:r>
            <a:r>
              <a:rPr lang="en-US" sz="3601" b="1" dirty="0">
                <a:solidFill>
                  <a:prstClr val="white"/>
                </a:solidFill>
                <a:latin typeface="Calibri"/>
              </a:rPr>
              <a:t>  </a:t>
            </a:r>
            <a:r>
              <a:rPr lang="en-US" sz="3601" b="1" dirty="0" err="1">
                <a:solidFill>
                  <a:prstClr val="white"/>
                </a:solidFill>
                <a:latin typeface="Calibri"/>
              </a:rPr>
              <a:t>Hà</a:t>
            </a:r>
            <a:r>
              <a:rPr lang="en-US" sz="3601" b="1" dirty="0">
                <a:solidFill>
                  <a:prstClr val="white"/>
                </a:solidFill>
                <a:latin typeface="Calibri"/>
              </a:rPr>
              <a:t> </a:t>
            </a:r>
            <a:r>
              <a:rPr lang="en-US" sz="3601" b="1" dirty="0" err="1">
                <a:solidFill>
                  <a:prstClr val="white"/>
                </a:solidFill>
                <a:latin typeface="Calibri"/>
              </a:rPr>
              <a:t>Nội</a:t>
            </a:r>
            <a:endParaRPr lang="en-US" sz="3601"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099843" y="5832670"/>
            <a:ext cx="10801212" cy="953414"/>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1" b="1" dirty="0" err="1">
                <a:solidFill>
                  <a:prstClr val="white"/>
                </a:solidFill>
                <a:latin typeface="Calibri"/>
              </a:rPr>
              <a:t>Những</a:t>
            </a:r>
            <a:r>
              <a:rPr lang="en-US" sz="3601" b="1" dirty="0">
                <a:solidFill>
                  <a:prstClr val="white"/>
                </a:solidFill>
                <a:latin typeface="Calibri"/>
              </a:rPr>
              <a:t> </a:t>
            </a:r>
            <a:r>
              <a:rPr lang="en-US" sz="3601" b="1" dirty="0" err="1">
                <a:solidFill>
                  <a:prstClr val="white"/>
                </a:solidFill>
                <a:latin typeface="Calibri"/>
              </a:rPr>
              <a:t>người</a:t>
            </a:r>
            <a:r>
              <a:rPr lang="en-US" sz="3601" b="1" dirty="0">
                <a:solidFill>
                  <a:prstClr val="white"/>
                </a:solidFill>
                <a:latin typeface="Calibri"/>
              </a:rPr>
              <a:t> </a:t>
            </a:r>
            <a:r>
              <a:rPr lang="en-US" sz="3601" b="1" dirty="0" err="1">
                <a:solidFill>
                  <a:prstClr val="white"/>
                </a:solidFill>
                <a:latin typeface="Calibri"/>
              </a:rPr>
              <a:t>bạn</a:t>
            </a:r>
            <a:r>
              <a:rPr lang="en-US" sz="3601" b="1" dirty="0">
                <a:solidFill>
                  <a:prstClr val="white"/>
                </a:solidFill>
                <a:latin typeface="Calibri"/>
              </a:rPr>
              <a:t> </a:t>
            </a:r>
            <a:r>
              <a:rPr lang="en-US" sz="3601" b="1" dirty="0" err="1">
                <a:solidFill>
                  <a:prstClr val="white"/>
                </a:solidFill>
                <a:latin typeface="Calibri"/>
              </a:rPr>
              <a:t>từ</a:t>
            </a:r>
            <a:r>
              <a:rPr lang="en-US" sz="3601" b="1" dirty="0">
                <a:solidFill>
                  <a:prstClr val="white"/>
                </a:solidFill>
                <a:latin typeface="Calibri"/>
              </a:rPr>
              <a:t> </a:t>
            </a:r>
            <a:r>
              <a:rPr lang="en-US" sz="3601" b="1" dirty="0" err="1">
                <a:solidFill>
                  <a:prstClr val="white"/>
                </a:solidFill>
                <a:latin typeface="Calibri"/>
              </a:rPr>
              <a:t>thưở</a:t>
            </a:r>
            <a:r>
              <a:rPr lang="en-US" sz="3601" b="1" dirty="0">
                <a:solidFill>
                  <a:prstClr val="white"/>
                </a:solidFill>
                <a:latin typeface="Calibri"/>
              </a:rPr>
              <a:t> </a:t>
            </a:r>
            <a:r>
              <a:rPr lang="en-US" sz="3601" b="1" dirty="0" err="1">
                <a:solidFill>
                  <a:prstClr val="white"/>
                </a:solidFill>
                <a:latin typeface="Calibri"/>
              </a:rPr>
              <a:t>ấu</a:t>
            </a:r>
            <a:r>
              <a:rPr lang="en-US" sz="3601" b="1" dirty="0">
                <a:solidFill>
                  <a:prstClr val="white"/>
                </a:solidFill>
                <a:latin typeface="Calibri"/>
              </a:rPr>
              <a:t> </a:t>
            </a:r>
            <a:r>
              <a:rPr lang="en-US" sz="3601" b="1" dirty="0" err="1">
                <a:solidFill>
                  <a:prstClr val="white"/>
                </a:solidFill>
                <a:latin typeface="Calibri"/>
              </a:rPr>
              <a:t>thơ</a:t>
            </a:r>
            <a:endParaRPr lang="en-US" sz="3601" b="1" dirty="0">
              <a:solidFill>
                <a:prstClr val="white"/>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304801" y="2991217"/>
            <a:ext cx="427822" cy="646331"/>
          </a:xfrm>
          <a:prstGeom prst="rect">
            <a:avLst/>
          </a:prstGeom>
          <a:noFill/>
        </p:spPr>
        <p:txBody>
          <a:bodyPr wrap="square" rtlCol="0">
            <a:spAutoFit/>
          </a:bodyPr>
          <a:lstStyle/>
          <a:p>
            <a:pPr algn="ctr"/>
            <a:r>
              <a:rPr lang="en-US" sz="3600" b="1">
                <a:solidFill>
                  <a:prstClr val="white"/>
                </a:solidFill>
                <a:effectLst>
                  <a:outerShdw blurRad="38100" dist="38100" dir="2700000" algn="tl">
                    <a:srgbClr val="000000">
                      <a:alpha val="43137"/>
                    </a:srgbClr>
                  </a:outerShdw>
                </a:effectLst>
                <a:latin typeface="Calibri"/>
              </a:rPr>
              <a:t>A</a:t>
            </a:r>
          </a:p>
        </p:txBody>
      </p:sp>
      <p:sp>
        <p:nvSpPr>
          <p:cNvPr id="43" name="TextBox 42"/>
          <p:cNvSpPr txBox="1"/>
          <p:nvPr/>
        </p:nvSpPr>
        <p:spPr>
          <a:xfrm>
            <a:off x="288882" y="3963274"/>
            <a:ext cx="427822" cy="646331"/>
          </a:xfrm>
          <a:prstGeom prst="rect">
            <a:avLst/>
          </a:prstGeom>
          <a:noFill/>
        </p:spPr>
        <p:txBody>
          <a:bodyPr wrap="square" rtlCol="0">
            <a:spAutoFit/>
          </a:bodyPr>
          <a:lstStyle/>
          <a:p>
            <a:pPr algn="ctr"/>
            <a:r>
              <a:rPr lang="en-US" sz="3600" b="1">
                <a:solidFill>
                  <a:prstClr val="white"/>
                </a:solidFill>
                <a:effectLst>
                  <a:outerShdw blurRad="38100" dist="38100" dir="2700000" algn="tl">
                    <a:srgbClr val="000000">
                      <a:alpha val="43137"/>
                    </a:srgbClr>
                  </a:outerShdw>
                </a:effectLst>
                <a:latin typeface="Calibri"/>
              </a:rPr>
              <a:t>B</a:t>
            </a:r>
          </a:p>
        </p:txBody>
      </p:sp>
      <p:sp>
        <p:nvSpPr>
          <p:cNvPr id="44" name="TextBox 43"/>
          <p:cNvSpPr txBox="1"/>
          <p:nvPr/>
        </p:nvSpPr>
        <p:spPr>
          <a:xfrm>
            <a:off x="271074" y="4982008"/>
            <a:ext cx="427822" cy="646331"/>
          </a:xfrm>
          <a:prstGeom prst="rect">
            <a:avLst/>
          </a:prstGeom>
          <a:noFill/>
        </p:spPr>
        <p:txBody>
          <a:bodyPr wrap="square" rtlCol="0">
            <a:spAutoFit/>
          </a:bodyPr>
          <a:lstStyle/>
          <a:p>
            <a:pPr algn="ctr"/>
            <a:r>
              <a:rPr lang="en-US" sz="3600" b="1">
                <a:solidFill>
                  <a:prstClr val="white"/>
                </a:solidFill>
                <a:effectLst>
                  <a:outerShdw blurRad="38100" dist="38100" dir="2700000" algn="tl">
                    <a:srgbClr val="000000">
                      <a:alpha val="43137"/>
                    </a:srgbClr>
                  </a:outerShdw>
                </a:effectLst>
                <a:latin typeface="Calibri"/>
              </a:rPr>
              <a:t>C</a:t>
            </a:r>
          </a:p>
        </p:txBody>
      </p:sp>
      <p:sp>
        <p:nvSpPr>
          <p:cNvPr id="45" name="TextBox 44"/>
          <p:cNvSpPr txBox="1"/>
          <p:nvPr/>
        </p:nvSpPr>
        <p:spPr>
          <a:xfrm>
            <a:off x="304801" y="6004935"/>
            <a:ext cx="427822" cy="646331"/>
          </a:xfrm>
          <a:prstGeom prst="rect">
            <a:avLst/>
          </a:prstGeom>
          <a:noFill/>
        </p:spPr>
        <p:txBody>
          <a:bodyPr wrap="square" rtlCol="0">
            <a:spAutoFit/>
          </a:bodyPr>
          <a:lstStyle/>
          <a:p>
            <a:pPr algn="ctr"/>
            <a:r>
              <a:rPr lang="en-US" sz="3600" b="1">
                <a:solidFill>
                  <a:prstClr val="white"/>
                </a:solidFill>
                <a:effectLst>
                  <a:outerShdw blurRad="38100" dist="38100" dir="2700000" algn="tl">
                    <a:srgbClr val="000000">
                      <a:alpha val="43137"/>
                    </a:srgbClr>
                  </a:outerShdw>
                </a:effectLst>
                <a:latin typeface="Calibri"/>
              </a:rPr>
              <a:t>D</a:t>
            </a:r>
          </a:p>
        </p:txBody>
      </p:sp>
    </p:spTree>
    <p:custDataLst>
      <p:tags r:id="rId1"/>
    </p:custDataLst>
    <p:extLst>
      <p:ext uri="{BB962C8B-B14F-4D97-AF65-F5344CB8AC3E}">
        <p14:creationId xmlns:p14="http://schemas.microsoft.com/office/powerpoint/2010/main" val="34459101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175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350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7"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7"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7"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7"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8"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8"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8"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8"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8"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8"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8"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8"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8"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8"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8"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8"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8"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8"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8"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9"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9"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38"/>
                                        </p:tgtEl>
                                      </p:cBhvr>
                                    </p:animEffect>
                                    <p:anim calcmode="lin" valueType="num">
                                      <p:cBhvr>
                                        <p:cTn id="197" dur="1000"/>
                                        <p:tgtEl>
                                          <p:spTgt spid="38"/>
                                        </p:tgtEl>
                                        <p:attrNameLst>
                                          <p:attrName>ppt_x</p:attrName>
                                        </p:attrNameLst>
                                      </p:cBhvr>
                                      <p:tavLst>
                                        <p:tav tm="0">
                                          <p:val>
                                            <p:strVal val="ppt_x"/>
                                          </p:val>
                                        </p:tav>
                                        <p:tav tm="100000">
                                          <p:val>
                                            <p:strVal val="ppt_x"/>
                                          </p:val>
                                        </p:tav>
                                      </p:tavLst>
                                    </p:anim>
                                    <p:anim calcmode="lin" valueType="num">
                                      <p:cBhvr>
                                        <p:cTn id="198" dur="100" decel="100000"/>
                                        <p:tgtEl>
                                          <p:spTgt spid="38"/>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38"/>
                                        </p:tgtEl>
                                        <p:attrNameLst>
                                          <p:attrName>ppt_y</p:attrName>
                                        </p:attrNameLst>
                                      </p:cBhvr>
                                      <p:tavLst>
                                        <p:tav tm="0">
                                          <p:val>
                                            <p:strVal val="ppt_y"/>
                                          </p:val>
                                        </p:tav>
                                        <p:tav tm="100000">
                                          <p:val>
                                            <p:strVal val="ppt_y+1"/>
                                          </p:val>
                                        </p:tav>
                                      </p:tavLst>
                                    </p:anim>
                                    <p:set>
                                      <p:cBhvr>
                                        <p:cTn id="200" dur="1" fill="hold">
                                          <p:stCondLst>
                                            <p:cond delay="999"/>
                                          </p:stCondLst>
                                        </p:cTn>
                                        <p:tgtEl>
                                          <p:spTgt spid="38"/>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4"/>
                                        </p:tgtEl>
                                      </p:cBhvr>
                                    </p:animEffect>
                                    <p:anim calcmode="lin" valueType="num">
                                      <p:cBhvr>
                                        <p:cTn id="203" dur="1000"/>
                                        <p:tgtEl>
                                          <p:spTgt spid="44"/>
                                        </p:tgtEl>
                                        <p:attrNameLst>
                                          <p:attrName>ppt_x</p:attrName>
                                        </p:attrNameLst>
                                      </p:cBhvr>
                                      <p:tavLst>
                                        <p:tav tm="0">
                                          <p:val>
                                            <p:strVal val="ppt_x"/>
                                          </p:val>
                                        </p:tav>
                                        <p:tav tm="100000">
                                          <p:val>
                                            <p:strVal val="ppt_x"/>
                                          </p:val>
                                        </p:tav>
                                      </p:tavLst>
                                    </p:anim>
                                    <p:anim calcmode="lin" valueType="num">
                                      <p:cBhvr>
                                        <p:cTn id="204" dur="100" decel="100000"/>
                                        <p:tgtEl>
                                          <p:spTgt spid="44"/>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4"/>
                                        </p:tgtEl>
                                        <p:attrNameLst>
                                          <p:attrName>ppt_y</p:attrName>
                                        </p:attrNameLst>
                                      </p:cBhvr>
                                      <p:tavLst>
                                        <p:tav tm="0">
                                          <p:val>
                                            <p:strVal val="ppt_y"/>
                                          </p:val>
                                        </p:tav>
                                        <p:tav tm="100000">
                                          <p:val>
                                            <p:strVal val="ppt_y+1"/>
                                          </p:val>
                                        </p:tav>
                                      </p:tavLst>
                                    </p:anim>
                                    <p:set>
                                      <p:cBhvr>
                                        <p:cTn id="206" dur="1" fill="hold">
                                          <p:stCondLst>
                                            <p:cond delay="999"/>
                                          </p:stCondLst>
                                        </p:cTn>
                                        <p:tgtEl>
                                          <p:spTgt spid="44"/>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40"/>
                                        </p:tgtEl>
                                      </p:cBhvr>
                                    </p:animEffect>
                                    <p:anim calcmode="lin" valueType="num">
                                      <p:cBhvr>
                                        <p:cTn id="209" dur="1000"/>
                                        <p:tgtEl>
                                          <p:spTgt spid="40"/>
                                        </p:tgtEl>
                                        <p:attrNameLst>
                                          <p:attrName>ppt_x</p:attrName>
                                        </p:attrNameLst>
                                      </p:cBhvr>
                                      <p:tavLst>
                                        <p:tav tm="0">
                                          <p:val>
                                            <p:strVal val="ppt_x"/>
                                          </p:val>
                                        </p:tav>
                                        <p:tav tm="100000">
                                          <p:val>
                                            <p:strVal val="ppt_x"/>
                                          </p:val>
                                        </p:tav>
                                      </p:tavLst>
                                    </p:anim>
                                    <p:anim calcmode="lin" valueType="num">
                                      <p:cBhvr>
                                        <p:cTn id="210" dur="100" decel="100000"/>
                                        <p:tgtEl>
                                          <p:spTgt spid="40"/>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40"/>
                                        </p:tgtEl>
                                        <p:attrNameLst>
                                          <p:attrName>ppt_y</p:attrName>
                                        </p:attrNameLst>
                                      </p:cBhvr>
                                      <p:tavLst>
                                        <p:tav tm="0">
                                          <p:val>
                                            <p:strVal val="ppt_y"/>
                                          </p:val>
                                        </p:tav>
                                        <p:tav tm="100000">
                                          <p:val>
                                            <p:strVal val="ppt_y+1"/>
                                          </p:val>
                                        </p:tav>
                                      </p:tavLst>
                                    </p:anim>
                                    <p:set>
                                      <p:cBhvr>
                                        <p:cTn id="212" dur="1" fill="hold">
                                          <p:stCondLst>
                                            <p:cond delay="999"/>
                                          </p:stCondLst>
                                        </p:cTn>
                                        <p:tgtEl>
                                          <p:spTgt spid="40"/>
                                        </p:tgtEl>
                                        <p:attrNameLst>
                                          <p:attrName>style.visibility</p:attrName>
                                        </p:attrNameLst>
                                      </p:cBhvr>
                                      <p:to>
                                        <p:strVal val="hidden"/>
                                      </p:to>
                                    </p:set>
                                  </p:childTnLst>
                                </p:cTn>
                              </p:par>
                              <p:par>
                                <p:cTn id="213" presetID="22" presetClass="emph" presetSubtype="0" fill="hold" grpId="1" nodeType="withEffect">
                                  <p:stCondLst>
                                    <p:cond delay="0"/>
                                  </p:stCondLst>
                                  <p:childTnLst>
                                    <p:animClr clrSpc="hsl" dir="cw">
                                      <p:cBhvr override="childStyle">
                                        <p:cTn id="214" dur="1000" fill="hold"/>
                                        <p:tgtEl>
                                          <p:spTgt spid="2"/>
                                        </p:tgtEl>
                                        <p:attrNameLst>
                                          <p:attrName>style.color</p:attrName>
                                        </p:attrNameLst>
                                      </p:cBhvr>
                                      <p:by>
                                        <p:hsl h="-7200000" s="0" l="0"/>
                                      </p:by>
                                    </p:animClr>
                                    <p:animClr clrSpc="hsl" dir="cw">
                                      <p:cBhvr>
                                        <p:cTn id="215" dur="1000" fill="hold"/>
                                        <p:tgtEl>
                                          <p:spTgt spid="2"/>
                                        </p:tgtEl>
                                        <p:attrNameLst>
                                          <p:attrName>fillcolor</p:attrName>
                                        </p:attrNameLst>
                                      </p:cBhvr>
                                      <p:by>
                                        <p:hsl h="-7200000" s="0" l="0"/>
                                      </p:by>
                                    </p:animClr>
                                    <p:animClr clrSpc="hsl" dir="cw">
                                      <p:cBhvr>
                                        <p:cTn id="216" dur="1000" fill="hold"/>
                                        <p:tgtEl>
                                          <p:spTgt spid="2"/>
                                        </p:tgtEl>
                                        <p:attrNameLst>
                                          <p:attrName>stroke.color</p:attrName>
                                        </p:attrNameLst>
                                      </p:cBhvr>
                                      <p:by>
                                        <p:hsl h="-7200000" s="0" l="0"/>
                                      </p:by>
                                    </p:animClr>
                                    <p:set>
                                      <p:cBhvr>
                                        <p:cTn id="217" dur="1000" fill="hold"/>
                                        <p:tgtEl>
                                          <p:spTgt spid="2"/>
                                        </p:tgtEl>
                                        <p:attrNameLst>
                                          <p:attrName>fill.type</p:attrName>
                                        </p:attrNameLst>
                                      </p:cBhvr>
                                      <p:to>
                                        <p:strVal val="solid"/>
                                      </p:to>
                                    </p:set>
                                  </p:childTnLst>
                                  <p:subTnLst>
                                    <p:audio>
                                      <p:cMediaNode vol="100000">
                                        <p:cTn display="0" masterRel="sameClick">
                                          <p:stCondLst>
                                            <p:cond evt="begin" delay="0">
                                              <p:tn val="213"/>
                                            </p:cond>
                                          </p:stCondLst>
                                          <p:endCondLst>
                                            <p:cond evt="onStopAudio" delay="0">
                                              <p:tgtEl>
                                                <p:sldTgt/>
                                              </p:tgtEl>
                                            </p:cond>
                                          </p:endCondLst>
                                        </p:cTn>
                                        <p:tgtEl>
                                          <p:sndTgt r:embed="rId9" name="cashreg.wav"/>
                                        </p:tgtEl>
                                      </p:cMediaNode>
                                    </p:audio>
                                  </p:subTnLst>
                                </p:cTn>
                              </p:par>
                              <p:par>
                                <p:cTn id="218" presetID="22" presetClass="emph" presetSubtype="0" fill="hold" grpId="1" nodeType="withEffect">
                                  <p:stCondLst>
                                    <p:cond delay="0"/>
                                  </p:stCondLst>
                                  <p:childTnLst>
                                    <p:animClr clrSpc="hsl" dir="cw">
                                      <p:cBhvr override="childStyle">
                                        <p:cTn id="219" dur="1000" fill="hold"/>
                                        <p:tgtEl>
                                          <p:spTgt spid="42"/>
                                        </p:tgtEl>
                                        <p:attrNameLst>
                                          <p:attrName>style.color</p:attrName>
                                        </p:attrNameLst>
                                      </p:cBhvr>
                                      <p:by>
                                        <p:hsl h="-7200000" s="0" l="0"/>
                                      </p:by>
                                    </p:animClr>
                                    <p:animClr clrSpc="hsl" dir="cw">
                                      <p:cBhvr>
                                        <p:cTn id="220" dur="1000" fill="hold"/>
                                        <p:tgtEl>
                                          <p:spTgt spid="42"/>
                                        </p:tgtEl>
                                        <p:attrNameLst>
                                          <p:attrName>fillcolor</p:attrName>
                                        </p:attrNameLst>
                                      </p:cBhvr>
                                      <p:by>
                                        <p:hsl h="-7200000" s="0" l="0"/>
                                      </p:by>
                                    </p:animClr>
                                    <p:animClr clrSpc="hsl" dir="cw">
                                      <p:cBhvr>
                                        <p:cTn id="221" dur="1000" fill="hold"/>
                                        <p:tgtEl>
                                          <p:spTgt spid="42"/>
                                        </p:tgtEl>
                                        <p:attrNameLst>
                                          <p:attrName>stroke.color</p:attrName>
                                        </p:attrNameLst>
                                      </p:cBhvr>
                                      <p:by>
                                        <p:hsl h="-7200000" s="0" l="0"/>
                                      </p:by>
                                    </p:animClr>
                                    <p:set>
                                      <p:cBhvr>
                                        <p:cTn id="222" dur="1000" fill="hold"/>
                                        <p:tgtEl>
                                          <p:spTgt spid="42"/>
                                        </p:tgtEl>
                                        <p:attrNameLst>
                                          <p:attrName>fill.type</p:attrName>
                                        </p:attrNameLst>
                                      </p:cBhvr>
                                      <p:to>
                                        <p:strVal val="solid"/>
                                      </p:to>
                                    </p:set>
                                  </p:childTnLst>
                                  <p:subTnLst>
                                    <p:audio>
                                      <p:cMediaNode vol="100000">
                                        <p:cTn display="0" masterRel="sameClick">
                                          <p:stCondLst>
                                            <p:cond evt="begin" delay="0">
                                              <p:tn val="218"/>
                                            </p:cond>
                                          </p:stCondLst>
                                          <p:endCondLst>
                                            <p:cond evt="onStopAudio" delay="0">
                                              <p:tgtEl>
                                                <p:sldTgt/>
                                              </p:tgtEl>
                                            </p:cond>
                                          </p:endCondLst>
                                        </p:cTn>
                                        <p:tgtEl>
                                          <p:sndTgt r:embed="rId9"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4"/>
                                        </p:tgtEl>
                                        <p:attrNameLst>
                                          <p:attrName>style.color</p:attrName>
                                        </p:attrNameLst>
                                      </p:cBhvr>
                                      <p:by>
                                        <p:hsl h="-7200000" s="0" l="0"/>
                                      </p:by>
                                    </p:animClr>
                                    <p:animClr clrSpc="hsl" dir="cw">
                                      <p:cBhvr>
                                        <p:cTn id="225" dur="1000" fill="hold"/>
                                        <p:tgtEl>
                                          <p:spTgt spid="4"/>
                                        </p:tgtEl>
                                        <p:attrNameLst>
                                          <p:attrName>fillcolor</p:attrName>
                                        </p:attrNameLst>
                                      </p:cBhvr>
                                      <p:by>
                                        <p:hsl h="-7200000" s="0" l="0"/>
                                      </p:by>
                                    </p:animClr>
                                    <p:animClr clrSpc="hsl" dir="cw">
                                      <p:cBhvr>
                                        <p:cTn id="226" dur="1000" fill="hold"/>
                                        <p:tgtEl>
                                          <p:spTgt spid="4"/>
                                        </p:tgtEl>
                                        <p:attrNameLst>
                                          <p:attrName>stroke.color</p:attrName>
                                        </p:attrNameLst>
                                      </p:cBhvr>
                                      <p:by>
                                        <p:hsl h="-7200000" s="0" l="0"/>
                                      </p:by>
                                    </p:animClr>
                                    <p:set>
                                      <p:cBhvr>
                                        <p:cTn id="227" dur="1000" fill="hold"/>
                                        <p:tgtEl>
                                          <p:spTgt spid="4"/>
                                        </p:tgtEl>
                                        <p:attrNameLst>
                                          <p:attrName>fill.type</p:attrName>
                                        </p:attrNameLst>
                                      </p:cBhvr>
                                      <p:to>
                                        <p:strVal val="solid"/>
                                      </p:to>
                                    </p:set>
                                  </p:childTnLst>
                                  <p:subTnLst>
                                    <p:audio>
                                      <p:cMediaNode vol="100000">
                                        <p:cTn display="0" masterRel="sameClick">
                                          <p:stCondLst>
                                            <p:cond evt="begin" delay="0">
                                              <p:tn val="223"/>
                                            </p:cond>
                                          </p:stCondLst>
                                          <p:endCondLst>
                                            <p:cond evt="onStopAudio" delay="0">
                                              <p:tgtEl>
                                                <p:sldTgt/>
                                              </p:tgtEl>
                                            </p:cond>
                                          </p:endCondLst>
                                        </p:cTn>
                                        <p:tgtEl>
                                          <p:sndTgt r:embed="rId9" name="cashreg.wav"/>
                                        </p:tgtEl>
                                      </p:cMediaNode>
                                    </p:audio>
                                  </p:subTnLst>
                                </p:cTn>
                              </p:par>
                              <p:par>
                                <p:cTn id="228" presetID="37" presetClass="exit" presetSubtype="0" fill="hold" grpId="1" nodeType="withEffect">
                                  <p:stCondLst>
                                    <p:cond delay="0"/>
                                  </p:stCondLst>
                                  <p:childTnLst>
                                    <p:animEffect transition="out" filter="fade">
                                      <p:cBhvr>
                                        <p:cTn id="229" dur="1000"/>
                                        <p:tgtEl>
                                          <p:spTgt spid="36"/>
                                        </p:tgtEl>
                                      </p:cBhvr>
                                    </p:animEffect>
                                    <p:anim calcmode="lin" valueType="num">
                                      <p:cBhvr>
                                        <p:cTn id="230" dur="1000"/>
                                        <p:tgtEl>
                                          <p:spTgt spid="36"/>
                                        </p:tgtEl>
                                        <p:attrNameLst>
                                          <p:attrName>ppt_x</p:attrName>
                                        </p:attrNameLst>
                                      </p:cBhvr>
                                      <p:tavLst>
                                        <p:tav tm="0">
                                          <p:val>
                                            <p:strVal val="ppt_x"/>
                                          </p:val>
                                        </p:tav>
                                        <p:tav tm="100000">
                                          <p:val>
                                            <p:strVal val="ppt_x"/>
                                          </p:val>
                                        </p:tav>
                                      </p:tavLst>
                                    </p:anim>
                                    <p:anim calcmode="lin" valueType="num">
                                      <p:cBhvr>
                                        <p:cTn id="231" dur="100" decel="100000"/>
                                        <p:tgtEl>
                                          <p:spTgt spid="36"/>
                                        </p:tgtEl>
                                        <p:attrNameLst>
                                          <p:attrName>ppt_y</p:attrName>
                                        </p:attrNameLst>
                                      </p:cBhvr>
                                      <p:tavLst>
                                        <p:tav tm="0">
                                          <p:val>
                                            <p:strVal val="ppt_y"/>
                                          </p:val>
                                        </p:tav>
                                        <p:tav tm="100000">
                                          <p:val>
                                            <p:strVal val="ppt_y-.03"/>
                                          </p:val>
                                        </p:tav>
                                      </p:tavLst>
                                    </p:anim>
                                    <p:anim calcmode="lin" valueType="num">
                                      <p:cBhvr>
                                        <p:cTn id="232" dur="900" accel="100000">
                                          <p:stCondLst>
                                            <p:cond delay="100"/>
                                          </p:stCondLst>
                                        </p:cTn>
                                        <p:tgtEl>
                                          <p:spTgt spid="36"/>
                                        </p:tgtEl>
                                        <p:attrNameLst>
                                          <p:attrName>ppt_y</p:attrName>
                                        </p:attrNameLst>
                                      </p:cBhvr>
                                      <p:tavLst>
                                        <p:tav tm="0">
                                          <p:val>
                                            <p:strVal val="ppt_y"/>
                                          </p:val>
                                        </p:tav>
                                        <p:tav tm="100000">
                                          <p:val>
                                            <p:strVal val="ppt_y+1"/>
                                          </p:val>
                                        </p:tav>
                                      </p:tavLst>
                                    </p:anim>
                                    <p:set>
                                      <p:cBhvr>
                                        <p:cTn id="233" dur="1" fill="hold">
                                          <p:stCondLst>
                                            <p:cond delay="999"/>
                                          </p:stCondLst>
                                        </p:cTn>
                                        <p:tgtEl>
                                          <p:spTgt spid="36"/>
                                        </p:tgtEl>
                                        <p:attrNameLst>
                                          <p:attrName>style.visibility</p:attrName>
                                        </p:attrNameLst>
                                      </p:cBhvr>
                                      <p:to>
                                        <p:strVal val="hidden"/>
                                      </p:to>
                                    </p:set>
                                  </p:childTnLst>
                                  <p:subTnLst>
                                    <p:audio>
                                      <p:cMediaNode vol="100000">
                                        <p:cTn display="0" masterRel="sameClick">
                                          <p:stCondLst>
                                            <p:cond evt="begin" delay="0">
                                              <p:tn val="228"/>
                                            </p:cond>
                                          </p:stCondLst>
                                          <p:endCondLst>
                                            <p:cond evt="onStopAudio" delay="0">
                                              <p:tgtEl>
                                                <p:sldTgt/>
                                              </p:tgtEl>
                                            </p:cond>
                                          </p:endCondLst>
                                        </p:cTn>
                                        <p:tgtEl>
                                          <p:sndTgt r:embed="rId9" name="cashreg.wav"/>
                                        </p:tgtEl>
                                      </p:cMediaNode>
                                    </p:audio>
                                  </p:subTnLst>
                                </p:cTn>
                              </p:par>
                              <p:par>
                                <p:cTn id="234" presetID="37" presetClass="exit" presetSubtype="0" fill="hold" grpId="1" nodeType="withEffect">
                                  <p:stCondLst>
                                    <p:cond delay="0"/>
                                  </p:stCondLst>
                                  <p:childTnLst>
                                    <p:animEffect transition="out" filter="fade">
                                      <p:cBhvr>
                                        <p:cTn id="235" dur="1000"/>
                                        <p:tgtEl>
                                          <p:spTgt spid="43"/>
                                        </p:tgtEl>
                                      </p:cBhvr>
                                    </p:animEffect>
                                    <p:anim calcmode="lin" valueType="num">
                                      <p:cBhvr>
                                        <p:cTn id="236" dur="1000"/>
                                        <p:tgtEl>
                                          <p:spTgt spid="43"/>
                                        </p:tgtEl>
                                        <p:attrNameLst>
                                          <p:attrName>ppt_x</p:attrName>
                                        </p:attrNameLst>
                                      </p:cBhvr>
                                      <p:tavLst>
                                        <p:tav tm="0">
                                          <p:val>
                                            <p:strVal val="ppt_x"/>
                                          </p:val>
                                        </p:tav>
                                        <p:tav tm="100000">
                                          <p:val>
                                            <p:strVal val="ppt_x"/>
                                          </p:val>
                                        </p:tav>
                                      </p:tavLst>
                                    </p:anim>
                                    <p:anim calcmode="lin" valueType="num">
                                      <p:cBhvr>
                                        <p:cTn id="237" dur="100" decel="100000"/>
                                        <p:tgtEl>
                                          <p:spTgt spid="43"/>
                                        </p:tgtEl>
                                        <p:attrNameLst>
                                          <p:attrName>ppt_y</p:attrName>
                                        </p:attrNameLst>
                                      </p:cBhvr>
                                      <p:tavLst>
                                        <p:tav tm="0">
                                          <p:val>
                                            <p:strVal val="ppt_y"/>
                                          </p:val>
                                        </p:tav>
                                        <p:tav tm="100000">
                                          <p:val>
                                            <p:strVal val="ppt_y-.03"/>
                                          </p:val>
                                        </p:tav>
                                      </p:tavLst>
                                    </p:anim>
                                    <p:anim calcmode="lin" valueType="num">
                                      <p:cBhvr>
                                        <p:cTn id="238" dur="900" accel="100000">
                                          <p:stCondLst>
                                            <p:cond delay="100"/>
                                          </p:stCondLst>
                                        </p:cTn>
                                        <p:tgtEl>
                                          <p:spTgt spid="43"/>
                                        </p:tgtEl>
                                        <p:attrNameLst>
                                          <p:attrName>ppt_y</p:attrName>
                                        </p:attrNameLst>
                                      </p:cBhvr>
                                      <p:tavLst>
                                        <p:tav tm="0">
                                          <p:val>
                                            <p:strVal val="ppt_y"/>
                                          </p:val>
                                        </p:tav>
                                        <p:tav tm="100000">
                                          <p:val>
                                            <p:strVal val="ppt_y+1"/>
                                          </p:val>
                                        </p:tav>
                                      </p:tavLst>
                                    </p:anim>
                                    <p:set>
                                      <p:cBhvr>
                                        <p:cTn id="239" dur="1" fill="hold">
                                          <p:stCondLst>
                                            <p:cond delay="999"/>
                                          </p:stCondLst>
                                        </p:cTn>
                                        <p:tgtEl>
                                          <p:spTgt spid="43"/>
                                        </p:tgtEl>
                                        <p:attrNameLst>
                                          <p:attrName>style.visibility</p:attrName>
                                        </p:attrNameLst>
                                      </p:cBhvr>
                                      <p:to>
                                        <p:strVal val="hidden"/>
                                      </p:to>
                                    </p:set>
                                  </p:childTnLst>
                                  <p:subTnLst>
                                    <p:audio>
                                      <p:cMediaNode vol="100000">
                                        <p:cTn display="0" masterRel="sameClick">
                                          <p:stCondLst>
                                            <p:cond evt="begin" delay="0">
                                              <p:tn val="234"/>
                                            </p:cond>
                                          </p:stCondLst>
                                          <p:endCondLst>
                                            <p:cond evt="onStopAudio" delay="0">
                                              <p:tgtEl>
                                                <p:sldTgt/>
                                              </p:tgtEl>
                                            </p:cond>
                                          </p:endCondLst>
                                        </p:cTn>
                                        <p:tgtEl>
                                          <p:sndTgt r:embed="rId9" name="cashreg.wav"/>
                                        </p:tgtEl>
                                      </p:cMediaNode>
                                    </p:audio>
                                  </p:subTnLst>
                                </p:cTn>
                              </p:par>
                              <p:par>
                                <p:cTn id="240" presetID="37" presetClass="exit" presetSubtype="0" fill="hold" grpId="1" nodeType="withEffect">
                                  <p:stCondLst>
                                    <p:cond delay="0"/>
                                  </p:stCondLst>
                                  <p:childTnLst>
                                    <p:animEffect transition="out" filter="fade">
                                      <p:cBhvr>
                                        <p:cTn id="241" dur="1000"/>
                                        <p:tgtEl>
                                          <p:spTgt spid="39"/>
                                        </p:tgtEl>
                                      </p:cBhvr>
                                    </p:animEffect>
                                    <p:anim calcmode="lin" valueType="num">
                                      <p:cBhvr>
                                        <p:cTn id="242" dur="1000"/>
                                        <p:tgtEl>
                                          <p:spTgt spid="39"/>
                                        </p:tgtEl>
                                        <p:attrNameLst>
                                          <p:attrName>ppt_x</p:attrName>
                                        </p:attrNameLst>
                                      </p:cBhvr>
                                      <p:tavLst>
                                        <p:tav tm="0">
                                          <p:val>
                                            <p:strVal val="ppt_x"/>
                                          </p:val>
                                        </p:tav>
                                        <p:tav tm="100000">
                                          <p:val>
                                            <p:strVal val="ppt_x"/>
                                          </p:val>
                                        </p:tav>
                                      </p:tavLst>
                                    </p:anim>
                                    <p:anim calcmode="lin" valueType="num">
                                      <p:cBhvr>
                                        <p:cTn id="243" dur="100" decel="100000"/>
                                        <p:tgtEl>
                                          <p:spTgt spid="39"/>
                                        </p:tgtEl>
                                        <p:attrNameLst>
                                          <p:attrName>ppt_y</p:attrName>
                                        </p:attrNameLst>
                                      </p:cBhvr>
                                      <p:tavLst>
                                        <p:tav tm="0">
                                          <p:val>
                                            <p:strVal val="ppt_y"/>
                                          </p:val>
                                        </p:tav>
                                        <p:tav tm="100000">
                                          <p:val>
                                            <p:strVal val="ppt_y-.03"/>
                                          </p:val>
                                        </p:tav>
                                      </p:tavLst>
                                    </p:anim>
                                    <p:anim calcmode="lin" valueType="num">
                                      <p:cBhvr>
                                        <p:cTn id="244" dur="900" accel="100000">
                                          <p:stCondLst>
                                            <p:cond delay="100"/>
                                          </p:stCondLst>
                                        </p:cTn>
                                        <p:tgtEl>
                                          <p:spTgt spid="39"/>
                                        </p:tgtEl>
                                        <p:attrNameLst>
                                          <p:attrName>ppt_y</p:attrName>
                                        </p:attrNameLst>
                                      </p:cBhvr>
                                      <p:tavLst>
                                        <p:tav tm="0">
                                          <p:val>
                                            <p:strVal val="ppt_y"/>
                                          </p:val>
                                        </p:tav>
                                        <p:tav tm="100000">
                                          <p:val>
                                            <p:strVal val="ppt_y+1"/>
                                          </p:val>
                                        </p:tav>
                                      </p:tavLst>
                                    </p:anim>
                                    <p:set>
                                      <p:cBhvr>
                                        <p:cTn id="245" dur="1" fill="hold">
                                          <p:stCondLst>
                                            <p:cond delay="999"/>
                                          </p:stCondLst>
                                        </p:cTn>
                                        <p:tgtEl>
                                          <p:spTgt spid="39"/>
                                        </p:tgtEl>
                                        <p:attrNameLst>
                                          <p:attrName>style.visibility</p:attrName>
                                        </p:attrNameLst>
                                      </p:cBhvr>
                                      <p:to>
                                        <p:strVal val="hidden"/>
                                      </p:to>
                                    </p:set>
                                  </p:childTnLst>
                                  <p:subTnLst>
                                    <p:audio>
                                      <p:cMediaNode vol="100000">
                                        <p:cTn display="0" masterRel="sameClick">
                                          <p:stCondLst>
                                            <p:cond evt="begin" delay="0">
                                              <p:tn val="240"/>
                                            </p:cond>
                                          </p:stCondLst>
                                          <p:endCondLst>
                                            <p:cond evt="onStopAudio" delay="0">
                                              <p:tgtEl>
                                                <p:sldTgt/>
                                              </p:tgtEl>
                                            </p:cond>
                                          </p:endCondLst>
                                        </p:cTn>
                                        <p:tgtEl>
                                          <p:sndTgt r:embed="rId9"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46"/>
                                            </p:cond>
                                          </p:stCondLst>
                                          <p:endCondLst>
                                            <p:cond evt="onStopAudio" delay="0">
                                              <p:tgtEl>
                                                <p:sldTgt/>
                                              </p:tgtEl>
                                            </p:cond>
                                          </p:endCondLst>
                                        </p:cTn>
                                        <p:tgtEl>
                                          <p:sndTgt r:embed="rId9"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2"/>
                                            </p:cond>
                                          </p:stCondLst>
                                          <p:endCondLst>
                                            <p:cond evt="onStopAudio" delay="0">
                                              <p:tgtEl>
                                                <p:sldTgt/>
                                              </p:tgtEl>
                                            </p:cond>
                                          </p:endCondLst>
                                        </p:cTn>
                                        <p:tgtEl>
                                          <p:sndTgt r:embed="rId9"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58"/>
                                            </p:cond>
                                          </p:stCondLst>
                                          <p:endCondLst>
                                            <p:cond evt="onStopAudio" delay="0">
                                              <p:tgtEl>
                                                <p:sldTgt/>
                                              </p:tgtEl>
                                            </p:cond>
                                          </p:endCondLst>
                                        </p:cTn>
                                        <p:tgtEl>
                                          <p:sndTgt r:embed="rId9"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t="-6000" b="-6000"/>
          </a:stretch>
        </a:blipFill>
        <a:effectLst/>
      </p:bgPr>
    </p:bg>
    <p:spTree>
      <p:nvGrpSpPr>
        <p:cNvPr id="1" name=""/>
        <p:cNvGrpSpPr/>
        <p:nvPr/>
      </p:nvGrpSpPr>
      <p:grpSpPr>
        <a:xfrm>
          <a:off x="0" y="0"/>
          <a:ext cx="0" cy="0"/>
          <a:chOff x="0" y="0"/>
          <a:chExt cx="0" cy="0"/>
        </a:xfrm>
      </p:grpSpPr>
      <p:sp>
        <p:nvSpPr>
          <p:cNvPr id="6" name="Rounded Rectangle 5"/>
          <p:cNvSpPr/>
          <p:nvPr/>
        </p:nvSpPr>
        <p:spPr>
          <a:xfrm>
            <a:off x="3352801" y="76200"/>
            <a:ext cx="8458200" cy="2527369"/>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001" b="1" i="1" dirty="0" err="1">
                <a:solidFill>
                  <a:srgbClr val="FFFF00"/>
                </a:solidFill>
                <a:latin typeface="Calibri"/>
              </a:rPr>
              <a:t>Thích</a:t>
            </a:r>
            <a:r>
              <a:rPr lang="en-US" sz="4001" b="1" i="1" dirty="0">
                <a:solidFill>
                  <a:srgbClr val="FFFF00"/>
                </a:solidFill>
                <a:latin typeface="Calibri"/>
              </a:rPr>
              <a:t> </a:t>
            </a:r>
            <a:r>
              <a:rPr lang="en-US" sz="4001" b="1" i="1" dirty="0" err="1">
                <a:solidFill>
                  <a:srgbClr val="FFFF00"/>
                </a:solidFill>
                <a:latin typeface="Calibri"/>
              </a:rPr>
              <a:t>thêu</a:t>
            </a:r>
            <a:r>
              <a:rPr lang="en-US" sz="4001" b="1" i="1" dirty="0">
                <a:solidFill>
                  <a:srgbClr val="FFFF00"/>
                </a:solidFill>
                <a:latin typeface="Calibri"/>
              </a:rPr>
              <a:t> </a:t>
            </a:r>
            <a:r>
              <a:rPr lang="en-US" sz="4001" b="1" i="1" dirty="0" err="1">
                <a:solidFill>
                  <a:srgbClr val="FFFF00"/>
                </a:solidFill>
                <a:latin typeface="Calibri"/>
              </a:rPr>
              <a:t>thùa</a:t>
            </a:r>
            <a:r>
              <a:rPr lang="en-US" sz="4001" b="1" i="1" dirty="0">
                <a:solidFill>
                  <a:srgbClr val="FFFF00"/>
                </a:solidFill>
                <a:latin typeface="Calibri"/>
              </a:rPr>
              <a:t> </a:t>
            </a:r>
            <a:r>
              <a:rPr lang="en-US" sz="4001" b="1" i="1" dirty="0" err="1">
                <a:solidFill>
                  <a:srgbClr val="FFFF00"/>
                </a:solidFill>
                <a:latin typeface="Calibri"/>
              </a:rPr>
              <a:t>và</a:t>
            </a:r>
            <a:r>
              <a:rPr lang="en-US" sz="4001" b="1" i="1" dirty="0">
                <a:solidFill>
                  <a:srgbClr val="FFFF00"/>
                </a:solidFill>
                <a:latin typeface="Calibri"/>
              </a:rPr>
              <a:t> </a:t>
            </a:r>
            <a:r>
              <a:rPr lang="en-US" sz="4001" b="1" i="1" dirty="0" err="1">
                <a:solidFill>
                  <a:srgbClr val="FFFF00"/>
                </a:solidFill>
                <a:latin typeface="Calibri"/>
              </a:rPr>
              <a:t>tỉa</a:t>
            </a:r>
            <a:r>
              <a:rPr lang="en-US" sz="4001" b="1" i="1" dirty="0">
                <a:solidFill>
                  <a:srgbClr val="FFFF00"/>
                </a:solidFill>
                <a:latin typeface="Calibri"/>
              </a:rPr>
              <a:t> </a:t>
            </a:r>
            <a:r>
              <a:rPr lang="en-US" sz="4001" b="1" i="1" dirty="0" err="1">
                <a:solidFill>
                  <a:srgbClr val="FFFF00"/>
                </a:solidFill>
                <a:latin typeface="Calibri"/>
              </a:rPr>
              <a:t>nhỏ</a:t>
            </a:r>
            <a:r>
              <a:rPr lang="en-US" sz="4001" b="1" i="1" dirty="0">
                <a:solidFill>
                  <a:srgbClr val="FFFF00"/>
                </a:solidFill>
                <a:latin typeface="Calibri"/>
              </a:rPr>
              <a:t> </a:t>
            </a:r>
            <a:r>
              <a:rPr lang="en-US" sz="4001" b="1" i="1" dirty="0" err="1">
                <a:solidFill>
                  <a:srgbClr val="FFFF00"/>
                </a:solidFill>
                <a:latin typeface="Calibri"/>
              </a:rPr>
              <a:t>lông</a:t>
            </a:r>
            <a:r>
              <a:rPr lang="en-US" sz="4001" b="1" i="1" dirty="0">
                <a:solidFill>
                  <a:srgbClr val="FFFF00"/>
                </a:solidFill>
                <a:latin typeface="Calibri"/>
              </a:rPr>
              <a:t> </a:t>
            </a:r>
            <a:r>
              <a:rPr lang="en-US" sz="4001" b="1" i="1" dirty="0" err="1">
                <a:solidFill>
                  <a:srgbClr val="FFFF00"/>
                </a:solidFill>
                <a:latin typeface="Calibri"/>
              </a:rPr>
              <a:t>mày</a:t>
            </a:r>
            <a:r>
              <a:rPr lang="en-US" sz="4001" b="1" i="1" dirty="0">
                <a:solidFill>
                  <a:srgbClr val="FFFF00"/>
                </a:solidFill>
                <a:latin typeface="Calibri"/>
              </a:rPr>
              <a:t> </a:t>
            </a:r>
            <a:r>
              <a:rPr lang="en-US" sz="4001" b="1" i="1" dirty="0" err="1">
                <a:solidFill>
                  <a:prstClr val="white"/>
                </a:solidFill>
                <a:latin typeface="Calibri"/>
              </a:rPr>
              <a:t>là</a:t>
            </a:r>
            <a:r>
              <a:rPr lang="en-US" sz="4001" b="1" i="1" dirty="0">
                <a:solidFill>
                  <a:prstClr val="white"/>
                </a:solidFill>
                <a:latin typeface="Calibri"/>
              </a:rPr>
              <a:t> </a:t>
            </a:r>
            <a:r>
              <a:rPr lang="en-US" sz="4001" b="1" i="1" dirty="0" err="1">
                <a:solidFill>
                  <a:prstClr val="white"/>
                </a:solidFill>
                <a:latin typeface="Calibri"/>
              </a:rPr>
              <a:t>đặc</a:t>
            </a:r>
            <a:r>
              <a:rPr lang="en-US" sz="4001" b="1" i="1" dirty="0">
                <a:solidFill>
                  <a:prstClr val="white"/>
                </a:solidFill>
                <a:latin typeface="Calibri"/>
              </a:rPr>
              <a:t> </a:t>
            </a:r>
            <a:r>
              <a:rPr lang="en-US" sz="4001" b="1" i="1" dirty="0" err="1">
                <a:solidFill>
                  <a:prstClr val="white"/>
                </a:solidFill>
                <a:latin typeface="Calibri"/>
              </a:rPr>
              <a:t>điểm</a:t>
            </a:r>
            <a:r>
              <a:rPr lang="en-US" sz="4001" b="1" i="1" dirty="0">
                <a:solidFill>
                  <a:prstClr val="white"/>
                </a:solidFill>
                <a:latin typeface="Calibri"/>
              </a:rPr>
              <a:t> </a:t>
            </a:r>
            <a:r>
              <a:rPr lang="en-US" sz="4001" b="1" i="1" dirty="0" err="1">
                <a:solidFill>
                  <a:prstClr val="white"/>
                </a:solidFill>
                <a:latin typeface="Calibri"/>
              </a:rPr>
              <a:t>của</a:t>
            </a:r>
            <a:r>
              <a:rPr lang="en-US" sz="4001" b="1" i="1" dirty="0">
                <a:solidFill>
                  <a:prstClr val="white"/>
                </a:solidFill>
                <a:latin typeface="Calibri"/>
              </a:rPr>
              <a:t> ai?</a:t>
            </a:r>
            <a:endParaRPr lang="en-US" sz="4001" b="1" dirty="0">
              <a:solidFill>
                <a:prstClr val="white"/>
              </a:solidFill>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124814" y="-109244"/>
            <a:ext cx="3101709" cy="3124200"/>
            <a:chOff x="811" y="1243"/>
            <a:chExt cx="462" cy="518"/>
          </a:xfrm>
        </p:grpSpPr>
        <p:grpSp>
          <p:nvGrpSpPr>
            <p:cNvPr id="9" name="Group 143"/>
            <p:cNvGrpSpPr>
              <a:grpSpLocks/>
            </p:cNvGrpSpPr>
            <p:nvPr/>
          </p:nvGrpSpPr>
          <p:grpSpPr bwMode="auto">
            <a:xfrm>
              <a:off x="811" y="1243"/>
              <a:ext cx="462" cy="518"/>
              <a:chOff x="174" y="1917"/>
              <a:chExt cx="1060"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a:hlinkClick r:id="rId13" action="ppaction://hlinksldjump"/>
              </p:cNvPr>
              <p:cNvSpPr>
                <a:spLocks noChangeArrowheads="1"/>
              </p:cNvSpPr>
              <p:nvPr/>
            </p:nvSpPr>
            <p:spPr bwMode="gray">
              <a:xfrm>
                <a:off x="174"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fontAlgn="base">
                  <a:spcBef>
                    <a:spcPct val="0"/>
                  </a:spcBef>
                  <a:spcAft>
                    <a:spcPct val="0"/>
                  </a:spcAft>
                  <a:defRPr/>
                </a:pPr>
                <a:r>
                  <a:rPr lang="en-US" sz="19906" b="1" i="1" kern="0" dirty="0">
                    <a:solidFill>
                      <a:srgbClr val="FFFFFF"/>
                    </a:solidFill>
                    <a:latin typeface="Arial" panose="020B0604020202020204" pitchFamily="34" charset="0"/>
                  </a:rPr>
                  <a:t>6</a:t>
                </a:r>
              </a:p>
            </p:txBody>
          </p:sp>
        </p:grpSp>
        <p:pic>
          <p:nvPicPr>
            <p:cNvPr id="10" name="Picture 147" descr="Picture2">
              <a:hlinkClick r:id="" action="ppaction://noaction"/>
            </p:cNvPr>
            <p:cNvPicPr>
              <a:picLocks noChangeAspect="1" noChangeArrowheads="1"/>
            </p:cNvPicPr>
            <p:nvPr/>
          </p:nvPicPr>
          <p:blipFill>
            <a:blip r:embed="rId14"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5" cstate="print">
            <a:extLst>
              <a:ext uri="{28A0092B-C50C-407E-A947-70E740481C1C}">
                <a14:useLocalDpi xmlns:a14="http://schemas.microsoft.com/office/drawing/2010/main" val="0"/>
              </a:ext>
            </a:extLst>
          </a:blip>
          <a:srcRect l="50000" b="49512"/>
          <a:stretch/>
        </p:blipFill>
        <p:spPr>
          <a:xfrm>
            <a:off x="103985" y="2006120"/>
            <a:ext cx="762001" cy="7694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cstate="print"/>
          <a:stretch>
            <a:fillRect/>
          </a:stretch>
        </p:blipFill>
        <p:spPr>
          <a:xfrm>
            <a:off x="-2322756" y="317256"/>
            <a:ext cx="548386" cy="548386"/>
          </a:xfrm>
          <a:prstGeom prst="rect">
            <a:avLst/>
          </a:prstGeom>
        </p:spPr>
      </p:pic>
      <p:pic>
        <p:nvPicPr>
          <p:cNvPr id="17" name="Picture 1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362201" y="279454"/>
            <a:ext cx="787347" cy="787347"/>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6" cstate="print"/>
          <a:stretch>
            <a:fillRect/>
          </a:stretch>
        </p:blipFill>
        <p:spPr>
          <a:xfrm>
            <a:off x="-2148585" y="1066800"/>
            <a:ext cx="548386" cy="548386"/>
          </a:xfrm>
          <a:prstGeom prst="rect">
            <a:avLst/>
          </a:prstGeom>
        </p:spPr>
      </p:pic>
      <p:sp>
        <p:nvSpPr>
          <p:cNvPr id="19" name="TextBox 18"/>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00</a:t>
            </a:r>
            <a:endParaRPr lang="vi-VN" sz="4800" b="1" kern="0">
              <a:solidFill>
                <a:sysClr val="windowText" lastClr="000000"/>
              </a:solidFill>
              <a:latin typeface="Arial" panose="020B0604020202020204" pitchFamily="34" charset="0"/>
            </a:endParaRPr>
          </a:p>
        </p:txBody>
      </p:sp>
      <p:sp>
        <p:nvSpPr>
          <p:cNvPr id="20" name="TextBox 19"/>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01</a:t>
            </a:r>
            <a:endParaRPr lang="vi-VN" sz="4800" b="1" kern="0">
              <a:solidFill>
                <a:sysClr val="windowText" lastClr="000000"/>
              </a:solidFill>
              <a:latin typeface="Arial" panose="020B0604020202020204" pitchFamily="34" charset="0"/>
            </a:endParaRPr>
          </a:p>
        </p:txBody>
      </p:sp>
      <p:sp>
        <p:nvSpPr>
          <p:cNvPr id="21" name="TextBox 20"/>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02</a:t>
            </a:r>
            <a:endParaRPr lang="vi-VN" sz="4800" b="1" kern="0">
              <a:solidFill>
                <a:sysClr val="windowText" lastClr="000000"/>
              </a:solidFill>
              <a:latin typeface="Arial" panose="020B0604020202020204" pitchFamily="34" charset="0"/>
            </a:endParaRPr>
          </a:p>
        </p:txBody>
      </p:sp>
      <p:sp>
        <p:nvSpPr>
          <p:cNvPr id="22" name="TextBox 21"/>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03</a:t>
            </a:r>
            <a:endParaRPr lang="vi-VN" sz="4800" b="1" kern="0">
              <a:solidFill>
                <a:sysClr val="windowText" lastClr="000000"/>
              </a:solidFill>
              <a:latin typeface="Arial" panose="020B0604020202020204" pitchFamily="34" charset="0"/>
            </a:endParaRPr>
          </a:p>
        </p:txBody>
      </p:sp>
      <p:sp>
        <p:nvSpPr>
          <p:cNvPr id="23" name="TextBox 22"/>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04</a:t>
            </a:r>
            <a:endParaRPr lang="vi-VN" sz="4800" b="1" kern="0">
              <a:solidFill>
                <a:sysClr val="windowText" lastClr="000000"/>
              </a:solidFill>
              <a:latin typeface="Arial" panose="020B0604020202020204" pitchFamily="34" charset="0"/>
            </a:endParaRPr>
          </a:p>
        </p:txBody>
      </p:sp>
      <p:sp>
        <p:nvSpPr>
          <p:cNvPr id="24" name="TextBox 23"/>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05</a:t>
            </a:r>
            <a:endParaRPr lang="vi-VN" sz="4800" b="1" kern="0">
              <a:solidFill>
                <a:sysClr val="windowText" lastClr="000000"/>
              </a:solidFill>
              <a:latin typeface="Arial" panose="020B0604020202020204" pitchFamily="34" charset="0"/>
            </a:endParaRPr>
          </a:p>
        </p:txBody>
      </p:sp>
      <p:sp>
        <p:nvSpPr>
          <p:cNvPr id="25" name="TextBox 24"/>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06</a:t>
            </a:r>
            <a:endParaRPr lang="vi-VN" sz="4800" b="1" kern="0">
              <a:solidFill>
                <a:sysClr val="windowText" lastClr="000000"/>
              </a:solidFill>
              <a:latin typeface="Arial" panose="020B0604020202020204" pitchFamily="34" charset="0"/>
            </a:endParaRPr>
          </a:p>
        </p:txBody>
      </p:sp>
      <p:sp>
        <p:nvSpPr>
          <p:cNvPr id="26" name="TextBox 25"/>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07</a:t>
            </a:r>
            <a:endParaRPr lang="vi-VN" sz="4800" b="1" kern="0">
              <a:solidFill>
                <a:sysClr val="windowText" lastClr="000000"/>
              </a:solidFill>
              <a:latin typeface="Arial" panose="020B0604020202020204" pitchFamily="34" charset="0"/>
            </a:endParaRPr>
          </a:p>
        </p:txBody>
      </p:sp>
      <p:sp>
        <p:nvSpPr>
          <p:cNvPr id="27" name="TextBox 26"/>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08</a:t>
            </a:r>
            <a:endParaRPr lang="vi-VN" sz="4800" b="1" kern="0">
              <a:solidFill>
                <a:sysClr val="windowText" lastClr="000000"/>
              </a:solidFill>
              <a:latin typeface="Arial" panose="020B0604020202020204" pitchFamily="34" charset="0"/>
            </a:endParaRPr>
          </a:p>
        </p:txBody>
      </p:sp>
      <p:sp>
        <p:nvSpPr>
          <p:cNvPr id="28" name="TextBox 27"/>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09</a:t>
            </a:r>
            <a:endParaRPr lang="vi-VN" sz="4800" b="1" kern="0">
              <a:solidFill>
                <a:sysClr val="windowText" lastClr="000000"/>
              </a:solidFill>
              <a:latin typeface="Arial" panose="020B0604020202020204" pitchFamily="34" charset="0"/>
            </a:endParaRPr>
          </a:p>
        </p:txBody>
      </p:sp>
      <p:sp>
        <p:nvSpPr>
          <p:cNvPr id="29" name="TextBox 28"/>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10</a:t>
            </a:r>
            <a:endParaRPr lang="vi-VN" sz="4800" b="1" kern="0">
              <a:solidFill>
                <a:sysClr val="windowText" lastClr="000000"/>
              </a:solidFill>
              <a:latin typeface="Arial" panose="020B0604020202020204" pitchFamily="34" charset="0"/>
            </a:endParaRPr>
          </a:p>
        </p:txBody>
      </p:sp>
      <p:sp>
        <p:nvSpPr>
          <p:cNvPr id="30" name="TextBox 29"/>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11</a:t>
            </a:r>
            <a:endParaRPr lang="vi-VN" sz="4800" b="1" kern="0">
              <a:solidFill>
                <a:sysClr val="windowText" lastClr="000000"/>
              </a:solidFill>
              <a:latin typeface="Arial" panose="020B0604020202020204" pitchFamily="34" charset="0"/>
            </a:endParaRPr>
          </a:p>
        </p:txBody>
      </p:sp>
      <p:sp>
        <p:nvSpPr>
          <p:cNvPr id="31" name="TextBox 30"/>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12</a:t>
            </a:r>
            <a:endParaRPr lang="vi-VN" sz="4800" b="1" kern="0">
              <a:solidFill>
                <a:sysClr val="windowText" lastClr="000000"/>
              </a:solidFill>
              <a:latin typeface="Arial" panose="020B0604020202020204" pitchFamily="34" charset="0"/>
            </a:endParaRPr>
          </a:p>
        </p:txBody>
      </p:sp>
      <p:sp>
        <p:nvSpPr>
          <p:cNvPr id="32" name="TextBox 31"/>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13</a:t>
            </a:r>
            <a:endParaRPr lang="vi-VN" sz="4800" b="1" kern="0">
              <a:solidFill>
                <a:sysClr val="windowText" lastClr="000000"/>
              </a:solidFill>
              <a:latin typeface="Arial" panose="020B0604020202020204" pitchFamily="34" charset="0"/>
            </a:endParaRPr>
          </a:p>
        </p:txBody>
      </p:sp>
      <p:sp>
        <p:nvSpPr>
          <p:cNvPr id="33" name="TextBox 32"/>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14</a:t>
            </a:r>
            <a:endParaRPr lang="vi-VN" sz="4800" b="1" kern="0">
              <a:solidFill>
                <a:sysClr val="windowText" lastClr="000000"/>
              </a:solidFill>
              <a:latin typeface="Arial" panose="020B0604020202020204" pitchFamily="34" charset="0"/>
            </a:endParaRPr>
          </a:p>
        </p:txBody>
      </p:sp>
      <p:sp>
        <p:nvSpPr>
          <p:cNvPr id="34" name="TextBox 33"/>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15</a:t>
            </a:r>
            <a:endParaRPr lang="vi-VN" sz="4800" b="1" kern="0">
              <a:solidFill>
                <a:sysClr val="windowText" lastClr="000000"/>
              </a:solidFill>
              <a:latin typeface="Arial" panose="020B0604020202020204" pitchFamily="34" charset="0"/>
            </a:endParaRPr>
          </a:p>
        </p:txBody>
      </p:sp>
      <p:sp>
        <p:nvSpPr>
          <p:cNvPr id="35" name="Donut 34"/>
          <p:cNvSpPr/>
          <p:nvPr/>
        </p:nvSpPr>
        <p:spPr>
          <a:xfrm>
            <a:off x="2063540" y="1371601"/>
            <a:ext cx="1289261" cy="1295400"/>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a:defRPr/>
            </a:pPr>
            <a:endParaRPr lang="vi-VN" sz="4000" kern="0">
              <a:solidFill>
                <a:sysClr val="windowText" lastClr="000000"/>
              </a:solidFill>
              <a:latin typeface="Arial" panose="020B0604020202020204" pitchFamily="34" charset="0"/>
            </a:endParaRPr>
          </a:p>
        </p:txBody>
      </p:sp>
      <p:sp>
        <p:nvSpPr>
          <p:cNvPr id="2" name="Isosceles Triangle 1"/>
          <p:cNvSpPr/>
          <p:nvPr/>
        </p:nvSpPr>
        <p:spPr>
          <a:xfrm rot="5400000">
            <a:off x="256384" y="2931281"/>
            <a:ext cx="907398" cy="751809"/>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6" name="Isosceles Triangle 35"/>
          <p:cNvSpPr/>
          <p:nvPr/>
        </p:nvSpPr>
        <p:spPr>
          <a:xfrm rot="5400000">
            <a:off x="256384" y="3910536"/>
            <a:ext cx="907398" cy="751809"/>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7" name="Isosceles Triangle 36"/>
          <p:cNvSpPr/>
          <p:nvPr/>
        </p:nvSpPr>
        <p:spPr>
          <a:xfrm rot="5400000">
            <a:off x="256384" y="5952197"/>
            <a:ext cx="907398" cy="751809"/>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8" name="Isosceles Triangle 37"/>
          <p:cNvSpPr/>
          <p:nvPr/>
        </p:nvSpPr>
        <p:spPr>
          <a:xfrm rot="5400000">
            <a:off x="256384" y="4929270"/>
            <a:ext cx="907398" cy="751809"/>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 name="Rounded Rectangle 3"/>
          <p:cNvSpPr/>
          <p:nvPr/>
        </p:nvSpPr>
        <p:spPr>
          <a:xfrm>
            <a:off x="1085989" y="2799347"/>
            <a:ext cx="10801212" cy="953414"/>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1" b="1" dirty="0" err="1">
                <a:solidFill>
                  <a:prstClr val="white"/>
                </a:solidFill>
                <a:latin typeface="Calibri"/>
              </a:rPr>
              <a:t>Nho</a:t>
            </a:r>
            <a:r>
              <a:rPr lang="en-US" sz="4401" b="1" dirty="0">
                <a:solidFill>
                  <a:prstClr val="white"/>
                </a:solidFill>
                <a:latin typeface="Calibri"/>
              </a:rPr>
              <a:t>.</a:t>
            </a:r>
            <a:endParaRPr lang="en-US" sz="4401" b="1" dirty="0">
              <a:solidFill>
                <a:prstClr val="white"/>
              </a:solidFill>
              <a:latin typeface="Times New Roman" panose="02020603050405020304" pitchFamily="18" charset="0"/>
              <a:cs typeface="Times New Roman" panose="02020603050405020304" pitchFamily="18" charset="0"/>
            </a:endParaRPr>
          </a:p>
        </p:txBody>
      </p:sp>
      <p:sp>
        <p:nvSpPr>
          <p:cNvPr id="39" name="Rounded Rectangle 38"/>
          <p:cNvSpPr/>
          <p:nvPr/>
        </p:nvSpPr>
        <p:spPr>
          <a:xfrm>
            <a:off x="1099843" y="3810000"/>
            <a:ext cx="10801212" cy="953414"/>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1" b="1" dirty="0" err="1">
                <a:solidFill>
                  <a:prstClr val="white"/>
                </a:solidFill>
                <a:latin typeface="Calibri"/>
              </a:rPr>
              <a:t>Chị</a:t>
            </a:r>
            <a:r>
              <a:rPr lang="en-US" sz="4401" b="1" dirty="0">
                <a:solidFill>
                  <a:prstClr val="white"/>
                </a:solidFill>
                <a:latin typeface="Calibri"/>
              </a:rPr>
              <a:t> Thao</a:t>
            </a:r>
            <a:endParaRPr lang="en-US" sz="4401" b="1" dirty="0">
              <a:solidFill>
                <a:prstClr val="white"/>
              </a:solidFill>
              <a:latin typeface="Times New Roman" panose="02020603050405020304" pitchFamily="18" charset="0"/>
              <a:cs typeface="Times New Roman" panose="02020603050405020304" pitchFamily="18" charset="0"/>
            </a:endParaRPr>
          </a:p>
        </p:txBody>
      </p:sp>
      <p:sp>
        <p:nvSpPr>
          <p:cNvPr id="40" name="Rounded Rectangle 39"/>
          <p:cNvSpPr/>
          <p:nvPr/>
        </p:nvSpPr>
        <p:spPr>
          <a:xfrm>
            <a:off x="1099843" y="4828466"/>
            <a:ext cx="10801212" cy="953414"/>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1" b="1" dirty="0" err="1">
                <a:solidFill>
                  <a:prstClr val="white"/>
                </a:solidFill>
                <a:latin typeface="Calibri"/>
              </a:rPr>
              <a:t>Phương</a:t>
            </a:r>
            <a:r>
              <a:rPr lang="en-US" sz="4401" b="1" dirty="0">
                <a:solidFill>
                  <a:prstClr val="white"/>
                </a:solidFill>
                <a:latin typeface="Calibri"/>
              </a:rPr>
              <a:t> </a:t>
            </a:r>
            <a:r>
              <a:rPr lang="en-US" sz="4401" b="1" dirty="0" err="1">
                <a:solidFill>
                  <a:prstClr val="white"/>
                </a:solidFill>
                <a:latin typeface="Calibri"/>
              </a:rPr>
              <a:t>Định</a:t>
            </a:r>
            <a:r>
              <a:rPr lang="en-US" sz="4401" b="1" dirty="0">
                <a:solidFill>
                  <a:prstClr val="white"/>
                </a:solidFill>
                <a:latin typeface="Calibri"/>
              </a:rPr>
              <a:t>.</a:t>
            </a:r>
            <a:endParaRPr lang="en-US" sz="4401"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099843" y="5832670"/>
            <a:ext cx="10801212" cy="953414"/>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1" b="1" dirty="0" err="1">
                <a:solidFill>
                  <a:prstClr val="white"/>
                </a:solidFill>
                <a:latin typeface="Calibri"/>
                <a:cs typeface="Times New Roman" panose="02020603050405020304" pitchFamily="18" charset="0"/>
              </a:rPr>
              <a:t>Người</a:t>
            </a:r>
            <a:r>
              <a:rPr lang="en-US" sz="4401" b="1" dirty="0">
                <a:solidFill>
                  <a:prstClr val="white"/>
                </a:solidFill>
                <a:latin typeface="Calibri"/>
                <a:cs typeface="Times New Roman" panose="02020603050405020304" pitchFamily="18" charset="0"/>
              </a:rPr>
              <a:t> </a:t>
            </a:r>
            <a:r>
              <a:rPr lang="en-US" sz="4401" b="1" dirty="0" err="1">
                <a:solidFill>
                  <a:prstClr val="white"/>
                </a:solidFill>
                <a:latin typeface="Calibri"/>
                <a:cs typeface="Times New Roman" panose="02020603050405020304" pitchFamily="18" charset="0"/>
              </a:rPr>
              <a:t>mẹ</a:t>
            </a:r>
            <a:r>
              <a:rPr lang="en-US" sz="4401" b="1" dirty="0">
                <a:solidFill>
                  <a:prstClr val="white"/>
                </a:solidFill>
                <a:latin typeface="Calibri"/>
                <a:cs typeface="Times New Roman" panose="02020603050405020304" pitchFamily="18" charset="0"/>
              </a:rPr>
              <a:t>.</a:t>
            </a:r>
          </a:p>
        </p:txBody>
      </p:sp>
      <p:sp>
        <p:nvSpPr>
          <p:cNvPr id="42" name="TextBox 41"/>
          <p:cNvSpPr txBox="1"/>
          <p:nvPr/>
        </p:nvSpPr>
        <p:spPr>
          <a:xfrm>
            <a:off x="304801" y="2991217"/>
            <a:ext cx="427822" cy="646331"/>
          </a:xfrm>
          <a:prstGeom prst="rect">
            <a:avLst/>
          </a:prstGeom>
          <a:noFill/>
        </p:spPr>
        <p:txBody>
          <a:bodyPr wrap="square" rtlCol="0">
            <a:spAutoFit/>
          </a:bodyPr>
          <a:lstStyle/>
          <a:p>
            <a:pPr algn="ctr"/>
            <a:r>
              <a:rPr lang="en-US" sz="3600" b="1">
                <a:solidFill>
                  <a:prstClr val="white"/>
                </a:solidFill>
                <a:effectLst>
                  <a:outerShdw blurRad="38100" dist="38100" dir="2700000" algn="tl">
                    <a:srgbClr val="000000">
                      <a:alpha val="43137"/>
                    </a:srgbClr>
                  </a:outerShdw>
                </a:effectLst>
                <a:latin typeface="Calibri"/>
              </a:rPr>
              <a:t>A</a:t>
            </a:r>
          </a:p>
        </p:txBody>
      </p:sp>
      <p:sp>
        <p:nvSpPr>
          <p:cNvPr id="43" name="TextBox 42"/>
          <p:cNvSpPr txBox="1"/>
          <p:nvPr/>
        </p:nvSpPr>
        <p:spPr>
          <a:xfrm>
            <a:off x="288882" y="3963274"/>
            <a:ext cx="427822" cy="646331"/>
          </a:xfrm>
          <a:prstGeom prst="rect">
            <a:avLst/>
          </a:prstGeom>
          <a:noFill/>
        </p:spPr>
        <p:txBody>
          <a:bodyPr wrap="square" rtlCol="0">
            <a:spAutoFit/>
          </a:bodyPr>
          <a:lstStyle/>
          <a:p>
            <a:pPr algn="ctr"/>
            <a:r>
              <a:rPr lang="en-US" sz="3600" b="1">
                <a:solidFill>
                  <a:prstClr val="white"/>
                </a:solidFill>
                <a:effectLst>
                  <a:outerShdw blurRad="38100" dist="38100" dir="2700000" algn="tl">
                    <a:srgbClr val="000000">
                      <a:alpha val="43137"/>
                    </a:srgbClr>
                  </a:outerShdw>
                </a:effectLst>
                <a:latin typeface="Calibri"/>
              </a:rPr>
              <a:t>B</a:t>
            </a:r>
          </a:p>
        </p:txBody>
      </p:sp>
      <p:sp>
        <p:nvSpPr>
          <p:cNvPr id="44" name="TextBox 43"/>
          <p:cNvSpPr txBox="1"/>
          <p:nvPr/>
        </p:nvSpPr>
        <p:spPr>
          <a:xfrm>
            <a:off x="271074" y="4982008"/>
            <a:ext cx="427822" cy="646331"/>
          </a:xfrm>
          <a:prstGeom prst="rect">
            <a:avLst/>
          </a:prstGeom>
          <a:noFill/>
        </p:spPr>
        <p:txBody>
          <a:bodyPr wrap="square" rtlCol="0">
            <a:spAutoFit/>
          </a:bodyPr>
          <a:lstStyle/>
          <a:p>
            <a:pPr algn="ctr"/>
            <a:r>
              <a:rPr lang="en-US" sz="3600" b="1">
                <a:solidFill>
                  <a:prstClr val="white"/>
                </a:solidFill>
                <a:effectLst>
                  <a:outerShdw blurRad="38100" dist="38100" dir="2700000" algn="tl">
                    <a:srgbClr val="000000">
                      <a:alpha val="43137"/>
                    </a:srgbClr>
                  </a:outerShdw>
                </a:effectLst>
                <a:latin typeface="Calibri"/>
              </a:rPr>
              <a:t>C</a:t>
            </a:r>
          </a:p>
        </p:txBody>
      </p:sp>
      <p:sp>
        <p:nvSpPr>
          <p:cNvPr id="45" name="TextBox 44"/>
          <p:cNvSpPr txBox="1"/>
          <p:nvPr/>
        </p:nvSpPr>
        <p:spPr>
          <a:xfrm>
            <a:off x="304801" y="6004935"/>
            <a:ext cx="427822" cy="646331"/>
          </a:xfrm>
          <a:prstGeom prst="rect">
            <a:avLst/>
          </a:prstGeom>
          <a:noFill/>
        </p:spPr>
        <p:txBody>
          <a:bodyPr wrap="square" rtlCol="0">
            <a:spAutoFit/>
          </a:bodyPr>
          <a:lstStyle/>
          <a:p>
            <a:pPr algn="ctr"/>
            <a:r>
              <a:rPr lang="en-US" sz="3600" b="1">
                <a:solidFill>
                  <a:prstClr val="white"/>
                </a:solidFill>
                <a:effectLst>
                  <a:outerShdw blurRad="38100" dist="38100" dir="2700000" algn="tl">
                    <a:srgbClr val="000000">
                      <a:alpha val="43137"/>
                    </a:srgbClr>
                  </a:outerShdw>
                </a:effectLst>
                <a:latin typeface="Calibri"/>
              </a:rPr>
              <a:t>D</a:t>
            </a:r>
          </a:p>
        </p:txBody>
      </p:sp>
    </p:spTree>
    <p:custDataLst>
      <p:tags r:id="rId1"/>
    </p:custDataLst>
    <p:extLst>
      <p:ext uri="{BB962C8B-B14F-4D97-AF65-F5344CB8AC3E}">
        <p14:creationId xmlns:p14="http://schemas.microsoft.com/office/powerpoint/2010/main" val="4679827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175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350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7"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7"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7"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7"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8"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8"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8"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8"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8"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8"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8"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8"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8"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8"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8"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8"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8"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8"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8"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9"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9"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2"/>
                                        </p:tgtEl>
                                      </p:cBhvr>
                                    </p:animEffect>
                                    <p:anim calcmode="lin" valueType="num">
                                      <p:cBhvr>
                                        <p:cTn id="197" dur="1000"/>
                                        <p:tgtEl>
                                          <p:spTgt spid="2"/>
                                        </p:tgtEl>
                                        <p:attrNameLst>
                                          <p:attrName>ppt_x</p:attrName>
                                        </p:attrNameLst>
                                      </p:cBhvr>
                                      <p:tavLst>
                                        <p:tav tm="0">
                                          <p:val>
                                            <p:strVal val="ppt_x"/>
                                          </p:val>
                                        </p:tav>
                                        <p:tav tm="100000">
                                          <p:val>
                                            <p:strVal val="ppt_x"/>
                                          </p:val>
                                        </p:tav>
                                      </p:tavLst>
                                    </p:anim>
                                    <p:anim calcmode="lin" valueType="num">
                                      <p:cBhvr>
                                        <p:cTn id="198" dur="100" decel="100000"/>
                                        <p:tgtEl>
                                          <p:spTgt spid="2"/>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2"/>
                                        </p:tgtEl>
                                        <p:attrNameLst>
                                          <p:attrName>ppt_y</p:attrName>
                                        </p:attrNameLst>
                                      </p:cBhvr>
                                      <p:tavLst>
                                        <p:tav tm="0">
                                          <p:val>
                                            <p:strVal val="ppt_y"/>
                                          </p:val>
                                        </p:tav>
                                        <p:tav tm="100000">
                                          <p:val>
                                            <p:strVal val="ppt_y+1"/>
                                          </p:val>
                                        </p:tav>
                                      </p:tavLst>
                                    </p:anim>
                                    <p:set>
                                      <p:cBhvr>
                                        <p:cTn id="200" dur="1" fill="hold">
                                          <p:stCondLst>
                                            <p:cond delay="999"/>
                                          </p:stCondLst>
                                        </p:cTn>
                                        <p:tgtEl>
                                          <p:spTgt spid="2"/>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2"/>
                                        </p:tgtEl>
                                      </p:cBhvr>
                                    </p:animEffect>
                                    <p:anim calcmode="lin" valueType="num">
                                      <p:cBhvr>
                                        <p:cTn id="203" dur="1000"/>
                                        <p:tgtEl>
                                          <p:spTgt spid="42"/>
                                        </p:tgtEl>
                                        <p:attrNameLst>
                                          <p:attrName>ppt_x</p:attrName>
                                        </p:attrNameLst>
                                      </p:cBhvr>
                                      <p:tavLst>
                                        <p:tav tm="0">
                                          <p:val>
                                            <p:strVal val="ppt_x"/>
                                          </p:val>
                                        </p:tav>
                                        <p:tav tm="100000">
                                          <p:val>
                                            <p:strVal val="ppt_x"/>
                                          </p:val>
                                        </p:tav>
                                      </p:tavLst>
                                    </p:anim>
                                    <p:anim calcmode="lin" valueType="num">
                                      <p:cBhvr>
                                        <p:cTn id="204" dur="100" decel="100000"/>
                                        <p:tgtEl>
                                          <p:spTgt spid="42"/>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2"/>
                                        </p:tgtEl>
                                        <p:attrNameLst>
                                          <p:attrName>ppt_y</p:attrName>
                                        </p:attrNameLst>
                                      </p:cBhvr>
                                      <p:tavLst>
                                        <p:tav tm="0">
                                          <p:val>
                                            <p:strVal val="ppt_y"/>
                                          </p:val>
                                        </p:tav>
                                        <p:tav tm="100000">
                                          <p:val>
                                            <p:strVal val="ppt_y+1"/>
                                          </p:val>
                                        </p:tav>
                                      </p:tavLst>
                                    </p:anim>
                                    <p:set>
                                      <p:cBhvr>
                                        <p:cTn id="206" dur="1" fill="hold">
                                          <p:stCondLst>
                                            <p:cond delay="999"/>
                                          </p:stCondLst>
                                        </p:cTn>
                                        <p:tgtEl>
                                          <p:spTgt spid="42"/>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4"/>
                                        </p:tgtEl>
                                      </p:cBhvr>
                                    </p:animEffect>
                                    <p:anim calcmode="lin" valueType="num">
                                      <p:cBhvr>
                                        <p:cTn id="209" dur="1000"/>
                                        <p:tgtEl>
                                          <p:spTgt spid="4"/>
                                        </p:tgtEl>
                                        <p:attrNameLst>
                                          <p:attrName>ppt_x</p:attrName>
                                        </p:attrNameLst>
                                      </p:cBhvr>
                                      <p:tavLst>
                                        <p:tav tm="0">
                                          <p:val>
                                            <p:strVal val="ppt_x"/>
                                          </p:val>
                                        </p:tav>
                                        <p:tav tm="100000">
                                          <p:val>
                                            <p:strVal val="ppt_x"/>
                                          </p:val>
                                        </p:tav>
                                      </p:tavLst>
                                    </p:anim>
                                    <p:anim calcmode="lin" valueType="num">
                                      <p:cBhvr>
                                        <p:cTn id="210" dur="100" decel="100000"/>
                                        <p:tgtEl>
                                          <p:spTgt spid="4"/>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4"/>
                                        </p:tgtEl>
                                        <p:attrNameLst>
                                          <p:attrName>ppt_y</p:attrName>
                                        </p:attrNameLst>
                                      </p:cBhvr>
                                      <p:tavLst>
                                        <p:tav tm="0">
                                          <p:val>
                                            <p:strVal val="ppt_y"/>
                                          </p:val>
                                        </p:tav>
                                        <p:tav tm="100000">
                                          <p:val>
                                            <p:strVal val="ppt_y+1"/>
                                          </p:val>
                                        </p:tav>
                                      </p:tavLst>
                                    </p:anim>
                                    <p:set>
                                      <p:cBhvr>
                                        <p:cTn id="212" dur="1" fill="hold">
                                          <p:stCondLst>
                                            <p:cond delay="999"/>
                                          </p:stCondLst>
                                        </p:cTn>
                                        <p:tgtEl>
                                          <p:spTgt spid="4"/>
                                        </p:tgtEl>
                                        <p:attrNameLst>
                                          <p:attrName>style.visibility</p:attrName>
                                        </p:attrNameLst>
                                      </p:cBhvr>
                                      <p:to>
                                        <p:strVal val="hidden"/>
                                      </p:to>
                                    </p:set>
                                  </p:childTnLst>
                                </p:cTn>
                              </p:par>
                              <p:par>
                                <p:cTn id="213" presetID="22" presetClass="emph" presetSubtype="0" fill="hold" grpId="1" nodeType="withEffect">
                                  <p:stCondLst>
                                    <p:cond delay="0"/>
                                  </p:stCondLst>
                                  <p:childTnLst>
                                    <p:animClr clrSpc="hsl" dir="cw">
                                      <p:cBhvr override="childStyle">
                                        <p:cTn id="214" dur="1000" fill="hold"/>
                                        <p:tgtEl>
                                          <p:spTgt spid="36"/>
                                        </p:tgtEl>
                                        <p:attrNameLst>
                                          <p:attrName>style.color</p:attrName>
                                        </p:attrNameLst>
                                      </p:cBhvr>
                                      <p:by>
                                        <p:hsl h="-7200000" s="0" l="0"/>
                                      </p:by>
                                    </p:animClr>
                                    <p:animClr clrSpc="hsl" dir="cw">
                                      <p:cBhvr>
                                        <p:cTn id="215" dur="1000" fill="hold"/>
                                        <p:tgtEl>
                                          <p:spTgt spid="36"/>
                                        </p:tgtEl>
                                        <p:attrNameLst>
                                          <p:attrName>fillcolor</p:attrName>
                                        </p:attrNameLst>
                                      </p:cBhvr>
                                      <p:by>
                                        <p:hsl h="-7200000" s="0" l="0"/>
                                      </p:by>
                                    </p:animClr>
                                    <p:animClr clrSpc="hsl" dir="cw">
                                      <p:cBhvr>
                                        <p:cTn id="216" dur="1000" fill="hold"/>
                                        <p:tgtEl>
                                          <p:spTgt spid="36"/>
                                        </p:tgtEl>
                                        <p:attrNameLst>
                                          <p:attrName>stroke.color</p:attrName>
                                        </p:attrNameLst>
                                      </p:cBhvr>
                                      <p:by>
                                        <p:hsl h="-7200000" s="0" l="0"/>
                                      </p:by>
                                    </p:animClr>
                                    <p:set>
                                      <p:cBhvr>
                                        <p:cTn id="217" dur="1000" fill="hold"/>
                                        <p:tgtEl>
                                          <p:spTgt spid="36"/>
                                        </p:tgtEl>
                                        <p:attrNameLst>
                                          <p:attrName>fill.type</p:attrName>
                                        </p:attrNameLst>
                                      </p:cBhvr>
                                      <p:to>
                                        <p:strVal val="solid"/>
                                      </p:to>
                                    </p:set>
                                  </p:childTnLst>
                                  <p:subTnLst>
                                    <p:audio>
                                      <p:cMediaNode vol="100000">
                                        <p:cTn display="0" masterRel="sameClick">
                                          <p:stCondLst>
                                            <p:cond evt="begin" delay="0">
                                              <p:tn val="213"/>
                                            </p:cond>
                                          </p:stCondLst>
                                          <p:endCondLst>
                                            <p:cond evt="onStopAudio" delay="0">
                                              <p:tgtEl>
                                                <p:sldTgt/>
                                              </p:tgtEl>
                                            </p:cond>
                                          </p:endCondLst>
                                        </p:cTn>
                                        <p:tgtEl>
                                          <p:sndTgt r:embed="rId9" name="cashreg.wav"/>
                                        </p:tgtEl>
                                      </p:cMediaNode>
                                    </p:audio>
                                  </p:subTnLst>
                                </p:cTn>
                              </p:par>
                              <p:par>
                                <p:cTn id="218" presetID="22" presetClass="emph" presetSubtype="0" fill="hold" grpId="1" nodeType="withEffect">
                                  <p:stCondLst>
                                    <p:cond delay="0"/>
                                  </p:stCondLst>
                                  <p:childTnLst>
                                    <p:animClr clrSpc="hsl" dir="cw">
                                      <p:cBhvr override="childStyle">
                                        <p:cTn id="219" dur="1000" fill="hold"/>
                                        <p:tgtEl>
                                          <p:spTgt spid="43"/>
                                        </p:tgtEl>
                                        <p:attrNameLst>
                                          <p:attrName>style.color</p:attrName>
                                        </p:attrNameLst>
                                      </p:cBhvr>
                                      <p:by>
                                        <p:hsl h="-7200000" s="0" l="0"/>
                                      </p:by>
                                    </p:animClr>
                                    <p:animClr clrSpc="hsl" dir="cw">
                                      <p:cBhvr>
                                        <p:cTn id="220" dur="1000" fill="hold"/>
                                        <p:tgtEl>
                                          <p:spTgt spid="43"/>
                                        </p:tgtEl>
                                        <p:attrNameLst>
                                          <p:attrName>fillcolor</p:attrName>
                                        </p:attrNameLst>
                                      </p:cBhvr>
                                      <p:by>
                                        <p:hsl h="-7200000" s="0" l="0"/>
                                      </p:by>
                                    </p:animClr>
                                    <p:animClr clrSpc="hsl" dir="cw">
                                      <p:cBhvr>
                                        <p:cTn id="221" dur="1000" fill="hold"/>
                                        <p:tgtEl>
                                          <p:spTgt spid="43"/>
                                        </p:tgtEl>
                                        <p:attrNameLst>
                                          <p:attrName>stroke.color</p:attrName>
                                        </p:attrNameLst>
                                      </p:cBhvr>
                                      <p:by>
                                        <p:hsl h="-7200000" s="0" l="0"/>
                                      </p:by>
                                    </p:animClr>
                                    <p:set>
                                      <p:cBhvr>
                                        <p:cTn id="222" dur="1000" fill="hold"/>
                                        <p:tgtEl>
                                          <p:spTgt spid="43"/>
                                        </p:tgtEl>
                                        <p:attrNameLst>
                                          <p:attrName>fill.type</p:attrName>
                                        </p:attrNameLst>
                                      </p:cBhvr>
                                      <p:to>
                                        <p:strVal val="solid"/>
                                      </p:to>
                                    </p:set>
                                  </p:childTnLst>
                                  <p:subTnLst>
                                    <p:audio>
                                      <p:cMediaNode vol="100000">
                                        <p:cTn display="0" masterRel="sameClick">
                                          <p:stCondLst>
                                            <p:cond evt="begin" delay="0">
                                              <p:tn val="218"/>
                                            </p:cond>
                                          </p:stCondLst>
                                          <p:endCondLst>
                                            <p:cond evt="onStopAudio" delay="0">
                                              <p:tgtEl>
                                                <p:sldTgt/>
                                              </p:tgtEl>
                                            </p:cond>
                                          </p:endCondLst>
                                        </p:cTn>
                                        <p:tgtEl>
                                          <p:sndTgt r:embed="rId9"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39"/>
                                        </p:tgtEl>
                                        <p:attrNameLst>
                                          <p:attrName>style.color</p:attrName>
                                        </p:attrNameLst>
                                      </p:cBhvr>
                                      <p:by>
                                        <p:hsl h="-7200000" s="0" l="0"/>
                                      </p:by>
                                    </p:animClr>
                                    <p:animClr clrSpc="hsl" dir="cw">
                                      <p:cBhvr>
                                        <p:cTn id="225" dur="1000" fill="hold"/>
                                        <p:tgtEl>
                                          <p:spTgt spid="39"/>
                                        </p:tgtEl>
                                        <p:attrNameLst>
                                          <p:attrName>fillcolor</p:attrName>
                                        </p:attrNameLst>
                                      </p:cBhvr>
                                      <p:by>
                                        <p:hsl h="-7200000" s="0" l="0"/>
                                      </p:by>
                                    </p:animClr>
                                    <p:animClr clrSpc="hsl" dir="cw">
                                      <p:cBhvr>
                                        <p:cTn id="226" dur="1000" fill="hold"/>
                                        <p:tgtEl>
                                          <p:spTgt spid="39"/>
                                        </p:tgtEl>
                                        <p:attrNameLst>
                                          <p:attrName>stroke.color</p:attrName>
                                        </p:attrNameLst>
                                      </p:cBhvr>
                                      <p:by>
                                        <p:hsl h="-7200000" s="0" l="0"/>
                                      </p:by>
                                    </p:animClr>
                                    <p:set>
                                      <p:cBhvr>
                                        <p:cTn id="227" dur="1000" fill="hold"/>
                                        <p:tgtEl>
                                          <p:spTgt spid="39"/>
                                        </p:tgtEl>
                                        <p:attrNameLst>
                                          <p:attrName>fill.type</p:attrName>
                                        </p:attrNameLst>
                                      </p:cBhvr>
                                      <p:to>
                                        <p:strVal val="solid"/>
                                      </p:to>
                                    </p:set>
                                  </p:childTnLst>
                                  <p:subTnLst>
                                    <p:audio>
                                      <p:cMediaNode vol="100000">
                                        <p:cTn display="0" masterRel="sameClick">
                                          <p:stCondLst>
                                            <p:cond evt="begin" delay="0">
                                              <p:tn val="223"/>
                                            </p:cond>
                                          </p:stCondLst>
                                          <p:endCondLst>
                                            <p:cond evt="onStopAudio" delay="0">
                                              <p:tgtEl>
                                                <p:sldTgt/>
                                              </p:tgtEl>
                                            </p:cond>
                                          </p:endCondLst>
                                        </p:cTn>
                                        <p:tgtEl>
                                          <p:sndTgt r:embed="rId9" name="cashreg.wav"/>
                                        </p:tgtEl>
                                      </p:cMediaNode>
                                    </p:audio>
                                  </p:subTnLst>
                                </p:cTn>
                              </p:par>
                              <p:par>
                                <p:cTn id="228" presetID="37" presetClass="exit" presetSubtype="0" fill="hold" grpId="1" nodeType="withEffect">
                                  <p:stCondLst>
                                    <p:cond delay="0"/>
                                  </p:stCondLst>
                                  <p:childTnLst>
                                    <p:animEffect transition="out" filter="fade">
                                      <p:cBhvr>
                                        <p:cTn id="229" dur="1000"/>
                                        <p:tgtEl>
                                          <p:spTgt spid="38"/>
                                        </p:tgtEl>
                                      </p:cBhvr>
                                    </p:animEffect>
                                    <p:anim calcmode="lin" valueType="num">
                                      <p:cBhvr>
                                        <p:cTn id="230" dur="1000"/>
                                        <p:tgtEl>
                                          <p:spTgt spid="38"/>
                                        </p:tgtEl>
                                        <p:attrNameLst>
                                          <p:attrName>ppt_x</p:attrName>
                                        </p:attrNameLst>
                                      </p:cBhvr>
                                      <p:tavLst>
                                        <p:tav tm="0">
                                          <p:val>
                                            <p:strVal val="ppt_x"/>
                                          </p:val>
                                        </p:tav>
                                        <p:tav tm="100000">
                                          <p:val>
                                            <p:strVal val="ppt_x"/>
                                          </p:val>
                                        </p:tav>
                                      </p:tavLst>
                                    </p:anim>
                                    <p:anim calcmode="lin" valueType="num">
                                      <p:cBhvr>
                                        <p:cTn id="231" dur="100" decel="100000"/>
                                        <p:tgtEl>
                                          <p:spTgt spid="38"/>
                                        </p:tgtEl>
                                        <p:attrNameLst>
                                          <p:attrName>ppt_y</p:attrName>
                                        </p:attrNameLst>
                                      </p:cBhvr>
                                      <p:tavLst>
                                        <p:tav tm="0">
                                          <p:val>
                                            <p:strVal val="ppt_y"/>
                                          </p:val>
                                        </p:tav>
                                        <p:tav tm="100000">
                                          <p:val>
                                            <p:strVal val="ppt_y-.03"/>
                                          </p:val>
                                        </p:tav>
                                      </p:tavLst>
                                    </p:anim>
                                    <p:anim calcmode="lin" valueType="num">
                                      <p:cBhvr>
                                        <p:cTn id="232" dur="900" accel="100000">
                                          <p:stCondLst>
                                            <p:cond delay="100"/>
                                          </p:stCondLst>
                                        </p:cTn>
                                        <p:tgtEl>
                                          <p:spTgt spid="38"/>
                                        </p:tgtEl>
                                        <p:attrNameLst>
                                          <p:attrName>ppt_y</p:attrName>
                                        </p:attrNameLst>
                                      </p:cBhvr>
                                      <p:tavLst>
                                        <p:tav tm="0">
                                          <p:val>
                                            <p:strVal val="ppt_y"/>
                                          </p:val>
                                        </p:tav>
                                        <p:tav tm="100000">
                                          <p:val>
                                            <p:strVal val="ppt_y+1"/>
                                          </p:val>
                                        </p:tav>
                                      </p:tavLst>
                                    </p:anim>
                                    <p:set>
                                      <p:cBhvr>
                                        <p:cTn id="233" dur="1" fill="hold">
                                          <p:stCondLst>
                                            <p:cond delay="999"/>
                                          </p:stCondLst>
                                        </p:cTn>
                                        <p:tgtEl>
                                          <p:spTgt spid="38"/>
                                        </p:tgtEl>
                                        <p:attrNameLst>
                                          <p:attrName>style.visibility</p:attrName>
                                        </p:attrNameLst>
                                      </p:cBhvr>
                                      <p:to>
                                        <p:strVal val="hidden"/>
                                      </p:to>
                                    </p:set>
                                  </p:childTnLst>
                                  <p:subTnLst>
                                    <p:audio>
                                      <p:cMediaNode vol="100000">
                                        <p:cTn display="0" masterRel="sameClick">
                                          <p:stCondLst>
                                            <p:cond evt="begin" delay="0">
                                              <p:tn val="228"/>
                                            </p:cond>
                                          </p:stCondLst>
                                          <p:endCondLst>
                                            <p:cond evt="onStopAudio" delay="0">
                                              <p:tgtEl>
                                                <p:sldTgt/>
                                              </p:tgtEl>
                                            </p:cond>
                                          </p:endCondLst>
                                        </p:cTn>
                                        <p:tgtEl>
                                          <p:sndTgt r:embed="rId9" name="cashreg.wav"/>
                                        </p:tgtEl>
                                      </p:cMediaNode>
                                    </p:audio>
                                  </p:subTnLst>
                                </p:cTn>
                              </p:par>
                              <p:par>
                                <p:cTn id="234" presetID="37" presetClass="exit" presetSubtype="0" fill="hold" grpId="1" nodeType="withEffect">
                                  <p:stCondLst>
                                    <p:cond delay="0"/>
                                  </p:stCondLst>
                                  <p:childTnLst>
                                    <p:animEffect transition="out" filter="fade">
                                      <p:cBhvr>
                                        <p:cTn id="235" dur="1000"/>
                                        <p:tgtEl>
                                          <p:spTgt spid="44"/>
                                        </p:tgtEl>
                                      </p:cBhvr>
                                    </p:animEffect>
                                    <p:anim calcmode="lin" valueType="num">
                                      <p:cBhvr>
                                        <p:cTn id="236" dur="1000"/>
                                        <p:tgtEl>
                                          <p:spTgt spid="44"/>
                                        </p:tgtEl>
                                        <p:attrNameLst>
                                          <p:attrName>ppt_x</p:attrName>
                                        </p:attrNameLst>
                                      </p:cBhvr>
                                      <p:tavLst>
                                        <p:tav tm="0">
                                          <p:val>
                                            <p:strVal val="ppt_x"/>
                                          </p:val>
                                        </p:tav>
                                        <p:tav tm="100000">
                                          <p:val>
                                            <p:strVal val="ppt_x"/>
                                          </p:val>
                                        </p:tav>
                                      </p:tavLst>
                                    </p:anim>
                                    <p:anim calcmode="lin" valueType="num">
                                      <p:cBhvr>
                                        <p:cTn id="237" dur="100" decel="100000"/>
                                        <p:tgtEl>
                                          <p:spTgt spid="44"/>
                                        </p:tgtEl>
                                        <p:attrNameLst>
                                          <p:attrName>ppt_y</p:attrName>
                                        </p:attrNameLst>
                                      </p:cBhvr>
                                      <p:tavLst>
                                        <p:tav tm="0">
                                          <p:val>
                                            <p:strVal val="ppt_y"/>
                                          </p:val>
                                        </p:tav>
                                        <p:tav tm="100000">
                                          <p:val>
                                            <p:strVal val="ppt_y-.03"/>
                                          </p:val>
                                        </p:tav>
                                      </p:tavLst>
                                    </p:anim>
                                    <p:anim calcmode="lin" valueType="num">
                                      <p:cBhvr>
                                        <p:cTn id="238" dur="900" accel="100000">
                                          <p:stCondLst>
                                            <p:cond delay="100"/>
                                          </p:stCondLst>
                                        </p:cTn>
                                        <p:tgtEl>
                                          <p:spTgt spid="44"/>
                                        </p:tgtEl>
                                        <p:attrNameLst>
                                          <p:attrName>ppt_y</p:attrName>
                                        </p:attrNameLst>
                                      </p:cBhvr>
                                      <p:tavLst>
                                        <p:tav tm="0">
                                          <p:val>
                                            <p:strVal val="ppt_y"/>
                                          </p:val>
                                        </p:tav>
                                        <p:tav tm="100000">
                                          <p:val>
                                            <p:strVal val="ppt_y+1"/>
                                          </p:val>
                                        </p:tav>
                                      </p:tavLst>
                                    </p:anim>
                                    <p:set>
                                      <p:cBhvr>
                                        <p:cTn id="239" dur="1" fill="hold">
                                          <p:stCondLst>
                                            <p:cond delay="999"/>
                                          </p:stCondLst>
                                        </p:cTn>
                                        <p:tgtEl>
                                          <p:spTgt spid="44"/>
                                        </p:tgtEl>
                                        <p:attrNameLst>
                                          <p:attrName>style.visibility</p:attrName>
                                        </p:attrNameLst>
                                      </p:cBhvr>
                                      <p:to>
                                        <p:strVal val="hidden"/>
                                      </p:to>
                                    </p:set>
                                  </p:childTnLst>
                                  <p:subTnLst>
                                    <p:audio>
                                      <p:cMediaNode vol="100000">
                                        <p:cTn display="0" masterRel="sameClick">
                                          <p:stCondLst>
                                            <p:cond evt="begin" delay="0">
                                              <p:tn val="234"/>
                                            </p:cond>
                                          </p:stCondLst>
                                          <p:endCondLst>
                                            <p:cond evt="onStopAudio" delay="0">
                                              <p:tgtEl>
                                                <p:sldTgt/>
                                              </p:tgtEl>
                                            </p:cond>
                                          </p:endCondLst>
                                        </p:cTn>
                                        <p:tgtEl>
                                          <p:sndTgt r:embed="rId9" name="cashreg.wav"/>
                                        </p:tgtEl>
                                      </p:cMediaNode>
                                    </p:audio>
                                  </p:subTnLst>
                                </p:cTn>
                              </p:par>
                              <p:par>
                                <p:cTn id="240" presetID="37" presetClass="exit" presetSubtype="0" fill="hold" grpId="1" nodeType="withEffect">
                                  <p:stCondLst>
                                    <p:cond delay="0"/>
                                  </p:stCondLst>
                                  <p:childTnLst>
                                    <p:animEffect transition="out" filter="fade">
                                      <p:cBhvr>
                                        <p:cTn id="241" dur="1000"/>
                                        <p:tgtEl>
                                          <p:spTgt spid="40"/>
                                        </p:tgtEl>
                                      </p:cBhvr>
                                    </p:animEffect>
                                    <p:anim calcmode="lin" valueType="num">
                                      <p:cBhvr>
                                        <p:cTn id="242" dur="1000"/>
                                        <p:tgtEl>
                                          <p:spTgt spid="40"/>
                                        </p:tgtEl>
                                        <p:attrNameLst>
                                          <p:attrName>ppt_x</p:attrName>
                                        </p:attrNameLst>
                                      </p:cBhvr>
                                      <p:tavLst>
                                        <p:tav tm="0">
                                          <p:val>
                                            <p:strVal val="ppt_x"/>
                                          </p:val>
                                        </p:tav>
                                        <p:tav tm="100000">
                                          <p:val>
                                            <p:strVal val="ppt_x"/>
                                          </p:val>
                                        </p:tav>
                                      </p:tavLst>
                                    </p:anim>
                                    <p:anim calcmode="lin" valueType="num">
                                      <p:cBhvr>
                                        <p:cTn id="243" dur="100" decel="100000"/>
                                        <p:tgtEl>
                                          <p:spTgt spid="40"/>
                                        </p:tgtEl>
                                        <p:attrNameLst>
                                          <p:attrName>ppt_y</p:attrName>
                                        </p:attrNameLst>
                                      </p:cBhvr>
                                      <p:tavLst>
                                        <p:tav tm="0">
                                          <p:val>
                                            <p:strVal val="ppt_y"/>
                                          </p:val>
                                        </p:tav>
                                        <p:tav tm="100000">
                                          <p:val>
                                            <p:strVal val="ppt_y-.03"/>
                                          </p:val>
                                        </p:tav>
                                      </p:tavLst>
                                    </p:anim>
                                    <p:anim calcmode="lin" valueType="num">
                                      <p:cBhvr>
                                        <p:cTn id="244" dur="900" accel="100000">
                                          <p:stCondLst>
                                            <p:cond delay="100"/>
                                          </p:stCondLst>
                                        </p:cTn>
                                        <p:tgtEl>
                                          <p:spTgt spid="40"/>
                                        </p:tgtEl>
                                        <p:attrNameLst>
                                          <p:attrName>ppt_y</p:attrName>
                                        </p:attrNameLst>
                                      </p:cBhvr>
                                      <p:tavLst>
                                        <p:tav tm="0">
                                          <p:val>
                                            <p:strVal val="ppt_y"/>
                                          </p:val>
                                        </p:tav>
                                        <p:tav tm="100000">
                                          <p:val>
                                            <p:strVal val="ppt_y+1"/>
                                          </p:val>
                                        </p:tav>
                                      </p:tavLst>
                                    </p:anim>
                                    <p:set>
                                      <p:cBhvr>
                                        <p:cTn id="245" dur="1" fill="hold">
                                          <p:stCondLst>
                                            <p:cond delay="999"/>
                                          </p:stCondLst>
                                        </p:cTn>
                                        <p:tgtEl>
                                          <p:spTgt spid="40"/>
                                        </p:tgtEl>
                                        <p:attrNameLst>
                                          <p:attrName>style.visibility</p:attrName>
                                        </p:attrNameLst>
                                      </p:cBhvr>
                                      <p:to>
                                        <p:strVal val="hidden"/>
                                      </p:to>
                                    </p:set>
                                  </p:childTnLst>
                                  <p:subTnLst>
                                    <p:audio>
                                      <p:cMediaNode vol="100000">
                                        <p:cTn display="0" masterRel="sameClick">
                                          <p:stCondLst>
                                            <p:cond evt="begin" delay="0">
                                              <p:tn val="240"/>
                                            </p:cond>
                                          </p:stCondLst>
                                          <p:endCondLst>
                                            <p:cond evt="onStopAudio" delay="0">
                                              <p:tgtEl>
                                                <p:sldTgt/>
                                              </p:tgtEl>
                                            </p:cond>
                                          </p:endCondLst>
                                        </p:cTn>
                                        <p:tgtEl>
                                          <p:sndTgt r:embed="rId9"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46"/>
                                            </p:cond>
                                          </p:stCondLst>
                                          <p:endCondLst>
                                            <p:cond evt="onStopAudio" delay="0">
                                              <p:tgtEl>
                                                <p:sldTgt/>
                                              </p:tgtEl>
                                            </p:cond>
                                          </p:endCondLst>
                                        </p:cTn>
                                        <p:tgtEl>
                                          <p:sndTgt r:embed="rId9"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2"/>
                                            </p:cond>
                                          </p:stCondLst>
                                          <p:endCondLst>
                                            <p:cond evt="onStopAudio" delay="0">
                                              <p:tgtEl>
                                                <p:sldTgt/>
                                              </p:tgtEl>
                                            </p:cond>
                                          </p:endCondLst>
                                        </p:cTn>
                                        <p:tgtEl>
                                          <p:sndTgt r:embed="rId9"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58"/>
                                            </p:cond>
                                          </p:stCondLst>
                                          <p:endCondLst>
                                            <p:cond evt="onStopAudio" delay="0">
                                              <p:tgtEl>
                                                <p:sldTgt/>
                                              </p:tgtEl>
                                            </p:cond>
                                          </p:endCondLst>
                                        </p:cTn>
                                        <p:tgtEl>
                                          <p:sndTgt r:embed="rId9"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t="-6000" b="-6000"/>
          </a:stretch>
        </a:blipFill>
        <a:effectLst/>
      </p:bgPr>
    </p:bg>
    <p:spTree>
      <p:nvGrpSpPr>
        <p:cNvPr id="1" name=""/>
        <p:cNvGrpSpPr/>
        <p:nvPr/>
      </p:nvGrpSpPr>
      <p:grpSpPr>
        <a:xfrm>
          <a:off x="0" y="0"/>
          <a:ext cx="0" cy="0"/>
          <a:chOff x="0" y="0"/>
          <a:chExt cx="0" cy="0"/>
        </a:xfrm>
      </p:grpSpPr>
      <p:sp>
        <p:nvSpPr>
          <p:cNvPr id="6" name="Rounded Rectangle 5"/>
          <p:cNvSpPr/>
          <p:nvPr/>
        </p:nvSpPr>
        <p:spPr>
          <a:xfrm>
            <a:off x="3581400" y="217538"/>
            <a:ext cx="7848600" cy="1839863"/>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001" b="1" i="1" dirty="0" err="1">
                <a:solidFill>
                  <a:prstClr val="white"/>
                </a:solidFill>
                <a:latin typeface="Calibri"/>
              </a:rPr>
              <a:t>Đặc</a:t>
            </a:r>
            <a:r>
              <a:rPr lang="en-US" sz="4001" b="1" i="1" dirty="0">
                <a:solidFill>
                  <a:prstClr val="white"/>
                </a:solidFill>
                <a:latin typeface="Calibri"/>
              </a:rPr>
              <a:t> </a:t>
            </a:r>
            <a:r>
              <a:rPr lang="en-US" sz="4001" b="1" i="1" dirty="0" err="1">
                <a:solidFill>
                  <a:prstClr val="white"/>
                </a:solidFill>
                <a:latin typeface="Calibri"/>
              </a:rPr>
              <a:t>điểm</a:t>
            </a:r>
            <a:r>
              <a:rPr lang="en-US" sz="4001" b="1" i="1" dirty="0">
                <a:solidFill>
                  <a:prstClr val="white"/>
                </a:solidFill>
                <a:latin typeface="Calibri"/>
              </a:rPr>
              <a:t> </a:t>
            </a:r>
            <a:r>
              <a:rPr lang="en-US" sz="4001" b="1" i="1" dirty="0" err="1">
                <a:solidFill>
                  <a:prstClr val="white"/>
                </a:solidFill>
                <a:latin typeface="Calibri"/>
              </a:rPr>
              <a:t>nào</a:t>
            </a:r>
            <a:r>
              <a:rPr lang="en-US" sz="4001" b="1" i="1" dirty="0">
                <a:solidFill>
                  <a:prstClr val="white"/>
                </a:solidFill>
                <a:latin typeface="Calibri"/>
              </a:rPr>
              <a:t> </a:t>
            </a:r>
            <a:r>
              <a:rPr lang="en-US" sz="4001" b="1" i="1" dirty="0" err="1">
                <a:solidFill>
                  <a:prstClr val="white"/>
                </a:solidFill>
                <a:latin typeface="Calibri"/>
              </a:rPr>
              <a:t>sau</a:t>
            </a:r>
            <a:r>
              <a:rPr lang="en-US" sz="4001" b="1" i="1" dirty="0">
                <a:solidFill>
                  <a:prstClr val="white"/>
                </a:solidFill>
                <a:latin typeface="Calibri"/>
              </a:rPr>
              <a:t> </a:t>
            </a:r>
            <a:r>
              <a:rPr lang="en-US" sz="4001" b="1" i="1" dirty="0" err="1">
                <a:solidFill>
                  <a:prstClr val="white"/>
                </a:solidFill>
                <a:latin typeface="Calibri"/>
              </a:rPr>
              <a:t>đây</a:t>
            </a:r>
            <a:r>
              <a:rPr lang="en-US" sz="4001" b="1" i="1" dirty="0">
                <a:solidFill>
                  <a:prstClr val="white"/>
                </a:solidFill>
                <a:latin typeface="Calibri"/>
              </a:rPr>
              <a:t> </a:t>
            </a:r>
            <a:r>
              <a:rPr lang="en-US" sz="4001" b="1" i="1" dirty="0" err="1">
                <a:solidFill>
                  <a:prstClr val="white"/>
                </a:solidFill>
                <a:latin typeface="Calibri"/>
              </a:rPr>
              <a:t>đúng</a:t>
            </a:r>
            <a:r>
              <a:rPr lang="en-US" sz="4001" b="1" i="1" dirty="0">
                <a:solidFill>
                  <a:prstClr val="white"/>
                </a:solidFill>
                <a:latin typeface="Calibri"/>
              </a:rPr>
              <a:t> </a:t>
            </a:r>
            <a:r>
              <a:rPr lang="en-US" sz="4001" b="1" i="1" dirty="0" err="1">
                <a:solidFill>
                  <a:prstClr val="white"/>
                </a:solidFill>
                <a:latin typeface="Calibri"/>
              </a:rPr>
              <a:t>với</a:t>
            </a:r>
            <a:r>
              <a:rPr lang="en-US" sz="4001" b="1" i="1" dirty="0">
                <a:solidFill>
                  <a:prstClr val="white"/>
                </a:solidFill>
                <a:latin typeface="Calibri"/>
              </a:rPr>
              <a:t> </a:t>
            </a:r>
            <a:r>
              <a:rPr lang="en-US" sz="4001" b="1" i="1" dirty="0" err="1">
                <a:solidFill>
                  <a:prstClr val="white"/>
                </a:solidFill>
                <a:latin typeface="Calibri"/>
              </a:rPr>
              <a:t>nhân</a:t>
            </a:r>
            <a:r>
              <a:rPr lang="en-US" sz="4001" b="1" i="1" dirty="0">
                <a:solidFill>
                  <a:prstClr val="white"/>
                </a:solidFill>
                <a:latin typeface="Calibri"/>
              </a:rPr>
              <a:t> </a:t>
            </a:r>
            <a:r>
              <a:rPr lang="en-US" sz="4001" b="1" i="1" dirty="0" err="1">
                <a:solidFill>
                  <a:prstClr val="white"/>
                </a:solidFill>
                <a:latin typeface="Calibri"/>
              </a:rPr>
              <a:t>vật</a:t>
            </a:r>
            <a:r>
              <a:rPr lang="en-US" sz="4001" b="1" i="1" dirty="0">
                <a:solidFill>
                  <a:prstClr val="white"/>
                </a:solidFill>
                <a:latin typeface="Calibri"/>
              </a:rPr>
              <a:t> </a:t>
            </a:r>
            <a:r>
              <a:rPr lang="en-US" sz="4001" b="1" i="1" dirty="0" err="1">
                <a:solidFill>
                  <a:prstClr val="white"/>
                </a:solidFill>
                <a:latin typeface="Calibri"/>
              </a:rPr>
              <a:t>Nho</a:t>
            </a:r>
            <a:r>
              <a:rPr lang="en-US" sz="4001" b="1" i="1" dirty="0">
                <a:solidFill>
                  <a:prstClr val="white"/>
                </a:solidFill>
                <a:latin typeface="Calibri"/>
              </a:rPr>
              <a:t>?</a:t>
            </a:r>
            <a:endParaRPr lang="en-US" sz="4001" dirty="0">
              <a:solidFill>
                <a:prstClr val="white"/>
              </a:solidFill>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2000" y="-457200"/>
            <a:ext cx="3048000" cy="3124200"/>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3">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a:hlinkClick r:id="" action="ppaction://noaction"/>
              </p:cNvPr>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fontAlgn="base">
                  <a:spcBef>
                    <a:spcPct val="0"/>
                  </a:spcBef>
                  <a:spcAft>
                    <a:spcPct val="0"/>
                  </a:spcAft>
                  <a:defRPr/>
                </a:pPr>
                <a:r>
                  <a:rPr lang="en-US" sz="19906" b="1" i="1" kern="0" dirty="0">
                    <a:solidFill>
                      <a:srgbClr val="FFFFFF"/>
                    </a:solidFill>
                    <a:latin typeface="Arial" panose="020B0604020202020204" pitchFamily="34" charset="0"/>
                  </a:rPr>
                  <a:t>7</a:t>
                </a:r>
              </a:p>
            </p:txBody>
          </p:sp>
        </p:grpSp>
        <p:pic>
          <p:nvPicPr>
            <p:cNvPr id="10" name="Picture 147" descr="Picture2">
              <a:hlinkClick r:id="" action="ppaction://noaction"/>
            </p:cNvPr>
            <p:cNvPicPr>
              <a:picLocks noChangeAspect="1" noChangeArrowheads="1"/>
            </p:cNvPicPr>
            <p:nvPr/>
          </p:nvPicPr>
          <p:blipFill>
            <a:blip r:embed="rId14"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5" cstate="print">
            <a:extLst>
              <a:ext uri="{28A0092B-C50C-407E-A947-70E740481C1C}">
                <a14:useLocalDpi xmlns:a14="http://schemas.microsoft.com/office/drawing/2010/main" val="0"/>
              </a:ext>
            </a:extLst>
          </a:blip>
          <a:srcRect l="50000" b="49512"/>
          <a:stretch/>
        </p:blipFill>
        <p:spPr>
          <a:xfrm>
            <a:off x="103985" y="2006120"/>
            <a:ext cx="762001" cy="7694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cstate="print"/>
          <a:stretch>
            <a:fillRect/>
          </a:stretch>
        </p:blipFill>
        <p:spPr>
          <a:xfrm>
            <a:off x="-2322756" y="317256"/>
            <a:ext cx="548386" cy="548386"/>
          </a:xfrm>
          <a:prstGeom prst="rect">
            <a:avLst/>
          </a:prstGeom>
        </p:spPr>
      </p:pic>
      <p:pic>
        <p:nvPicPr>
          <p:cNvPr id="17" name="Picture 1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362201" y="279454"/>
            <a:ext cx="787347" cy="787347"/>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6" cstate="print"/>
          <a:stretch>
            <a:fillRect/>
          </a:stretch>
        </p:blipFill>
        <p:spPr>
          <a:xfrm>
            <a:off x="-2148585" y="1066800"/>
            <a:ext cx="548386" cy="548386"/>
          </a:xfrm>
          <a:prstGeom prst="rect">
            <a:avLst/>
          </a:prstGeom>
        </p:spPr>
      </p:pic>
      <p:sp>
        <p:nvSpPr>
          <p:cNvPr id="19" name="TextBox 18"/>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00</a:t>
            </a:r>
            <a:endParaRPr lang="vi-VN" sz="4800" b="1" kern="0">
              <a:solidFill>
                <a:sysClr val="windowText" lastClr="000000"/>
              </a:solidFill>
              <a:latin typeface="Arial" panose="020B0604020202020204" pitchFamily="34" charset="0"/>
            </a:endParaRPr>
          </a:p>
        </p:txBody>
      </p:sp>
      <p:sp>
        <p:nvSpPr>
          <p:cNvPr id="20" name="TextBox 19"/>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01</a:t>
            </a:r>
            <a:endParaRPr lang="vi-VN" sz="4800" b="1" kern="0">
              <a:solidFill>
                <a:sysClr val="windowText" lastClr="000000"/>
              </a:solidFill>
              <a:latin typeface="Arial" panose="020B0604020202020204" pitchFamily="34" charset="0"/>
            </a:endParaRPr>
          </a:p>
        </p:txBody>
      </p:sp>
      <p:sp>
        <p:nvSpPr>
          <p:cNvPr id="21" name="TextBox 20"/>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02</a:t>
            </a:r>
            <a:endParaRPr lang="vi-VN" sz="4800" b="1" kern="0">
              <a:solidFill>
                <a:sysClr val="windowText" lastClr="000000"/>
              </a:solidFill>
              <a:latin typeface="Arial" panose="020B0604020202020204" pitchFamily="34" charset="0"/>
            </a:endParaRPr>
          </a:p>
        </p:txBody>
      </p:sp>
      <p:sp>
        <p:nvSpPr>
          <p:cNvPr id="22" name="TextBox 21"/>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03</a:t>
            </a:r>
            <a:endParaRPr lang="vi-VN" sz="4800" b="1" kern="0">
              <a:solidFill>
                <a:sysClr val="windowText" lastClr="000000"/>
              </a:solidFill>
              <a:latin typeface="Arial" panose="020B0604020202020204" pitchFamily="34" charset="0"/>
            </a:endParaRPr>
          </a:p>
        </p:txBody>
      </p:sp>
      <p:sp>
        <p:nvSpPr>
          <p:cNvPr id="23" name="TextBox 22"/>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04</a:t>
            </a:r>
            <a:endParaRPr lang="vi-VN" sz="4800" b="1" kern="0">
              <a:solidFill>
                <a:sysClr val="windowText" lastClr="000000"/>
              </a:solidFill>
              <a:latin typeface="Arial" panose="020B0604020202020204" pitchFamily="34" charset="0"/>
            </a:endParaRPr>
          </a:p>
        </p:txBody>
      </p:sp>
      <p:sp>
        <p:nvSpPr>
          <p:cNvPr id="24" name="TextBox 23"/>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05</a:t>
            </a:r>
            <a:endParaRPr lang="vi-VN" sz="4800" b="1" kern="0">
              <a:solidFill>
                <a:sysClr val="windowText" lastClr="000000"/>
              </a:solidFill>
              <a:latin typeface="Arial" panose="020B0604020202020204" pitchFamily="34" charset="0"/>
            </a:endParaRPr>
          </a:p>
        </p:txBody>
      </p:sp>
      <p:sp>
        <p:nvSpPr>
          <p:cNvPr id="25" name="TextBox 24"/>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06</a:t>
            </a:r>
            <a:endParaRPr lang="vi-VN" sz="4800" b="1" kern="0">
              <a:solidFill>
                <a:sysClr val="windowText" lastClr="000000"/>
              </a:solidFill>
              <a:latin typeface="Arial" panose="020B0604020202020204" pitchFamily="34" charset="0"/>
            </a:endParaRPr>
          </a:p>
        </p:txBody>
      </p:sp>
      <p:sp>
        <p:nvSpPr>
          <p:cNvPr id="26" name="TextBox 25"/>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07</a:t>
            </a:r>
            <a:endParaRPr lang="vi-VN" sz="4800" b="1" kern="0">
              <a:solidFill>
                <a:sysClr val="windowText" lastClr="000000"/>
              </a:solidFill>
              <a:latin typeface="Arial" panose="020B0604020202020204" pitchFamily="34" charset="0"/>
            </a:endParaRPr>
          </a:p>
        </p:txBody>
      </p:sp>
      <p:sp>
        <p:nvSpPr>
          <p:cNvPr id="27" name="TextBox 26"/>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08</a:t>
            </a:r>
            <a:endParaRPr lang="vi-VN" sz="4800" b="1" kern="0">
              <a:solidFill>
                <a:sysClr val="windowText" lastClr="000000"/>
              </a:solidFill>
              <a:latin typeface="Arial" panose="020B0604020202020204" pitchFamily="34" charset="0"/>
            </a:endParaRPr>
          </a:p>
        </p:txBody>
      </p:sp>
      <p:sp>
        <p:nvSpPr>
          <p:cNvPr id="28" name="TextBox 27"/>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09</a:t>
            </a:r>
            <a:endParaRPr lang="vi-VN" sz="4800" b="1" kern="0">
              <a:solidFill>
                <a:sysClr val="windowText" lastClr="000000"/>
              </a:solidFill>
              <a:latin typeface="Arial" panose="020B0604020202020204" pitchFamily="34" charset="0"/>
            </a:endParaRPr>
          </a:p>
        </p:txBody>
      </p:sp>
      <p:sp>
        <p:nvSpPr>
          <p:cNvPr id="29" name="TextBox 28"/>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10</a:t>
            </a:r>
            <a:endParaRPr lang="vi-VN" sz="4800" b="1" kern="0">
              <a:solidFill>
                <a:sysClr val="windowText" lastClr="000000"/>
              </a:solidFill>
              <a:latin typeface="Arial" panose="020B0604020202020204" pitchFamily="34" charset="0"/>
            </a:endParaRPr>
          </a:p>
        </p:txBody>
      </p:sp>
      <p:sp>
        <p:nvSpPr>
          <p:cNvPr id="30" name="TextBox 29"/>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11</a:t>
            </a:r>
            <a:endParaRPr lang="vi-VN" sz="4800" b="1" kern="0">
              <a:solidFill>
                <a:sysClr val="windowText" lastClr="000000"/>
              </a:solidFill>
              <a:latin typeface="Arial" panose="020B0604020202020204" pitchFamily="34" charset="0"/>
            </a:endParaRPr>
          </a:p>
        </p:txBody>
      </p:sp>
      <p:sp>
        <p:nvSpPr>
          <p:cNvPr id="31" name="TextBox 30"/>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12</a:t>
            </a:r>
            <a:endParaRPr lang="vi-VN" sz="4800" b="1" kern="0">
              <a:solidFill>
                <a:sysClr val="windowText" lastClr="000000"/>
              </a:solidFill>
              <a:latin typeface="Arial" panose="020B0604020202020204" pitchFamily="34" charset="0"/>
            </a:endParaRPr>
          </a:p>
        </p:txBody>
      </p:sp>
      <p:sp>
        <p:nvSpPr>
          <p:cNvPr id="32" name="TextBox 31"/>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13</a:t>
            </a:r>
            <a:endParaRPr lang="vi-VN" sz="4800" b="1" kern="0">
              <a:solidFill>
                <a:sysClr val="windowText" lastClr="000000"/>
              </a:solidFill>
              <a:latin typeface="Arial" panose="020B0604020202020204" pitchFamily="34" charset="0"/>
            </a:endParaRPr>
          </a:p>
        </p:txBody>
      </p:sp>
      <p:sp>
        <p:nvSpPr>
          <p:cNvPr id="33" name="TextBox 32"/>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14</a:t>
            </a:r>
            <a:endParaRPr lang="vi-VN" sz="4800" b="1" kern="0">
              <a:solidFill>
                <a:sysClr val="windowText" lastClr="000000"/>
              </a:solidFill>
              <a:latin typeface="Arial" panose="020B0604020202020204" pitchFamily="34" charset="0"/>
            </a:endParaRPr>
          </a:p>
        </p:txBody>
      </p:sp>
      <p:sp>
        <p:nvSpPr>
          <p:cNvPr id="34" name="TextBox 33"/>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15</a:t>
            </a:r>
            <a:endParaRPr lang="vi-VN" sz="4800" b="1" kern="0">
              <a:solidFill>
                <a:sysClr val="windowText" lastClr="000000"/>
              </a:solidFill>
              <a:latin typeface="Arial" panose="020B0604020202020204" pitchFamily="34" charset="0"/>
            </a:endParaRPr>
          </a:p>
        </p:txBody>
      </p:sp>
      <p:sp>
        <p:nvSpPr>
          <p:cNvPr id="35" name="Donut 34"/>
          <p:cNvSpPr/>
          <p:nvPr/>
        </p:nvSpPr>
        <p:spPr>
          <a:xfrm>
            <a:off x="2063540" y="1371601"/>
            <a:ext cx="1289261" cy="1295400"/>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a:defRPr/>
            </a:pPr>
            <a:endParaRPr lang="vi-VN" sz="4000" kern="0">
              <a:solidFill>
                <a:sysClr val="windowText" lastClr="000000"/>
              </a:solidFill>
              <a:latin typeface="Arial" panose="020B0604020202020204" pitchFamily="34" charset="0"/>
            </a:endParaRPr>
          </a:p>
        </p:txBody>
      </p:sp>
      <p:sp>
        <p:nvSpPr>
          <p:cNvPr id="2" name="Isosceles Triangle 1"/>
          <p:cNvSpPr/>
          <p:nvPr/>
        </p:nvSpPr>
        <p:spPr>
          <a:xfrm rot="5400000">
            <a:off x="256384" y="2931281"/>
            <a:ext cx="907398" cy="751809"/>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6" name="Isosceles Triangle 35"/>
          <p:cNvSpPr/>
          <p:nvPr/>
        </p:nvSpPr>
        <p:spPr>
          <a:xfrm rot="5400000">
            <a:off x="256384" y="3910536"/>
            <a:ext cx="907398" cy="751809"/>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7" name="Isosceles Triangle 36"/>
          <p:cNvSpPr/>
          <p:nvPr/>
        </p:nvSpPr>
        <p:spPr>
          <a:xfrm rot="5400000">
            <a:off x="256384" y="5952197"/>
            <a:ext cx="907398" cy="751809"/>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8" name="Isosceles Triangle 37"/>
          <p:cNvSpPr/>
          <p:nvPr/>
        </p:nvSpPr>
        <p:spPr>
          <a:xfrm rot="5400000">
            <a:off x="256384" y="4929270"/>
            <a:ext cx="907398" cy="751809"/>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 name="Rounded Rectangle 3"/>
          <p:cNvSpPr/>
          <p:nvPr/>
        </p:nvSpPr>
        <p:spPr>
          <a:xfrm>
            <a:off x="1085989" y="2799347"/>
            <a:ext cx="10801212" cy="953414"/>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1" b="1" dirty="0" err="1">
                <a:solidFill>
                  <a:prstClr val="white"/>
                </a:solidFill>
                <a:latin typeface="Calibri"/>
              </a:rPr>
              <a:t>Thích</a:t>
            </a:r>
            <a:r>
              <a:rPr lang="en-US" sz="4001" b="1" dirty="0">
                <a:solidFill>
                  <a:prstClr val="white"/>
                </a:solidFill>
                <a:latin typeface="Calibri"/>
              </a:rPr>
              <a:t> </a:t>
            </a:r>
            <a:r>
              <a:rPr lang="en-US" sz="4001" b="1" dirty="0" err="1">
                <a:solidFill>
                  <a:prstClr val="white"/>
                </a:solidFill>
                <a:latin typeface="Calibri"/>
              </a:rPr>
              <a:t>bịa</a:t>
            </a:r>
            <a:r>
              <a:rPr lang="en-US" sz="4001" b="1" dirty="0">
                <a:solidFill>
                  <a:prstClr val="white"/>
                </a:solidFill>
                <a:latin typeface="Calibri"/>
              </a:rPr>
              <a:t> </a:t>
            </a:r>
            <a:r>
              <a:rPr lang="en-US" sz="4001" b="1" dirty="0" err="1">
                <a:solidFill>
                  <a:prstClr val="white"/>
                </a:solidFill>
                <a:latin typeface="Calibri"/>
              </a:rPr>
              <a:t>lời</a:t>
            </a:r>
            <a:r>
              <a:rPr lang="en-US" sz="4001" b="1" dirty="0">
                <a:solidFill>
                  <a:prstClr val="white"/>
                </a:solidFill>
                <a:latin typeface="Calibri"/>
              </a:rPr>
              <a:t> </a:t>
            </a:r>
            <a:r>
              <a:rPr lang="en-US" sz="4001" b="1" dirty="0" err="1">
                <a:solidFill>
                  <a:prstClr val="white"/>
                </a:solidFill>
                <a:latin typeface="Calibri"/>
              </a:rPr>
              <a:t>hát</a:t>
            </a:r>
            <a:r>
              <a:rPr lang="en-US" sz="4001" b="1" dirty="0">
                <a:solidFill>
                  <a:prstClr val="white"/>
                </a:solidFill>
                <a:latin typeface="Calibri"/>
              </a:rPr>
              <a:t>.</a:t>
            </a:r>
            <a:endParaRPr lang="en-US" sz="4001" b="1" dirty="0">
              <a:solidFill>
                <a:prstClr val="white"/>
              </a:solidFill>
              <a:latin typeface="Times New Roman" panose="02020603050405020304" pitchFamily="18" charset="0"/>
              <a:cs typeface="Times New Roman" panose="02020603050405020304" pitchFamily="18" charset="0"/>
            </a:endParaRPr>
          </a:p>
        </p:txBody>
      </p:sp>
      <p:sp>
        <p:nvSpPr>
          <p:cNvPr id="39" name="Rounded Rectangle 38"/>
          <p:cNvSpPr/>
          <p:nvPr/>
        </p:nvSpPr>
        <p:spPr>
          <a:xfrm>
            <a:off x="1099843" y="3810000"/>
            <a:ext cx="10801212" cy="953414"/>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1" b="1" dirty="0" err="1">
                <a:solidFill>
                  <a:prstClr val="white"/>
                </a:solidFill>
                <a:latin typeface="Calibri"/>
              </a:rPr>
              <a:t>Thích</a:t>
            </a:r>
            <a:r>
              <a:rPr lang="en-US" sz="4001" b="1" dirty="0">
                <a:solidFill>
                  <a:prstClr val="white"/>
                </a:solidFill>
                <a:latin typeface="Calibri"/>
              </a:rPr>
              <a:t> </a:t>
            </a:r>
            <a:r>
              <a:rPr lang="en-US" sz="4001" b="1" dirty="0" err="1">
                <a:solidFill>
                  <a:prstClr val="white"/>
                </a:solidFill>
                <a:latin typeface="Calibri"/>
              </a:rPr>
              <a:t>ăn</a:t>
            </a:r>
            <a:r>
              <a:rPr lang="en-US" sz="4001" b="1" dirty="0">
                <a:solidFill>
                  <a:prstClr val="white"/>
                </a:solidFill>
                <a:latin typeface="Calibri"/>
              </a:rPr>
              <a:t> </a:t>
            </a:r>
            <a:r>
              <a:rPr lang="en-US" sz="4001" b="1" dirty="0" err="1">
                <a:solidFill>
                  <a:prstClr val="white"/>
                </a:solidFill>
                <a:latin typeface="Calibri"/>
              </a:rPr>
              <a:t>bích</a:t>
            </a:r>
            <a:r>
              <a:rPr lang="en-US" sz="4001" b="1" dirty="0">
                <a:solidFill>
                  <a:prstClr val="white"/>
                </a:solidFill>
                <a:latin typeface="Calibri"/>
              </a:rPr>
              <a:t> </a:t>
            </a:r>
            <a:r>
              <a:rPr lang="en-US" sz="4001" b="1" dirty="0" err="1">
                <a:solidFill>
                  <a:prstClr val="white"/>
                </a:solidFill>
                <a:latin typeface="Calibri"/>
              </a:rPr>
              <a:t>quy</a:t>
            </a:r>
            <a:r>
              <a:rPr lang="en-US" sz="4001" b="1" dirty="0">
                <a:solidFill>
                  <a:prstClr val="white"/>
                </a:solidFill>
                <a:latin typeface="Calibri"/>
              </a:rPr>
              <a:t>.</a:t>
            </a:r>
            <a:endParaRPr lang="en-US" sz="4001" b="1" dirty="0">
              <a:solidFill>
                <a:prstClr val="white"/>
              </a:solidFill>
              <a:latin typeface="Times New Roman" panose="02020603050405020304" pitchFamily="18" charset="0"/>
              <a:cs typeface="Times New Roman" panose="02020603050405020304" pitchFamily="18" charset="0"/>
            </a:endParaRPr>
          </a:p>
        </p:txBody>
      </p:sp>
      <p:sp>
        <p:nvSpPr>
          <p:cNvPr id="40" name="Rounded Rectangle 39"/>
          <p:cNvSpPr/>
          <p:nvPr/>
        </p:nvSpPr>
        <p:spPr>
          <a:xfrm>
            <a:off x="1099843" y="4828466"/>
            <a:ext cx="10801212" cy="953414"/>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1" b="1" dirty="0" err="1">
                <a:solidFill>
                  <a:prstClr val="white"/>
                </a:solidFill>
                <a:latin typeface="Calibri"/>
              </a:rPr>
              <a:t>Thích</a:t>
            </a:r>
            <a:r>
              <a:rPr lang="en-US" sz="4001" b="1" dirty="0">
                <a:solidFill>
                  <a:prstClr val="white"/>
                </a:solidFill>
                <a:latin typeface="Calibri"/>
              </a:rPr>
              <a:t> </a:t>
            </a:r>
            <a:r>
              <a:rPr lang="en-US" sz="4001" b="1" dirty="0" err="1">
                <a:solidFill>
                  <a:prstClr val="white"/>
                </a:solidFill>
                <a:latin typeface="Calibri"/>
              </a:rPr>
              <a:t>ăn</a:t>
            </a:r>
            <a:r>
              <a:rPr lang="en-US" sz="4001" b="1" dirty="0">
                <a:solidFill>
                  <a:prstClr val="white"/>
                </a:solidFill>
                <a:latin typeface="Calibri"/>
              </a:rPr>
              <a:t> </a:t>
            </a:r>
            <a:r>
              <a:rPr lang="en-US" sz="4001" b="1" dirty="0" err="1">
                <a:solidFill>
                  <a:prstClr val="white"/>
                </a:solidFill>
                <a:latin typeface="Calibri"/>
              </a:rPr>
              <a:t>kẹo</a:t>
            </a:r>
            <a:r>
              <a:rPr lang="en-US" sz="4001" b="1" dirty="0">
                <a:solidFill>
                  <a:prstClr val="white"/>
                </a:solidFill>
                <a:latin typeface="Calibri"/>
              </a:rPr>
              <a:t>.</a:t>
            </a:r>
            <a:endParaRPr lang="en-US" sz="4001"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099843" y="5832670"/>
            <a:ext cx="10801212" cy="953414"/>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1" b="1" dirty="0" err="1">
                <a:solidFill>
                  <a:prstClr val="white"/>
                </a:solidFill>
                <a:latin typeface="Calibri"/>
              </a:rPr>
              <a:t>Thích</a:t>
            </a:r>
            <a:r>
              <a:rPr lang="en-US" sz="4001" b="1" dirty="0">
                <a:solidFill>
                  <a:prstClr val="white"/>
                </a:solidFill>
                <a:latin typeface="Calibri"/>
              </a:rPr>
              <a:t> </a:t>
            </a:r>
            <a:r>
              <a:rPr lang="en-US" sz="4001" b="1" dirty="0" err="1">
                <a:solidFill>
                  <a:prstClr val="white"/>
                </a:solidFill>
                <a:latin typeface="Calibri"/>
              </a:rPr>
              <a:t>bó</a:t>
            </a:r>
            <a:r>
              <a:rPr lang="en-US" sz="4001" b="1" dirty="0">
                <a:solidFill>
                  <a:prstClr val="white"/>
                </a:solidFill>
                <a:latin typeface="Calibri"/>
              </a:rPr>
              <a:t> </a:t>
            </a:r>
            <a:r>
              <a:rPr lang="en-US" sz="4001" b="1" dirty="0" err="1">
                <a:solidFill>
                  <a:prstClr val="white"/>
                </a:solidFill>
                <a:latin typeface="Calibri"/>
              </a:rPr>
              <a:t>gối</a:t>
            </a:r>
            <a:r>
              <a:rPr lang="en-US" sz="4001" b="1" dirty="0">
                <a:solidFill>
                  <a:prstClr val="white"/>
                </a:solidFill>
                <a:latin typeface="Calibri"/>
              </a:rPr>
              <a:t> </a:t>
            </a:r>
            <a:r>
              <a:rPr lang="en-US" sz="4001" b="1" dirty="0" err="1">
                <a:solidFill>
                  <a:prstClr val="white"/>
                </a:solidFill>
                <a:latin typeface="Calibri"/>
              </a:rPr>
              <a:t>mơ</a:t>
            </a:r>
            <a:r>
              <a:rPr lang="en-US" sz="4001" b="1" dirty="0">
                <a:solidFill>
                  <a:prstClr val="white"/>
                </a:solidFill>
                <a:latin typeface="Calibri"/>
              </a:rPr>
              <a:t> </a:t>
            </a:r>
            <a:r>
              <a:rPr lang="en-US" sz="4001" b="1" dirty="0" err="1">
                <a:solidFill>
                  <a:prstClr val="white"/>
                </a:solidFill>
                <a:latin typeface="Calibri"/>
              </a:rPr>
              <a:t>màng</a:t>
            </a:r>
            <a:r>
              <a:rPr lang="en-US" sz="4001" b="1" dirty="0">
                <a:solidFill>
                  <a:prstClr val="white"/>
                </a:solidFill>
                <a:latin typeface="Calibri"/>
              </a:rPr>
              <a:t>.</a:t>
            </a:r>
            <a:endParaRPr lang="en-US" sz="4001" b="1" dirty="0">
              <a:solidFill>
                <a:prstClr val="white"/>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304801" y="2991217"/>
            <a:ext cx="427822" cy="646331"/>
          </a:xfrm>
          <a:prstGeom prst="rect">
            <a:avLst/>
          </a:prstGeom>
          <a:noFill/>
        </p:spPr>
        <p:txBody>
          <a:bodyPr wrap="square" rtlCol="0">
            <a:spAutoFit/>
          </a:bodyPr>
          <a:lstStyle/>
          <a:p>
            <a:pPr algn="ctr"/>
            <a:r>
              <a:rPr lang="en-US" sz="3600" b="1">
                <a:solidFill>
                  <a:prstClr val="white"/>
                </a:solidFill>
                <a:effectLst>
                  <a:outerShdw blurRad="38100" dist="38100" dir="2700000" algn="tl">
                    <a:srgbClr val="000000">
                      <a:alpha val="43137"/>
                    </a:srgbClr>
                  </a:outerShdw>
                </a:effectLst>
                <a:latin typeface="Calibri"/>
              </a:rPr>
              <a:t>A</a:t>
            </a:r>
          </a:p>
        </p:txBody>
      </p:sp>
      <p:sp>
        <p:nvSpPr>
          <p:cNvPr id="43" name="TextBox 42"/>
          <p:cNvSpPr txBox="1"/>
          <p:nvPr/>
        </p:nvSpPr>
        <p:spPr>
          <a:xfrm>
            <a:off x="288882" y="3963274"/>
            <a:ext cx="427822" cy="646331"/>
          </a:xfrm>
          <a:prstGeom prst="rect">
            <a:avLst/>
          </a:prstGeom>
          <a:noFill/>
        </p:spPr>
        <p:txBody>
          <a:bodyPr wrap="square" rtlCol="0">
            <a:spAutoFit/>
          </a:bodyPr>
          <a:lstStyle/>
          <a:p>
            <a:pPr algn="ctr"/>
            <a:r>
              <a:rPr lang="en-US" sz="3600" b="1">
                <a:solidFill>
                  <a:prstClr val="white"/>
                </a:solidFill>
                <a:effectLst>
                  <a:outerShdw blurRad="38100" dist="38100" dir="2700000" algn="tl">
                    <a:srgbClr val="000000">
                      <a:alpha val="43137"/>
                    </a:srgbClr>
                  </a:outerShdw>
                </a:effectLst>
                <a:latin typeface="Calibri"/>
              </a:rPr>
              <a:t>B</a:t>
            </a:r>
          </a:p>
        </p:txBody>
      </p:sp>
      <p:sp>
        <p:nvSpPr>
          <p:cNvPr id="44" name="TextBox 43"/>
          <p:cNvSpPr txBox="1"/>
          <p:nvPr/>
        </p:nvSpPr>
        <p:spPr>
          <a:xfrm>
            <a:off x="271074" y="4982008"/>
            <a:ext cx="427822" cy="646331"/>
          </a:xfrm>
          <a:prstGeom prst="rect">
            <a:avLst/>
          </a:prstGeom>
          <a:noFill/>
        </p:spPr>
        <p:txBody>
          <a:bodyPr wrap="square" rtlCol="0">
            <a:spAutoFit/>
          </a:bodyPr>
          <a:lstStyle/>
          <a:p>
            <a:pPr algn="ctr"/>
            <a:r>
              <a:rPr lang="en-US" sz="3600" b="1">
                <a:solidFill>
                  <a:prstClr val="white"/>
                </a:solidFill>
                <a:effectLst>
                  <a:outerShdw blurRad="38100" dist="38100" dir="2700000" algn="tl">
                    <a:srgbClr val="000000">
                      <a:alpha val="43137"/>
                    </a:srgbClr>
                  </a:outerShdw>
                </a:effectLst>
                <a:latin typeface="Calibri"/>
              </a:rPr>
              <a:t>C</a:t>
            </a:r>
          </a:p>
        </p:txBody>
      </p:sp>
      <p:sp>
        <p:nvSpPr>
          <p:cNvPr id="45" name="TextBox 44"/>
          <p:cNvSpPr txBox="1"/>
          <p:nvPr/>
        </p:nvSpPr>
        <p:spPr>
          <a:xfrm>
            <a:off x="304801" y="6004935"/>
            <a:ext cx="427822" cy="646331"/>
          </a:xfrm>
          <a:prstGeom prst="rect">
            <a:avLst/>
          </a:prstGeom>
          <a:noFill/>
        </p:spPr>
        <p:txBody>
          <a:bodyPr wrap="square" rtlCol="0">
            <a:spAutoFit/>
          </a:bodyPr>
          <a:lstStyle/>
          <a:p>
            <a:pPr algn="ctr"/>
            <a:r>
              <a:rPr lang="en-US" sz="3600" b="1">
                <a:solidFill>
                  <a:prstClr val="white"/>
                </a:solidFill>
                <a:effectLst>
                  <a:outerShdw blurRad="38100" dist="38100" dir="2700000" algn="tl">
                    <a:srgbClr val="000000">
                      <a:alpha val="43137"/>
                    </a:srgbClr>
                  </a:outerShdw>
                </a:effectLst>
                <a:latin typeface="Calibri"/>
              </a:rPr>
              <a:t>D</a:t>
            </a:r>
          </a:p>
        </p:txBody>
      </p:sp>
    </p:spTree>
    <p:custDataLst>
      <p:tags r:id="rId1"/>
    </p:custDataLst>
    <p:extLst>
      <p:ext uri="{BB962C8B-B14F-4D97-AF65-F5344CB8AC3E}">
        <p14:creationId xmlns:p14="http://schemas.microsoft.com/office/powerpoint/2010/main" val="37631091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175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350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8"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8"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8"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9"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9"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9"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9"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9"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9"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9"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9"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9"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9"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9"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9"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9"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75"/>
                                            </p:cond>
                                          </p:stCondLst>
                                          <p:endCondLst>
                                            <p:cond evt="onStopAudio" delay="0">
                                              <p:tgtEl>
                                                <p:sldTgt/>
                                              </p:tgtEl>
                                            </p:cond>
                                          </p:endCondLst>
                                        </p:cTn>
                                        <p:tgtEl>
                                          <p:sndTgt r:embed="rId9" name="coin.wav"/>
                                        </p:tgtEl>
                                      </p:cMediaNode>
                                    </p:audio>
                                  </p:sub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10" name="cashreg.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p:cTn display="0" masterRel="sameClick">
                                          <p:stCondLst>
                                            <p:cond evt="begin" delay="0">
                                              <p:tn val="179"/>
                                            </p:cond>
                                          </p:stCondLst>
                                          <p:endCondLst>
                                            <p:cond evt="onStopAudio" delay="0">
                                              <p:tgtEl>
                                                <p:sldTgt/>
                                              </p:tgtEl>
                                            </p:cond>
                                          </p:endCondLst>
                                        </p:cTn>
                                        <p:tgtEl>
                                          <p:sndTgt r:embed="rId9"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10"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10"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42"/>
                                        </p:tgtEl>
                                      </p:cBhvr>
                                    </p:animEffect>
                                    <p:anim calcmode="lin" valueType="num">
                                      <p:cBhvr>
                                        <p:cTn id="197" dur="1000"/>
                                        <p:tgtEl>
                                          <p:spTgt spid="42"/>
                                        </p:tgtEl>
                                        <p:attrNameLst>
                                          <p:attrName>ppt_x</p:attrName>
                                        </p:attrNameLst>
                                      </p:cBhvr>
                                      <p:tavLst>
                                        <p:tav tm="0">
                                          <p:val>
                                            <p:strVal val="ppt_x"/>
                                          </p:val>
                                        </p:tav>
                                        <p:tav tm="100000">
                                          <p:val>
                                            <p:strVal val="ppt_x"/>
                                          </p:val>
                                        </p:tav>
                                      </p:tavLst>
                                    </p:anim>
                                    <p:anim calcmode="lin" valueType="num">
                                      <p:cBhvr>
                                        <p:cTn id="198" dur="100" decel="100000"/>
                                        <p:tgtEl>
                                          <p:spTgt spid="42"/>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42"/>
                                        </p:tgtEl>
                                        <p:attrNameLst>
                                          <p:attrName>ppt_y</p:attrName>
                                        </p:attrNameLst>
                                      </p:cBhvr>
                                      <p:tavLst>
                                        <p:tav tm="0">
                                          <p:val>
                                            <p:strVal val="ppt_y"/>
                                          </p:val>
                                        </p:tav>
                                        <p:tav tm="100000">
                                          <p:val>
                                            <p:strVal val="ppt_y+1"/>
                                          </p:val>
                                        </p:tav>
                                      </p:tavLst>
                                    </p:anim>
                                    <p:set>
                                      <p:cBhvr>
                                        <p:cTn id="200" dur="1" fill="hold">
                                          <p:stCondLst>
                                            <p:cond delay="999"/>
                                          </p:stCondLst>
                                        </p:cTn>
                                        <p:tgtEl>
                                          <p:spTgt spid="42"/>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
                                        </p:tgtEl>
                                      </p:cBhvr>
                                    </p:animEffect>
                                    <p:anim calcmode="lin" valueType="num">
                                      <p:cBhvr>
                                        <p:cTn id="203" dur="1000"/>
                                        <p:tgtEl>
                                          <p:spTgt spid="4"/>
                                        </p:tgtEl>
                                        <p:attrNameLst>
                                          <p:attrName>ppt_x</p:attrName>
                                        </p:attrNameLst>
                                      </p:cBhvr>
                                      <p:tavLst>
                                        <p:tav tm="0">
                                          <p:val>
                                            <p:strVal val="ppt_x"/>
                                          </p:val>
                                        </p:tav>
                                        <p:tav tm="100000">
                                          <p:val>
                                            <p:strVal val="ppt_x"/>
                                          </p:val>
                                        </p:tav>
                                      </p:tavLst>
                                    </p:anim>
                                    <p:anim calcmode="lin" valueType="num">
                                      <p:cBhvr>
                                        <p:cTn id="204" dur="100" decel="100000"/>
                                        <p:tgtEl>
                                          <p:spTgt spid="4"/>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
                                        </p:tgtEl>
                                        <p:attrNameLst>
                                          <p:attrName>ppt_y</p:attrName>
                                        </p:attrNameLst>
                                      </p:cBhvr>
                                      <p:tavLst>
                                        <p:tav tm="0">
                                          <p:val>
                                            <p:strVal val="ppt_y"/>
                                          </p:val>
                                        </p:tav>
                                        <p:tav tm="100000">
                                          <p:val>
                                            <p:strVal val="ppt_y+1"/>
                                          </p:val>
                                        </p:tav>
                                      </p:tavLst>
                                    </p:anim>
                                    <p:set>
                                      <p:cBhvr>
                                        <p:cTn id="206" dur="1" fill="hold">
                                          <p:stCondLst>
                                            <p:cond delay="999"/>
                                          </p:stCondLst>
                                        </p:cTn>
                                        <p:tgtEl>
                                          <p:spTgt spid="4"/>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2"/>
                                        </p:tgtEl>
                                      </p:cBhvr>
                                    </p:animEffect>
                                    <p:anim calcmode="lin" valueType="num">
                                      <p:cBhvr>
                                        <p:cTn id="209" dur="1000"/>
                                        <p:tgtEl>
                                          <p:spTgt spid="2"/>
                                        </p:tgtEl>
                                        <p:attrNameLst>
                                          <p:attrName>ppt_x</p:attrName>
                                        </p:attrNameLst>
                                      </p:cBhvr>
                                      <p:tavLst>
                                        <p:tav tm="0">
                                          <p:val>
                                            <p:strVal val="ppt_x"/>
                                          </p:val>
                                        </p:tav>
                                        <p:tav tm="100000">
                                          <p:val>
                                            <p:strVal val="ppt_x"/>
                                          </p:val>
                                        </p:tav>
                                      </p:tavLst>
                                    </p:anim>
                                    <p:anim calcmode="lin" valueType="num">
                                      <p:cBhvr>
                                        <p:cTn id="210" dur="100" decel="100000"/>
                                        <p:tgtEl>
                                          <p:spTgt spid="2"/>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2"/>
                                        </p:tgtEl>
                                        <p:attrNameLst>
                                          <p:attrName>ppt_y</p:attrName>
                                        </p:attrNameLst>
                                      </p:cBhvr>
                                      <p:tavLst>
                                        <p:tav tm="0">
                                          <p:val>
                                            <p:strVal val="ppt_y"/>
                                          </p:val>
                                        </p:tav>
                                        <p:tav tm="100000">
                                          <p:val>
                                            <p:strVal val="ppt_y+1"/>
                                          </p:val>
                                        </p:tav>
                                      </p:tavLst>
                                    </p:anim>
                                    <p:set>
                                      <p:cBhvr>
                                        <p:cTn id="212" dur="1" fill="hold">
                                          <p:stCondLst>
                                            <p:cond delay="999"/>
                                          </p:stCondLst>
                                        </p:cTn>
                                        <p:tgtEl>
                                          <p:spTgt spid="2"/>
                                        </p:tgtEl>
                                        <p:attrNameLst>
                                          <p:attrName>style.visibility</p:attrName>
                                        </p:attrNameLst>
                                      </p:cBhvr>
                                      <p:to>
                                        <p:strVal val="hidden"/>
                                      </p:to>
                                    </p:set>
                                  </p:childTnLst>
                                </p:cTn>
                              </p:par>
                              <p:par>
                                <p:cTn id="213" presetID="37" presetClass="exit" presetSubtype="0" fill="hold" grpId="1" nodeType="withEffect">
                                  <p:stCondLst>
                                    <p:cond delay="0"/>
                                  </p:stCondLst>
                                  <p:childTnLst>
                                    <p:animEffect transition="out" filter="fade">
                                      <p:cBhvr>
                                        <p:cTn id="214" dur="1000"/>
                                        <p:tgtEl>
                                          <p:spTgt spid="36"/>
                                        </p:tgtEl>
                                      </p:cBhvr>
                                    </p:animEffect>
                                    <p:anim calcmode="lin" valueType="num">
                                      <p:cBhvr>
                                        <p:cTn id="215" dur="1000"/>
                                        <p:tgtEl>
                                          <p:spTgt spid="36"/>
                                        </p:tgtEl>
                                        <p:attrNameLst>
                                          <p:attrName>ppt_x</p:attrName>
                                        </p:attrNameLst>
                                      </p:cBhvr>
                                      <p:tavLst>
                                        <p:tav tm="0">
                                          <p:val>
                                            <p:strVal val="ppt_x"/>
                                          </p:val>
                                        </p:tav>
                                        <p:tav tm="100000">
                                          <p:val>
                                            <p:strVal val="ppt_x"/>
                                          </p:val>
                                        </p:tav>
                                      </p:tavLst>
                                    </p:anim>
                                    <p:anim calcmode="lin" valueType="num">
                                      <p:cBhvr>
                                        <p:cTn id="216" dur="100" decel="100000"/>
                                        <p:tgtEl>
                                          <p:spTgt spid="36"/>
                                        </p:tgtEl>
                                        <p:attrNameLst>
                                          <p:attrName>ppt_y</p:attrName>
                                        </p:attrNameLst>
                                      </p:cBhvr>
                                      <p:tavLst>
                                        <p:tav tm="0">
                                          <p:val>
                                            <p:strVal val="ppt_y"/>
                                          </p:val>
                                        </p:tav>
                                        <p:tav tm="100000">
                                          <p:val>
                                            <p:strVal val="ppt_y-.03"/>
                                          </p:val>
                                        </p:tav>
                                      </p:tavLst>
                                    </p:anim>
                                    <p:anim calcmode="lin" valueType="num">
                                      <p:cBhvr>
                                        <p:cTn id="217" dur="900" accel="100000">
                                          <p:stCondLst>
                                            <p:cond delay="100"/>
                                          </p:stCondLst>
                                        </p:cTn>
                                        <p:tgtEl>
                                          <p:spTgt spid="36"/>
                                        </p:tgtEl>
                                        <p:attrNameLst>
                                          <p:attrName>ppt_y</p:attrName>
                                        </p:attrNameLst>
                                      </p:cBhvr>
                                      <p:tavLst>
                                        <p:tav tm="0">
                                          <p:val>
                                            <p:strVal val="ppt_y"/>
                                          </p:val>
                                        </p:tav>
                                        <p:tav tm="100000">
                                          <p:val>
                                            <p:strVal val="ppt_y+1"/>
                                          </p:val>
                                        </p:tav>
                                      </p:tavLst>
                                    </p:anim>
                                    <p:set>
                                      <p:cBhvr>
                                        <p:cTn id="218"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213"/>
                                            </p:cond>
                                          </p:stCondLst>
                                          <p:endCondLst>
                                            <p:cond evt="onStopAudio" delay="0">
                                              <p:tgtEl>
                                                <p:sldTgt/>
                                              </p:tgtEl>
                                            </p:cond>
                                          </p:endCondLst>
                                        </p:cTn>
                                        <p:tgtEl>
                                          <p:sndTgt r:embed="rId10" name="cashreg.wav"/>
                                        </p:tgtEl>
                                      </p:cMediaNode>
                                    </p:audio>
                                  </p:subTnLst>
                                </p:cTn>
                              </p:par>
                              <p:par>
                                <p:cTn id="219" presetID="37" presetClass="exit" presetSubtype="0" fill="hold" grpId="1" nodeType="withEffect">
                                  <p:stCondLst>
                                    <p:cond delay="0"/>
                                  </p:stCondLst>
                                  <p:childTnLst>
                                    <p:animEffect transition="out" filter="fade">
                                      <p:cBhvr>
                                        <p:cTn id="220" dur="1000"/>
                                        <p:tgtEl>
                                          <p:spTgt spid="43"/>
                                        </p:tgtEl>
                                      </p:cBhvr>
                                    </p:animEffect>
                                    <p:anim calcmode="lin" valueType="num">
                                      <p:cBhvr>
                                        <p:cTn id="221" dur="1000"/>
                                        <p:tgtEl>
                                          <p:spTgt spid="43"/>
                                        </p:tgtEl>
                                        <p:attrNameLst>
                                          <p:attrName>ppt_x</p:attrName>
                                        </p:attrNameLst>
                                      </p:cBhvr>
                                      <p:tavLst>
                                        <p:tav tm="0">
                                          <p:val>
                                            <p:strVal val="ppt_x"/>
                                          </p:val>
                                        </p:tav>
                                        <p:tav tm="100000">
                                          <p:val>
                                            <p:strVal val="ppt_x"/>
                                          </p:val>
                                        </p:tav>
                                      </p:tavLst>
                                    </p:anim>
                                    <p:anim calcmode="lin" valueType="num">
                                      <p:cBhvr>
                                        <p:cTn id="222" dur="100" decel="100000"/>
                                        <p:tgtEl>
                                          <p:spTgt spid="43"/>
                                        </p:tgtEl>
                                        <p:attrNameLst>
                                          <p:attrName>ppt_y</p:attrName>
                                        </p:attrNameLst>
                                      </p:cBhvr>
                                      <p:tavLst>
                                        <p:tav tm="0">
                                          <p:val>
                                            <p:strVal val="ppt_y"/>
                                          </p:val>
                                        </p:tav>
                                        <p:tav tm="100000">
                                          <p:val>
                                            <p:strVal val="ppt_y-.03"/>
                                          </p:val>
                                        </p:tav>
                                      </p:tavLst>
                                    </p:anim>
                                    <p:anim calcmode="lin" valueType="num">
                                      <p:cBhvr>
                                        <p:cTn id="223" dur="900" accel="100000">
                                          <p:stCondLst>
                                            <p:cond delay="100"/>
                                          </p:stCondLst>
                                        </p:cTn>
                                        <p:tgtEl>
                                          <p:spTgt spid="43"/>
                                        </p:tgtEl>
                                        <p:attrNameLst>
                                          <p:attrName>ppt_y</p:attrName>
                                        </p:attrNameLst>
                                      </p:cBhvr>
                                      <p:tavLst>
                                        <p:tav tm="0">
                                          <p:val>
                                            <p:strVal val="ppt_y"/>
                                          </p:val>
                                        </p:tav>
                                        <p:tav tm="100000">
                                          <p:val>
                                            <p:strVal val="ppt_y+1"/>
                                          </p:val>
                                        </p:tav>
                                      </p:tavLst>
                                    </p:anim>
                                    <p:set>
                                      <p:cBhvr>
                                        <p:cTn id="224" dur="1" fill="hold">
                                          <p:stCondLst>
                                            <p:cond delay="999"/>
                                          </p:stCondLst>
                                        </p:cTn>
                                        <p:tgtEl>
                                          <p:spTgt spid="43"/>
                                        </p:tgtEl>
                                        <p:attrNameLst>
                                          <p:attrName>style.visibility</p:attrName>
                                        </p:attrNameLst>
                                      </p:cBhvr>
                                      <p:to>
                                        <p:strVal val="hidden"/>
                                      </p:to>
                                    </p:set>
                                  </p:childTnLst>
                                  <p:subTnLst>
                                    <p:audio>
                                      <p:cMediaNode>
                                        <p:cTn display="0" masterRel="sameClick">
                                          <p:stCondLst>
                                            <p:cond evt="begin" delay="0">
                                              <p:tn val="219"/>
                                            </p:cond>
                                          </p:stCondLst>
                                          <p:endCondLst>
                                            <p:cond evt="onStopAudio" delay="0">
                                              <p:tgtEl>
                                                <p:sldTgt/>
                                              </p:tgtEl>
                                            </p:cond>
                                          </p:endCondLst>
                                        </p:cTn>
                                        <p:tgtEl>
                                          <p:sndTgt r:embed="rId10" name="cashreg.wav"/>
                                        </p:tgtEl>
                                      </p:cMediaNode>
                                    </p:audio>
                                  </p:subTnLst>
                                </p:cTn>
                              </p:par>
                              <p:par>
                                <p:cTn id="225" presetID="37" presetClass="exit" presetSubtype="0" fill="hold" grpId="1" nodeType="withEffect">
                                  <p:stCondLst>
                                    <p:cond delay="0"/>
                                  </p:stCondLst>
                                  <p:childTnLst>
                                    <p:animEffect transition="out" filter="fade">
                                      <p:cBhvr>
                                        <p:cTn id="226" dur="1000"/>
                                        <p:tgtEl>
                                          <p:spTgt spid="39"/>
                                        </p:tgtEl>
                                      </p:cBhvr>
                                    </p:animEffect>
                                    <p:anim calcmode="lin" valueType="num">
                                      <p:cBhvr>
                                        <p:cTn id="227" dur="1000"/>
                                        <p:tgtEl>
                                          <p:spTgt spid="39"/>
                                        </p:tgtEl>
                                        <p:attrNameLst>
                                          <p:attrName>ppt_x</p:attrName>
                                        </p:attrNameLst>
                                      </p:cBhvr>
                                      <p:tavLst>
                                        <p:tav tm="0">
                                          <p:val>
                                            <p:strVal val="ppt_x"/>
                                          </p:val>
                                        </p:tav>
                                        <p:tav tm="100000">
                                          <p:val>
                                            <p:strVal val="ppt_x"/>
                                          </p:val>
                                        </p:tav>
                                      </p:tavLst>
                                    </p:anim>
                                    <p:anim calcmode="lin" valueType="num">
                                      <p:cBhvr>
                                        <p:cTn id="228" dur="100" decel="100000"/>
                                        <p:tgtEl>
                                          <p:spTgt spid="39"/>
                                        </p:tgtEl>
                                        <p:attrNameLst>
                                          <p:attrName>ppt_y</p:attrName>
                                        </p:attrNameLst>
                                      </p:cBhvr>
                                      <p:tavLst>
                                        <p:tav tm="0">
                                          <p:val>
                                            <p:strVal val="ppt_y"/>
                                          </p:val>
                                        </p:tav>
                                        <p:tav tm="100000">
                                          <p:val>
                                            <p:strVal val="ppt_y-.03"/>
                                          </p:val>
                                        </p:tav>
                                      </p:tavLst>
                                    </p:anim>
                                    <p:anim calcmode="lin" valueType="num">
                                      <p:cBhvr>
                                        <p:cTn id="229" dur="900" accel="100000">
                                          <p:stCondLst>
                                            <p:cond delay="100"/>
                                          </p:stCondLst>
                                        </p:cTn>
                                        <p:tgtEl>
                                          <p:spTgt spid="39"/>
                                        </p:tgtEl>
                                        <p:attrNameLst>
                                          <p:attrName>ppt_y</p:attrName>
                                        </p:attrNameLst>
                                      </p:cBhvr>
                                      <p:tavLst>
                                        <p:tav tm="0">
                                          <p:val>
                                            <p:strVal val="ppt_y"/>
                                          </p:val>
                                        </p:tav>
                                        <p:tav tm="100000">
                                          <p:val>
                                            <p:strVal val="ppt_y+1"/>
                                          </p:val>
                                        </p:tav>
                                      </p:tavLst>
                                    </p:anim>
                                    <p:set>
                                      <p:cBhvr>
                                        <p:cTn id="230"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225"/>
                                            </p:cond>
                                          </p:stCondLst>
                                          <p:endCondLst>
                                            <p:cond evt="onStopAudio" delay="0">
                                              <p:tgtEl>
                                                <p:sldTgt/>
                                              </p:tgtEl>
                                            </p:cond>
                                          </p:endCondLst>
                                        </p:cTn>
                                        <p:tgtEl>
                                          <p:sndTgt r:embed="rId10" name="cashreg.wav"/>
                                        </p:tgtEl>
                                      </p:cMediaNode>
                                    </p:audio>
                                  </p:subTnLst>
                                </p:cTn>
                              </p:par>
                              <p:par>
                                <p:cTn id="231" presetID="22" presetClass="emph" presetSubtype="0" fill="hold" grpId="1" nodeType="withEffect">
                                  <p:stCondLst>
                                    <p:cond delay="0"/>
                                  </p:stCondLst>
                                  <p:childTnLst>
                                    <p:animClr clrSpc="hsl" dir="cw">
                                      <p:cBhvr override="childStyle">
                                        <p:cTn id="232" dur="1000" fill="hold"/>
                                        <p:tgtEl>
                                          <p:spTgt spid="38"/>
                                        </p:tgtEl>
                                        <p:attrNameLst>
                                          <p:attrName>style.color</p:attrName>
                                        </p:attrNameLst>
                                      </p:cBhvr>
                                      <p:by>
                                        <p:hsl h="-7200000" s="0" l="0"/>
                                      </p:by>
                                    </p:animClr>
                                    <p:animClr clrSpc="hsl" dir="cw">
                                      <p:cBhvr>
                                        <p:cTn id="233" dur="1000" fill="hold"/>
                                        <p:tgtEl>
                                          <p:spTgt spid="38"/>
                                        </p:tgtEl>
                                        <p:attrNameLst>
                                          <p:attrName>fillcolor</p:attrName>
                                        </p:attrNameLst>
                                      </p:cBhvr>
                                      <p:by>
                                        <p:hsl h="-7200000" s="0" l="0"/>
                                      </p:by>
                                    </p:animClr>
                                    <p:animClr clrSpc="hsl" dir="cw">
                                      <p:cBhvr>
                                        <p:cTn id="234" dur="1000" fill="hold"/>
                                        <p:tgtEl>
                                          <p:spTgt spid="38"/>
                                        </p:tgtEl>
                                        <p:attrNameLst>
                                          <p:attrName>stroke.color</p:attrName>
                                        </p:attrNameLst>
                                      </p:cBhvr>
                                      <p:by>
                                        <p:hsl h="-7200000" s="0" l="0"/>
                                      </p:by>
                                    </p:animClr>
                                    <p:set>
                                      <p:cBhvr>
                                        <p:cTn id="235" dur="1000" fill="hold"/>
                                        <p:tgtEl>
                                          <p:spTgt spid="38"/>
                                        </p:tgtEl>
                                        <p:attrNameLst>
                                          <p:attrName>fill.type</p:attrName>
                                        </p:attrNameLst>
                                      </p:cBhvr>
                                      <p:to>
                                        <p:strVal val="solid"/>
                                      </p:to>
                                    </p:set>
                                  </p:childTnLst>
                                  <p:subTnLst>
                                    <p:audio>
                                      <p:cMediaNode>
                                        <p:cTn display="0" masterRel="sameClick">
                                          <p:stCondLst>
                                            <p:cond evt="begin" delay="0">
                                              <p:tn val="231"/>
                                            </p:cond>
                                          </p:stCondLst>
                                          <p:endCondLst>
                                            <p:cond evt="onStopAudio" delay="0">
                                              <p:tgtEl>
                                                <p:sldTgt/>
                                              </p:tgtEl>
                                            </p:cond>
                                          </p:endCondLst>
                                        </p:cTn>
                                        <p:tgtEl>
                                          <p:sndTgt r:embed="rId10"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44"/>
                                        </p:tgtEl>
                                        <p:attrNameLst>
                                          <p:attrName>style.color</p:attrName>
                                        </p:attrNameLst>
                                      </p:cBhvr>
                                      <p:by>
                                        <p:hsl h="-7200000" s="0" l="0"/>
                                      </p:by>
                                    </p:animClr>
                                    <p:animClr clrSpc="hsl" dir="cw">
                                      <p:cBhvr>
                                        <p:cTn id="238" dur="1000" fill="hold"/>
                                        <p:tgtEl>
                                          <p:spTgt spid="44"/>
                                        </p:tgtEl>
                                        <p:attrNameLst>
                                          <p:attrName>fillcolor</p:attrName>
                                        </p:attrNameLst>
                                      </p:cBhvr>
                                      <p:by>
                                        <p:hsl h="-7200000" s="0" l="0"/>
                                      </p:by>
                                    </p:animClr>
                                    <p:animClr clrSpc="hsl" dir="cw">
                                      <p:cBhvr>
                                        <p:cTn id="239" dur="1000" fill="hold"/>
                                        <p:tgtEl>
                                          <p:spTgt spid="44"/>
                                        </p:tgtEl>
                                        <p:attrNameLst>
                                          <p:attrName>stroke.color</p:attrName>
                                        </p:attrNameLst>
                                      </p:cBhvr>
                                      <p:by>
                                        <p:hsl h="-7200000" s="0" l="0"/>
                                      </p:by>
                                    </p:animClr>
                                    <p:set>
                                      <p:cBhvr>
                                        <p:cTn id="240" dur="1000" fill="hold"/>
                                        <p:tgtEl>
                                          <p:spTgt spid="44"/>
                                        </p:tgtEl>
                                        <p:attrNameLst>
                                          <p:attrName>fill.type</p:attrName>
                                        </p:attrNameLst>
                                      </p:cBhvr>
                                      <p:to>
                                        <p:strVal val="solid"/>
                                      </p:to>
                                    </p:set>
                                  </p:childTnLst>
                                  <p:subTnLst>
                                    <p:audio>
                                      <p:cMediaNode>
                                        <p:cTn display="0" masterRel="sameClick">
                                          <p:stCondLst>
                                            <p:cond evt="begin" delay="0">
                                              <p:tn val="236"/>
                                            </p:cond>
                                          </p:stCondLst>
                                          <p:endCondLst>
                                            <p:cond evt="onStopAudio" delay="0">
                                              <p:tgtEl>
                                                <p:sldTgt/>
                                              </p:tgtEl>
                                            </p:cond>
                                          </p:endCondLst>
                                        </p:cTn>
                                        <p:tgtEl>
                                          <p:sndTgt r:embed="rId10"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40"/>
                                        </p:tgtEl>
                                        <p:attrNameLst>
                                          <p:attrName>style.color</p:attrName>
                                        </p:attrNameLst>
                                      </p:cBhvr>
                                      <p:by>
                                        <p:hsl h="-7200000" s="0" l="0"/>
                                      </p:by>
                                    </p:animClr>
                                    <p:animClr clrSpc="hsl" dir="cw">
                                      <p:cBhvr>
                                        <p:cTn id="243" dur="1000" fill="hold"/>
                                        <p:tgtEl>
                                          <p:spTgt spid="40"/>
                                        </p:tgtEl>
                                        <p:attrNameLst>
                                          <p:attrName>fillcolor</p:attrName>
                                        </p:attrNameLst>
                                      </p:cBhvr>
                                      <p:by>
                                        <p:hsl h="-7200000" s="0" l="0"/>
                                      </p:by>
                                    </p:animClr>
                                    <p:animClr clrSpc="hsl" dir="cw">
                                      <p:cBhvr>
                                        <p:cTn id="244" dur="1000" fill="hold"/>
                                        <p:tgtEl>
                                          <p:spTgt spid="40"/>
                                        </p:tgtEl>
                                        <p:attrNameLst>
                                          <p:attrName>stroke.color</p:attrName>
                                        </p:attrNameLst>
                                      </p:cBhvr>
                                      <p:by>
                                        <p:hsl h="-7200000" s="0" l="0"/>
                                      </p:by>
                                    </p:animClr>
                                    <p:set>
                                      <p:cBhvr>
                                        <p:cTn id="245" dur="1000" fill="hold"/>
                                        <p:tgtEl>
                                          <p:spTgt spid="40"/>
                                        </p:tgtEl>
                                        <p:attrNameLst>
                                          <p:attrName>fill.type</p:attrName>
                                        </p:attrNameLst>
                                      </p:cBhvr>
                                      <p:to>
                                        <p:strVal val="solid"/>
                                      </p:to>
                                    </p:set>
                                  </p:childTnLst>
                                  <p:subTnLst>
                                    <p:audio>
                                      <p:cMediaNode>
                                        <p:cTn display="0" masterRel="sameClick">
                                          <p:stCondLst>
                                            <p:cond evt="begin" delay="0">
                                              <p:tn val="241"/>
                                            </p:cond>
                                          </p:stCondLst>
                                          <p:endCondLst>
                                            <p:cond evt="onStopAudio" delay="0">
                                              <p:tgtEl>
                                                <p:sldTgt/>
                                              </p:tgtEl>
                                            </p:cond>
                                          </p:endCondLst>
                                        </p:cTn>
                                        <p:tgtEl>
                                          <p:sndTgt r:embed="rId10"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46"/>
                                            </p:cond>
                                          </p:stCondLst>
                                          <p:endCondLst>
                                            <p:cond evt="onStopAudio" delay="0">
                                              <p:tgtEl>
                                                <p:sldTgt/>
                                              </p:tgtEl>
                                            </p:cond>
                                          </p:endCondLst>
                                        </p:cTn>
                                        <p:tgtEl>
                                          <p:sndTgt r:embed="rId10"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52"/>
                                            </p:cond>
                                          </p:stCondLst>
                                          <p:endCondLst>
                                            <p:cond evt="onStopAudio" delay="0">
                                              <p:tgtEl>
                                                <p:sldTgt/>
                                              </p:tgtEl>
                                            </p:cond>
                                          </p:endCondLst>
                                        </p:cTn>
                                        <p:tgtEl>
                                          <p:sndTgt r:embed="rId10"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258"/>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t="-6000" b="-6000"/>
          </a:stretch>
        </a:blipFill>
        <a:effectLst/>
      </p:bgPr>
    </p:bg>
    <p:spTree>
      <p:nvGrpSpPr>
        <p:cNvPr id="1" name=""/>
        <p:cNvGrpSpPr/>
        <p:nvPr/>
      </p:nvGrpSpPr>
      <p:grpSpPr>
        <a:xfrm>
          <a:off x="0" y="0"/>
          <a:ext cx="0" cy="0"/>
          <a:chOff x="0" y="0"/>
          <a:chExt cx="0" cy="0"/>
        </a:xfrm>
      </p:grpSpPr>
      <p:sp>
        <p:nvSpPr>
          <p:cNvPr id="6" name="Rounded Rectangle 5"/>
          <p:cNvSpPr/>
          <p:nvPr/>
        </p:nvSpPr>
        <p:spPr>
          <a:xfrm>
            <a:off x="3505201" y="217538"/>
            <a:ext cx="8153400" cy="1839863"/>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ctr"/>
            <a:r>
              <a:rPr lang="vi-VN" sz="3201" b="1" i="1" dirty="0">
                <a:solidFill>
                  <a:schemeClr val="bg1"/>
                </a:solidFill>
              </a:rPr>
              <a:t>Theo </a:t>
            </a:r>
            <a:r>
              <a:rPr lang="vi-VN" sz="3201" b="1" i="1" dirty="0" err="1">
                <a:solidFill>
                  <a:schemeClr val="bg1"/>
                </a:solidFill>
              </a:rPr>
              <a:t>lời</a:t>
            </a:r>
            <a:r>
              <a:rPr lang="vi-VN" sz="3201" b="1" i="1" dirty="0">
                <a:solidFill>
                  <a:schemeClr val="bg1"/>
                </a:solidFill>
              </a:rPr>
              <a:t> </a:t>
            </a:r>
            <a:r>
              <a:rPr lang="vi-VN" sz="3201" b="1" i="1" dirty="0" err="1">
                <a:solidFill>
                  <a:schemeClr val="bg1"/>
                </a:solidFill>
              </a:rPr>
              <a:t>kể</a:t>
            </a:r>
            <a:r>
              <a:rPr lang="vi-VN" sz="3201" b="1" i="1" dirty="0">
                <a:solidFill>
                  <a:schemeClr val="bg1"/>
                </a:solidFill>
              </a:rPr>
              <a:t> </a:t>
            </a:r>
            <a:r>
              <a:rPr lang="vi-VN" sz="3201" b="1" i="1" dirty="0" err="1">
                <a:solidFill>
                  <a:schemeClr val="bg1"/>
                </a:solidFill>
              </a:rPr>
              <a:t>của</a:t>
            </a:r>
            <a:r>
              <a:rPr lang="vi-VN" sz="3201" b="1" i="1" dirty="0">
                <a:solidFill>
                  <a:schemeClr val="bg1"/>
                </a:solidFill>
              </a:rPr>
              <a:t> Phương </a:t>
            </a:r>
            <a:r>
              <a:rPr lang="vi-VN" sz="3201" b="1" i="1" dirty="0" err="1">
                <a:solidFill>
                  <a:schemeClr val="bg1"/>
                </a:solidFill>
              </a:rPr>
              <a:t>Định</a:t>
            </a:r>
            <a:r>
              <a:rPr lang="vi-VN" sz="3201" b="1" i="1" dirty="0">
                <a:solidFill>
                  <a:schemeClr val="bg1"/>
                </a:solidFill>
              </a:rPr>
              <a:t>, ai </a:t>
            </a:r>
            <a:r>
              <a:rPr lang="vi-VN" sz="3201" b="1" i="1" dirty="0" err="1">
                <a:solidFill>
                  <a:schemeClr val="bg1"/>
                </a:solidFill>
              </a:rPr>
              <a:t>là</a:t>
            </a:r>
            <a:r>
              <a:rPr lang="vi-VN" sz="3201" b="1" i="1" dirty="0">
                <a:solidFill>
                  <a:schemeClr val="bg1"/>
                </a:solidFill>
              </a:rPr>
              <a:t> "</a:t>
            </a:r>
            <a:r>
              <a:rPr lang="vi-VN" sz="3201" b="1" i="1" dirty="0" err="1">
                <a:solidFill>
                  <a:schemeClr val="bg1"/>
                </a:solidFill>
              </a:rPr>
              <a:t>kẻ</a:t>
            </a:r>
            <a:r>
              <a:rPr lang="vi-VN" sz="3201" b="1" i="1" dirty="0">
                <a:solidFill>
                  <a:schemeClr val="bg1"/>
                </a:solidFill>
              </a:rPr>
              <a:t> không </a:t>
            </a:r>
            <a:r>
              <a:rPr lang="vi-VN" sz="3201" b="1" i="1" dirty="0" err="1">
                <a:solidFill>
                  <a:schemeClr val="bg1"/>
                </a:solidFill>
              </a:rPr>
              <a:t>thích</a:t>
            </a:r>
            <a:r>
              <a:rPr lang="vi-VN" sz="3201" b="1" i="1" dirty="0">
                <a:solidFill>
                  <a:schemeClr val="bg1"/>
                </a:solidFill>
              </a:rPr>
              <a:t> </a:t>
            </a:r>
            <a:r>
              <a:rPr lang="vi-VN" sz="3201" b="1" i="1" dirty="0" err="1">
                <a:solidFill>
                  <a:schemeClr val="bg1"/>
                </a:solidFill>
              </a:rPr>
              <a:t>đùa</a:t>
            </a:r>
            <a:r>
              <a:rPr lang="vi-VN" sz="3201" b="1" i="1" dirty="0">
                <a:solidFill>
                  <a:schemeClr val="bg1"/>
                </a:solidFill>
              </a:rPr>
              <a:t>" trong </a:t>
            </a:r>
            <a:r>
              <a:rPr lang="vi-VN" sz="3201" b="1" i="1" dirty="0" err="1">
                <a:solidFill>
                  <a:schemeClr val="bg1"/>
                </a:solidFill>
              </a:rPr>
              <a:t>truyện</a:t>
            </a:r>
            <a:r>
              <a:rPr lang="vi-VN" sz="3201" b="1" i="1" dirty="0">
                <a:solidFill>
                  <a:schemeClr val="bg1"/>
                </a:solidFill>
              </a:rPr>
              <a:t> "</a:t>
            </a:r>
            <a:r>
              <a:rPr lang="vi-VN" sz="3201" b="1" i="1" dirty="0" err="1">
                <a:solidFill>
                  <a:schemeClr val="bg1"/>
                </a:solidFill>
              </a:rPr>
              <a:t>Những</a:t>
            </a:r>
            <a:r>
              <a:rPr lang="vi-VN" sz="3201" b="1" i="1" dirty="0">
                <a:solidFill>
                  <a:schemeClr val="bg1"/>
                </a:solidFill>
              </a:rPr>
              <a:t> ngôi sao xa xôi" </a:t>
            </a:r>
            <a:r>
              <a:rPr lang="vi-VN" sz="3201" b="1" i="1" dirty="0" err="1">
                <a:solidFill>
                  <a:schemeClr val="bg1"/>
                </a:solidFill>
              </a:rPr>
              <a:t>của</a:t>
            </a:r>
            <a:r>
              <a:rPr lang="vi-VN" sz="3201" b="1" i="1" dirty="0">
                <a:solidFill>
                  <a:schemeClr val="bg1"/>
                </a:solidFill>
              </a:rPr>
              <a:t> Lê Minh Khuê?</a:t>
            </a:r>
            <a:endParaRPr lang="en-US" sz="4401" b="1" i="1" dirty="0">
              <a:solidFill>
                <a:schemeClr val="bg1"/>
              </a:solidFill>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2000" y="-457200"/>
            <a:ext cx="3048000" cy="3124200"/>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3">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a:hlinkClick r:id="" action="ppaction://noaction"/>
              </p:cNvPr>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fontAlgn="base">
                  <a:spcBef>
                    <a:spcPct val="0"/>
                  </a:spcBef>
                  <a:spcAft>
                    <a:spcPct val="0"/>
                  </a:spcAft>
                  <a:defRPr/>
                </a:pPr>
                <a:r>
                  <a:rPr lang="en-US" sz="16605" b="1" i="1" kern="0" dirty="0">
                    <a:solidFill>
                      <a:srgbClr val="FFFFFF"/>
                    </a:solidFill>
                    <a:latin typeface="Arial" panose="020B0604020202020204" pitchFamily="34" charset="0"/>
                  </a:rPr>
                  <a:t>8</a:t>
                </a:r>
              </a:p>
            </p:txBody>
          </p:sp>
        </p:grpSp>
        <p:pic>
          <p:nvPicPr>
            <p:cNvPr id="10" name="Picture 147" descr="Picture2"/>
            <p:cNvPicPr>
              <a:picLocks noChangeAspect="1" noChangeArrowheads="1"/>
            </p:cNvPicPr>
            <p:nvPr/>
          </p:nvPicPr>
          <p:blipFill>
            <a:blip r:embed="rId14"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5" cstate="print">
            <a:extLst>
              <a:ext uri="{28A0092B-C50C-407E-A947-70E740481C1C}">
                <a14:useLocalDpi xmlns:a14="http://schemas.microsoft.com/office/drawing/2010/main" val="0"/>
              </a:ext>
            </a:extLst>
          </a:blip>
          <a:srcRect l="50000" b="49512"/>
          <a:stretch/>
        </p:blipFill>
        <p:spPr>
          <a:xfrm>
            <a:off x="103985" y="2006120"/>
            <a:ext cx="762001" cy="7694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cstate="print"/>
          <a:stretch>
            <a:fillRect/>
          </a:stretch>
        </p:blipFill>
        <p:spPr>
          <a:xfrm>
            <a:off x="-2322756" y="317256"/>
            <a:ext cx="548386" cy="548386"/>
          </a:xfrm>
          <a:prstGeom prst="rect">
            <a:avLst/>
          </a:prstGeom>
        </p:spPr>
      </p:pic>
      <p:pic>
        <p:nvPicPr>
          <p:cNvPr id="17" name="Picture 1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362201" y="279454"/>
            <a:ext cx="787347" cy="787347"/>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6" cstate="print"/>
          <a:stretch>
            <a:fillRect/>
          </a:stretch>
        </p:blipFill>
        <p:spPr>
          <a:xfrm>
            <a:off x="-2148585" y="1066800"/>
            <a:ext cx="548386" cy="548386"/>
          </a:xfrm>
          <a:prstGeom prst="rect">
            <a:avLst/>
          </a:prstGeom>
        </p:spPr>
      </p:pic>
      <p:sp>
        <p:nvSpPr>
          <p:cNvPr id="19" name="TextBox 18"/>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00</a:t>
            </a:r>
            <a:endParaRPr lang="vi-VN" sz="4800" b="1" kern="0">
              <a:solidFill>
                <a:sysClr val="windowText" lastClr="000000"/>
              </a:solidFill>
              <a:latin typeface="Arial" panose="020B0604020202020204" pitchFamily="34" charset="0"/>
            </a:endParaRPr>
          </a:p>
        </p:txBody>
      </p:sp>
      <p:sp>
        <p:nvSpPr>
          <p:cNvPr id="20" name="TextBox 19"/>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01</a:t>
            </a:r>
            <a:endParaRPr lang="vi-VN" sz="4800" b="1" kern="0">
              <a:solidFill>
                <a:sysClr val="windowText" lastClr="000000"/>
              </a:solidFill>
              <a:latin typeface="Arial" panose="020B0604020202020204" pitchFamily="34" charset="0"/>
            </a:endParaRPr>
          </a:p>
        </p:txBody>
      </p:sp>
      <p:sp>
        <p:nvSpPr>
          <p:cNvPr id="21" name="TextBox 20"/>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02</a:t>
            </a:r>
            <a:endParaRPr lang="vi-VN" sz="4800" b="1" kern="0">
              <a:solidFill>
                <a:sysClr val="windowText" lastClr="000000"/>
              </a:solidFill>
              <a:latin typeface="Arial" panose="020B0604020202020204" pitchFamily="34" charset="0"/>
            </a:endParaRPr>
          </a:p>
        </p:txBody>
      </p:sp>
      <p:sp>
        <p:nvSpPr>
          <p:cNvPr id="22" name="TextBox 21"/>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03</a:t>
            </a:r>
            <a:endParaRPr lang="vi-VN" sz="4800" b="1" kern="0">
              <a:solidFill>
                <a:sysClr val="windowText" lastClr="000000"/>
              </a:solidFill>
              <a:latin typeface="Arial" panose="020B0604020202020204" pitchFamily="34" charset="0"/>
            </a:endParaRPr>
          </a:p>
        </p:txBody>
      </p:sp>
      <p:sp>
        <p:nvSpPr>
          <p:cNvPr id="23" name="TextBox 22"/>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04</a:t>
            </a:r>
            <a:endParaRPr lang="vi-VN" sz="4800" b="1" kern="0">
              <a:solidFill>
                <a:sysClr val="windowText" lastClr="000000"/>
              </a:solidFill>
              <a:latin typeface="Arial" panose="020B0604020202020204" pitchFamily="34" charset="0"/>
            </a:endParaRPr>
          </a:p>
        </p:txBody>
      </p:sp>
      <p:sp>
        <p:nvSpPr>
          <p:cNvPr id="24" name="TextBox 23"/>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05</a:t>
            </a:r>
            <a:endParaRPr lang="vi-VN" sz="4800" b="1" kern="0">
              <a:solidFill>
                <a:sysClr val="windowText" lastClr="000000"/>
              </a:solidFill>
              <a:latin typeface="Arial" panose="020B0604020202020204" pitchFamily="34" charset="0"/>
            </a:endParaRPr>
          </a:p>
        </p:txBody>
      </p:sp>
      <p:sp>
        <p:nvSpPr>
          <p:cNvPr id="25" name="TextBox 24"/>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06</a:t>
            </a:r>
            <a:endParaRPr lang="vi-VN" sz="4800" b="1" kern="0">
              <a:solidFill>
                <a:sysClr val="windowText" lastClr="000000"/>
              </a:solidFill>
              <a:latin typeface="Arial" panose="020B0604020202020204" pitchFamily="34" charset="0"/>
            </a:endParaRPr>
          </a:p>
        </p:txBody>
      </p:sp>
      <p:sp>
        <p:nvSpPr>
          <p:cNvPr id="26" name="TextBox 25"/>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07</a:t>
            </a:r>
            <a:endParaRPr lang="vi-VN" sz="4800" b="1" kern="0">
              <a:solidFill>
                <a:sysClr val="windowText" lastClr="000000"/>
              </a:solidFill>
              <a:latin typeface="Arial" panose="020B0604020202020204" pitchFamily="34" charset="0"/>
            </a:endParaRPr>
          </a:p>
        </p:txBody>
      </p:sp>
      <p:sp>
        <p:nvSpPr>
          <p:cNvPr id="27" name="TextBox 26"/>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08</a:t>
            </a:r>
            <a:endParaRPr lang="vi-VN" sz="4800" b="1" kern="0">
              <a:solidFill>
                <a:sysClr val="windowText" lastClr="000000"/>
              </a:solidFill>
              <a:latin typeface="Arial" panose="020B0604020202020204" pitchFamily="34" charset="0"/>
            </a:endParaRPr>
          </a:p>
        </p:txBody>
      </p:sp>
      <p:sp>
        <p:nvSpPr>
          <p:cNvPr id="28" name="TextBox 27"/>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09</a:t>
            </a:r>
            <a:endParaRPr lang="vi-VN" sz="4800" b="1" kern="0">
              <a:solidFill>
                <a:sysClr val="windowText" lastClr="000000"/>
              </a:solidFill>
              <a:latin typeface="Arial" panose="020B0604020202020204" pitchFamily="34" charset="0"/>
            </a:endParaRPr>
          </a:p>
        </p:txBody>
      </p:sp>
      <p:sp>
        <p:nvSpPr>
          <p:cNvPr id="29" name="TextBox 28"/>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10</a:t>
            </a:r>
            <a:endParaRPr lang="vi-VN" sz="4800" b="1" kern="0">
              <a:solidFill>
                <a:sysClr val="windowText" lastClr="000000"/>
              </a:solidFill>
              <a:latin typeface="Arial" panose="020B0604020202020204" pitchFamily="34" charset="0"/>
            </a:endParaRPr>
          </a:p>
        </p:txBody>
      </p:sp>
      <p:sp>
        <p:nvSpPr>
          <p:cNvPr id="30" name="TextBox 29"/>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11</a:t>
            </a:r>
            <a:endParaRPr lang="vi-VN" sz="4800" b="1" kern="0">
              <a:solidFill>
                <a:sysClr val="windowText" lastClr="000000"/>
              </a:solidFill>
              <a:latin typeface="Arial" panose="020B0604020202020204" pitchFamily="34" charset="0"/>
            </a:endParaRPr>
          </a:p>
        </p:txBody>
      </p:sp>
      <p:sp>
        <p:nvSpPr>
          <p:cNvPr id="31" name="TextBox 30"/>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12</a:t>
            </a:r>
            <a:endParaRPr lang="vi-VN" sz="4800" b="1" kern="0">
              <a:solidFill>
                <a:sysClr val="windowText" lastClr="000000"/>
              </a:solidFill>
              <a:latin typeface="Arial" panose="020B0604020202020204" pitchFamily="34" charset="0"/>
            </a:endParaRPr>
          </a:p>
        </p:txBody>
      </p:sp>
      <p:sp>
        <p:nvSpPr>
          <p:cNvPr id="32" name="TextBox 31"/>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13</a:t>
            </a:r>
            <a:endParaRPr lang="vi-VN" sz="4800" b="1" kern="0">
              <a:solidFill>
                <a:sysClr val="windowText" lastClr="000000"/>
              </a:solidFill>
              <a:latin typeface="Arial" panose="020B0604020202020204" pitchFamily="34" charset="0"/>
            </a:endParaRPr>
          </a:p>
        </p:txBody>
      </p:sp>
      <p:sp>
        <p:nvSpPr>
          <p:cNvPr id="33" name="TextBox 32"/>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14</a:t>
            </a:r>
            <a:endParaRPr lang="vi-VN" sz="4800" b="1" kern="0">
              <a:solidFill>
                <a:sysClr val="windowText" lastClr="000000"/>
              </a:solidFill>
              <a:latin typeface="Arial" panose="020B0604020202020204" pitchFamily="34" charset="0"/>
            </a:endParaRPr>
          </a:p>
        </p:txBody>
      </p:sp>
      <p:sp>
        <p:nvSpPr>
          <p:cNvPr id="34" name="TextBox 33"/>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15</a:t>
            </a:r>
            <a:endParaRPr lang="vi-VN" sz="4800" b="1" kern="0">
              <a:solidFill>
                <a:sysClr val="windowText" lastClr="000000"/>
              </a:solidFill>
              <a:latin typeface="Arial" panose="020B0604020202020204" pitchFamily="34" charset="0"/>
            </a:endParaRPr>
          </a:p>
        </p:txBody>
      </p:sp>
      <p:sp>
        <p:nvSpPr>
          <p:cNvPr id="35" name="Donut 34"/>
          <p:cNvSpPr/>
          <p:nvPr/>
        </p:nvSpPr>
        <p:spPr>
          <a:xfrm>
            <a:off x="2063540" y="1371601"/>
            <a:ext cx="1289261" cy="1295400"/>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a:defRPr/>
            </a:pPr>
            <a:endParaRPr lang="vi-VN" sz="4000" kern="0">
              <a:solidFill>
                <a:sysClr val="windowText" lastClr="000000"/>
              </a:solidFill>
              <a:latin typeface="Arial" panose="020B0604020202020204" pitchFamily="34" charset="0"/>
            </a:endParaRPr>
          </a:p>
        </p:txBody>
      </p:sp>
      <p:sp>
        <p:nvSpPr>
          <p:cNvPr id="2" name="Isosceles Triangle 1"/>
          <p:cNvSpPr/>
          <p:nvPr/>
        </p:nvSpPr>
        <p:spPr>
          <a:xfrm rot="5400000">
            <a:off x="256384" y="2931281"/>
            <a:ext cx="907398" cy="751809"/>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6" name="Isosceles Triangle 35"/>
          <p:cNvSpPr/>
          <p:nvPr/>
        </p:nvSpPr>
        <p:spPr>
          <a:xfrm rot="5400000">
            <a:off x="256384" y="3910536"/>
            <a:ext cx="907398" cy="751809"/>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7" name="Isosceles Triangle 36"/>
          <p:cNvSpPr/>
          <p:nvPr/>
        </p:nvSpPr>
        <p:spPr>
          <a:xfrm rot="5400000">
            <a:off x="256384" y="5952197"/>
            <a:ext cx="907398" cy="751809"/>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8" name="Isosceles Triangle 37"/>
          <p:cNvSpPr/>
          <p:nvPr/>
        </p:nvSpPr>
        <p:spPr>
          <a:xfrm rot="5400000">
            <a:off x="256384" y="4929270"/>
            <a:ext cx="907398" cy="751809"/>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 name="Rounded Rectangle 3"/>
          <p:cNvSpPr/>
          <p:nvPr/>
        </p:nvSpPr>
        <p:spPr>
          <a:xfrm>
            <a:off x="1085989" y="2799347"/>
            <a:ext cx="10801212" cy="953414"/>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1" b="1" dirty="0" err="1">
                <a:solidFill>
                  <a:prstClr val="white"/>
                </a:solidFill>
                <a:latin typeface="Calibri"/>
              </a:rPr>
              <a:t>Những</a:t>
            </a:r>
            <a:r>
              <a:rPr lang="en-US" sz="3601" b="1" dirty="0">
                <a:solidFill>
                  <a:prstClr val="white"/>
                </a:solidFill>
                <a:latin typeface="Calibri"/>
              </a:rPr>
              <a:t> </a:t>
            </a:r>
            <a:r>
              <a:rPr lang="en-US" sz="3601" b="1" dirty="0" err="1">
                <a:solidFill>
                  <a:prstClr val="white"/>
                </a:solidFill>
                <a:latin typeface="Calibri"/>
              </a:rPr>
              <a:t>tên</a:t>
            </a:r>
            <a:r>
              <a:rPr lang="en-US" sz="3601" b="1" dirty="0">
                <a:solidFill>
                  <a:prstClr val="white"/>
                </a:solidFill>
                <a:latin typeface="Calibri"/>
              </a:rPr>
              <a:t> </a:t>
            </a:r>
            <a:r>
              <a:rPr lang="en-US" sz="3601" b="1" dirty="0" err="1">
                <a:solidFill>
                  <a:prstClr val="white"/>
                </a:solidFill>
                <a:latin typeface="Calibri"/>
              </a:rPr>
              <a:t>giặc</a:t>
            </a:r>
            <a:r>
              <a:rPr lang="en-US" sz="3601" b="1" dirty="0">
                <a:solidFill>
                  <a:prstClr val="white"/>
                </a:solidFill>
                <a:latin typeface="Calibri"/>
              </a:rPr>
              <a:t> </a:t>
            </a:r>
            <a:r>
              <a:rPr lang="en-US" sz="3601" b="1" dirty="0" err="1">
                <a:solidFill>
                  <a:prstClr val="white"/>
                </a:solidFill>
                <a:latin typeface="Calibri"/>
              </a:rPr>
              <a:t>lái</a:t>
            </a:r>
            <a:r>
              <a:rPr lang="en-US" sz="3601" b="1" dirty="0">
                <a:solidFill>
                  <a:prstClr val="white"/>
                </a:solidFill>
                <a:latin typeface="Calibri"/>
              </a:rPr>
              <a:t> </a:t>
            </a:r>
            <a:r>
              <a:rPr lang="en-US" sz="3601" b="1" dirty="0" err="1">
                <a:solidFill>
                  <a:prstClr val="white"/>
                </a:solidFill>
                <a:latin typeface="Calibri"/>
              </a:rPr>
              <a:t>người</a:t>
            </a:r>
            <a:r>
              <a:rPr lang="en-US" sz="3601" b="1" dirty="0">
                <a:solidFill>
                  <a:prstClr val="white"/>
                </a:solidFill>
                <a:latin typeface="Calibri"/>
              </a:rPr>
              <a:t> </a:t>
            </a:r>
            <a:r>
              <a:rPr lang="en-US" sz="3601" b="1" dirty="0" err="1">
                <a:solidFill>
                  <a:prstClr val="white"/>
                </a:solidFill>
                <a:latin typeface="Calibri"/>
              </a:rPr>
              <a:t>Mĩ</a:t>
            </a:r>
            <a:endParaRPr lang="en-US" sz="3601" b="1" dirty="0">
              <a:solidFill>
                <a:prstClr val="white"/>
              </a:solidFill>
              <a:latin typeface="Times New Roman" panose="02020603050405020304" pitchFamily="18" charset="0"/>
              <a:cs typeface="Times New Roman" panose="02020603050405020304" pitchFamily="18" charset="0"/>
            </a:endParaRPr>
          </a:p>
        </p:txBody>
      </p:sp>
      <p:sp>
        <p:nvSpPr>
          <p:cNvPr id="39" name="Rounded Rectangle 38"/>
          <p:cNvSpPr/>
          <p:nvPr/>
        </p:nvSpPr>
        <p:spPr>
          <a:xfrm>
            <a:off x="1099843" y="3810000"/>
            <a:ext cx="10801212" cy="953414"/>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SzPts val="1000"/>
              <a:tabLst>
                <a:tab pos="457200" algn="l"/>
              </a:tabLst>
            </a:pPr>
            <a:r>
              <a:rPr lang="en-BZ" sz="3601" b="1" dirty="0" err="1">
                <a:solidFill>
                  <a:prstClr val="white"/>
                </a:solidFill>
                <a:latin typeface="Calibri" panose="020F0502020204030204" pitchFamily="34" charset="0"/>
              </a:rPr>
              <a:t>Thần</a:t>
            </a:r>
            <a:r>
              <a:rPr lang="en-BZ" sz="3601" b="1" dirty="0">
                <a:solidFill>
                  <a:prstClr val="white"/>
                </a:solidFill>
                <a:latin typeface="Calibri" panose="020F0502020204030204" pitchFamily="34" charset="0"/>
              </a:rPr>
              <a:t> </a:t>
            </a:r>
            <a:r>
              <a:rPr lang="en-BZ" sz="3601" b="1" dirty="0" err="1">
                <a:solidFill>
                  <a:prstClr val="white"/>
                </a:solidFill>
                <a:latin typeface="Calibri" panose="020F0502020204030204" pitchFamily="34" charset="0"/>
              </a:rPr>
              <a:t>Chết</a:t>
            </a:r>
            <a:r>
              <a:rPr lang="en-US" sz="3601" b="1" dirty="0">
                <a:solidFill>
                  <a:prstClr val="white"/>
                </a:solidFill>
                <a:latin typeface="Calibri" panose="020F0502020204030204" pitchFamily="34" charset="0"/>
              </a:rPr>
              <a:t>.</a:t>
            </a:r>
            <a:endParaRPr lang="en-US" sz="3601" b="1"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0" name="Rounded Rectangle 39"/>
          <p:cNvSpPr/>
          <p:nvPr/>
        </p:nvSpPr>
        <p:spPr>
          <a:xfrm>
            <a:off x="1099843" y="4828466"/>
            <a:ext cx="10801212" cy="953414"/>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1" b="1" dirty="0" err="1">
                <a:solidFill>
                  <a:prstClr val="white"/>
                </a:solidFill>
                <a:latin typeface="Calibri"/>
              </a:rPr>
              <a:t>Những</a:t>
            </a:r>
            <a:r>
              <a:rPr lang="en-US" sz="3601" b="1" dirty="0">
                <a:solidFill>
                  <a:prstClr val="white"/>
                </a:solidFill>
                <a:latin typeface="Calibri"/>
              </a:rPr>
              <a:t> </a:t>
            </a:r>
            <a:r>
              <a:rPr lang="en-US" sz="3601" b="1" dirty="0" err="1">
                <a:solidFill>
                  <a:prstClr val="white"/>
                </a:solidFill>
                <a:latin typeface="Calibri"/>
              </a:rPr>
              <a:t>người</a:t>
            </a:r>
            <a:r>
              <a:rPr lang="en-US" sz="3601" b="1" dirty="0">
                <a:solidFill>
                  <a:prstClr val="white"/>
                </a:solidFill>
                <a:latin typeface="Calibri"/>
              </a:rPr>
              <a:t> </a:t>
            </a:r>
            <a:r>
              <a:rPr lang="en-US" sz="3601" b="1" dirty="0" err="1">
                <a:solidFill>
                  <a:prstClr val="white"/>
                </a:solidFill>
                <a:latin typeface="Calibri"/>
              </a:rPr>
              <a:t>lái</a:t>
            </a:r>
            <a:r>
              <a:rPr lang="en-US" sz="3601" b="1" dirty="0">
                <a:solidFill>
                  <a:prstClr val="white"/>
                </a:solidFill>
                <a:latin typeface="Calibri"/>
              </a:rPr>
              <a:t> </a:t>
            </a:r>
            <a:r>
              <a:rPr lang="en-US" sz="3601" b="1" dirty="0" err="1">
                <a:solidFill>
                  <a:prstClr val="white"/>
                </a:solidFill>
                <a:latin typeface="Calibri"/>
              </a:rPr>
              <a:t>xe</a:t>
            </a:r>
            <a:endParaRPr lang="en-US" sz="3601"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099843" y="5905479"/>
            <a:ext cx="10801212" cy="953414"/>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1" b="1" dirty="0" err="1">
                <a:solidFill>
                  <a:prstClr val="white"/>
                </a:solidFill>
                <a:latin typeface="Calibri"/>
              </a:rPr>
              <a:t>Đại</a:t>
            </a:r>
            <a:r>
              <a:rPr lang="en-US" sz="3601" b="1" dirty="0">
                <a:solidFill>
                  <a:prstClr val="white"/>
                </a:solidFill>
                <a:latin typeface="Calibri"/>
              </a:rPr>
              <a:t> </a:t>
            </a:r>
            <a:r>
              <a:rPr lang="en-US" sz="3601" b="1" dirty="0" err="1">
                <a:solidFill>
                  <a:prstClr val="white"/>
                </a:solidFill>
                <a:latin typeface="Calibri"/>
              </a:rPr>
              <a:t>đội</a:t>
            </a:r>
            <a:r>
              <a:rPr lang="en-US" sz="3601" b="1" dirty="0">
                <a:solidFill>
                  <a:prstClr val="white"/>
                </a:solidFill>
                <a:latin typeface="Calibri"/>
              </a:rPr>
              <a:t> </a:t>
            </a:r>
            <a:r>
              <a:rPr lang="en-US" sz="3601" b="1" dirty="0" err="1">
                <a:solidFill>
                  <a:prstClr val="white"/>
                </a:solidFill>
                <a:latin typeface="Calibri"/>
              </a:rPr>
              <a:t>trưởng</a:t>
            </a:r>
            <a:endParaRPr lang="en-US" sz="3601" b="1" dirty="0">
              <a:solidFill>
                <a:prstClr val="white"/>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304801" y="2991217"/>
            <a:ext cx="427822" cy="646331"/>
          </a:xfrm>
          <a:prstGeom prst="rect">
            <a:avLst/>
          </a:prstGeom>
          <a:noFill/>
        </p:spPr>
        <p:txBody>
          <a:bodyPr wrap="square" rtlCol="0">
            <a:spAutoFit/>
          </a:bodyPr>
          <a:lstStyle/>
          <a:p>
            <a:pPr algn="ctr"/>
            <a:r>
              <a:rPr lang="en-US" sz="3600" b="1">
                <a:solidFill>
                  <a:prstClr val="white"/>
                </a:solidFill>
                <a:effectLst>
                  <a:outerShdw blurRad="38100" dist="38100" dir="2700000" algn="tl">
                    <a:srgbClr val="000000">
                      <a:alpha val="43137"/>
                    </a:srgbClr>
                  </a:outerShdw>
                </a:effectLst>
                <a:latin typeface="Calibri"/>
              </a:rPr>
              <a:t>A</a:t>
            </a:r>
          </a:p>
        </p:txBody>
      </p:sp>
      <p:sp>
        <p:nvSpPr>
          <p:cNvPr id="43" name="TextBox 42"/>
          <p:cNvSpPr txBox="1"/>
          <p:nvPr/>
        </p:nvSpPr>
        <p:spPr>
          <a:xfrm>
            <a:off x="288882" y="3963274"/>
            <a:ext cx="427822" cy="646331"/>
          </a:xfrm>
          <a:prstGeom prst="rect">
            <a:avLst/>
          </a:prstGeom>
          <a:noFill/>
        </p:spPr>
        <p:txBody>
          <a:bodyPr wrap="square" rtlCol="0">
            <a:spAutoFit/>
          </a:bodyPr>
          <a:lstStyle/>
          <a:p>
            <a:pPr algn="ctr"/>
            <a:r>
              <a:rPr lang="en-US" sz="3600" b="1">
                <a:solidFill>
                  <a:prstClr val="white"/>
                </a:solidFill>
                <a:effectLst>
                  <a:outerShdw blurRad="38100" dist="38100" dir="2700000" algn="tl">
                    <a:srgbClr val="000000">
                      <a:alpha val="43137"/>
                    </a:srgbClr>
                  </a:outerShdw>
                </a:effectLst>
                <a:latin typeface="Calibri"/>
              </a:rPr>
              <a:t>B</a:t>
            </a:r>
          </a:p>
        </p:txBody>
      </p:sp>
      <p:sp>
        <p:nvSpPr>
          <p:cNvPr id="44" name="TextBox 43"/>
          <p:cNvSpPr txBox="1"/>
          <p:nvPr/>
        </p:nvSpPr>
        <p:spPr>
          <a:xfrm>
            <a:off x="271074" y="4982008"/>
            <a:ext cx="427822" cy="646331"/>
          </a:xfrm>
          <a:prstGeom prst="rect">
            <a:avLst/>
          </a:prstGeom>
          <a:noFill/>
        </p:spPr>
        <p:txBody>
          <a:bodyPr wrap="square" rtlCol="0">
            <a:spAutoFit/>
          </a:bodyPr>
          <a:lstStyle/>
          <a:p>
            <a:pPr algn="ctr"/>
            <a:r>
              <a:rPr lang="en-US" sz="3600" b="1">
                <a:solidFill>
                  <a:prstClr val="white"/>
                </a:solidFill>
                <a:effectLst>
                  <a:outerShdw blurRad="38100" dist="38100" dir="2700000" algn="tl">
                    <a:srgbClr val="000000">
                      <a:alpha val="43137"/>
                    </a:srgbClr>
                  </a:outerShdw>
                </a:effectLst>
                <a:latin typeface="Calibri"/>
              </a:rPr>
              <a:t>C</a:t>
            </a:r>
          </a:p>
        </p:txBody>
      </p:sp>
      <p:sp>
        <p:nvSpPr>
          <p:cNvPr id="45" name="TextBox 44"/>
          <p:cNvSpPr txBox="1"/>
          <p:nvPr/>
        </p:nvSpPr>
        <p:spPr>
          <a:xfrm>
            <a:off x="304801" y="6004935"/>
            <a:ext cx="427822" cy="646331"/>
          </a:xfrm>
          <a:prstGeom prst="rect">
            <a:avLst/>
          </a:prstGeom>
          <a:noFill/>
        </p:spPr>
        <p:txBody>
          <a:bodyPr wrap="square" rtlCol="0">
            <a:spAutoFit/>
          </a:bodyPr>
          <a:lstStyle/>
          <a:p>
            <a:pPr algn="ctr"/>
            <a:r>
              <a:rPr lang="en-US" sz="3600" b="1">
                <a:solidFill>
                  <a:prstClr val="white"/>
                </a:solidFill>
                <a:effectLst>
                  <a:outerShdw blurRad="38100" dist="38100" dir="2700000" algn="tl">
                    <a:srgbClr val="000000">
                      <a:alpha val="43137"/>
                    </a:srgbClr>
                  </a:outerShdw>
                </a:effectLst>
                <a:latin typeface="Calibri"/>
              </a:rPr>
              <a:t>D</a:t>
            </a:r>
          </a:p>
        </p:txBody>
      </p:sp>
    </p:spTree>
    <p:custDataLst>
      <p:tags r:id="rId1"/>
    </p:custDataLst>
    <p:extLst>
      <p:ext uri="{BB962C8B-B14F-4D97-AF65-F5344CB8AC3E}">
        <p14:creationId xmlns:p14="http://schemas.microsoft.com/office/powerpoint/2010/main" val="27505359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175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350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8"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8"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8"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9"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9"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9"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9"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9"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9"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9"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9"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9"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9"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9"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9"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9"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9"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9"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10"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10"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38"/>
                                        </p:tgtEl>
                                      </p:cBhvr>
                                    </p:animEffect>
                                    <p:anim calcmode="lin" valueType="num">
                                      <p:cBhvr>
                                        <p:cTn id="197" dur="1000"/>
                                        <p:tgtEl>
                                          <p:spTgt spid="38"/>
                                        </p:tgtEl>
                                        <p:attrNameLst>
                                          <p:attrName>ppt_x</p:attrName>
                                        </p:attrNameLst>
                                      </p:cBhvr>
                                      <p:tavLst>
                                        <p:tav tm="0">
                                          <p:val>
                                            <p:strVal val="ppt_x"/>
                                          </p:val>
                                        </p:tav>
                                        <p:tav tm="100000">
                                          <p:val>
                                            <p:strVal val="ppt_x"/>
                                          </p:val>
                                        </p:tav>
                                      </p:tavLst>
                                    </p:anim>
                                    <p:anim calcmode="lin" valueType="num">
                                      <p:cBhvr>
                                        <p:cTn id="198" dur="100" decel="100000"/>
                                        <p:tgtEl>
                                          <p:spTgt spid="38"/>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38"/>
                                        </p:tgtEl>
                                        <p:attrNameLst>
                                          <p:attrName>ppt_y</p:attrName>
                                        </p:attrNameLst>
                                      </p:cBhvr>
                                      <p:tavLst>
                                        <p:tav tm="0">
                                          <p:val>
                                            <p:strVal val="ppt_y"/>
                                          </p:val>
                                        </p:tav>
                                        <p:tav tm="100000">
                                          <p:val>
                                            <p:strVal val="ppt_y+1"/>
                                          </p:val>
                                        </p:tav>
                                      </p:tavLst>
                                    </p:anim>
                                    <p:set>
                                      <p:cBhvr>
                                        <p:cTn id="200" dur="1" fill="hold">
                                          <p:stCondLst>
                                            <p:cond delay="999"/>
                                          </p:stCondLst>
                                        </p:cTn>
                                        <p:tgtEl>
                                          <p:spTgt spid="38"/>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4"/>
                                        </p:tgtEl>
                                      </p:cBhvr>
                                    </p:animEffect>
                                    <p:anim calcmode="lin" valueType="num">
                                      <p:cBhvr>
                                        <p:cTn id="203" dur="1000"/>
                                        <p:tgtEl>
                                          <p:spTgt spid="44"/>
                                        </p:tgtEl>
                                        <p:attrNameLst>
                                          <p:attrName>ppt_x</p:attrName>
                                        </p:attrNameLst>
                                      </p:cBhvr>
                                      <p:tavLst>
                                        <p:tav tm="0">
                                          <p:val>
                                            <p:strVal val="ppt_x"/>
                                          </p:val>
                                        </p:tav>
                                        <p:tav tm="100000">
                                          <p:val>
                                            <p:strVal val="ppt_x"/>
                                          </p:val>
                                        </p:tav>
                                      </p:tavLst>
                                    </p:anim>
                                    <p:anim calcmode="lin" valueType="num">
                                      <p:cBhvr>
                                        <p:cTn id="204" dur="100" decel="100000"/>
                                        <p:tgtEl>
                                          <p:spTgt spid="44"/>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4"/>
                                        </p:tgtEl>
                                        <p:attrNameLst>
                                          <p:attrName>ppt_y</p:attrName>
                                        </p:attrNameLst>
                                      </p:cBhvr>
                                      <p:tavLst>
                                        <p:tav tm="0">
                                          <p:val>
                                            <p:strVal val="ppt_y"/>
                                          </p:val>
                                        </p:tav>
                                        <p:tav tm="100000">
                                          <p:val>
                                            <p:strVal val="ppt_y+1"/>
                                          </p:val>
                                        </p:tav>
                                      </p:tavLst>
                                    </p:anim>
                                    <p:set>
                                      <p:cBhvr>
                                        <p:cTn id="206" dur="1" fill="hold">
                                          <p:stCondLst>
                                            <p:cond delay="999"/>
                                          </p:stCondLst>
                                        </p:cTn>
                                        <p:tgtEl>
                                          <p:spTgt spid="44"/>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40"/>
                                        </p:tgtEl>
                                      </p:cBhvr>
                                    </p:animEffect>
                                    <p:anim calcmode="lin" valueType="num">
                                      <p:cBhvr>
                                        <p:cTn id="209" dur="1000"/>
                                        <p:tgtEl>
                                          <p:spTgt spid="40"/>
                                        </p:tgtEl>
                                        <p:attrNameLst>
                                          <p:attrName>ppt_x</p:attrName>
                                        </p:attrNameLst>
                                      </p:cBhvr>
                                      <p:tavLst>
                                        <p:tav tm="0">
                                          <p:val>
                                            <p:strVal val="ppt_x"/>
                                          </p:val>
                                        </p:tav>
                                        <p:tav tm="100000">
                                          <p:val>
                                            <p:strVal val="ppt_x"/>
                                          </p:val>
                                        </p:tav>
                                      </p:tavLst>
                                    </p:anim>
                                    <p:anim calcmode="lin" valueType="num">
                                      <p:cBhvr>
                                        <p:cTn id="210" dur="100" decel="100000"/>
                                        <p:tgtEl>
                                          <p:spTgt spid="40"/>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40"/>
                                        </p:tgtEl>
                                        <p:attrNameLst>
                                          <p:attrName>ppt_y</p:attrName>
                                        </p:attrNameLst>
                                      </p:cBhvr>
                                      <p:tavLst>
                                        <p:tav tm="0">
                                          <p:val>
                                            <p:strVal val="ppt_y"/>
                                          </p:val>
                                        </p:tav>
                                        <p:tav tm="100000">
                                          <p:val>
                                            <p:strVal val="ppt_y+1"/>
                                          </p:val>
                                        </p:tav>
                                      </p:tavLst>
                                    </p:anim>
                                    <p:set>
                                      <p:cBhvr>
                                        <p:cTn id="212" dur="1" fill="hold">
                                          <p:stCondLst>
                                            <p:cond delay="999"/>
                                          </p:stCondLst>
                                        </p:cTn>
                                        <p:tgtEl>
                                          <p:spTgt spid="40"/>
                                        </p:tgtEl>
                                        <p:attrNameLst>
                                          <p:attrName>style.visibility</p:attrName>
                                        </p:attrNameLst>
                                      </p:cBhvr>
                                      <p:to>
                                        <p:strVal val="hidden"/>
                                      </p:to>
                                    </p:set>
                                  </p:childTnLst>
                                </p:cTn>
                              </p:par>
                              <p:par>
                                <p:cTn id="213" presetID="37" presetClass="exit" presetSubtype="0" fill="hold" grpId="1" nodeType="withEffect">
                                  <p:stCondLst>
                                    <p:cond delay="0"/>
                                  </p:stCondLst>
                                  <p:childTnLst>
                                    <p:animEffect transition="out" filter="fade">
                                      <p:cBhvr>
                                        <p:cTn id="214" dur="1000"/>
                                        <p:tgtEl>
                                          <p:spTgt spid="2"/>
                                        </p:tgtEl>
                                      </p:cBhvr>
                                    </p:animEffect>
                                    <p:anim calcmode="lin" valueType="num">
                                      <p:cBhvr>
                                        <p:cTn id="215" dur="1000"/>
                                        <p:tgtEl>
                                          <p:spTgt spid="2"/>
                                        </p:tgtEl>
                                        <p:attrNameLst>
                                          <p:attrName>ppt_x</p:attrName>
                                        </p:attrNameLst>
                                      </p:cBhvr>
                                      <p:tavLst>
                                        <p:tav tm="0">
                                          <p:val>
                                            <p:strVal val="ppt_x"/>
                                          </p:val>
                                        </p:tav>
                                        <p:tav tm="100000">
                                          <p:val>
                                            <p:strVal val="ppt_x"/>
                                          </p:val>
                                        </p:tav>
                                      </p:tavLst>
                                    </p:anim>
                                    <p:anim calcmode="lin" valueType="num">
                                      <p:cBhvr>
                                        <p:cTn id="216" dur="100" decel="100000"/>
                                        <p:tgtEl>
                                          <p:spTgt spid="2"/>
                                        </p:tgtEl>
                                        <p:attrNameLst>
                                          <p:attrName>ppt_y</p:attrName>
                                        </p:attrNameLst>
                                      </p:cBhvr>
                                      <p:tavLst>
                                        <p:tav tm="0">
                                          <p:val>
                                            <p:strVal val="ppt_y"/>
                                          </p:val>
                                        </p:tav>
                                        <p:tav tm="100000">
                                          <p:val>
                                            <p:strVal val="ppt_y-.03"/>
                                          </p:val>
                                        </p:tav>
                                      </p:tavLst>
                                    </p:anim>
                                    <p:anim calcmode="lin" valueType="num">
                                      <p:cBhvr>
                                        <p:cTn id="217" dur="900" accel="100000">
                                          <p:stCondLst>
                                            <p:cond delay="100"/>
                                          </p:stCondLst>
                                        </p:cTn>
                                        <p:tgtEl>
                                          <p:spTgt spid="2"/>
                                        </p:tgtEl>
                                        <p:attrNameLst>
                                          <p:attrName>ppt_y</p:attrName>
                                        </p:attrNameLst>
                                      </p:cBhvr>
                                      <p:tavLst>
                                        <p:tav tm="0">
                                          <p:val>
                                            <p:strVal val="ppt_y"/>
                                          </p:val>
                                        </p:tav>
                                        <p:tav tm="100000">
                                          <p:val>
                                            <p:strVal val="ppt_y+1"/>
                                          </p:val>
                                        </p:tav>
                                      </p:tavLst>
                                    </p:anim>
                                    <p:set>
                                      <p:cBhvr>
                                        <p:cTn id="218" dur="1" fill="hold">
                                          <p:stCondLst>
                                            <p:cond delay="999"/>
                                          </p:stCondLst>
                                        </p:cTn>
                                        <p:tgtEl>
                                          <p:spTgt spid="2"/>
                                        </p:tgtEl>
                                        <p:attrNameLst>
                                          <p:attrName>style.visibility</p:attrName>
                                        </p:attrNameLst>
                                      </p:cBhvr>
                                      <p:to>
                                        <p:strVal val="hidden"/>
                                      </p:to>
                                    </p:set>
                                  </p:childTnLst>
                                  <p:subTnLst>
                                    <p:audio>
                                      <p:cMediaNode vol="100000">
                                        <p:cTn display="0" masterRel="sameClick">
                                          <p:stCondLst>
                                            <p:cond evt="begin" delay="0">
                                              <p:tn val="213"/>
                                            </p:cond>
                                          </p:stCondLst>
                                          <p:endCondLst>
                                            <p:cond evt="onStopAudio" delay="0">
                                              <p:tgtEl>
                                                <p:sldTgt/>
                                              </p:tgtEl>
                                            </p:cond>
                                          </p:endCondLst>
                                        </p:cTn>
                                        <p:tgtEl>
                                          <p:sndTgt r:embed="rId10" name="cashreg.wav"/>
                                        </p:tgtEl>
                                      </p:cMediaNode>
                                    </p:audio>
                                  </p:subTnLst>
                                </p:cTn>
                              </p:par>
                              <p:par>
                                <p:cTn id="219" presetID="37" presetClass="exit" presetSubtype="0" fill="hold" grpId="1" nodeType="withEffect">
                                  <p:stCondLst>
                                    <p:cond delay="0"/>
                                  </p:stCondLst>
                                  <p:childTnLst>
                                    <p:animEffect transition="out" filter="fade">
                                      <p:cBhvr>
                                        <p:cTn id="220" dur="1000"/>
                                        <p:tgtEl>
                                          <p:spTgt spid="42"/>
                                        </p:tgtEl>
                                      </p:cBhvr>
                                    </p:animEffect>
                                    <p:anim calcmode="lin" valueType="num">
                                      <p:cBhvr>
                                        <p:cTn id="221" dur="1000"/>
                                        <p:tgtEl>
                                          <p:spTgt spid="42"/>
                                        </p:tgtEl>
                                        <p:attrNameLst>
                                          <p:attrName>ppt_x</p:attrName>
                                        </p:attrNameLst>
                                      </p:cBhvr>
                                      <p:tavLst>
                                        <p:tav tm="0">
                                          <p:val>
                                            <p:strVal val="ppt_x"/>
                                          </p:val>
                                        </p:tav>
                                        <p:tav tm="100000">
                                          <p:val>
                                            <p:strVal val="ppt_x"/>
                                          </p:val>
                                        </p:tav>
                                      </p:tavLst>
                                    </p:anim>
                                    <p:anim calcmode="lin" valueType="num">
                                      <p:cBhvr>
                                        <p:cTn id="222" dur="100" decel="100000"/>
                                        <p:tgtEl>
                                          <p:spTgt spid="42"/>
                                        </p:tgtEl>
                                        <p:attrNameLst>
                                          <p:attrName>ppt_y</p:attrName>
                                        </p:attrNameLst>
                                      </p:cBhvr>
                                      <p:tavLst>
                                        <p:tav tm="0">
                                          <p:val>
                                            <p:strVal val="ppt_y"/>
                                          </p:val>
                                        </p:tav>
                                        <p:tav tm="100000">
                                          <p:val>
                                            <p:strVal val="ppt_y-.03"/>
                                          </p:val>
                                        </p:tav>
                                      </p:tavLst>
                                    </p:anim>
                                    <p:anim calcmode="lin" valueType="num">
                                      <p:cBhvr>
                                        <p:cTn id="223" dur="900" accel="100000">
                                          <p:stCondLst>
                                            <p:cond delay="100"/>
                                          </p:stCondLst>
                                        </p:cTn>
                                        <p:tgtEl>
                                          <p:spTgt spid="42"/>
                                        </p:tgtEl>
                                        <p:attrNameLst>
                                          <p:attrName>ppt_y</p:attrName>
                                        </p:attrNameLst>
                                      </p:cBhvr>
                                      <p:tavLst>
                                        <p:tav tm="0">
                                          <p:val>
                                            <p:strVal val="ppt_y"/>
                                          </p:val>
                                        </p:tav>
                                        <p:tav tm="100000">
                                          <p:val>
                                            <p:strVal val="ppt_y+1"/>
                                          </p:val>
                                        </p:tav>
                                      </p:tavLst>
                                    </p:anim>
                                    <p:set>
                                      <p:cBhvr>
                                        <p:cTn id="224" dur="1" fill="hold">
                                          <p:stCondLst>
                                            <p:cond delay="999"/>
                                          </p:stCondLst>
                                        </p:cTn>
                                        <p:tgtEl>
                                          <p:spTgt spid="42"/>
                                        </p:tgtEl>
                                        <p:attrNameLst>
                                          <p:attrName>style.visibility</p:attrName>
                                        </p:attrNameLst>
                                      </p:cBhvr>
                                      <p:to>
                                        <p:strVal val="hidden"/>
                                      </p:to>
                                    </p:set>
                                  </p:childTnLst>
                                  <p:subTnLst>
                                    <p:audio>
                                      <p:cMediaNode vol="100000">
                                        <p:cTn display="0" masterRel="sameClick">
                                          <p:stCondLst>
                                            <p:cond evt="begin" delay="0">
                                              <p:tn val="219"/>
                                            </p:cond>
                                          </p:stCondLst>
                                          <p:endCondLst>
                                            <p:cond evt="onStopAudio" delay="0">
                                              <p:tgtEl>
                                                <p:sldTgt/>
                                              </p:tgtEl>
                                            </p:cond>
                                          </p:endCondLst>
                                        </p:cTn>
                                        <p:tgtEl>
                                          <p:sndTgt r:embed="rId10" name="cashreg.wav"/>
                                        </p:tgtEl>
                                      </p:cMediaNode>
                                    </p:audio>
                                  </p:subTnLst>
                                </p:cTn>
                              </p:par>
                              <p:par>
                                <p:cTn id="225" presetID="37" presetClass="exit" presetSubtype="0" fill="hold" grpId="1" nodeType="withEffect">
                                  <p:stCondLst>
                                    <p:cond delay="0"/>
                                  </p:stCondLst>
                                  <p:childTnLst>
                                    <p:animEffect transition="out" filter="fade">
                                      <p:cBhvr>
                                        <p:cTn id="226" dur="1000"/>
                                        <p:tgtEl>
                                          <p:spTgt spid="4"/>
                                        </p:tgtEl>
                                      </p:cBhvr>
                                    </p:animEffect>
                                    <p:anim calcmode="lin" valueType="num">
                                      <p:cBhvr>
                                        <p:cTn id="227" dur="1000"/>
                                        <p:tgtEl>
                                          <p:spTgt spid="4"/>
                                        </p:tgtEl>
                                        <p:attrNameLst>
                                          <p:attrName>ppt_x</p:attrName>
                                        </p:attrNameLst>
                                      </p:cBhvr>
                                      <p:tavLst>
                                        <p:tav tm="0">
                                          <p:val>
                                            <p:strVal val="ppt_x"/>
                                          </p:val>
                                        </p:tav>
                                        <p:tav tm="100000">
                                          <p:val>
                                            <p:strVal val="ppt_x"/>
                                          </p:val>
                                        </p:tav>
                                      </p:tavLst>
                                    </p:anim>
                                    <p:anim calcmode="lin" valueType="num">
                                      <p:cBhvr>
                                        <p:cTn id="228" dur="100" decel="100000"/>
                                        <p:tgtEl>
                                          <p:spTgt spid="4"/>
                                        </p:tgtEl>
                                        <p:attrNameLst>
                                          <p:attrName>ppt_y</p:attrName>
                                        </p:attrNameLst>
                                      </p:cBhvr>
                                      <p:tavLst>
                                        <p:tav tm="0">
                                          <p:val>
                                            <p:strVal val="ppt_y"/>
                                          </p:val>
                                        </p:tav>
                                        <p:tav tm="100000">
                                          <p:val>
                                            <p:strVal val="ppt_y-.03"/>
                                          </p:val>
                                        </p:tav>
                                      </p:tavLst>
                                    </p:anim>
                                    <p:anim calcmode="lin" valueType="num">
                                      <p:cBhvr>
                                        <p:cTn id="229" dur="900" accel="100000">
                                          <p:stCondLst>
                                            <p:cond delay="100"/>
                                          </p:stCondLst>
                                        </p:cTn>
                                        <p:tgtEl>
                                          <p:spTgt spid="4"/>
                                        </p:tgtEl>
                                        <p:attrNameLst>
                                          <p:attrName>ppt_y</p:attrName>
                                        </p:attrNameLst>
                                      </p:cBhvr>
                                      <p:tavLst>
                                        <p:tav tm="0">
                                          <p:val>
                                            <p:strVal val="ppt_y"/>
                                          </p:val>
                                        </p:tav>
                                        <p:tav tm="100000">
                                          <p:val>
                                            <p:strVal val="ppt_y+1"/>
                                          </p:val>
                                        </p:tav>
                                      </p:tavLst>
                                    </p:anim>
                                    <p:set>
                                      <p:cBhvr>
                                        <p:cTn id="230" dur="1" fill="hold">
                                          <p:stCondLst>
                                            <p:cond delay="999"/>
                                          </p:stCondLst>
                                        </p:cTn>
                                        <p:tgtEl>
                                          <p:spTgt spid="4"/>
                                        </p:tgtEl>
                                        <p:attrNameLst>
                                          <p:attrName>style.visibility</p:attrName>
                                        </p:attrNameLst>
                                      </p:cBhvr>
                                      <p:to>
                                        <p:strVal val="hidden"/>
                                      </p:to>
                                    </p:set>
                                  </p:childTnLst>
                                  <p:subTnLst>
                                    <p:audio>
                                      <p:cMediaNode vol="100000">
                                        <p:cTn display="0" masterRel="sameClick">
                                          <p:stCondLst>
                                            <p:cond evt="begin" delay="0">
                                              <p:tn val="225"/>
                                            </p:cond>
                                          </p:stCondLst>
                                          <p:endCondLst>
                                            <p:cond evt="onStopAudio" delay="0">
                                              <p:tgtEl>
                                                <p:sldTgt/>
                                              </p:tgtEl>
                                            </p:cond>
                                          </p:endCondLst>
                                        </p:cTn>
                                        <p:tgtEl>
                                          <p:sndTgt r:embed="rId10" name="cashreg.wav"/>
                                        </p:tgtEl>
                                      </p:cMediaNode>
                                    </p:audio>
                                  </p:subTnLst>
                                </p:cTn>
                              </p:par>
                              <p:par>
                                <p:cTn id="231" presetID="22" presetClass="emph" presetSubtype="0" fill="hold" grpId="1" nodeType="withEffect">
                                  <p:stCondLst>
                                    <p:cond delay="0"/>
                                  </p:stCondLst>
                                  <p:childTnLst>
                                    <p:animClr clrSpc="hsl" dir="cw">
                                      <p:cBhvr override="childStyle">
                                        <p:cTn id="232" dur="1000" fill="hold"/>
                                        <p:tgtEl>
                                          <p:spTgt spid="36"/>
                                        </p:tgtEl>
                                        <p:attrNameLst>
                                          <p:attrName>style.color</p:attrName>
                                        </p:attrNameLst>
                                      </p:cBhvr>
                                      <p:by>
                                        <p:hsl h="-7200000" s="0" l="0"/>
                                      </p:by>
                                    </p:animClr>
                                    <p:animClr clrSpc="hsl" dir="cw">
                                      <p:cBhvr>
                                        <p:cTn id="233" dur="1000" fill="hold"/>
                                        <p:tgtEl>
                                          <p:spTgt spid="36"/>
                                        </p:tgtEl>
                                        <p:attrNameLst>
                                          <p:attrName>fillcolor</p:attrName>
                                        </p:attrNameLst>
                                      </p:cBhvr>
                                      <p:by>
                                        <p:hsl h="-7200000" s="0" l="0"/>
                                      </p:by>
                                    </p:animClr>
                                    <p:animClr clrSpc="hsl" dir="cw">
                                      <p:cBhvr>
                                        <p:cTn id="234" dur="1000" fill="hold"/>
                                        <p:tgtEl>
                                          <p:spTgt spid="36"/>
                                        </p:tgtEl>
                                        <p:attrNameLst>
                                          <p:attrName>stroke.color</p:attrName>
                                        </p:attrNameLst>
                                      </p:cBhvr>
                                      <p:by>
                                        <p:hsl h="-7200000" s="0" l="0"/>
                                      </p:by>
                                    </p:animClr>
                                    <p:set>
                                      <p:cBhvr>
                                        <p:cTn id="235" dur="1000" fill="hold"/>
                                        <p:tgtEl>
                                          <p:spTgt spid="36"/>
                                        </p:tgtEl>
                                        <p:attrNameLst>
                                          <p:attrName>fill.type</p:attrName>
                                        </p:attrNameLst>
                                      </p:cBhvr>
                                      <p:to>
                                        <p:strVal val="solid"/>
                                      </p:to>
                                    </p:set>
                                  </p:childTnLst>
                                  <p:subTnLst>
                                    <p:audio>
                                      <p:cMediaNode vol="100000">
                                        <p:cTn display="0" masterRel="sameClick">
                                          <p:stCondLst>
                                            <p:cond evt="begin" delay="0">
                                              <p:tn val="231"/>
                                            </p:cond>
                                          </p:stCondLst>
                                          <p:endCondLst>
                                            <p:cond evt="onStopAudio" delay="0">
                                              <p:tgtEl>
                                                <p:sldTgt/>
                                              </p:tgtEl>
                                            </p:cond>
                                          </p:endCondLst>
                                        </p:cTn>
                                        <p:tgtEl>
                                          <p:sndTgt r:embed="rId10"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43"/>
                                        </p:tgtEl>
                                        <p:attrNameLst>
                                          <p:attrName>style.color</p:attrName>
                                        </p:attrNameLst>
                                      </p:cBhvr>
                                      <p:by>
                                        <p:hsl h="-7200000" s="0" l="0"/>
                                      </p:by>
                                    </p:animClr>
                                    <p:animClr clrSpc="hsl" dir="cw">
                                      <p:cBhvr>
                                        <p:cTn id="238" dur="1000" fill="hold"/>
                                        <p:tgtEl>
                                          <p:spTgt spid="43"/>
                                        </p:tgtEl>
                                        <p:attrNameLst>
                                          <p:attrName>fillcolor</p:attrName>
                                        </p:attrNameLst>
                                      </p:cBhvr>
                                      <p:by>
                                        <p:hsl h="-7200000" s="0" l="0"/>
                                      </p:by>
                                    </p:animClr>
                                    <p:animClr clrSpc="hsl" dir="cw">
                                      <p:cBhvr>
                                        <p:cTn id="239" dur="1000" fill="hold"/>
                                        <p:tgtEl>
                                          <p:spTgt spid="43"/>
                                        </p:tgtEl>
                                        <p:attrNameLst>
                                          <p:attrName>stroke.color</p:attrName>
                                        </p:attrNameLst>
                                      </p:cBhvr>
                                      <p:by>
                                        <p:hsl h="-7200000" s="0" l="0"/>
                                      </p:by>
                                    </p:animClr>
                                    <p:set>
                                      <p:cBhvr>
                                        <p:cTn id="240" dur="1000" fill="hold"/>
                                        <p:tgtEl>
                                          <p:spTgt spid="43"/>
                                        </p:tgtEl>
                                        <p:attrNameLst>
                                          <p:attrName>fill.type</p:attrName>
                                        </p:attrNameLst>
                                      </p:cBhvr>
                                      <p:to>
                                        <p:strVal val="solid"/>
                                      </p:to>
                                    </p:set>
                                  </p:childTnLst>
                                  <p:subTnLst>
                                    <p:audio>
                                      <p:cMediaNode vol="100000">
                                        <p:cTn display="0" masterRel="sameClick">
                                          <p:stCondLst>
                                            <p:cond evt="begin" delay="0">
                                              <p:tn val="236"/>
                                            </p:cond>
                                          </p:stCondLst>
                                          <p:endCondLst>
                                            <p:cond evt="onStopAudio" delay="0">
                                              <p:tgtEl>
                                                <p:sldTgt/>
                                              </p:tgtEl>
                                            </p:cond>
                                          </p:endCondLst>
                                        </p:cTn>
                                        <p:tgtEl>
                                          <p:sndTgt r:embed="rId10"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39"/>
                                        </p:tgtEl>
                                        <p:attrNameLst>
                                          <p:attrName>style.color</p:attrName>
                                        </p:attrNameLst>
                                      </p:cBhvr>
                                      <p:by>
                                        <p:hsl h="-7200000" s="0" l="0"/>
                                      </p:by>
                                    </p:animClr>
                                    <p:animClr clrSpc="hsl" dir="cw">
                                      <p:cBhvr>
                                        <p:cTn id="243" dur="1000" fill="hold"/>
                                        <p:tgtEl>
                                          <p:spTgt spid="39"/>
                                        </p:tgtEl>
                                        <p:attrNameLst>
                                          <p:attrName>fillcolor</p:attrName>
                                        </p:attrNameLst>
                                      </p:cBhvr>
                                      <p:by>
                                        <p:hsl h="-7200000" s="0" l="0"/>
                                      </p:by>
                                    </p:animClr>
                                    <p:animClr clrSpc="hsl" dir="cw">
                                      <p:cBhvr>
                                        <p:cTn id="244" dur="1000" fill="hold"/>
                                        <p:tgtEl>
                                          <p:spTgt spid="39"/>
                                        </p:tgtEl>
                                        <p:attrNameLst>
                                          <p:attrName>stroke.color</p:attrName>
                                        </p:attrNameLst>
                                      </p:cBhvr>
                                      <p:by>
                                        <p:hsl h="-7200000" s="0" l="0"/>
                                      </p:by>
                                    </p:animClr>
                                    <p:set>
                                      <p:cBhvr>
                                        <p:cTn id="245" dur="1000" fill="hold"/>
                                        <p:tgtEl>
                                          <p:spTgt spid="39"/>
                                        </p:tgtEl>
                                        <p:attrNameLst>
                                          <p:attrName>fill.type</p:attrName>
                                        </p:attrNameLst>
                                      </p:cBhvr>
                                      <p:to>
                                        <p:strVal val="solid"/>
                                      </p:to>
                                    </p:set>
                                  </p:childTnLst>
                                  <p:subTnLst>
                                    <p:audio>
                                      <p:cMediaNode vol="100000">
                                        <p:cTn display="0" masterRel="sameClick">
                                          <p:stCondLst>
                                            <p:cond evt="begin" delay="0">
                                              <p:tn val="241"/>
                                            </p:cond>
                                          </p:stCondLst>
                                          <p:endCondLst>
                                            <p:cond evt="onStopAudio" delay="0">
                                              <p:tgtEl>
                                                <p:sldTgt/>
                                              </p:tgtEl>
                                            </p:cond>
                                          </p:endCondLst>
                                        </p:cTn>
                                        <p:tgtEl>
                                          <p:sndTgt r:embed="rId10"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46"/>
                                            </p:cond>
                                          </p:stCondLst>
                                          <p:endCondLst>
                                            <p:cond evt="onStopAudio" delay="0">
                                              <p:tgtEl>
                                                <p:sldTgt/>
                                              </p:tgtEl>
                                            </p:cond>
                                          </p:endCondLst>
                                        </p:cTn>
                                        <p:tgtEl>
                                          <p:sndTgt r:embed="rId10"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2"/>
                                            </p:cond>
                                          </p:stCondLst>
                                          <p:endCondLst>
                                            <p:cond evt="onStopAudio" delay="0">
                                              <p:tgtEl>
                                                <p:sldTgt/>
                                              </p:tgtEl>
                                            </p:cond>
                                          </p:endCondLst>
                                        </p:cTn>
                                        <p:tgtEl>
                                          <p:sndTgt r:embed="rId10"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58"/>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t="-6000" b="-6000"/>
          </a:stretch>
        </a:blipFill>
        <a:effectLst/>
      </p:bgPr>
    </p:bg>
    <p:spTree>
      <p:nvGrpSpPr>
        <p:cNvPr id="1" name=""/>
        <p:cNvGrpSpPr/>
        <p:nvPr/>
      </p:nvGrpSpPr>
      <p:grpSpPr>
        <a:xfrm>
          <a:off x="0" y="0"/>
          <a:ext cx="0" cy="0"/>
          <a:chOff x="0" y="0"/>
          <a:chExt cx="0" cy="0"/>
        </a:xfrm>
      </p:grpSpPr>
      <p:sp>
        <p:nvSpPr>
          <p:cNvPr id="6" name="Rounded Rectangle 5"/>
          <p:cNvSpPr/>
          <p:nvPr/>
        </p:nvSpPr>
        <p:spPr>
          <a:xfrm>
            <a:off x="3352801" y="228602"/>
            <a:ext cx="8458200" cy="1523999"/>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1" b="1" i="1" dirty="0" err="1">
                <a:solidFill>
                  <a:prstClr val="white"/>
                </a:solidFill>
                <a:latin typeface="Calibri"/>
              </a:rPr>
              <a:t>Phương</a:t>
            </a:r>
            <a:r>
              <a:rPr lang="en-US" sz="3201" b="1" i="1" dirty="0">
                <a:solidFill>
                  <a:prstClr val="white"/>
                </a:solidFill>
                <a:latin typeface="Calibri"/>
              </a:rPr>
              <a:t> </a:t>
            </a:r>
            <a:r>
              <a:rPr lang="en-US" sz="3201" b="1" i="1" dirty="0" err="1">
                <a:solidFill>
                  <a:prstClr val="white"/>
                </a:solidFill>
                <a:latin typeface="Calibri"/>
              </a:rPr>
              <a:t>Định</a:t>
            </a:r>
            <a:r>
              <a:rPr lang="en-US" sz="3201" b="1" i="1" dirty="0">
                <a:solidFill>
                  <a:prstClr val="white"/>
                </a:solidFill>
                <a:latin typeface="Calibri"/>
              </a:rPr>
              <a:t> </a:t>
            </a:r>
            <a:r>
              <a:rPr lang="en-US" sz="3201" b="1" i="1" dirty="0" err="1">
                <a:solidFill>
                  <a:prstClr val="white"/>
                </a:solidFill>
                <a:latin typeface="Calibri"/>
              </a:rPr>
              <a:t>nhớ</a:t>
            </a:r>
            <a:r>
              <a:rPr lang="en-US" sz="3201" b="1" i="1" dirty="0">
                <a:solidFill>
                  <a:prstClr val="white"/>
                </a:solidFill>
                <a:latin typeface="Calibri"/>
              </a:rPr>
              <a:t> </a:t>
            </a:r>
            <a:r>
              <a:rPr lang="en-US" sz="3201" b="1" i="1" dirty="0" err="1">
                <a:solidFill>
                  <a:prstClr val="white"/>
                </a:solidFill>
                <a:latin typeface="Calibri"/>
              </a:rPr>
              <a:t>về</a:t>
            </a:r>
            <a:r>
              <a:rPr lang="en-US" sz="3201" b="1" i="1" dirty="0">
                <a:solidFill>
                  <a:prstClr val="white"/>
                </a:solidFill>
                <a:latin typeface="Calibri"/>
              </a:rPr>
              <a:t> </a:t>
            </a:r>
            <a:r>
              <a:rPr lang="en-US" sz="3201" b="1" i="1" dirty="0" err="1">
                <a:solidFill>
                  <a:prstClr val="white"/>
                </a:solidFill>
                <a:latin typeface="Calibri"/>
              </a:rPr>
              <a:t>điều</a:t>
            </a:r>
            <a:r>
              <a:rPr lang="en-US" sz="3201" b="1" i="1" dirty="0">
                <a:solidFill>
                  <a:prstClr val="white"/>
                </a:solidFill>
                <a:latin typeface="Calibri"/>
              </a:rPr>
              <a:t> </a:t>
            </a:r>
            <a:r>
              <a:rPr lang="en-US" sz="3201" b="1" i="1" dirty="0" err="1">
                <a:solidFill>
                  <a:prstClr val="white"/>
                </a:solidFill>
                <a:latin typeface="Calibri"/>
              </a:rPr>
              <a:t>gì</a:t>
            </a:r>
            <a:r>
              <a:rPr lang="en-US" sz="3201" b="1" i="1" dirty="0">
                <a:solidFill>
                  <a:prstClr val="white"/>
                </a:solidFill>
                <a:latin typeface="Calibri"/>
              </a:rPr>
              <a:t> </a:t>
            </a:r>
            <a:r>
              <a:rPr lang="en-US" sz="3201" b="1" i="1" dirty="0" err="1">
                <a:solidFill>
                  <a:prstClr val="white"/>
                </a:solidFill>
                <a:latin typeface="Calibri"/>
              </a:rPr>
              <a:t>trước</a:t>
            </a:r>
            <a:r>
              <a:rPr lang="en-US" sz="3201" b="1" i="1" dirty="0">
                <a:solidFill>
                  <a:prstClr val="white"/>
                </a:solidFill>
                <a:latin typeface="Calibri"/>
              </a:rPr>
              <a:t> </a:t>
            </a:r>
            <a:r>
              <a:rPr lang="en-US" sz="3201" b="1" i="1" dirty="0" err="1">
                <a:solidFill>
                  <a:prstClr val="white"/>
                </a:solidFill>
                <a:latin typeface="Calibri"/>
              </a:rPr>
              <a:t>tiên</a:t>
            </a:r>
            <a:r>
              <a:rPr lang="en-US" sz="3201" b="1" i="1" dirty="0">
                <a:solidFill>
                  <a:prstClr val="white"/>
                </a:solidFill>
                <a:latin typeface="Calibri"/>
              </a:rPr>
              <a:t> </a:t>
            </a:r>
            <a:r>
              <a:rPr lang="en-US" sz="3201" b="1" i="1" dirty="0" err="1">
                <a:solidFill>
                  <a:prstClr val="white"/>
                </a:solidFill>
                <a:latin typeface="Calibri"/>
              </a:rPr>
              <a:t>sau</a:t>
            </a:r>
            <a:r>
              <a:rPr lang="en-US" sz="3201" b="1" i="1" dirty="0">
                <a:solidFill>
                  <a:prstClr val="white"/>
                </a:solidFill>
                <a:latin typeface="Calibri"/>
              </a:rPr>
              <a:t> </a:t>
            </a:r>
            <a:r>
              <a:rPr lang="en-US" sz="3201" b="1" i="1" dirty="0" err="1">
                <a:solidFill>
                  <a:prstClr val="white"/>
                </a:solidFill>
                <a:latin typeface="Calibri"/>
              </a:rPr>
              <a:t>cơn</a:t>
            </a:r>
            <a:r>
              <a:rPr lang="en-US" sz="3201" b="1" i="1" dirty="0">
                <a:solidFill>
                  <a:prstClr val="white"/>
                </a:solidFill>
                <a:latin typeface="Calibri"/>
              </a:rPr>
              <a:t> </a:t>
            </a:r>
            <a:r>
              <a:rPr lang="en-US" sz="3201" b="1" i="1" dirty="0" err="1">
                <a:solidFill>
                  <a:prstClr val="white"/>
                </a:solidFill>
                <a:latin typeface="Calibri"/>
              </a:rPr>
              <a:t>mưa</a:t>
            </a:r>
            <a:r>
              <a:rPr lang="en-US" sz="3201" b="1" i="1" dirty="0">
                <a:solidFill>
                  <a:prstClr val="white"/>
                </a:solidFill>
                <a:latin typeface="Calibri"/>
              </a:rPr>
              <a:t> </a:t>
            </a:r>
            <a:r>
              <a:rPr lang="en-US" sz="3201" b="1" i="1" dirty="0" err="1">
                <a:solidFill>
                  <a:prstClr val="white"/>
                </a:solidFill>
                <a:latin typeface="Calibri"/>
              </a:rPr>
              <a:t>đá</a:t>
            </a:r>
            <a:r>
              <a:rPr lang="en-US" sz="3201" b="1" i="1" dirty="0">
                <a:solidFill>
                  <a:prstClr val="white"/>
                </a:solidFill>
                <a:latin typeface="Calibri"/>
              </a:rPr>
              <a:t>?</a:t>
            </a:r>
            <a:endParaRPr lang="en-US" sz="3201" b="1" dirty="0">
              <a:solidFill>
                <a:prstClr val="white"/>
              </a:solidFill>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2000" y="-457200"/>
            <a:ext cx="3048000" cy="3124200"/>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a:hlinkClick r:id="" action="ppaction://noaction"/>
              </p:cNvPr>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fontAlgn="base">
                  <a:spcBef>
                    <a:spcPct val="0"/>
                  </a:spcBef>
                  <a:spcAft>
                    <a:spcPct val="0"/>
                  </a:spcAft>
                  <a:defRPr/>
                </a:pPr>
                <a:r>
                  <a:rPr lang="en-US" sz="19906" b="1" i="1" kern="0" dirty="0">
                    <a:solidFill>
                      <a:srgbClr val="FFFFFF"/>
                    </a:solidFill>
                    <a:latin typeface="Arial" panose="020B0604020202020204" pitchFamily="34" charset="0"/>
                  </a:rPr>
                  <a:t>9</a:t>
                </a:r>
              </a:p>
            </p:txBody>
          </p:sp>
        </p:grpSp>
        <p:pic>
          <p:nvPicPr>
            <p:cNvPr id="10" name="Picture 147" descr="Picture2"/>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3985" y="2006120"/>
            <a:ext cx="762001" cy="7694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2756" y="317256"/>
            <a:ext cx="548386" cy="548386"/>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2201" y="279454"/>
            <a:ext cx="787347" cy="787347"/>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8585" y="1066800"/>
            <a:ext cx="548386" cy="548386"/>
          </a:xfrm>
          <a:prstGeom prst="rect">
            <a:avLst/>
          </a:prstGeom>
        </p:spPr>
      </p:pic>
      <p:sp>
        <p:nvSpPr>
          <p:cNvPr id="19" name="TextBox 18"/>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00</a:t>
            </a:r>
            <a:endParaRPr lang="vi-VN" sz="4800" b="1" kern="0">
              <a:solidFill>
                <a:sysClr val="windowText" lastClr="000000"/>
              </a:solidFill>
              <a:latin typeface="Arial" panose="020B0604020202020204" pitchFamily="34" charset="0"/>
            </a:endParaRPr>
          </a:p>
        </p:txBody>
      </p:sp>
      <p:sp>
        <p:nvSpPr>
          <p:cNvPr id="20" name="TextBox 19"/>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01</a:t>
            </a:r>
            <a:endParaRPr lang="vi-VN" sz="4800" b="1" kern="0">
              <a:solidFill>
                <a:sysClr val="windowText" lastClr="000000"/>
              </a:solidFill>
              <a:latin typeface="Arial" panose="020B0604020202020204" pitchFamily="34" charset="0"/>
            </a:endParaRPr>
          </a:p>
        </p:txBody>
      </p:sp>
      <p:sp>
        <p:nvSpPr>
          <p:cNvPr id="21" name="TextBox 20"/>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02</a:t>
            </a:r>
            <a:endParaRPr lang="vi-VN" sz="4800" b="1" kern="0">
              <a:solidFill>
                <a:sysClr val="windowText" lastClr="000000"/>
              </a:solidFill>
              <a:latin typeface="Arial" panose="020B0604020202020204" pitchFamily="34" charset="0"/>
            </a:endParaRPr>
          </a:p>
        </p:txBody>
      </p:sp>
      <p:sp>
        <p:nvSpPr>
          <p:cNvPr id="22" name="TextBox 21"/>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03</a:t>
            </a:r>
            <a:endParaRPr lang="vi-VN" sz="4800" b="1" kern="0">
              <a:solidFill>
                <a:sysClr val="windowText" lastClr="000000"/>
              </a:solidFill>
              <a:latin typeface="Arial" panose="020B0604020202020204" pitchFamily="34" charset="0"/>
            </a:endParaRPr>
          </a:p>
        </p:txBody>
      </p:sp>
      <p:sp>
        <p:nvSpPr>
          <p:cNvPr id="23" name="TextBox 22"/>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04</a:t>
            </a:r>
            <a:endParaRPr lang="vi-VN" sz="4800" b="1" kern="0">
              <a:solidFill>
                <a:sysClr val="windowText" lastClr="000000"/>
              </a:solidFill>
              <a:latin typeface="Arial" panose="020B0604020202020204" pitchFamily="34" charset="0"/>
            </a:endParaRPr>
          </a:p>
        </p:txBody>
      </p:sp>
      <p:sp>
        <p:nvSpPr>
          <p:cNvPr id="24" name="TextBox 23"/>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05</a:t>
            </a:r>
            <a:endParaRPr lang="vi-VN" sz="4800" b="1" kern="0">
              <a:solidFill>
                <a:sysClr val="windowText" lastClr="000000"/>
              </a:solidFill>
              <a:latin typeface="Arial" panose="020B0604020202020204" pitchFamily="34" charset="0"/>
            </a:endParaRPr>
          </a:p>
        </p:txBody>
      </p:sp>
      <p:sp>
        <p:nvSpPr>
          <p:cNvPr id="25" name="TextBox 24"/>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06</a:t>
            </a:r>
            <a:endParaRPr lang="vi-VN" sz="4800" b="1" kern="0">
              <a:solidFill>
                <a:sysClr val="windowText" lastClr="000000"/>
              </a:solidFill>
              <a:latin typeface="Arial" panose="020B0604020202020204" pitchFamily="34" charset="0"/>
            </a:endParaRPr>
          </a:p>
        </p:txBody>
      </p:sp>
      <p:sp>
        <p:nvSpPr>
          <p:cNvPr id="26" name="TextBox 25"/>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07</a:t>
            </a:r>
            <a:endParaRPr lang="vi-VN" sz="4800" b="1" kern="0">
              <a:solidFill>
                <a:sysClr val="windowText" lastClr="000000"/>
              </a:solidFill>
              <a:latin typeface="Arial" panose="020B0604020202020204" pitchFamily="34" charset="0"/>
            </a:endParaRPr>
          </a:p>
        </p:txBody>
      </p:sp>
      <p:sp>
        <p:nvSpPr>
          <p:cNvPr id="27" name="TextBox 26"/>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08</a:t>
            </a:r>
            <a:endParaRPr lang="vi-VN" sz="4800" b="1" kern="0">
              <a:solidFill>
                <a:sysClr val="windowText" lastClr="000000"/>
              </a:solidFill>
              <a:latin typeface="Arial" panose="020B0604020202020204" pitchFamily="34" charset="0"/>
            </a:endParaRPr>
          </a:p>
        </p:txBody>
      </p:sp>
      <p:sp>
        <p:nvSpPr>
          <p:cNvPr id="28" name="TextBox 27"/>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09</a:t>
            </a:r>
            <a:endParaRPr lang="vi-VN" sz="4800" b="1" kern="0">
              <a:solidFill>
                <a:sysClr val="windowText" lastClr="000000"/>
              </a:solidFill>
              <a:latin typeface="Arial" panose="020B0604020202020204" pitchFamily="34" charset="0"/>
            </a:endParaRPr>
          </a:p>
        </p:txBody>
      </p:sp>
      <p:sp>
        <p:nvSpPr>
          <p:cNvPr id="29" name="TextBox 28"/>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10</a:t>
            </a:r>
            <a:endParaRPr lang="vi-VN" sz="4800" b="1" kern="0">
              <a:solidFill>
                <a:sysClr val="windowText" lastClr="000000"/>
              </a:solidFill>
              <a:latin typeface="Arial" panose="020B0604020202020204" pitchFamily="34" charset="0"/>
            </a:endParaRPr>
          </a:p>
        </p:txBody>
      </p:sp>
      <p:sp>
        <p:nvSpPr>
          <p:cNvPr id="30" name="TextBox 29"/>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11</a:t>
            </a:r>
            <a:endParaRPr lang="vi-VN" sz="4800" b="1" kern="0">
              <a:solidFill>
                <a:sysClr val="windowText" lastClr="000000"/>
              </a:solidFill>
              <a:latin typeface="Arial" panose="020B0604020202020204" pitchFamily="34" charset="0"/>
            </a:endParaRPr>
          </a:p>
        </p:txBody>
      </p:sp>
      <p:sp>
        <p:nvSpPr>
          <p:cNvPr id="31" name="TextBox 30"/>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12</a:t>
            </a:r>
            <a:endParaRPr lang="vi-VN" sz="4800" b="1" kern="0">
              <a:solidFill>
                <a:sysClr val="windowText" lastClr="000000"/>
              </a:solidFill>
              <a:latin typeface="Arial" panose="020B0604020202020204" pitchFamily="34" charset="0"/>
            </a:endParaRPr>
          </a:p>
        </p:txBody>
      </p:sp>
      <p:sp>
        <p:nvSpPr>
          <p:cNvPr id="32" name="TextBox 31"/>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13</a:t>
            </a:r>
            <a:endParaRPr lang="vi-VN" sz="4800" b="1" kern="0">
              <a:solidFill>
                <a:sysClr val="windowText" lastClr="000000"/>
              </a:solidFill>
              <a:latin typeface="Arial" panose="020B0604020202020204" pitchFamily="34" charset="0"/>
            </a:endParaRPr>
          </a:p>
        </p:txBody>
      </p:sp>
      <p:sp>
        <p:nvSpPr>
          <p:cNvPr id="33" name="TextBox 32"/>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14</a:t>
            </a:r>
            <a:endParaRPr lang="vi-VN" sz="4800" b="1" kern="0">
              <a:solidFill>
                <a:sysClr val="windowText" lastClr="000000"/>
              </a:solidFill>
              <a:latin typeface="Arial" panose="020B0604020202020204" pitchFamily="34" charset="0"/>
            </a:endParaRPr>
          </a:p>
        </p:txBody>
      </p:sp>
      <p:sp>
        <p:nvSpPr>
          <p:cNvPr id="34" name="TextBox 33"/>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15</a:t>
            </a:r>
            <a:endParaRPr lang="vi-VN" sz="4800" b="1" kern="0">
              <a:solidFill>
                <a:sysClr val="windowText" lastClr="000000"/>
              </a:solidFill>
              <a:latin typeface="Arial" panose="020B0604020202020204" pitchFamily="34" charset="0"/>
            </a:endParaRPr>
          </a:p>
        </p:txBody>
      </p:sp>
      <p:sp>
        <p:nvSpPr>
          <p:cNvPr id="35" name="Donut 34"/>
          <p:cNvSpPr/>
          <p:nvPr/>
        </p:nvSpPr>
        <p:spPr>
          <a:xfrm>
            <a:off x="2063540" y="1371601"/>
            <a:ext cx="1289261" cy="1295400"/>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a:defRPr/>
            </a:pPr>
            <a:endParaRPr lang="vi-VN" sz="4000" kern="0">
              <a:solidFill>
                <a:sysClr val="windowText" lastClr="000000"/>
              </a:solidFill>
              <a:latin typeface="Arial" panose="020B0604020202020204" pitchFamily="34" charset="0"/>
            </a:endParaRPr>
          </a:p>
        </p:txBody>
      </p:sp>
      <p:sp>
        <p:nvSpPr>
          <p:cNvPr id="2" name="Isosceles Triangle 1"/>
          <p:cNvSpPr/>
          <p:nvPr/>
        </p:nvSpPr>
        <p:spPr>
          <a:xfrm rot="5400000">
            <a:off x="256384" y="2931281"/>
            <a:ext cx="907398" cy="751809"/>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6" name="Isosceles Triangle 35"/>
          <p:cNvSpPr/>
          <p:nvPr/>
        </p:nvSpPr>
        <p:spPr>
          <a:xfrm rot="5400000">
            <a:off x="256384" y="3910536"/>
            <a:ext cx="907398" cy="751809"/>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7" name="Isosceles Triangle 36"/>
          <p:cNvSpPr/>
          <p:nvPr/>
        </p:nvSpPr>
        <p:spPr>
          <a:xfrm rot="5400000">
            <a:off x="256384" y="5952197"/>
            <a:ext cx="907398" cy="751809"/>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8" name="Isosceles Triangle 37"/>
          <p:cNvSpPr/>
          <p:nvPr/>
        </p:nvSpPr>
        <p:spPr>
          <a:xfrm rot="5400000">
            <a:off x="256384" y="4929270"/>
            <a:ext cx="907398" cy="751809"/>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 name="Rounded Rectangle 3"/>
          <p:cNvSpPr/>
          <p:nvPr/>
        </p:nvSpPr>
        <p:spPr>
          <a:xfrm>
            <a:off x="1085989" y="2799347"/>
            <a:ext cx="10801212" cy="953414"/>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1" b="1" dirty="0" err="1">
                <a:solidFill>
                  <a:prstClr val="white"/>
                </a:solidFill>
                <a:latin typeface="Calibri"/>
              </a:rPr>
              <a:t>Bà</a:t>
            </a:r>
            <a:r>
              <a:rPr lang="en-US" sz="4001" b="1" dirty="0">
                <a:solidFill>
                  <a:prstClr val="white"/>
                </a:solidFill>
                <a:latin typeface="Calibri"/>
              </a:rPr>
              <a:t> </a:t>
            </a:r>
            <a:r>
              <a:rPr lang="en-US" sz="4001" b="1" dirty="0" err="1">
                <a:solidFill>
                  <a:prstClr val="white"/>
                </a:solidFill>
                <a:latin typeface="Calibri"/>
              </a:rPr>
              <a:t>bán</a:t>
            </a:r>
            <a:r>
              <a:rPr lang="en-US" sz="4001" b="1" dirty="0">
                <a:solidFill>
                  <a:prstClr val="white"/>
                </a:solidFill>
                <a:latin typeface="Calibri"/>
              </a:rPr>
              <a:t> </a:t>
            </a:r>
            <a:r>
              <a:rPr lang="en-US" sz="4001" b="1" dirty="0" err="1">
                <a:solidFill>
                  <a:prstClr val="white"/>
                </a:solidFill>
                <a:latin typeface="Calibri"/>
              </a:rPr>
              <a:t>kem</a:t>
            </a:r>
            <a:r>
              <a:rPr lang="en-US" sz="4001" b="1" dirty="0">
                <a:solidFill>
                  <a:prstClr val="white"/>
                </a:solidFill>
                <a:latin typeface="Calibri"/>
              </a:rPr>
              <a:t>.</a:t>
            </a:r>
            <a:endParaRPr lang="en-US" sz="4001" b="1" dirty="0">
              <a:solidFill>
                <a:prstClr val="white"/>
              </a:solidFill>
              <a:latin typeface="Times New Roman" panose="02020603050405020304" pitchFamily="18" charset="0"/>
              <a:cs typeface="Times New Roman" panose="02020603050405020304" pitchFamily="18" charset="0"/>
            </a:endParaRPr>
          </a:p>
        </p:txBody>
      </p:sp>
      <p:sp>
        <p:nvSpPr>
          <p:cNvPr id="39" name="Rounded Rectangle 38"/>
          <p:cNvSpPr/>
          <p:nvPr/>
        </p:nvSpPr>
        <p:spPr>
          <a:xfrm>
            <a:off x="1099843" y="3810000"/>
            <a:ext cx="10801212" cy="953414"/>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SzPts val="1000"/>
              <a:tabLst>
                <a:tab pos="457200" algn="l"/>
              </a:tabLst>
            </a:pPr>
            <a:r>
              <a:rPr lang="en-US" sz="4001" b="1" dirty="0" err="1">
                <a:solidFill>
                  <a:prstClr val="white"/>
                </a:solidFill>
                <a:latin typeface="Calibri"/>
              </a:rPr>
              <a:t>Người</a:t>
            </a:r>
            <a:r>
              <a:rPr lang="en-US" sz="4001" b="1" dirty="0">
                <a:solidFill>
                  <a:prstClr val="white"/>
                </a:solidFill>
                <a:latin typeface="Calibri"/>
              </a:rPr>
              <a:t> </a:t>
            </a:r>
            <a:r>
              <a:rPr lang="en-US" sz="4001" b="1" dirty="0" err="1">
                <a:solidFill>
                  <a:prstClr val="white"/>
                </a:solidFill>
                <a:latin typeface="Calibri"/>
              </a:rPr>
              <a:t>mẹ</a:t>
            </a:r>
            <a:r>
              <a:rPr lang="en-US" sz="4001" b="1" dirty="0">
                <a:solidFill>
                  <a:prstClr val="white"/>
                </a:solidFill>
                <a:latin typeface="Calibri"/>
              </a:rPr>
              <a:t>.</a:t>
            </a:r>
            <a:endParaRPr lang="en-US" sz="4001"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0" name="Rounded Rectangle 39"/>
          <p:cNvSpPr/>
          <p:nvPr/>
        </p:nvSpPr>
        <p:spPr>
          <a:xfrm>
            <a:off x="1099843" y="4828466"/>
            <a:ext cx="10801212" cy="953414"/>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1" b="1" dirty="0" err="1">
                <a:solidFill>
                  <a:prstClr val="white"/>
                </a:solidFill>
                <a:latin typeface="Calibri"/>
              </a:rPr>
              <a:t>Những</a:t>
            </a:r>
            <a:r>
              <a:rPr lang="en-US" sz="4001" b="1" dirty="0">
                <a:solidFill>
                  <a:prstClr val="white"/>
                </a:solidFill>
                <a:latin typeface="Calibri"/>
              </a:rPr>
              <a:t> </a:t>
            </a:r>
            <a:r>
              <a:rPr lang="en-US" sz="4001" b="1" dirty="0" err="1">
                <a:solidFill>
                  <a:prstClr val="white"/>
                </a:solidFill>
                <a:latin typeface="Calibri"/>
              </a:rPr>
              <a:t>ngọn</a:t>
            </a:r>
            <a:r>
              <a:rPr lang="en-US" sz="4001" b="1" dirty="0">
                <a:solidFill>
                  <a:prstClr val="white"/>
                </a:solidFill>
                <a:latin typeface="Calibri"/>
              </a:rPr>
              <a:t> </a:t>
            </a:r>
            <a:r>
              <a:rPr lang="en-US" sz="4001" b="1" dirty="0" err="1">
                <a:solidFill>
                  <a:prstClr val="white"/>
                </a:solidFill>
                <a:latin typeface="Calibri"/>
              </a:rPr>
              <a:t>điện</a:t>
            </a:r>
            <a:r>
              <a:rPr lang="en-US" sz="4001" b="1" dirty="0">
                <a:solidFill>
                  <a:prstClr val="white"/>
                </a:solidFill>
                <a:latin typeface="Calibri"/>
              </a:rPr>
              <a:t> </a:t>
            </a:r>
            <a:r>
              <a:rPr lang="en-US" sz="4001" b="1" dirty="0" err="1">
                <a:solidFill>
                  <a:prstClr val="white"/>
                </a:solidFill>
                <a:latin typeface="Calibri"/>
              </a:rPr>
              <a:t>trên</a:t>
            </a:r>
            <a:r>
              <a:rPr lang="en-US" sz="4001" b="1" dirty="0">
                <a:solidFill>
                  <a:prstClr val="white"/>
                </a:solidFill>
                <a:latin typeface="Calibri"/>
              </a:rPr>
              <a:t> </a:t>
            </a:r>
            <a:r>
              <a:rPr lang="en-US" sz="4001" b="1" dirty="0" err="1">
                <a:solidFill>
                  <a:prstClr val="white"/>
                </a:solidFill>
                <a:latin typeface="Calibri"/>
              </a:rPr>
              <a:t>quảng</a:t>
            </a:r>
            <a:r>
              <a:rPr lang="en-US" sz="4001" b="1" dirty="0">
                <a:solidFill>
                  <a:prstClr val="white"/>
                </a:solidFill>
                <a:latin typeface="Calibri"/>
              </a:rPr>
              <a:t> </a:t>
            </a:r>
            <a:r>
              <a:rPr lang="en-US" sz="4001" b="1" dirty="0" err="1">
                <a:solidFill>
                  <a:prstClr val="white"/>
                </a:solidFill>
                <a:latin typeface="Calibri"/>
              </a:rPr>
              <a:t>trường</a:t>
            </a:r>
            <a:r>
              <a:rPr lang="en-US" sz="4001" b="1" dirty="0">
                <a:solidFill>
                  <a:prstClr val="white"/>
                </a:solidFill>
                <a:latin typeface="Calibri"/>
              </a:rPr>
              <a:t>.</a:t>
            </a:r>
            <a:endParaRPr lang="en-US" sz="4001"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099843" y="5832670"/>
            <a:ext cx="10801212" cy="953414"/>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1" b="1" dirty="0" err="1">
                <a:solidFill>
                  <a:prstClr val="white"/>
                </a:solidFill>
                <a:latin typeface="Calibri"/>
              </a:rPr>
              <a:t>Hoa</a:t>
            </a:r>
            <a:r>
              <a:rPr lang="en-US" sz="4001" b="1" dirty="0">
                <a:solidFill>
                  <a:prstClr val="white"/>
                </a:solidFill>
                <a:latin typeface="Calibri"/>
              </a:rPr>
              <a:t> </a:t>
            </a:r>
            <a:r>
              <a:rPr lang="en-US" sz="4001" b="1" dirty="0" err="1">
                <a:solidFill>
                  <a:prstClr val="white"/>
                </a:solidFill>
                <a:latin typeface="Calibri"/>
              </a:rPr>
              <a:t>trong</a:t>
            </a:r>
            <a:r>
              <a:rPr lang="en-US" sz="4001" b="1" dirty="0">
                <a:solidFill>
                  <a:prstClr val="white"/>
                </a:solidFill>
                <a:latin typeface="Calibri"/>
              </a:rPr>
              <a:t> </a:t>
            </a:r>
            <a:r>
              <a:rPr lang="en-US" sz="4001" b="1" dirty="0" err="1">
                <a:solidFill>
                  <a:prstClr val="white"/>
                </a:solidFill>
                <a:latin typeface="Calibri"/>
              </a:rPr>
              <a:t>công</a:t>
            </a:r>
            <a:r>
              <a:rPr lang="en-US" sz="4001" b="1" dirty="0">
                <a:solidFill>
                  <a:prstClr val="white"/>
                </a:solidFill>
                <a:latin typeface="Calibri"/>
              </a:rPr>
              <a:t> </a:t>
            </a:r>
            <a:r>
              <a:rPr lang="en-US" sz="4001" b="1" dirty="0" err="1">
                <a:solidFill>
                  <a:prstClr val="white"/>
                </a:solidFill>
                <a:latin typeface="Calibri"/>
              </a:rPr>
              <a:t>viên</a:t>
            </a:r>
            <a:r>
              <a:rPr lang="en-US" sz="4001" b="1" dirty="0">
                <a:solidFill>
                  <a:prstClr val="white"/>
                </a:solidFill>
                <a:latin typeface="Calibri"/>
              </a:rPr>
              <a:t>.</a:t>
            </a:r>
            <a:endParaRPr lang="en-US" sz="4001" b="1" dirty="0">
              <a:solidFill>
                <a:prstClr val="white"/>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304801" y="2991217"/>
            <a:ext cx="427822" cy="646331"/>
          </a:xfrm>
          <a:prstGeom prst="rect">
            <a:avLst/>
          </a:prstGeom>
          <a:noFill/>
        </p:spPr>
        <p:txBody>
          <a:bodyPr wrap="square" rtlCol="0">
            <a:spAutoFit/>
          </a:bodyPr>
          <a:lstStyle/>
          <a:p>
            <a:pPr algn="ctr"/>
            <a:r>
              <a:rPr lang="en-US" sz="3600" b="1">
                <a:solidFill>
                  <a:prstClr val="white"/>
                </a:solidFill>
                <a:effectLst>
                  <a:outerShdw blurRad="38100" dist="38100" dir="2700000" algn="tl">
                    <a:srgbClr val="000000">
                      <a:alpha val="43137"/>
                    </a:srgbClr>
                  </a:outerShdw>
                </a:effectLst>
                <a:latin typeface="Calibri"/>
              </a:rPr>
              <a:t>A</a:t>
            </a:r>
          </a:p>
        </p:txBody>
      </p:sp>
      <p:sp>
        <p:nvSpPr>
          <p:cNvPr id="43" name="TextBox 42"/>
          <p:cNvSpPr txBox="1"/>
          <p:nvPr/>
        </p:nvSpPr>
        <p:spPr>
          <a:xfrm>
            <a:off x="288882" y="3963274"/>
            <a:ext cx="427822" cy="646331"/>
          </a:xfrm>
          <a:prstGeom prst="rect">
            <a:avLst/>
          </a:prstGeom>
          <a:noFill/>
        </p:spPr>
        <p:txBody>
          <a:bodyPr wrap="square" rtlCol="0">
            <a:spAutoFit/>
          </a:bodyPr>
          <a:lstStyle/>
          <a:p>
            <a:pPr algn="ctr"/>
            <a:r>
              <a:rPr lang="en-US" sz="3600" b="1">
                <a:solidFill>
                  <a:prstClr val="white"/>
                </a:solidFill>
                <a:effectLst>
                  <a:outerShdw blurRad="38100" dist="38100" dir="2700000" algn="tl">
                    <a:srgbClr val="000000">
                      <a:alpha val="43137"/>
                    </a:srgbClr>
                  </a:outerShdw>
                </a:effectLst>
                <a:latin typeface="Calibri"/>
              </a:rPr>
              <a:t>B</a:t>
            </a:r>
          </a:p>
        </p:txBody>
      </p:sp>
      <p:sp>
        <p:nvSpPr>
          <p:cNvPr id="44" name="TextBox 43"/>
          <p:cNvSpPr txBox="1"/>
          <p:nvPr/>
        </p:nvSpPr>
        <p:spPr>
          <a:xfrm>
            <a:off x="271074" y="4982008"/>
            <a:ext cx="427822" cy="646331"/>
          </a:xfrm>
          <a:prstGeom prst="rect">
            <a:avLst/>
          </a:prstGeom>
          <a:noFill/>
        </p:spPr>
        <p:txBody>
          <a:bodyPr wrap="square" rtlCol="0">
            <a:spAutoFit/>
          </a:bodyPr>
          <a:lstStyle/>
          <a:p>
            <a:pPr algn="ctr"/>
            <a:r>
              <a:rPr lang="en-US" sz="3600" b="1">
                <a:solidFill>
                  <a:prstClr val="white"/>
                </a:solidFill>
                <a:effectLst>
                  <a:outerShdw blurRad="38100" dist="38100" dir="2700000" algn="tl">
                    <a:srgbClr val="000000">
                      <a:alpha val="43137"/>
                    </a:srgbClr>
                  </a:outerShdw>
                </a:effectLst>
                <a:latin typeface="Calibri"/>
              </a:rPr>
              <a:t>C</a:t>
            </a:r>
          </a:p>
        </p:txBody>
      </p:sp>
      <p:sp>
        <p:nvSpPr>
          <p:cNvPr id="45" name="TextBox 44"/>
          <p:cNvSpPr txBox="1"/>
          <p:nvPr/>
        </p:nvSpPr>
        <p:spPr>
          <a:xfrm>
            <a:off x="304801" y="6004935"/>
            <a:ext cx="427822" cy="646331"/>
          </a:xfrm>
          <a:prstGeom prst="rect">
            <a:avLst/>
          </a:prstGeom>
          <a:noFill/>
        </p:spPr>
        <p:txBody>
          <a:bodyPr wrap="square" rtlCol="0">
            <a:spAutoFit/>
          </a:bodyPr>
          <a:lstStyle/>
          <a:p>
            <a:pPr algn="ctr"/>
            <a:r>
              <a:rPr lang="en-US" sz="3600" b="1">
                <a:solidFill>
                  <a:prstClr val="white"/>
                </a:solidFill>
                <a:effectLst>
                  <a:outerShdw blurRad="38100" dist="38100" dir="2700000" algn="tl">
                    <a:srgbClr val="000000">
                      <a:alpha val="43137"/>
                    </a:srgbClr>
                  </a:outerShdw>
                </a:effectLst>
                <a:latin typeface="Calibri"/>
              </a:rPr>
              <a:t>D</a:t>
            </a:r>
          </a:p>
        </p:txBody>
      </p:sp>
    </p:spTree>
    <p:custDataLst>
      <p:tags r:id="rId1"/>
    </p:custDataLst>
    <p:extLst>
      <p:ext uri="{BB962C8B-B14F-4D97-AF65-F5344CB8AC3E}">
        <p14:creationId xmlns:p14="http://schemas.microsoft.com/office/powerpoint/2010/main" val="8177021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175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350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7"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7"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7"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7"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8"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8"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8"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8"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8"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8"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8"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8"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8"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8"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8"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8"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8"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8"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8"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9"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9"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2"/>
                                        </p:tgtEl>
                                      </p:cBhvr>
                                    </p:animEffect>
                                    <p:anim calcmode="lin" valueType="num">
                                      <p:cBhvr>
                                        <p:cTn id="197" dur="1000"/>
                                        <p:tgtEl>
                                          <p:spTgt spid="2"/>
                                        </p:tgtEl>
                                        <p:attrNameLst>
                                          <p:attrName>ppt_x</p:attrName>
                                        </p:attrNameLst>
                                      </p:cBhvr>
                                      <p:tavLst>
                                        <p:tav tm="0">
                                          <p:val>
                                            <p:strVal val="ppt_x"/>
                                          </p:val>
                                        </p:tav>
                                        <p:tav tm="100000">
                                          <p:val>
                                            <p:strVal val="ppt_x"/>
                                          </p:val>
                                        </p:tav>
                                      </p:tavLst>
                                    </p:anim>
                                    <p:anim calcmode="lin" valueType="num">
                                      <p:cBhvr>
                                        <p:cTn id="198" dur="100" decel="100000"/>
                                        <p:tgtEl>
                                          <p:spTgt spid="2"/>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2"/>
                                        </p:tgtEl>
                                        <p:attrNameLst>
                                          <p:attrName>ppt_y</p:attrName>
                                        </p:attrNameLst>
                                      </p:cBhvr>
                                      <p:tavLst>
                                        <p:tav tm="0">
                                          <p:val>
                                            <p:strVal val="ppt_y"/>
                                          </p:val>
                                        </p:tav>
                                        <p:tav tm="100000">
                                          <p:val>
                                            <p:strVal val="ppt_y+1"/>
                                          </p:val>
                                        </p:tav>
                                      </p:tavLst>
                                    </p:anim>
                                    <p:set>
                                      <p:cBhvr>
                                        <p:cTn id="200" dur="1" fill="hold">
                                          <p:stCondLst>
                                            <p:cond delay="999"/>
                                          </p:stCondLst>
                                        </p:cTn>
                                        <p:tgtEl>
                                          <p:spTgt spid="2"/>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2"/>
                                        </p:tgtEl>
                                      </p:cBhvr>
                                    </p:animEffect>
                                    <p:anim calcmode="lin" valueType="num">
                                      <p:cBhvr>
                                        <p:cTn id="203" dur="1000"/>
                                        <p:tgtEl>
                                          <p:spTgt spid="42"/>
                                        </p:tgtEl>
                                        <p:attrNameLst>
                                          <p:attrName>ppt_x</p:attrName>
                                        </p:attrNameLst>
                                      </p:cBhvr>
                                      <p:tavLst>
                                        <p:tav tm="0">
                                          <p:val>
                                            <p:strVal val="ppt_x"/>
                                          </p:val>
                                        </p:tav>
                                        <p:tav tm="100000">
                                          <p:val>
                                            <p:strVal val="ppt_x"/>
                                          </p:val>
                                        </p:tav>
                                      </p:tavLst>
                                    </p:anim>
                                    <p:anim calcmode="lin" valueType="num">
                                      <p:cBhvr>
                                        <p:cTn id="204" dur="100" decel="100000"/>
                                        <p:tgtEl>
                                          <p:spTgt spid="42"/>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2"/>
                                        </p:tgtEl>
                                        <p:attrNameLst>
                                          <p:attrName>ppt_y</p:attrName>
                                        </p:attrNameLst>
                                      </p:cBhvr>
                                      <p:tavLst>
                                        <p:tav tm="0">
                                          <p:val>
                                            <p:strVal val="ppt_y"/>
                                          </p:val>
                                        </p:tav>
                                        <p:tav tm="100000">
                                          <p:val>
                                            <p:strVal val="ppt_y+1"/>
                                          </p:val>
                                        </p:tav>
                                      </p:tavLst>
                                    </p:anim>
                                    <p:set>
                                      <p:cBhvr>
                                        <p:cTn id="206" dur="1" fill="hold">
                                          <p:stCondLst>
                                            <p:cond delay="999"/>
                                          </p:stCondLst>
                                        </p:cTn>
                                        <p:tgtEl>
                                          <p:spTgt spid="42"/>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4"/>
                                        </p:tgtEl>
                                      </p:cBhvr>
                                    </p:animEffect>
                                    <p:anim calcmode="lin" valueType="num">
                                      <p:cBhvr>
                                        <p:cTn id="209" dur="1000"/>
                                        <p:tgtEl>
                                          <p:spTgt spid="4"/>
                                        </p:tgtEl>
                                        <p:attrNameLst>
                                          <p:attrName>ppt_x</p:attrName>
                                        </p:attrNameLst>
                                      </p:cBhvr>
                                      <p:tavLst>
                                        <p:tav tm="0">
                                          <p:val>
                                            <p:strVal val="ppt_x"/>
                                          </p:val>
                                        </p:tav>
                                        <p:tav tm="100000">
                                          <p:val>
                                            <p:strVal val="ppt_x"/>
                                          </p:val>
                                        </p:tav>
                                      </p:tavLst>
                                    </p:anim>
                                    <p:anim calcmode="lin" valueType="num">
                                      <p:cBhvr>
                                        <p:cTn id="210" dur="100" decel="100000"/>
                                        <p:tgtEl>
                                          <p:spTgt spid="4"/>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4"/>
                                        </p:tgtEl>
                                        <p:attrNameLst>
                                          <p:attrName>ppt_y</p:attrName>
                                        </p:attrNameLst>
                                      </p:cBhvr>
                                      <p:tavLst>
                                        <p:tav tm="0">
                                          <p:val>
                                            <p:strVal val="ppt_y"/>
                                          </p:val>
                                        </p:tav>
                                        <p:tav tm="100000">
                                          <p:val>
                                            <p:strVal val="ppt_y+1"/>
                                          </p:val>
                                        </p:tav>
                                      </p:tavLst>
                                    </p:anim>
                                    <p:set>
                                      <p:cBhvr>
                                        <p:cTn id="212" dur="1" fill="hold">
                                          <p:stCondLst>
                                            <p:cond delay="999"/>
                                          </p:stCondLst>
                                        </p:cTn>
                                        <p:tgtEl>
                                          <p:spTgt spid="4"/>
                                        </p:tgtEl>
                                        <p:attrNameLst>
                                          <p:attrName>style.visibility</p:attrName>
                                        </p:attrNameLst>
                                      </p:cBhvr>
                                      <p:to>
                                        <p:strVal val="hidden"/>
                                      </p:to>
                                    </p:set>
                                  </p:childTnLst>
                                </p:cTn>
                              </p:par>
                              <p:par>
                                <p:cTn id="213" presetID="22" presetClass="emph" presetSubtype="0" fill="hold" grpId="1" nodeType="withEffect">
                                  <p:stCondLst>
                                    <p:cond delay="0"/>
                                  </p:stCondLst>
                                  <p:childTnLst>
                                    <p:animClr clrSpc="hsl" dir="cw">
                                      <p:cBhvr override="childStyle">
                                        <p:cTn id="214" dur="1000" fill="hold"/>
                                        <p:tgtEl>
                                          <p:spTgt spid="36"/>
                                        </p:tgtEl>
                                        <p:attrNameLst>
                                          <p:attrName>style.color</p:attrName>
                                        </p:attrNameLst>
                                      </p:cBhvr>
                                      <p:by>
                                        <p:hsl h="-7200000" s="0" l="0"/>
                                      </p:by>
                                    </p:animClr>
                                    <p:animClr clrSpc="hsl" dir="cw">
                                      <p:cBhvr>
                                        <p:cTn id="215" dur="1000" fill="hold"/>
                                        <p:tgtEl>
                                          <p:spTgt spid="36"/>
                                        </p:tgtEl>
                                        <p:attrNameLst>
                                          <p:attrName>fillcolor</p:attrName>
                                        </p:attrNameLst>
                                      </p:cBhvr>
                                      <p:by>
                                        <p:hsl h="-7200000" s="0" l="0"/>
                                      </p:by>
                                    </p:animClr>
                                    <p:animClr clrSpc="hsl" dir="cw">
                                      <p:cBhvr>
                                        <p:cTn id="216" dur="1000" fill="hold"/>
                                        <p:tgtEl>
                                          <p:spTgt spid="36"/>
                                        </p:tgtEl>
                                        <p:attrNameLst>
                                          <p:attrName>stroke.color</p:attrName>
                                        </p:attrNameLst>
                                      </p:cBhvr>
                                      <p:by>
                                        <p:hsl h="-7200000" s="0" l="0"/>
                                      </p:by>
                                    </p:animClr>
                                    <p:set>
                                      <p:cBhvr>
                                        <p:cTn id="217" dur="1000" fill="hold"/>
                                        <p:tgtEl>
                                          <p:spTgt spid="36"/>
                                        </p:tgtEl>
                                        <p:attrNameLst>
                                          <p:attrName>fill.type</p:attrName>
                                        </p:attrNameLst>
                                      </p:cBhvr>
                                      <p:to>
                                        <p:strVal val="solid"/>
                                      </p:to>
                                    </p:set>
                                  </p:childTnLst>
                                  <p:subTnLst>
                                    <p:audio>
                                      <p:cMediaNode>
                                        <p:cTn display="0" masterRel="sameClick">
                                          <p:stCondLst>
                                            <p:cond evt="begin" delay="0">
                                              <p:tn val="213"/>
                                            </p:cond>
                                          </p:stCondLst>
                                          <p:endCondLst>
                                            <p:cond evt="onStopAudio" delay="0">
                                              <p:tgtEl>
                                                <p:sldTgt/>
                                              </p:tgtEl>
                                            </p:cond>
                                          </p:endCondLst>
                                        </p:cTn>
                                        <p:tgtEl>
                                          <p:sndTgt r:embed="rId9" name="cashreg.wav"/>
                                        </p:tgtEl>
                                      </p:cMediaNode>
                                    </p:audio>
                                  </p:subTnLst>
                                </p:cTn>
                              </p:par>
                              <p:par>
                                <p:cTn id="218" presetID="22" presetClass="emph" presetSubtype="0" fill="hold" grpId="1" nodeType="withEffect">
                                  <p:stCondLst>
                                    <p:cond delay="0"/>
                                  </p:stCondLst>
                                  <p:childTnLst>
                                    <p:animClr clrSpc="hsl" dir="cw">
                                      <p:cBhvr override="childStyle">
                                        <p:cTn id="219" dur="1000" fill="hold"/>
                                        <p:tgtEl>
                                          <p:spTgt spid="43"/>
                                        </p:tgtEl>
                                        <p:attrNameLst>
                                          <p:attrName>style.color</p:attrName>
                                        </p:attrNameLst>
                                      </p:cBhvr>
                                      <p:by>
                                        <p:hsl h="-7200000" s="0" l="0"/>
                                      </p:by>
                                    </p:animClr>
                                    <p:animClr clrSpc="hsl" dir="cw">
                                      <p:cBhvr>
                                        <p:cTn id="220" dur="1000" fill="hold"/>
                                        <p:tgtEl>
                                          <p:spTgt spid="43"/>
                                        </p:tgtEl>
                                        <p:attrNameLst>
                                          <p:attrName>fillcolor</p:attrName>
                                        </p:attrNameLst>
                                      </p:cBhvr>
                                      <p:by>
                                        <p:hsl h="-7200000" s="0" l="0"/>
                                      </p:by>
                                    </p:animClr>
                                    <p:animClr clrSpc="hsl" dir="cw">
                                      <p:cBhvr>
                                        <p:cTn id="221" dur="1000" fill="hold"/>
                                        <p:tgtEl>
                                          <p:spTgt spid="43"/>
                                        </p:tgtEl>
                                        <p:attrNameLst>
                                          <p:attrName>stroke.color</p:attrName>
                                        </p:attrNameLst>
                                      </p:cBhvr>
                                      <p:by>
                                        <p:hsl h="-7200000" s="0" l="0"/>
                                      </p:by>
                                    </p:animClr>
                                    <p:set>
                                      <p:cBhvr>
                                        <p:cTn id="222" dur="1000" fill="hold"/>
                                        <p:tgtEl>
                                          <p:spTgt spid="43"/>
                                        </p:tgtEl>
                                        <p:attrNameLst>
                                          <p:attrName>fill.type</p:attrName>
                                        </p:attrNameLst>
                                      </p:cBhvr>
                                      <p:to>
                                        <p:strVal val="solid"/>
                                      </p:to>
                                    </p:set>
                                  </p:childTnLst>
                                  <p:subTnLst>
                                    <p:audio>
                                      <p:cMediaNode>
                                        <p:cTn display="0" masterRel="sameClick">
                                          <p:stCondLst>
                                            <p:cond evt="begin" delay="0">
                                              <p:tn val="218"/>
                                            </p:cond>
                                          </p:stCondLst>
                                          <p:endCondLst>
                                            <p:cond evt="onStopAudio" delay="0">
                                              <p:tgtEl>
                                                <p:sldTgt/>
                                              </p:tgtEl>
                                            </p:cond>
                                          </p:endCondLst>
                                        </p:cTn>
                                        <p:tgtEl>
                                          <p:sndTgt r:embed="rId9"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39"/>
                                        </p:tgtEl>
                                        <p:attrNameLst>
                                          <p:attrName>style.color</p:attrName>
                                        </p:attrNameLst>
                                      </p:cBhvr>
                                      <p:by>
                                        <p:hsl h="-7200000" s="0" l="0"/>
                                      </p:by>
                                    </p:animClr>
                                    <p:animClr clrSpc="hsl" dir="cw">
                                      <p:cBhvr>
                                        <p:cTn id="225" dur="1000" fill="hold"/>
                                        <p:tgtEl>
                                          <p:spTgt spid="39"/>
                                        </p:tgtEl>
                                        <p:attrNameLst>
                                          <p:attrName>fillcolor</p:attrName>
                                        </p:attrNameLst>
                                      </p:cBhvr>
                                      <p:by>
                                        <p:hsl h="-7200000" s="0" l="0"/>
                                      </p:by>
                                    </p:animClr>
                                    <p:animClr clrSpc="hsl" dir="cw">
                                      <p:cBhvr>
                                        <p:cTn id="226" dur="1000" fill="hold"/>
                                        <p:tgtEl>
                                          <p:spTgt spid="39"/>
                                        </p:tgtEl>
                                        <p:attrNameLst>
                                          <p:attrName>stroke.color</p:attrName>
                                        </p:attrNameLst>
                                      </p:cBhvr>
                                      <p:by>
                                        <p:hsl h="-7200000" s="0" l="0"/>
                                      </p:by>
                                    </p:animClr>
                                    <p:set>
                                      <p:cBhvr>
                                        <p:cTn id="227" dur="1000" fill="hold"/>
                                        <p:tgtEl>
                                          <p:spTgt spid="39"/>
                                        </p:tgtEl>
                                        <p:attrNameLst>
                                          <p:attrName>fill.type</p:attrName>
                                        </p:attrNameLst>
                                      </p:cBhvr>
                                      <p:to>
                                        <p:strVal val="solid"/>
                                      </p:to>
                                    </p:set>
                                  </p:childTnLst>
                                  <p:subTnLst>
                                    <p:audio>
                                      <p:cMediaNode>
                                        <p:cTn display="0" masterRel="sameClick">
                                          <p:stCondLst>
                                            <p:cond evt="begin" delay="0">
                                              <p:tn val="223"/>
                                            </p:cond>
                                          </p:stCondLst>
                                          <p:endCondLst>
                                            <p:cond evt="onStopAudio" delay="0">
                                              <p:tgtEl>
                                                <p:sldTgt/>
                                              </p:tgtEl>
                                            </p:cond>
                                          </p:endCondLst>
                                        </p:cTn>
                                        <p:tgtEl>
                                          <p:sndTgt r:embed="rId9" name="cashreg.wav"/>
                                        </p:tgtEl>
                                      </p:cMediaNode>
                                    </p:audio>
                                  </p:subTnLst>
                                </p:cTn>
                              </p:par>
                              <p:par>
                                <p:cTn id="228" presetID="37" presetClass="exit" presetSubtype="0" fill="hold" grpId="1" nodeType="withEffect">
                                  <p:stCondLst>
                                    <p:cond delay="0"/>
                                  </p:stCondLst>
                                  <p:childTnLst>
                                    <p:animEffect transition="out" filter="fade">
                                      <p:cBhvr>
                                        <p:cTn id="229" dur="1000"/>
                                        <p:tgtEl>
                                          <p:spTgt spid="38"/>
                                        </p:tgtEl>
                                      </p:cBhvr>
                                    </p:animEffect>
                                    <p:anim calcmode="lin" valueType="num">
                                      <p:cBhvr>
                                        <p:cTn id="230" dur="1000"/>
                                        <p:tgtEl>
                                          <p:spTgt spid="38"/>
                                        </p:tgtEl>
                                        <p:attrNameLst>
                                          <p:attrName>ppt_x</p:attrName>
                                        </p:attrNameLst>
                                      </p:cBhvr>
                                      <p:tavLst>
                                        <p:tav tm="0">
                                          <p:val>
                                            <p:strVal val="ppt_x"/>
                                          </p:val>
                                        </p:tav>
                                        <p:tav tm="100000">
                                          <p:val>
                                            <p:strVal val="ppt_x"/>
                                          </p:val>
                                        </p:tav>
                                      </p:tavLst>
                                    </p:anim>
                                    <p:anim calcmode="lin" valueType="num">
                                      <p:cBhvr>
                                        <p:cTn id="231" dur="100" decel="100000"/>
                                        <p:tgtEl>
                                          <p:spTgt spid="38"/>
                                        </p:tgtEl>
                                        <p:attrNameLst>
                                          <p:attrName>ppt_y</p:attrName>
                                        </p:attrNameLst>
                                      </p:cBhvr>
                                      <p:tavLst>
                                        <p:tav tm="0">
                                          <p:val>
                                            <p:strVal val="ppt_y"/>
                                          </p:val>
                                        </p:tav>
                                        <p:tav tm="100000">
                                          <p:val>
                                            <p:strVal val="ppt_y-.03"/>
                                          </p:val>
                                        </p:tav>
                                      </p:tavLst>
                                    </p:anim>
                                    <p:anim calcmode="lin" valueType="num">
                                      <p:cBhvr>
                                        <p:cTn id="232" dur="900" accel="100000">
                                          <p:stCondLst>
                                            <p:cond delay="100"/>
                                          </p:stCondLst>
                                        </p:cTn>
                                        <p:tgtEl>
                                          <p:spTgt spid="38"/>
                                        </p:tgtEl>
                                        <p:attrNameLst>
                                          <p:attrName>ppt_y</p:attrName>
                                        </p:attrNameLst>
                                      </p:cBhvr>
                                      <p:tavLst>
                                        <p:tav tm="0">
                                          <p:val>
                                            <p:strVal val="ppt_y"/>
                                          </p:val>
                                        </p:tav>
                                        <p:tav tm="100000">
                                          <p:val>
                                            <p:strVal val="ppt_y+1"/>
                                          </p:val>
                                        </p:tav>
                                      </p:tavLst>
                                    </p:anim>
                                    <p:set>
                                      <p:cBhvr>
                                        <p:cTn id="233" dur="1" fill="hold">
                                          <p:stCondLst>
                                            <p:cond delay="999"/>
                                          </p:stCondLst>
                                        </p:cTn>
                                        <p:tgtEl>
                                          <p:spTgt spid="38"/>
                                        </p:tgtEl>
                                        <p:attrNameLst>
                                          <p:attrName>style.visibility</p:attrName>
                                        </p:attrNameLst>
                                      </p:cBhvr>
                                      <p:to>
                                        <p:strVal val="hidden"/>
                                      </p:to>
                                    </p:set>
                                  </p:childTnLst>
                                  <p:subTnLst>
                                    <p:audio>
                                      <p:cMediaNode>
                                        <p:cTn display="0" masterRel="sameClick">
                                          <p:stCondLst>
                                            <p:cond evt="begin" delay="0">
                                              <p:tn val="228"/>
                                            </p:cond>
                                          </p:stCondLst>
                                          <p:endCondLst>
                                            <p:cond evt="onStopAudio" delay="0">
                                              <p:tgtEl>
                                                <p:sldTgt/>
                                              </p:tgtEl>
                                            </p:cond>
                                          </p:endCondLst>
                                        </p:cTn>
                                        <p:tgtEl>
                                          <p:sndTgt r:embed="rId9" name="cashreg.wav"/>
                                        </p:tgtEl>
                                      </p:cMediaNode>
                                    </p:audio>
                                  </p:subTnLst>
                                </p:cTn>
                              </p:par>
                              <p:par>
                                <p:cTn id="234" presetID="37" presetClass="exit" presetSubtype="0" fill="hold" grpId="1" nodeType="withEffect">
                                  <p:stCondLst>
                                    <p:cond delay="0"/>
                                  </p:stCondLst>
                                  <p:childTnLst>
                                    <p:animEffect transition="out" filter="fade">
                                      <p:cBhvr>
                                        <p:cTn id="235" dur="1000"/>
                                        <p:tgtEl>
                                          <p:spTgt spid="44"/>
                                        </p:tgtEl>
                                      </p:cBhvr>
                                    </p:animEffect>
                                    <p:anim calcmode="lin" valueType="num">
                                      <p:cBhvr>
                                        <p:cTn id="236" dur="1000"/>
                                        <p:tgtEl>
                                          <p:spTgt spid="44"/>
                                        </p:tgtEl>
                                        <p:attrNameLst>
                                          <p:attrName>ppt_x</p:attrName>
                                        </p:attrNameLst>
                                      </p:cBhvr>
                                      <p:tavLst>
                                        <p:tav tm="0">
                                          <p:val>
                                            <p:strVal val="ppt_x"/>
                                          </p:val>
                                        </p:tav>
                                        <p:tav tm="100000">
                                          <p:val>
                                            <p:strVal val="ppt_x"/>
                                          </p:val>
                                        </p:tav>
                                      </p:tavLst>
                                    </p:anim>
                                    <p:anim calcmode="lin" valueType="num">
                                      <p:cBhvr>
                                        <p:cTn id="237" dur="100" decel="100000"/>
                                        <p:tgtEl>
                                          <p:spTgt spid="44"/>
                                        </p:tgtEl>
                                        <p:attrNameLst>
                                          <p:attrName>ppt_y</p:attrName>
                                        </p:attrNameLst>
                                      </p:cBhvr>
                                      <p:tavLst>
                                        <p:tav tm="0">
                                          <p:val>
                                            <p:strVal val="ppt_y"/>
                                          </p:val>
                                        </p:tav>
                                        <p:tav tm="100000">
                                          <p:val>
                                            <p:strVal val="ppt_y-.03"/>
                                          </p:val>
                                        </p:tav>
                                      </p:tavLst>
                                    </p:anim>
                                    <p:anim calcmode="lin" valueType="num">
                                      <p:cBhvr>
                                        <p:cTn id="238" dur="900" accel="100000">
                                          <p:stCondLst>
                                            <p:cond delay="100"/>
                                          </p:stCondLst>
                                        </p:cTn>
                                        <p:tgtEl>
                                          <p:spTgt spid="44"/>
                                        </p:tgtEl>
                                        <p:attrNameLst>
                                          <p:attrName>ppt_y</p:attrName>
                                        </p:attrNameLst>
                                      </p:cBhvr>
                                      <p:tavLst>
                                        <p:tav tm="0">
                                          <p:val>
                                            <p:strVal val="ppt_y"/>
                                          </p:val>
                                        </p:tav>
                                        <p:tav tm="100000">
                                          <p:val>
                                            <p:strVal val="ppt_y+1"/>
                                          </p:val>
                                        </p:tav>
                                      </p:tavLst>
                                    </p:anim>
                                    <p:set>
                                      <p:cBhvr>
                                        <p:cTn id="239" dur="1" fill="hold">
                                          <p:stCondLst>
                                            <p:cond delay="999"/>
                                          </p:stCondLst>
                                        </p:cTn>
                                        <p:tgtEl>
                                          <p:spTgt spid="44"/>
                                        </p:tgtEl>
                                        <p:attrNameLst>
                                          <p:attrName>style.visibility</p:attrName>
                                        </p:attrNameLst>
                                      </p:cBhvr>
                                      <p:to>
                                        <p:strVal val="hidden"/>
                                      </p:to>
                                    </p:set>
                                  </p:childTnLst>
                                  <p:subTnLst>
                                    <p:audio>
                                      <p:cMediaNode>
                                        <p:cTn display="0" masterRel="sameClick">
                                          <p:stCondLst>
                                            <p:cond evt="begin" delay="0">
                                              <p:tn val="234"/>
                                            </p:cond>
                                          </p:stCondLst>
                                          <p:endCondLst>
                                            <p:cond evt="onStopAudio" delay="0">
                                              <p:tgtEl>
                                                <p:sldTgt/>
                                              </p:tgtEl>
                                            </p:cond>
                                          </p:endCondLst>
                                        </p:cTn>
                                        <p:tgtEl>
                                          <p:sndTgt r:embed="rId9" name="cashreg.wav"/>
                                        </p:tgtEl>
                                      </p:cMediaNode>
                                    </p:audio>
                                  </p:subTnLst>
                                </p:cTn>
                              </p:par>
                              <p:par>
                                <p:cTn id="240" presetID="37" presetClass="exit" presetSubtype="0" fill="hold" grpId="1" nodeType="withEffect">
                                  <p:stCondLst>
                                    <p:cond delay="0"/>
                                  </p:stCondLst>
                                  <p:childTnLst>
                                    <p:animEffect transition="out" filter="fade">
                                      <p:cBhvr>
                                        <p:cTn id="241" dur="1000"/>
                                        <p:tgtEl>
                                          <p:spTgt spid="40"/>
                                        </p:tgtEl>
                                      </p:cBhvr>
                                    </p:animEffect>
                                    <p:anim calcmode="lin" valueType="num">
                                      <p:cBhvr>
                                        <p:cTn id="242" dur="1000"/>
                                        <p:tgtEl>
                                          <p:spTgt spid="40"/>
                                        </p:tgtEl>
                                        <p:attrNameLst>
                                          <p:attrName>ppt_x</p:attrName>
                                        </p:attrNameLst>
                                      </p:cBhvr>
                                      <p:tavLst>
                                        <p:tav tm="0">
                                          <p:val>
                                            <p:strVal val="ppt_x"/>
                                          </p:val>
                                        </p:tav>
                                        <p:tav tm="100000">
                                          <p:val>
                                            <p:strVal val="ppt_x"/>
                                          </p:val>
                                        </p:tav>
                                      </p:tavLst>
                                    </p:anim>
                                    <p:anim calcmode="lin" valueType="num">
                                      <p:cBhvr>
                                        <p:cTn id="243" dur="100" decel="100000"/>
                                        <p:tgtEl>
                                          <p:spTgt spid="40"/>
                                        </p:tgtEl>
                                        <p:attrNameLst>
                                          <p:attrName>ppt_y</p:attrName>
                                        </p:attrNameLst>
                                      </p:cBhvr>
                                      <p:tavLst>
                                        <p:tav tm="0">
                                          <p:val>
                                            <p:strVal val="ppt_y"/>
                                          </p:val>
                                        </p:tav>
                                        <p:tav tm="100000">
                                          <p:val>
                                            <p:strVal val="ppt_y-.03"/>
                                          </p:val>
                                        </p:tav>
                                      </p:tavLst>
                                    </p:anim>
                                    <p:anim calcmode="lin" valueType="num">
                                      <p:cBhvr>
                                        <p:cTn id="244" dur="900" accel="100000">
                                          <p:stCondLst>
                                            <p:cond delay="100"/>
                                          </p:stCondLst>
                                        </p:cTn>
                                        <p:tgtEl>
                                          <p:spTgt spid="40"/>
                                        </p:tgtEl>
                                        <p:attrNameLst>
                                          <p:attrName>ppt_y</p:attrName>
                                        </p:attrNameLst>
                                      </p:cBhvr>
                                      <p:tavLst>
                                        <p:tav tm="0">
                                          <p:val>
                                            <p:strVal val="ppt_y"/>
                                          </p:val>
                                        </p:tav>
                                        <p:tav tm="100000">
                                          <p:val>
                                            <p:strVal val="ppt_y+1"/>
                                          </p:val>
                                        </p:tav>
                                      </p:tavLst>
                                    </p:anim>
                                    <p:set>
                                      <p:cBhvr>
                                        <p:cTn id="245" dur="1" fill="hold">
                                          <p:stCondLst>
                                            <p:cond delay="999"/>
                                          </p:stCondLst>
                                        </p:cTn>
                                        <p:tgtEl>
                                          <p:spTgt spid="40"/>
                                        </p:tgtEl>
                                        <p:attrNameLst>
                                          <p:attrName>style.visibility</p:attrName>
                                        </p:attrNameLst>
                                      </p:cBhvr>
                                      <p:to>
                                        <p:strVal val="hidden"/>
                                      </p:to>
                                    </p:set>
                                  </p:childTnLst>
                                  <p:subTnLst>
                                    <p:audio>
                                      <p:cMediaNode>
                                        <p:cTn display="0" masterRel="sameClick">
                                          <p:stCondLst>
                                            <p:cond evt="begin" delay="0">
                                              <p:tn val="240"/>
                                            </p:cond>
                                          </p:stCondLst>
                                          <p:endCondLst>
                                            <p:cond evt="onStopAudio" delay="0">
                                              <p:tgtEl>
                                                <p:sldTgt/>
                                              </p:tgtEl>
                                            </p:cond>
                                          </p:endCondLst>
                                        </p:cTn>
                                        <p:tgtEl>
                                          <p:sndTgt r:embed="rId9"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46"/>
                                            </p:cond>
                                          </p:stCondLst>
                                          <p:endCondLst>
                                            <p:cond evt="onStopAudio" delay="0">
                                              <p:tgtEl>
                                                <p:sldTgt/>
                                              </p:tgtEl>
                                            </p:cond>
                                          </p:endCondLst>
                                        </p:cTn>
                                        <p:tgtEl>
                                          <p:sndTgt r:embed="rId9"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52"/>
                                            </p:cond>
                                          </p:stCondLst>
                                          <p:endCondLst>
                                            <p:cond evt="onStopAudio" delay="0">
                                              <p:tgtEl>
                                                <p:sldTgt/>
                                              </p:tgtEl>
                                            </p:cond>
                                          </p:endCondLst>
                                        </p:cTn>
                                        <p:tgtEl>
                                          <p:sndTgt r:embed="rId9"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258"/>
                                            </p:cond>
                                          </p:stCondLst>
                                          <p:endCondLst>
                                            <p:cond evt="onStopAudio" delay="0">
                                              <p:tgtEl>
                                                <p:sldTgt/>
                                              </p:tgtEl>
                                            </p:cond>
                                          </p:endCondLst>
                                        </p:cTn>
                                        <p:tgtEl>
                                          <p:sndTgt r:embed="rId9"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t="-6000" b="-6000"/>
          </a:stretch>
        </a:blipFill>
        <a:effectLst/>
      </p:bgPr>
    </p:bg>
    <p:spTree>
      <p:nvGrpSpPr>
        <p:cNvPr id="1" name=""/>
        <p:cNvGrpSpPr/>
        <p:nvPr/>
      </p:nvGrpSpPr>
      <p:grpSpPr>
        <a:xfrm>
          <a:off x="0" y="0"/>
          <a:ext cx="0" cy="0"/>
          <a:chOff x="0" y="0"/>
          <a:chExt cx="0" cy="0"/>
        </a:xfrm>
      </p:grpSpPr>
      <p:sp>
        <p:nvSpPr>
          <p:cNvPr id="6" name="Rounded Rectangle 5"/>
          <p:cNvSpPr/>
          <p:nvPr/>
        </p:nvSpPr>
        <p:spPr>
          <a:xfrm>
            <a:off x="3352801" y="76200"/>
            <a:ext cx="8458200" cy="2527369"/>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801" b="1" i="1" dirty="0">
                <a:solidFill>
                  <a:prstClr val="white"/>
                </a:solidFill>
                <a:latin typeface="Calibri"/>
              </a:rPr>
              <a:t>Lê Minh </a:t>
            </a:r>
            <a:r>
              <a:rPr lang="en-US" sz="4801" b="1" i="1" dirty="0" err="1">
                <a:solidFill>
                  <a:prstClr val="white"/>
                </a:solidFill>
                <a:latin typeface="Calibri"/>
              </a:rPr>
              <a:t>Khuê</a:t>
            </a:r>
            <a:r>
              <a:rPr lang="en-US" sz="4801" b="1" i="1" dirty="0">
                <a:solidFill>
                  <a:prstClr val="white"/>
                </a:solidFill>
                <a:latin typeface="Calibri"/>
              </a:rPr>
              <a:t> </a:t>
            </a:r>
            <a:r>
              <a:rPr lang="en-US" sz="4801" b="1" i="1" dirty="0" err="1">
                <a:solidFill>
                  <a:prstClr val="white"/>
                </a:solidFill>
                <a:latin typeface="Calibri"/>
              </a:rPr>
              <a:t>đã</a:t>
            </a:r>
            <a:r>
              <a:rPr lang="en-US" sz="4801" b="1" i="1" dirty="0">
                <a:solidFill>
                  <a:prstClr val="white"/>
                </a:solidFill>
                <a:latin typeface="Calibri"/>
              </a:rPr>
              <a:t> </a:t>
            </a:r>
            <a:r>
              <a:rPr lang="en-US" sz="4801" b="1" i="1" dirty="0" err="1">
                <a:solidFill>
                  <a:prstClr val="white"/>
                </a:solidFill>
                <a:latin typeface="Calibri"/>
              </a:rPr>
              <a:t>từng</a:t>
            </a:r>
            <a:r>
              <a:rPr lang="en-US" sz="4801" b="1" i="1" dirty="0">
                <a:solidFill>
                  <a:prstClr val="white"/>
                </a:solidFill>
                <a:latin typeface="Calibri"/>
              </a:rPr>
              <a:t> </a:t>
            </a:r>
            <a:r>
              <a:rPr lang="en-US" sz="4801" b="1" i="1" dirty="0" err="1">
                <a:solidFill>
                  <a:prstClr val="white"/>
                </a:solidFill>
                <a:latin typeface="Calibri"/>
              </a:rPr>
              <a:t>đạt</a:t>
            </a:r>
            <a:r>
              <a:rPr lang="en-US" sz="4801" b="1" i="1" dirty="0">
                <a:solidFill>
                  <a:prstClr val="white"/>
                </a:solidFill>
                <a:latin typeface="Calibri"/>
              </a:rPr>
              <a:t> </a:t>
            </a:r>
            <a:r>
              <a:rPr lang="en-US" sz="4801" b="1" i="1" dirty="0" err="1">
                <a:solidFill>
                  <a:prstClr val="white"/>
                </a:solidFill>
                <a:latin typeface="Calibri"/>
              </a:rPr>
              <a:t>giải</a:t>
            </a:r>
            <a:r>
              <a:rPr lang="en-US" sz="4801" b="1" i="1" dirty="0">
                <a:solidFill>
                  <a:prstClr val="white"/>
                </a:solidFill>
                <a:latin typeface="Calibri"/>
              </a:rPr>
              <a:t> </a:t>
            </a:r>
            <a:r>
              <a:rPr lang="en-US" sz="4801" b="1" i="1" dirty="0" err="1">
                <a:solidFill>
                  <a:prstClr val="white"/>
                </a:solidFill>
                <a:latin typeface="Calibri"/>
              </a:rPr>
              <a:t>thưởng</a:t>
            </a:r>
            <a:r>
              <a:rPr lang="en-US" sz="4801" b="1" i="1" dirty="0">
                <a:solidFill>
                  <a:prstClr val="white"/>
                </a:solidFill>
                <a:latin typeface="Calibri"/>
              </a:rPr>
              <a:t> </a:t>
            </a:r>
            <a:r>
              <a:rPr lang="en-US" sz="4801" b="1" i="1" dirty="0" err="1">
                <a:solidFill>
                  <a:prstClr val="white"/>
                </a:solidFill>
                <a:latin typeface="Calibri"/>
              </a:rPr>
              <a:t>của</a:t>
            </a:r>
            <a:r>
              <a:rPr lang="en-US" sz="4801" b="1" i="1" dirty="0">
                <a:solidFill>
                  <a:prstClr val="white"/>
                </a:solidFill>
                <a:latin typeface="Calibri"/>
              </a:rPr>
              <a:t> </a:t>
            </a:r>
            <a:r>
              <a:rPr lang="en-US" sz="4801" b="1" i="1" dirty="0" err="1">
                <a:solidFill>
                  <a:prstClr val="white"/>
                </a:solidFill>
                <a:latin typeface="Calibri"/>
              </a:rPr>
              <a:t>nước</a:t>
            </a:r>
            <a:r>
              <a:rPr lang="en-US" sz="4801" b="1" i="1" dirty="0">
                <a:solidFill>
                  <a:prstClr val="white"/>
                </a:solidFill>
                <a:latin typeface="Calibri"/>
              </a:rPr>
              <a:t> </a:t>
            </a:r>
            <a:r>
              <a:rPr lang="en-US" sz="4801" b="1" i="1" dirty="0" err="1">
                <a:solidFill>
                  <a:prstClr val="white"/>
                </a:solidFill>
                <a:latin typeface="Calibri"/>
              </a:rPr>
              <a:t>nào</a:t>
            </a:r>
            <a:r>
              <a:rPr lang="en-US" sz="4801" b="1" i="1" dirty="0">
                <a:solidFill>
                  <a:prstClr val="white"/>
                </a:solidFill>
                <a:latin typeface="Calibri"/>
              </a:rPr>
              <a:t>? </a:t>
            </a:r>
            <a:r>
              <a:rPr lang="en-US" sz="4801" b="1" i="1" dirty="0" err="1">
                <a:solidFill>
                  <a:prstClr val="white"/>
                </a:solidFill>
                <a:latin typeface="Calibri"/>
              </a:rPr>
              <a:t>Năm</a:t>
            </a:r>
            <a:r>
              <a:rPr lang="en-US" sz="4801" b="1" i="1" dirty="0">
                <a:solidFill>
                  <a:prstClr val="white"/>
                </a:solidFill>
                <a:latin typeface="Calibri"/>
              </a:rPr>
              <a:t> bao </a:t>
            </a:r>
            <a:r>
              <a:rPr lang="en-US" sz="4801" b="1" i="1" dirty="0" err="1">
                <a:solidFill>
                  <a:prstClr val="white"/>
                </a:solidFill>
                <a:latin typeface="Calibri"/>
              </a:rPr>
              <a:t>nhiêu</a:t>
            </a:r>
            <a:r>
              <a:rPr lang="en-US" sz="4801" b="1" i="1" dirty="0">
                <a:solidFill>
                  <a:prstClr val="white"/>
                </a:solidFill>
                <a:latin typeface="Calibri"/>
              </a:rPr>
              <a:t>?</a:t>
            </a:r>
            <a:endParaRPr lang="en-US" sz="4801" b="1" dirty="0">
              <a:solidFill>
                <a:prstClr val="white"/>
              </a:solidFill>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2000" y="-457200"/>
            <a:ext cx="3048000" cy="3124200"/>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a:hlinkClick r:id="" action="ppaction://noaction"/>
              </p:cNvPr>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a:hlinkClick r:id="" action="ppaction://noaction"/>
              </p:cNvPr>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fontAlgn="base">
                  <a:spcBef>
                    <a:spcPct val="0"/>
                  </a:spcBef>
                  <a:spcAft>
                    <a:spcPct val="0"/>
                  </a:spcAft>
                  <a:defRPr/>
                </a:pPr>
                <a:r>
                  <a:rPr lang="en-US" sz="13804" b="1" i="1" kern="0" dirty="0">
                    <a:solidFill>
                      <a:srgbClr val="FFFFFF"/>
                    </a:solidFill>
                    <a:latin typeface="Arial" panose="020B0604020202020204" pitchFamily="34" charset="0"/>
                  </a:rPr>
                  <a:t>10</a:t>
                </a:r>
              </a:p>
            </p:txBody>
          </p:sp>
        </p:grpSp>
        <p:pic>
          <p:nvPicPr>
            <p:cNvPr id="10" name="Picture 147" descr="Picture2"/>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3985" y="2006120"/>
            <a:ext cx="762001" cy="7694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2756" y="317256"/>
            <a:ext cx="548386" cy="548386"/>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2201" y="279454"/>
            <a:ext cx="787347" cy="787347"/>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8585" y="1066800"/>
            <a:ext cx="548386" cy="548386"/>
          </a:xfrm>
          <a:prstGeom prst="rect">
            <a:avLst/>
          </a:prstGeom>
        </p:spPr>
      </p:pic>
      <p:sp>
        <p:nvSpPr>
          <p:cNvPr id="19" name="TextBox 18"/>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00</a:t>
            </a:r>
            <a:endParaRPr lang="vi-VN" sz="4800" b="1" kern="0">
              <a:solidFill>
                <a:sysClr val="windowText" lastClr="000000"/>
              </a:solidFill>
              <a:latin typeface="Arial" panose="020B0604020202020204" pitchFamily="34" charset="0"/>
            </a:endParaRPr>
          </a:p>
        </p:txBody>
      </p:sp>
      <p:sp>
        <p:nvSpPr>
          <p:cNvPr id="20" name="TextBox 19"/>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01</a:t>
            </a:r>
            <a:endParaRPr lang="vi-VN" sz="4800" b="1" kern="0">
              <a:solidFill>
                <a:sysClr val="windowText" lastClr="000000"/>
              </a:solidFill>
              <a:latin typeface="Arial" panose="020B0604020202020204" pitchFamily="34" charset="0"/>
            </a:endParaRPr>
          </a:p>
        </p:txBody>
      </p:sp>
      <p:sp>
        <p:nvSpPr>
          <p:cNvPr id="21" name="TextBox 20"/>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02</a:t>
            </a:r>
            <a:endParaRPr lang="vi-VN" sz="4800" b="1" kern="0">
              <a:solidFill>
                <a:sysClr val="windowText" lastClr="000000"/>
              </a:solidFill>
              <a:latin typeface="Arial" panose="020B0604020202020204" pitchFamily="34" charset="0"/>
            </a:endParaRPr>
          </a:p>
        </p:txBody>
      </p:sp>
      <p:sp>
        <p:nvSpPr>
          <p:cNvPr id="22" name="TextBox 21"/>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03</a:t>
            </a:r>
            <a:endParaRPr lang="vi-VN" sz="4800" b="1" kern="0">
              <a:solidFill>
                <a:sysClr val="windowText" lastClr="000000"/>
              </a:solidFill>
              <a:latin typeface="Arial" panose="020B0604020202020204" pitchFamily="34" charset="0"/>
            </a:endParaRPr>
          </a:p>
        </p:txBody>
      </p:sp>
      <p:sp>
        <p:nvSpPr>
          <p:cNvPr id="23" name="TextBox 22"/>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04</a:t>
            </a:r>
            <a:endParaRPr lang="vi-VN" sz="4800" b="1" kern="0">
              <a:solidFill>
                <a:sysClr val="windowText" lastClr="000000"/>
              </a:solidFill>
              <a:latin typeface="Arial" panose="020B0604020202020204" pitchFamily="34" charset="0"/>
            </a:endParaRPr>
          </a:p>
        </p:txBody>
      </p:sp>
      <p:sp>
        <p:nvSpPr>
          <p:cNvPr id="24" name="TextBox 23"/>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05</a:t>
            </a:r>
            <a:endParaRPr lang="vi-VN" sz="4800" b="1" kern="0">
              <a:solidFill>
                <a:sysClr val="windowText" lastClr="000000"/>
              </a:solidFill>
              <a:latin typeface="Arial" panose="020B0604020202020204" pitchFamily="34" charset="0"/>
            </a:endParaRPr>
          </a:p>
        </p:txBody>
      </p:sp>
      <p:sp>
        <p:nvSpPr>
          <p:cNvPr id="25" name="TextBox 24"/>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06</a:t>
            </a:r>
            <a:endParaRPr lang="vi-VN" sz="4800" b="1" kern="0">
              <a:solidFill>
                <a:sysClr val="windowText" lastClr="000000"/>
              </a:solidFill>
              <a:latin typeface="Arial" panose="020B0604020202020204" pitchFamily="34" charset="0"/>
            </a:endParaRPr>
          </a:p>
        </p:txBody>
      </p:sp>
      <p:sp>
        <p:nvSpPr>
          <p:cNvPr id="26" name="TextBox 25"/>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07</a:t>
            </a:r>
            <a:endParaRPr lang="vi-VN" sz="4800" b="1" kern="0">
              <a:solidFill>
                <a:sysClr val="windowText" lastClr="000000"/>
              </a:solidFill>
              <a:latin typeface="Arial" panose="020B0604020202020204" pitchFamily="34" charset="0"/>
            </a:endParaRPr>
          </a:p>
        </p:txBody>
      </p:sp>
      <p:sp>
        <p:nvSpPr>
          <p:cNvPr id="27" name="TextBox 26"/>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08</a:t>
            </a:r>
            <a:endParaRPr lang="vi-VN" sz="4800" b="1" kern="0">
              <a:solidFill>
                <a:sysClr val="windowText" lastClr="000000"/>
              </a:solidFill>
              <a:latin typeface="Arial" panose="020B0604020202020204" pitchFamily="34" charset="0"/>
            </a:endParaRPr>
          </a:p>
        </p:txBody>
      </p:sp>
      <p:sp>
        <p:nvSpPr>
          <p:cNvPr id="28" name="TextBox 27"/>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09</a:t>
            </a:r>
            <a:endParaRPr lang="vi-VN" sz="4800" b="1" kern="0">
              <a:solidFill>
                <a:sysClr val="windowText" lastClr="000000"/>
              </a:solidFill>
              <a:latin typeface="Arial" panose="020B0604020202020204" pitchFamily="34" charset="0"/>
            </a:endParaRPr>
          </a:p>
        </p:txBody>
      </p:sp>
      <p:sp>
        <p:nvSpPr>
          <p:cNvPr id="29" name="TextBox 28"/>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10</a:t>
            </a:r>
            <a:endParaRPr lang="vi-VN" sz="4800" b="1" kern="0">
              <a:solidFill>
                <a:sysClr val="windowText" lastClr="000000"/>
              </a:solidFill>
              <a:latin typeface="Arial" panose="020B0604020202020204" pitchFamily="34" charset="0"/>
            </a:endParaRPr>
          </a:p>
        </p:txBody>
      </p:sp>
      <p:sp>
        <p:nvSpPr>
          <p:cNvPr id="30" name="TextBox 29"/>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11</a:t>
            </a:r>
            <a:endParaRPr lang="vi-VN" sz="4800" b="1" kern="0">
              <a:solidFill>
                <a:sysClr val="windowText" lastClr="000000"/>
              </a:solidFill>
              <a:latin typeface="Arial" panose="020B0604020202020204" pitchFamily="34" charset="0"/>
            </a:endParaRPr>
          </a:p>
        </p:txBody>
      </p:sp>
      <p:sp>
        <p:nvSpPr>
          <p:cNvPr id="31" name="TextBox 30"/>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12</a:t>
            </a:r>
            <a:endParaRPr lang="vi-VN" sz="4800" b="1" kern="0">
              <a:solidFill>
                <a:sysClr val="windowText" lastClr="000000"/>
              </a:solidFill>
              <a:latin typeface="Arial" panose="020B0604020202020204" pitchFamily="34" charset="0"/>
            </a:endParaRPr>
          </a:p>
        </p:txBody>
      </p:sp>
      <p:sp>
        <p:nvSpPr>
          <p:cNvPr id="32" name="TextBox 31"/>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13</a:t>
            </a:r>
            <a:endParaRPr lang="vi-VN" sz="4800" b="1" kern="0">
              <a:solidFill>
                <a:sysClr val="windowText" lastClr="000000"/>
              </a:solidFill>
              <a:latin typeface="Arial" panose="020B0604020202020204" pitchFamily="34" charset="0"/>
            </a:endParaRPr>
          </a:p>
        </p:txBody>
      </p:sp>
      <p:sp>
        <p:nvSpPr>
          <p:cNvPr id="33" name="TextBox 32"/>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14</a:t>
            </a:r>
            <a:endParaRPr lang="vi-VN" sz="4800" b="1" kern="0">
              <a:solidFill>
                <a:sysClr val="windowText" lastClr="000000"/>
              </a:solidFill>
              <a:latin typeface="Arial" panose="020B0604020202020204" pitchFamily="34" charset="0"/>
            </a:endParaRPr>
          </a:p>
        </p:txBody>
      </p:sp>
      <p:sp>
        <p:nvSpPr>
          <p:cNvPr id="34" name="TextBox 33"/>
          <p:cNvSpPr txBox="1"/>
          <p:nvPr/>
        </p:nvSpPr>
        <p:spPr>
          <a:xfrm>
            <a:off x="2063540" y="1435031"/>
            <a:ext cx="1289261" cy="116853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a:defRPr/>
            </a:pPr>
            <a:r>
              <a:rPr lang="en-US" sz="4800" b="1" kern="0">
                <a:solidFill>
                  <a:sysClr val="windowText" lastClr="000000"/>
                </a:solidFill>
                <a:latin typeface="Calibri"/>
              </a:rPr>
              <a:t>15</a:t>
            </a:r>
            <a:endParaRPr lang="vi-VN" sz="4800" b="1" kern="0">
              <a:solidFill>
                <a:sysClr val="windowText" lastClr="000000"/>
              </a:solidFill>
              <a:latin typeface="Arial" panose="020B0604020202020204" pitchFamily="34" charset="0"/>
            </a:endParaRPr>
          </a:p>
        </p:txBody>
      </p:sp>
      <p:sp>
        <p:nvSpPr>
          <p:cNvPr id="35" name="Donut 34"/>
          <p:cNvSpPr/>
          <p:nvPr/>
        </p:nvSpPr>
        <p:spPr>
          <a:xfrm>
            <a:off x="2063540" y="1371601"/>
            <a:ext cx="1289261" cy="1295400"/>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a:defRPr/>
            </a:pPr>
            <a:endParaRPr lang="vi-VN" sz="4000" kern="0">
              <a:solidFill>
                <a:sysClr val="windowText" lastClr="000000"/>
              </a:solidFill>
              <a:latin typeface="Arial" panose="020B0604020202020204" pitchFamily="34" charset="0"/>
            </a:endParaRPr>
          </a:p>
        </p:txBody>
      </p:sp>
      <p:sp>
        <p:nvSpPr>
          <p:cNvPr id="2" name="Isosceles Triangle 1"/>
          <p:cNvSpPr/>
          <p:nvPr/>
        </p:nvSpPr>
        <p:spPr>
          <a:xfrm rot="5400000">
            <a:off x="256384" y="2931281"/>
            <a:ext cx="907398" cy="751809"/>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6" name="Isosceles Triangle 35"/>
          <p:cNvSpPr/>
          <p:nvPr/>
        </p:nvSpPr>
        <p:spPr>
          <a:xfrm rot="5400000">
            <a:off x="256384" y="3910536"/>
            <a:ext cx="907398" cy="751809"/>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7" name="Isosceles Triangle 36"/>
          <p:cNvSpPr/>
          <p:nvPr/>
        </p:nvSpPr>
        <p:spPr>
          <a:xfrm rot="5400000">
            <a:off x="256384" y="5952197"/>
            <a:ext cx="907398" cy="751809"/>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8" name="Isosceles Triangle 37"/>
          <p:cNvSpPr/>
          <p:nvPr/>
        </p:nvSpPr>
        <p:spPr>
          <a:xfrm rot="5400000">
            <a:off x="256384" y="4929270"/>
            <a:ext cx="907398" cy="751809"/>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 name="Rounded Rectangle 3"/>
          <p:cNvSpPr/>
          <p:nvPr/>
        </p:nvSpPr>
        <p:spPr>
          <a:xfrm>
            <a:off x="1085989" y="2799347"/>
            <a:ext cx="10801212" cy="953414"/>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prstClr val="white"/>
                </a:solidFill>
                <a:latin typeface="Calibri"/>
              </a:rPr>
              <a:t>Anh, 2007.</a:t>
            </a:r>
            <a:endParaRPr lang="en-US" sz="2800" b="1" dirty="0">
              <a:solidFill>
                <a:prstClr val="white"/>
              </a:solidFill>
              <a:latin typeface="Times New Roman" panose="02020603050405020304" pitchFamily="18" charset="0"/>
              <a:cs typeface="Times New Roman" panose="02020603050405020304" pitchFamily="18" charset="0"/>
            </a:endParaRPr>
          </a:p>
        </p:txBody>
      </p:sp>
      <p:sp>
        <p:nvSpPr>
          <p:cNvPr id="39" name="Rounded Rectangle 38"/>
          <p:cNvSpPr/>
          <p:nvPr/>
        </p:nvSpPr>
        <p:spPr>
          <a:xfrm>
            <a:off x="1099843" y="3810000"/>
            <a:ext cx="10801212" cy="953414"/>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prstClr val="white"/>
                </a:solidFill>
                <a:latin typeface="Calibri"/>
              </a:rPr>
              <a:t>Trung</a:t>
            </a:r>
            <a:r>
              <a:rPr lang="en-US" sz="2800" b="1" dirty="0">
                <a:solidFill>
                  <a:prstClr val="white"/>
                </a:solidFill>
                <a:latin typeface="Calibri"/>
              </a:rPr>
              <a:t> </a:t>
            </a:r>
            <a:r>
              <a:rPr lang="en-US" sz="2800" b="1" dirty="0" err="1">
                <a:solidFill>
                  <a:prstClr val="white"/>
                </a:solidFill>
                <a:latin typeface="Calibri"/>
              </a:rPr>
              <a:t>Quốc</a:t>
            </a:r>
            <a:r>
              <a:rPr lang="en-US" sz="2800" b="1" dirty="0">
                <a:solidFill>
                  <a:prstClr val="white"/>
                </a:solidFill>
                <a:latin typeface="Calibri"/>
              </a:rPr>
              <a:t>, 2007.</a:t>
            </a:r>
            <a:endParaRPr lang="en-US" sz="2800" b="1" dirty="0">
              <a:solidFill>
                <a:prstClr val="white"/>
              </a:solidFill>
              <a:latin typeface="Times New Roman" panose="02020603050405020304" pitchFamily="18" charset="0"/>
              <a:cs typeface="Times New Roman" panose="02020603050405020304" pitchFamily="18" charset="0"/>
            </a:endParaRPr>
          </a:p>
        </p:txBody>
      </p:sp>
      <p:sp>
        <p:nvSpPr>
          <p:cNvPr id="40" name="Rounded Rectangle 39"/>
          <p:cNvSpPr/>
          <p:nvPr/>
        </p:nvSpPr>
        <p:spPr>
          <a:xfrm>
            <a:off x="1099843" y="4828466"/>
            <a:ext cx="10801212" cy="953414"/>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prstClr val="white"/>
                </a:solidFill>
                <a:latin typeface="Calibri"/>
              </a:rPr>
              <a:t>Nhật</a:t>
            </a:r>
            <a:r>
              <a:rPr lang="en-US" sz="2800" b="1" dirty="0">
                <a:solidFill>
                  <a:prstClr val="white"/>
                </a:solidFill>
                <a:latin typeface="Calibri"/>
              </a:rPr>
              <a:t> </a:t>
            </a:r>
            <a:r>
              <a:rPr lang="en-US" sz="2800" b="1" dirty="0" err="1">
                <a:solidFill>
                  <a:prstClr val="white"/>
                </a:solidFill>
                <a:latin typeface="Calibri"/>
              </a:rPr>
              <a:t>Bản</a:t>
            </a:r>
            <a:r>
              <a:rPr lang="en-US" sz="2800" b="1" dirty="0">
                <a:solidFill>
                  <a:prstClr val="white"/>
                </a:solidFill>
                <a:latin typeface="Calibri"/>
              </a:rPr>
              <a:t>, 2009.</a:t>
            </a:r>
            <a:endParaRPr lang="en-US" sz="2800"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099843" y="5832670"/>
            <a:ext cx="10801212" cy="953414"/>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prstClr val="white"/>
                </a:solidFill>
                <a:latin typeface="Calibri"/>
                <a:cs typeface="Times New Roman" panose="02020603050405020304" pitchFamily="18" charset="0"/>
              </a:rPr>
              <a:t>Hàn</a:t>
            </a:r>
            <a:r>
              <a:rPr lang="en-US" sz="2800" b="1" dirty="0">
                <a:solidFill>
                  <a:prstClr val="white"/>
                </a:solidFill>
                <a:latin typeface="Calibri"/>
                <a:cs typeface="Times New Roman" panose="02020603050405020304" pitchFamily="18" charset="0"/>
              </a:rPr>
              <a:t> </a:t>
            </a:r>
            <a:r>
              <a:rPr lang="en-US" sz="2800" b="1" dirty="0" err="1">
                <a:solidFill>
                  <a:prstClr val="white"/>
                </a:solidFill>
                <a:latin typeface="Calibri"/>
                <a:cs typeface="Times New Roman" panose="02020603050405020304" pitchFamily="18" charset="0"/>
              </a:rPr>
              <a:t>Quốc</a:t>
            </a:r>
            <a:r>
              <a:rPr lang="en-US" sz="2800" b="1" dirty="0">
                <a:solidFill>
                  <a:prstClr val="white"/>
                </a:solidFill>
                <a:latin typeface="Calibri"/>
                <a:cs typeface="Times New Roman" panose="02020603050405020304" pitchFamily="18" charset="0"/>
              </a:rPr>
              <a:t>, 2008.</a:t>
            </a:r>
          </a:p>
        </p:txBody>
      </p:sp>
      <p:sp>
        <p:nvSpPr>
          <p:cNvPr id="42" name="TextBox 41"/>
          <p:cNvSpPr txBox="1"/>
          <p:nvPr/>
        </p:nvSpPr>
        <p:spPr>
          <a:xfrm>
            <a:off x="304801" y="2991217"/>
            <a:ext cx="427822" cy="646331"/>
          </a:xfrm>
          <a:prstGeom prst="rect">
            <a:avLst/>
          </a:prstGeom>
          <a:noFill/>
        </p:spPr>
        <p:txBody>
          <a:bodyPr wrap="square" rtlCol="0">
            <a:spAutoFit/>
          </a:bodyPr>
          <a:lstStyle/>
          <a:p>
            <a:pPr algn="ctr"/>
            <a:r>
              <a:rPr lang="en-US" sz="3600" b="1">
                <a:solidFill>
                  <a:prstClr val="white"/>
                </a:solidFill>
                <a:effectLst>
                  <a:outerShdw blurRad="38100" dist="38100" dir="2700000" algn="tl">
                    <a:srgbClr val="000000">
                      <a:alpha val="43137"/>
                    </a:srgbClr>
                  </a:outerShdw>
                </a:effectLst>
                <a:latin typeface="Calibri"/>
              </a:rPr>
              <a:t>A</a:t>
            </a:r>
          </a:p>
        </p:txBody>
      </p:sp>
      <p:sp>
        <p:nvSpPr>
          <p:cNvPr id="43" name="TextBox 42"/>
          <p:cNvSpPr txBox="1"/>
          <p:nvPr/>
        </p:nvSpPr>
        <p:spPr>
          <a:xfrm>
            <a:off x="288882" y="3963274"/>
            <a:ext cx="427822" cy="646331"/>
          </a:xfrm>
          <a:prstGeom prst="rect">
            <a:avLst/>
          </a:prstGeom>
          <a:noFill/>
        </p:spPr>
        <p:txBody>
          <a:bodyPr wrap="square" rtlCol="0">
            <a:spAutoFit/>
          </a:bodyPr>
          <a:lstStyle/>
          <a:p>
            <a:pPr algn="ctr"/>
            <a:r>
              <a:rPr lang="en-US" sz="3600" b="1">
                <a:solidFill>
                  <a:prstClr val="white"/>
                </a:solidFill>
                <a:effectLst>
                  <a:outerShdw blurRad="38100" dist="38100" dir="2700000" algn="tl">
                    <a:srgbClr val="000000">
                      <a:alpha val="43137"/>
                    </a:srgbClr>
                  </a:outerShdw>
                </a:effectLst>
                <a:latin typeface="Calibri"/>
              </a:rPr>
              <a:t>B</a:t>
            </a:r>
          </a:p>
        </p:txBody>
      </p:sp>
      <p:sp>
        <p:nvSpPr>
          <p:cNvPr id="44" name="TextBox 43"/>
          <p:cNvSpPr txBox="1"/>
          <p:nvPr/>
        </p:nvSpPr>
        <p:spPr>
          <a:xfrm>
            <a:off x="271074" y="4982008"/>
            <a:ext cx="427822" cy="646331"/>
          </a:xfrm>
          <a:prstGeom prst="rect">
            <a:avLst/>
          </a:prstGeom>
          <a:noFill/>
        </p:spPr>
        <p:txBody>
          <a:bodyPr wrap="square" rtlCol="0">
            <a:spAutoFit/>
          </a:bodyPr>
          <a:lstStyle/>
          <a:p>
            <a:pPr algn="ctr"/>
            <a:r>
              <a:rPr lang="en-US" sz="3600" b="1">
                <a:solidFill>
                  <a:prstClr val="white"/>
                </a:solidFill>
                <a:effectLst>
                  <a:outerShdw blurRad="38100" dist="38100" dir="2700000" algn="tl">
                    <a:srgbClr val="000000">
                      <a:alpha val="43137"/>
                    </a:srgbClr>
                  </a:outerShdw>
                </a:effectLst>
                <a:latin typeface="Calibri"/>
              </a:rPr>
              <a:t>C</a:t>
            </a:r>
          </a:p>
        </p:txBody>
      </p:sp>
      <p:sp>
        <p:nvSpPr>
          <p:cNvPr id="45" name="TextBox 44"/>
          <p:cNvSpPr txBox="1"/>
          <p:nvPr/>
        </p:nvSpPr>
        <p:spPr>
          <a:xfrm>
            <a:off x="304801" y="6004935"/>
            <a:ext cx="427822" cy="646331"/>
          </a:xfrm>
          <a:prstGeom prst="rect">
            <a:avLst/>
          </a:prstGeom>
          <a:noFill/>
        </p:spPr>
        <p:txBody>
          <a:bodyPr wrap="square" rtlCol="0">
            <a:spAutoFit/>
          </a:bodyPr>
          <a:lstStyle/>
          <a:p>
            <a:pPr algn="ctr"/>
            <a:r>
              <a:rPr lang="en-US" sz="3600" b="1">
                <a:solidFill>
                  <a:prstClr val="white"/>
                </a:solidFill>
                <a:effectLst>
                  <a:outerShdw blurRad="38100" dist="38100" dir="2700000" algn="tl">
                    <a:srgbClr val="000000">
                      <a:alpha val="43137"/>
                    </a:srgbClr>
                  </a:outerShdw>
                </a:effectLst>
                <a:latin typeface="Calibri"/>
              </a:rPr>
              <a:t>D</a:t>
            </a:r>
          </a:p>
        </p:txBody>
      </p:sp>
      <p:sp>
        <p:nvSpPr>
          <p:cNvPr id="3" name="Hình chữ nhật: Góc Tròn 2">
            <a:extLst>
              <a:ext uri="{FF2B5EF4-FFF2-40B4-BE49-F238E27FC236}">
                <a16:creationId xmlns:a16="http://schemas.microsoft.com/office/drawing/2014/main" id="{149BA5C2-9124-401F-8BE6-58D5B44201C3}"/>
              </a:ext>
            </a:extLst>
          </p:cNvPr>
          <p:cNvSpPr/>
          <p:nvPr/>
        </p:nvSpPr>
        <p:spPr>
          <a:xfrm>
            <a:off x="11202730" y="5874402"/>
            <a:ext cx="712179" cy="9073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801"/>
          </a:p>
        </p:txBody>
      </p:sp>
    </p:spTree>
    <p:custDataLst>
      <p:tags r:id="rId1"/>
    </p:custDataLst>
    <p:extLst>
      <p:ext uri="{BB962C8B-B14F-4D97-AF65-F5344CB8AC3E}">
        <p14:creationId xmlns:p14="http://schemas.microsoft.com/office/powerpoint/2010/main" val="31078220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175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350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7"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7"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7"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7"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8"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8"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8"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8"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8"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8"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8"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8"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8"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8"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8"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8"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8"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8"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8"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9"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9"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2"/>
                                        </p:tgtEl>
                                      </p:cBhvr>
                                    </p:animEffect>
                                    <p:anim calcmode="lin" valueType="num">
                                      <p:cBhvr>
                                        <p:cTn id="197" dur="1000"/>
                                        <p:tgtEl>
                                          <p:spTgt spid="2"/>
                                        </p:tgtEl>
                                        <p:attrNameLst>
                                          <p:attrName>ppt_x</p:attrName>
                                        </p:attrNameLst>
                                      </p:cBhvr>
                                      <p:tavLst>
                                        <p:tav tm="0">
                                          <p:val>
                                            <p:strVal val="ppt_x"/>
                                          </p:val>
                                        </p:tav>
                                        <p:tav tm="100000">
                                          <p:val>
                                            <p:strVal val="ppt_x"/>
                                          </p:val>
                                        </p:tav>
                                      </p:tavLst>
                                    </p:anim>
                                    <p:anim calcmode="lin" valueType="num">
                                      <p:cBhvr>
                                        <p:cTn id="198" dur="100" decel="100000"/>
                                        <p:tgtEl>
                                          <p:spTgt spid="2"/>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2"/>
                                        </p:tgtEl>
                                        <p:attrNameLst>
                                          <p:attrName>ppt_y</p:attrName>
                                        </p:attrNameLst>
                                      </p:cBhvr>
                                      <p:tavLst>
                                        <p:tav tm="0">
                                          <p:val>
                                            <p:strVal val="ppt_y"/>
                                          </p:val>
                                        </p:tav>
                                        <p:tav tm="100000">
                                          <p:val>
                                            <p:strVal val="ppt_y+1"/>
                                          </p:val>
                                        </p:tav>
                                      </p:tavLst>
                                    </p:anim>
                                    <p:set>
                                      <p:cBhvr>
                                        <p:cTn id="200" dur="1" fill="hold">
                                          <p:stCondLst>
                                            <p:cond delay="999"/>
                                          </p:stCondLst>
                                        </p:cTn>
                                        <p:tgtEl>
                                          <p:spTgt spid="2"/>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2"/>
                                        </p:tgtEl>
                                      </p:cBhvr>
                                    </p:animEffect>
                                    <p:anim calcmode="lin" valueType="num">
                                      <p:cBhvr>
                                        <p:cTn id="203" dur="1000"/>
                                        <p:tgtEl>
                                          <p:spTgt spid="42"/>
                                        </p:tgtEl>
                                        <p:attrNameLst>
                                          <p:attrName>ppt_x</p:attrName>
                                        </p:attrNameLst>
                                      </p:cBhvr>
                                      <p:tavLst>
                                        <p:tav tm="0">
                                          <p:val>
                                            <p:strVal val="ppt_x"/>
                                          </p:val>
                                        </p:tav>
                                        <p:tav tm="100000">
                                          <p:val>
                                            <p:strVal val="ppt_x"/>
                                          </p:val>
                                        </p:tav>
                                      </p:tavLst>
                                    </p:anim>
                                    <p:anim calcmode="lin" valueType="num">
                                      <p:cBhvr>
                                        <p:cTn id="204" dur="100" decel="100000"/>
                                        <p:tgtEl>
                                          <p:spTgt spid="42"/>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2"/>
                                        </p:tgtEl>
                                        <p:attrNameLst>
                                          <p:attrName>ppt_y</p:attrName>
                                        </p:attrNameLst>
                                      </p:cBhvr>
                                      <p:tavLst>
                                        <p:tav tm="0">
                                          <p:val>
                                            <p:strVal val="ppt_y"/>
                                          </p:val>
                                        </p:tav>
                                        <p:tav tm="100000">
                                          <p:val>
                                            <p:strVal val="ppt_y+1"/>
                                          </p:val>
                                        </p:tav>
                                      </p:tavLst>
                                    </p:anim>
                                    <p:set>
                                      <p:cBhvr>
                                        <p:cTn id="206" dur="1" fill="hold">
                                          <p:stCondLst>
                                            <p:cond delay="999"/>
                                          </p:stCondLst>
                                        </p:cTn>
                                        <p:tgtEl>
                                          <p:spTgt spid="42"/>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4"/>
                                        </p:tgtEl>
                                      </p:cBhvr>
                                    </p:animEffect>
                                    <p:anim calcmode="lin" valueType="num">
                                      <p:cBhvr>
                                        <p:cTn id="209" dur="1000"/>
                                        <p:tgtEl>
                                          <p:spTgt spid="4"/>
                                        </p:tgtEl>
                                        <p:attrNameLst>
                                          <p:attrName>ppt_x</p:attrName>
                                        </p:attrNameLst>
                                      </p:cBhvr>
                                      <p:tavLst>
                                        <p:tav tm="0">
                                          <p:val>
                                            <p:strVal val="ppt_x"/>
                                          </p:val>
                                        </p:tav>
                                        <p:tav tm="100000">
                                          <p:val>
                                            <p:strVal val="ppt_x"/>
                                          </p:val>
                                        </p:tav>
                                      </p:tavLst>
                                    </p:anim>
                                    <p:anim calcmode="lin" valueType="num">
                                      <p:cBhvr>
                                        <p:cTn id="210" dur="100" decel="100000"/>
                                        <p:tgtEl>
                                          <p:spTgt spid="4"/>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4"/>
                                        </p:tgtEl>
                                        <p:attrNameLst>
                                          <p:attrName>ppt_y</p:attrName>
                                        </p:attrNameLst>
                                      </p:cBhvr>
                                      <p:tavLst>
                                        <p:tav tm="0">
                                          <p:val>
                                            <p:strVal val="ppt_y"/>
                                          </p:val>
                                        </p:tav>
                                        <p:tav tm="100000">
                                          <p:val>
                                            <p:strVal val="ppt_y+1"/>
                                          </p:val>
                                        </p:tav>
                                      </p:tavLst>
                                    </p:anim>
                                    <p:set>
                                      <p:cBhvr>
                                        <p:cTn id="212" dur="1" fill="hold">
                                          <p:stCondLst>
                                            <p:cond delay="999"/>
                                          </p:stCondLst>
                                        </p:cTn>
                                        <p:tgtEl>
                                          <p:spTgt spid="4"/>
                                        </p:tgtEl>
                                        <p:attrNameLst>
                                          <p:attrName>style.visibility</p:attrName>
                                        </p:attrNameLst>
                                      </p:cBhvr>
                                      <p:to>
                                        <p:strVal val="hidden"/>
                                      </p:to>
                                    </p:set>
                                  </p:childTnLst>
                                </p:cTn>
                              </p:par>
                              <p:par>
                                <p:cTn id="213" presetID="13" presetClass="exit" presetSubtype="32" fill="hold" grpId="2" nodeType="withEffect">
                                  <p:stCondLst>
                                    <p:cond delay="0"/>
                                  </p:stCondLst>
                                  <p:childTnLst>
                                    <p:animEffect transition="out" filter="plus(out)">
                                      <p:cBhvr>
                                        <p:cTn id="214" dur="2000"/>
                                        <p:tgtEl>
                                          <p:spTgt spid="36"/>
                                        </p:tgtEl>
                                      </p:cBhvr>
                                    </p:animEffect>
                                    <p:set>
                                      <p:cBhvr>
                                        <p:cTn id="215" dur="1" fill="hold">
                                          <p:stCondLst>
                                            <p:cond delay="1999"/>
                                          </p:stCondLst>
                                        </p:cTn>
                                        <p:tgtEl>
                                          <p:spTgt spid="36"/>
                                        </p:tgtEl>
                                        <p:attrNameLst>
                                          <p:attrName>style.visibility</p:attrName>
                                        </p:attrNameLst>
                                      </p:cBhvr>
                                      <p:to>
                                        <p:strVal val="hidden"/>
                                      </p:to>
                                    </p:set>
                                  </p:childTnLst>
                                </p:cTn>
                              </p:par>
                              <p:par>
                                <p:cTn id="216" presetID="13" presetClass="exit" presetSubtype="32" fill="hold" grpId="2" nodeType="withEffect">
                                  <p:stCondLst>
                                    <p:cond delay="0"/>
                                  </p:stCondLst>
                                  <p:childTnLst>
                                    <p:animEffect transition="out" filter="plus(out)">
                                      <p:cBhvr>
                                        <p:cTn id="217" dur="2000"/>
                                        <p:tgtEl>
                                          <p:spTgt spid="43"/>
                                        </p:tgtEl>
                                      </p:cBhvr>
                                    </p:animEffect>
                                    <p:set>
                                      <p:cBhvr>
                                        <p:cTn id="218" dur="1" fill="hold">
                                          <p:stCondLst>
                                            <p:cond delay="1999"/>
                                          </p:stCondLst>
                                        </p:cTn>
                                        <p:tgtEl>
                                          <p:spTgt spid="43"/>
                                        </p:tgtEl>
                                        <p:attrNameLst>
                                          <p:attrName>style.visibility</p:attrName>
                                        </p:attrNameLst>
                                      </p:cBhvr>
                                      <p:to>
                                        <p:strVal val="hidden"/>
                                      </p:to>
                                    </p:set>
                                  </p:childTnLst>
                                </p:cTn>
                              </p:par>
                              <p:par>
                                <p:cTn id="219" presetID="13" presetClass="exit" presetSubtype="32" fill="hold" grpId="2" nodeType="withEffect">
                                  <p:stCondLst>
                                    <p:cond delay="0"/>
                                  </p:stCondLst>
                                  <p:childTnLst>
                                    <p:animEffect transition="out" filter="plus(out)">
                                      <p:cBhvr>
                                        <p:cTn id="220" dur="2000"/>
                                        <p:tgtEl>
                                          <p:spTgt spid="39"/>
                                        </p:tgtEl>
                                      </p:cBhvr>
                                    </p:animEffect>
                                    <p:set>
                                      <p:cBhvr>
                                        <p:cTn id="221" dur="1" fill="hold">
                                          <p:stCondLst>
                                            <p:cond delay="1999"/>
                                          </p:stCondLst>
                                        </p:cTn>
                                        <p:tgtEl>
                                          <p:spTgt spid="39"/>
                                        </p:tgtEl>
                                        <p:attrNameLst>
                                          <p:attrName>style.visibility</p:attrName>
                                        </p:attrNameLst>
                                      </p:cBhvr>
                                      <p:to>
                                        <p:strVal val="hidden"/>
                                      </p:to>
                                    </p:set>
                                  </p:childTnLst>
                                </p:cTn>
                              </p:par>
                              <p:par>
                                <p:cTn id="222" presetID="37" presetClass="exit" presetSubtype="0" fill="hold" grpId="1" nodeType="withEffect">
                                  <p:stCondLst>
                                    <p:cond delay="0"/>
                                  </p:stCondLst>
                                  <p:childTnLst>
                                    <p:animEffect transition="out" filter="fade">
                                      <p:cBhvr>
                                        <p:cTn id="223" dur="1000"/>
                                        <p:tgtEl>
                                          <p:spTgt spid="38"/>
                                        </p:tgtEl>
                                      </p:cBhvr>
                                    </p:animEffect>
                                    <p:anim calcmode="lin" valueType="num">
                                      <p:cBhvr>
                                        <p:cTn id="224" dur="1000"/>
                                        <p:tgtEl>
                                          <p:spTgt spid="38"/>
                                        </p:tgtEl>
                                        <p:attrNameLst>
                                          <p:attrName>ppt_x</p:attrName>
                                        </p:attrNameLst>
                                      </p:cBhvr>
                                      <p:tavLst>
                                        <p:tav tm="0">
                                          <p:val>
                                            <p:strVal val="ppt_x"/>
                                          </p:val>
                                        </p:tav>
                                        <p:tav tm="100000">
                                          <p:val>
                                            <p:strVal val="ppt_x"/>
                                          </p:val>
                                        </p:tav>
                                      </p:tavLst>
                                    </p:anim>
                                    <p:anim calcmode="lin" valueType="num">
                                      <p:cBhvr>
                                        <p:cTn id="225" dur="100" decel="100000"/>
                                        <p:tgtEl>
                                          <p:spTgt spid="38"/>
                                        </p:tgtEl>
                                        <p:attrNameLst>
                                          <p:attrName>ppt_y</p:attrName>
                                        </p:attrNameLst>
                                      </p:cBhvr>
                                      <p:tavLst>
                                        <p:tav tm="0">
                                          <p:val>
                                            <p:strVal val="ppt_y"/>
                                          </p:val>
                                        </p:tav>
                                        <p:tav tm="100000">
                                          <p:val>
                                            <p:strVal val="ppt_y-.03"/>
                                          </p:val>
                                        </p:tav>
                                      </p:tavLst>
                                    </p:anim>
                                    <p:anim calcmode="lin" valueType="num">
                                      <p:cBhvr>
                                        <p:cTn id="226" dur="900" accel="100000">
                                          <p:stCondLst>
                                            <p:cond delay="100"/>
                                          </p:stCondLst>
                                        </p:cTn>
                                        <p:tgtEl>
                                          <p:spTgt spid="38"/>
                                        </p:tgtEl>
                                        <p:attrNameLst>
                                          <p:attrName>ppt_y</p:attrName>
                                        </p:attrNameLst>
                                      </p:cBhvr>
                                      <p:tavLst>
                                        <p:tav tm="0">
                                          <p:val>
                                            <p:strVal val="ppt_y"/>
                                          </p:val>
                                        </p:tav>
                                        <p:tav tm="100000">
                                          <p:val>
                                            <p:strVal val="ppt_y+1"/>
                                          </p:val>
                                        </p:tav>
                                      </p:tavLst>
                                    </p:anim>
                                    <p:set>
                                      <p:cBhvr>
                                        <p:cTn id="227" dur="1" fill="hold">
                                          <p:stCondLst>
                                            <p:cond delay="999"/>
                                          </p:stCondLst>
                                        </p:cTn>
                                        <p:tgtEl>
                                          <p:spTgt spid="38"/>
                                        </p:tgtEl>
                                        <p:attrNameLst>
                                          <p:attrName>style.visibility</p:attrName>
                                        </p:attrNameLst>
                                      </p:cBhvr>
                                      <p:to>
                                        <p:strVal val="hidden"/>
                                      </p:to>
                                    </p:set>
                                  </p:childTnLst>
                                  <p:subTnLst>
                                    <p:audio>
                                      <p:cMediaNode vol="100000">
                                        <p:cTn display="0" masterRel="sameClick">
                                          <p:stCondLst>
                                            <p:cond evt="begin" delay="0">
                                              <p:tn val="222"/>
                                            </p:cond>
                                          </p:stCondLst>
                                          <p:endCondLst>
                                            <p:cond evt="onStopAudio" delay="0">
                                              <p:tgtEl>
                                                <p:sldTgt/>
                                              </p:tgtEl>
                                            </p:cond>
                                          </p:endCondLst>
                                        </p:cTn>
                                        <p:tgtEl>
                                          <p:sndTgt r:embed="rId9" name="cashreg.wav"/>
                                        </p:tgtEl>
                                      </p:cMediaNode>
                                    </p:audio>
                                  </p:subTnLst>
                                </p:cTn>
                              </p:par>
                              <p:par>
                                <p:cTn id="228" presetID="37" presetClass="exit" presetSubtype="0" fill="hold" grpId="1" nodeType="withEffect">
                                  <p:stCondLst>
                                    <p:cond delay="0"/>
                                  </p:stCondLst>
                                  <p:childTnLst>
                                    <p:animEffect transition="out" filter="fade">
                                      <p:cBhvr>
                                        <p:cTn id="229" dur="1000"/>
                                        <p:tgtEl>
                                          <p:spTgt spid="44"/>
                                        </p:tgtEl>
                                      </p:cBhvr>
                                    </p:animEffect>
                                    <p:anim calcmode="lin" valueType="num">
                                      <p:cBhvr>
                                        <p:cTn id="230" dur="1000"/>
                                        <p:tgtEl>
                                          <p:spTgt spid="44"/>
                                        </p:tgtEl>
                                        <p:attrNameLst>
                                          <p:attrName>ppt_x</p:attrName>
                                        </p:attrNameLst>
                                      </p:cBhvr>
                                      <p:tavLst>
                                        <p:tav tm="0">
                                          <p:val>
                                            <p:strVal val="ppt_x"/>
                                          </p:val>
                                        </p:tav>
                                        <p:tav tm="100000">
                                          <p:val>
                                            <p:strVal val="ppt_x"/>
                                          </p:val>
                                        </p:tav>
                                      </p:tavLst>
                                    </p:anim>
                                    <p:anim calcmode="lin" valueType="num">
                                      <p:cBhvr>
                                        <p:cTn id="231" dur="100" decel="100000"/>
                                        <p:tgtEl>
                                          <p:spTgt spid="44"/>
                                        </p:tgtEl>
                                        <p:attrNameLst>
                                          <p:attrName>ppt_y</p:attrName>
                                        </p:attrNameLst>
                                      </p:cBhvr>
                                      <p:tavLst>
                                        <p:tav tm="0">
                                          <p:val>
                                            <p:strVal val="ppt_y"/>
                                          </p:val>
                                        </p:tav>
                                        <p:tav tm="100000">
                                          <p:val>
                                            <p:strVal val="ppt_y-.03"/>
                                          </p:val>
                                        </p:tav>
                                      </p:tavLst>
                                    </p:anim>
                                    <p:anim calcmode="lin" valueType="num">
                                      <p:cBhvr>
                                        <p:cTn id="232" dur="900" accel="100000">
                                          <p:stCondLst>
                                            <p:cond delay="100"/>
                                          </p:stCondLst>
                                        </p:cTn>
                                        <p:tgtEl>
                                          <p:spTgt spid="44"/>
                                        </p:tgtEl>
                                        <p:attrNameLst>
                                          <p:attrName>ppt_y</p:attrName>
                                        </p:attrNameLst>
                                      </p:cBhvr>
                                      <p:tavLst>
                                        <p:tav tm="0">
                                          <p:val>
                                            <p:strVal val="ppt_y"/>
                                          </p:val>
                                        </p:tav>
                                        <p:tav tm="100000">
                                          <p:val>
                                            <p:strVal val="ppt_y+1"/>
                                          </p:val>
                                        </p:tav>
                                      </p:tavLst>
                                    </p:anim>
                                    <p:set>
                                      <p:cBhvr>
                                        <p:cTn id="233" dur="1" fill="hold">
                                          <p:stCondLst>
                                            <p:cond delay="999"/>
                                          </p:stCondLst>
                                        </p:cTn>
                                        <p:tgtEl>
                                          <p:spTgt spid="44"/>
                                        </p:tgtEl>
                                        <p:attrNameLst>
                                          <p:attrName>style.visibility</p:attrName>
                                        </p:attrNameLst>
                                      </p:cBhvr>
                                      <p:to>
                                        <p:strVal val="hidden"/>
                                      </p:to>
                                    </p:set>
                                  </p:childTnLst>
                                  <p:subTnLst>
                                    <p:audio>
                                      <p:cMediaNode vol="100000">
                                        <p:cTn display="0" masterRel="sameClick">
                                          <p:stCondLst>
                                            <p:cond evt="begin" delay="0">
                                              <p:tn val="228"/>
                                            </p:cond>
                                          </p:stCondLst>
                                          <p:endCondLst>
                                            <p:cond evt="onStopAudio" delay="0">
                                              <p:tgtEl>
                                                <p:sldTgt/>
                                              </p:tgtEl>
                                            </p:cond>
                                          </p:endCondLst>
                                        </p:cTn>
                                        <p:tgtEl>
                                          <p:sndTgt r:embed="rId9" name="cashreg.wav"/>
                                        </p:tgtEl>
                                      </p:cMediaNode>
                                    </p:audio>
                                  </p:subTnLst>
                                </p:cTn>
                              </p:par>
                              <p:par>
                                <p:cTn id="234" presetID="37" presetClass="exit" presetSubtype="0" fill="hold" grpId="1" nodeType="withEffect">
                                  <p:stCondLst>
                                    <p:cond delay="0"/>
                                  </p:stCondLst>
                                  <p:childTnLst>
                                    <p:animEffect transition="out" filter="fade">
                                      <p:cBhvr>
                                        <p:cTn id="235" dur="1000"/>
                                        <p:tgtEl>
                                          <p:spTgt spid="40"/>
                                        </p:tgtEl>
                                      </p:cBhvr>
                                    </p:animEffect>
                                    <p:anim calcmode="lin" valueType="num">
                                      <p:cBhvr>
                                        <p:cTn id="236" dur="1000"/>
                                        <p:tgtEl>
                                          <p:spTgt spid="40"/>
                                        </p:tgtEl>
                                        <p:attrNameLst>
                                          <p:attrName>ppt_x</p:attrName>
                                        </p:attrNameLst>
                                      </p:cBhvr>
                                      <p:tavLst>
                                        <p:tav tm="0">
                                          <p:val>
                                            <p:strVal val="ppt_x"/>
                                          </p:val>
                                        </p:tav>
                                        <p:tav tm="100000">
                                          <p:val>
                                            <p:strVal val="ppt_x"/>
                                          </p:val>
                                        </p:tav>
                                      </p:tavLst>
                                    </p:anim>
                                    <p:anim calcmode="lin" valueType="num">
                                      <p:cBhvr>
                                        <p:cTn id="237" dur="100" decel="100000"/>
                                        <p:tgtEl>
                                          <p:spTgt spid="40"/>
                                        </p:tgtEl>
                                        <p:attrNameLst>
                                          <p:attrName>ppt_y</p:attrName>
                                        </p:attrNameLst>
                                      </p:cBhvr>
                                      <p:tavLst>
                                        <p:tav tm="0">
                                          <p:val>
                                            <p:strVal val="ppt_y"/>
                                          </p:val>
                                        </p:tav>
                                        <p:tav tm="100000">
                                          <p:val>
                                            <p:strVal val="ppt_y-.03"/>
                                          </p:val>
                                        </p:tav>
                                      </p:tavLst>
                                    </p:anim>
                                    <p:anim calcmode="lin" valueType="num">
                                      <p:cBhvr>
                                        <p:cTn id="238" dur="900" accel="100000">
                                          <p:stCondLst>
                                            <p:cond delay="100"/>
                                          </p:stCondLst>
                                        </p:cTn>
                                        <p:tgtEl>
                                          <p:spTgt spid="40"/>
                                        </p:tgtEl>
                                        <p:attrNameLst>
                                          <p:attrName>ppt_y</p:attrName>
                                        </p:attrNameLst>
                                      </p:cBhvr>
                                      <p:tavLst>
                                        <p:tav tm="0">
                                          <p:val>
                                            <p:strVal val="ppt_y"/>
                                          </p:val>
                                        </p:tav>
                                        <p:tav tm="100000">
                                          <p:val>
                                            <p:strVal val="ppt_y+1"/>
                                          </p:val>
                                        </p:tav>
                                      </p:tavLst>
                                    </p:anim>
                                    <p:set>
                                      <p:cBhvr>
                                        <p:cTn id="239" dur="1" fill="hold">
                                          <p:stCondLst>
                                            <p:cond delay="999"/>
                                          </p:stCondLst>
                                        </p:cTn>
                                        <p:tgtEl>
                                          <p:spTgt spid="40"/>
                                        </p:tgtEl>
                                        <p:attrNameLst>
                                          <p:attrName>style.visibility</p:attrName>
                                        </p:attrNameLst>
                                      </p:cBhvr>
                                      <p:to>
                                        <p:strVal val="hidden"/>
                                      </p:to>
                                    </p:set>
                                  </p:childTnLst>
                                  <p:subTnLst>
                                    <p:audio>
                                      <p:cMediaNode vol="100000">
                                        <p:cTn display="0" masterRel="sameClick">
                                          <p:stCondLst>
                                            <p:cond evt="begin" delay="0">
                                              <p:tn val="234"/>
                                            </p:cond>
                                          </p:stCondLst>
                                          <p:endCondLst>
                                            <p:cond evt="onStopAudio" delay="0">
                                              <p:tgtEl>
                                                <p:sldTgt/>
                                              </p:tgtEl>
                                            </p:cond>
                                          </p:endCondLst>
                                        </p:cTn>
                                        <p:tgtEl>
                                          <p:sndTgt r:embed="rId9" name="cashreg.wav"/>
                                        </p:tgtEl>
                                      </p:cMediaNode>
                                    </p:audio>
                                  </p:subTnLst>
                                </p:cTn>
                              </p:par>
                              <p:par>
                                <p:cTn id="240" presetID="27" presetClass="emph" presetSubtype="0" fill="remove" grpId="1" nodeType="withEffect">
                                  <p:stCondLst>
                                    <p:cond delay="0"/>
                                  </p:stCondLst>
                                  <p:childTnLst>
                                    <p:animClr clrSpc="rgb" dir="cw">
                                      <p:cBhvr override="childStyle">
                                        <p:cTn id="241" dur="250" autoRev="1" fill="remove"/>
                                        <p:tgtEl>
                                          <p:spTgt spid="37"/>
                                        </p:tgtEl>
                                        <p:attrNameLst>
                                          <p:attrName>style.color</p:attrName>
                                        </p:attrNameLst>
                                      </p:cBhvr>
                                      <p:to>
                                        <a:schemeClr val="bg1"/>
                                      </p:to>
                                    </p:animClr>
                                    <p:animClr clrSpc="rgb" dir="cw">
                                      <p:cBhvr>
                                        <p:cTn id="242" dur="250" autoRev="1" fill="remove"/>
                                        <p:tgtEl>
                                          <p:spTgt spid="37"/>
                                        </p:tgtEl>
                                        <p:attrNameLst>
                                          <p:attrName>fillcolor</p:attrName>
                                        </p:attrNameLst>
                                      </p:cBhvr>
                                      <p:to>
                                        <a:schemeClr val="bg1"/>
                                      </p:to>
                                    </p:animClr>
                                    <p:set>
                                      <p:cBhvr>
                                        <p:cTn id="243" dur="250" autoRev="1" fill="remove"/>
                                        <p:tgtEl>
                                          <p:spTgt spid="37"/>
                                        </p:tgtEl>
                                        <p:attrNameLst>
                                          <p:attrName>fill.type</p:attrName>
                                        </p:attrNameLst>
                                      </p:cBhvr>
                                      <p:to>
                                        <p:strVal val="solid"/>
                                      </p:to>
                                    </p:set>
                                    <p:set>
                                      <p:cBhvr>
                                        <p:cTn id="244" dur="250" autoRev="1" fill="remove"/>
                                        <p:tgtEl>
                                          <p:spTgt spid="37"/>
                                        </p:tgtEl>
                                        <p:attrNameLst>
                                          <p:attrName>fill.on</p:attrName>
                                        </p:attrNameLst>
                                      </p:cBhvr>
                                      <p:to>
                                        <p:strVal val="true"/>
                                      </p:to>
                                    </p:set>
                                  </p:childTnLst>
                                </p:cTn>
                              </p:par>
                              <p:par>
                                <p:cTn id="245" presetID="27" presetClass="emph" presetSubtype="0" fill="remove" grpId="1" nodeType="withEffect">
                                  <p:stCondLst>
                                    <p:cond delay="0"/>
                                  </p:stCondLst>
                                  <p:childTnLst>
                                    <p:animClr clrSpc="rgb" dir="cw">
                                      <p:cBhvr override="childStyle">
                                        <p:cTn id="246" dur="250" autoRev="1" fill="remove"/>
                                        <p:tgtEl>
                                          <p:spTgt spid="45"/>
                                        </p:tgtEl>
                                        <p:attrNameLst>
                                          <p:attrName>style.color</p:attrName>
                                        </p:attrNameLst>
                                      </p:cBhvr>
                                      <p:to>
                                        <a:schemeClr val="bg1"/>
                                      </p:to>
                                    </p:animClr>
                                    <p:animClr clrSpc="rgb" dir="cw">
                                      <p:cBhvr>
                                        <p:cTn id="247" dur="250" autoRev="1" fill="remove"/>
                                        <p:tgtEl>
                                          <p:spTgt spid="45"/>
                                        </p:tgtEl>
                                        <p:attrNameLst>
                                          <p:attrName>fillcolor</p:attrName>
                                        </p:attrNameLst>
                                      </p:cBhvr>
                                      <p:to>
                                        <a:schemeClr val="bg1"/>
                                      </p:to>
                                    </p:animClr>
                                    <p:set>
                                      <p:cBhvr>
                                        <p:cTn id="248" dur="250" autoRev="1" fill="remove"/>
                                        <p:tgtEl>
                                          <p:spTgt spid="45"/>
                                        </p:tgtEl>
                                        <p:attrNameLst>
                                          <p:attrName>fill.type</p:attrName>
                                        </p:attrNameLst>
                                      </p:cBhvr>
                                      <p:to>
                                        <p:strVal val="solid"/>
                                      </p:to>
                                    </p:set>
                                    <p:set>
                                      <p:cBhvr>
                                        <p:cTn id="249" dur="250" autoRev="1" fill="remove"/>
                                        <p:tgtEl>
                                          <p:spTgt spid="45"/>
                                        </p:tgtEl>
                                        <p:attrNameLst>
                                          <p:attrName>fill.on</p:attrName>
                                        </p:attrNameLst>
                                      </p:cBhvr>
                                      <p:to>
                                        <p:strVal val="true"/>
                                      </p:to>
                                    </p:set>
                                  </p:childTnLst>
                                </p:cTn>
                              </p:par>
                              <p:par>
                                <p:cTn id="250" presetID="27" presetClass="emph" presetSubtype="0" fill="remove" grpId="1" nodeType="withEffect">
                                  <p:stCondLst>
                                    <p:cond delay="0"/>
                                  </p:stCondLst>
                                  <p:childTnLst>
                                    <p:animClr clrSpc="rgb" dir="cw">
                                      <p:cBhvr override="childStyle">
                                        <p:cTn id="251" dur="250" autoRev="1" fill="remove"/>
                                        <p:tgtEl>
                                          <p:spTgt spid="41"/>
                                        </p:tgtEl>
                                        <p:attrNameLst>
                                          <p:attrName>style.color</p:attrName>
                                        </p:attrNameLst>
                                      </p:cBhvr>
                                      <p:to>
                                        <a:schemeClr val="bg1"/>
                                      </p:to>
                                    </p:animClr>
                                    <p:animClr clrSpc="rgb" dir="cw">
                                      <p:cBhvr>
                                        <p:cTn id="252" dur="250" autoRev="1" fill="remove"/>
                                        <p:tgtEl>
                                          <p:spTgt spid="41"/>
                                        </p:tgtEl>
                                        <p:attrNameLst>
                                          <p:attrName>fillcolor</p:attrName>
                                        </p:attrNameLst>
                                      </p:cBhvr>
                                      <p:to>
                                        <a:schemeClr val="bg1"/>
                                      </p:to>
                                    </p:animClr>
                                    <p:set>
                                      <p:cBhvr>
                                        <p:cTn id="253" dur="250" autoRev="1" fill="remove"/>
                                        <p:tgtEl>
                                          <p:spTgt spid="41"/>
                                        </p:tgtEl>
                                        <p:attrNameLst>
                                          <p:attrName>fill.type</p:attrName>
                                        </p:attrNameLst>
                                      </p:cBhvr>
                                      <p:to>
                                        <p:strVal val="solid"/>
                                      </p:to>
                                    </p:set>
                                    <p:set>
                                      <p:cBhvr>
                                        <p:cTn id="254" dur="250" autoRev="1" fill="remove"/>
                                        <p:tgtEl>
                                          <p:spTgt spid="41"/>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2" animBg="1"/>
      <p:bldP spid="37" grpId="0" animBg="1"/>
      <p:bldP spid="37" grpId="1" animBg="1"/>
      <p:bldP spid="38" grpId="0" animBg="1"/>
      <p:bldP spid="38" grpId="1" animBg="1"/>
      <p:bldP spid="4" grpId="0" animBg="1"/>
      <p:bldP spid="4" grpId="1" animBg="1"/>
      <p:bldP spid="39" grpId="0" animBg="1"/>
      <p:bldP spid="39" grpId="2" animBg="1"/>
      <p:bldP spid="40" grpId="0" animBg="1"/>
      <p:bldP spid="40" grpId="1" animBg="1"/>
      <p:bldP spid="41" grpId="0" animBg="1"/>
      <p:bldP spid="41" grpId="1" animBg="1"/>
      <p:bldP spid="42" grpId="0"/>
      <p:bldP spid="42" grpId="1"/>
      <p:bldP spid="43" grpId="0"/>
      <p:bldP spid="43" grpId="2"/>
      <p:bldP spid="44" grpId="0"/>
      <p:bldP spid="44" grpId="1"/>
      <p:bldP spid="45" grpId="0"/>
      <p:bldP spid="45" grpId="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2" name="Picture 18" descr="Cover">
            <a:extLst>
              <a:ext uri="{FF2B5EF4-FFF2-40B4-BE49-F238E27FC236}">
                <a16:creationId xmlns:a16="http://schemas.microsoft.com/office/drawing/2014/main" id="{0FDFFFDB-A926-41ED-BAAA-B90E1B5444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5174" y="4060826"/>
            <a:ext cx="5145303" cy="2406534"/>
          </a:xfrm>
          <a:prstGeom prst="rect">
            <a:avLst/>
          </a:prstGeom>
          <a:noFill/>
          <a:extLst>
            <a:ext uri="{909E8E84-426E-40DD-AFC4-6F175D3DCCD1}">
              <a14:hiddenFill xmlns:a14="http://schemas.microsoft.com/office/drawing/2010/main">
                <a:solidFill>
                  <a:srgbClr val="FFFFFF"/>
                </a:solidFill>
              </a14:hiddenFill>
            </a:ext>
          </a:extLst>
        </p:spPr>
      </p:pic>
      <p:pic>
        <p:nvPicPr>
          <p:cNvPr id="21521" name="Picture 17" descr="Cover">
            <a:extLst>
              <a:ext uri="{FF2B5EF4-FFF2-40B4-BE49-F238E27FC236}">
                <a16:creationId xmlns:a16="http://schemas.microsoft.com/office/drawing/2014/main" id="{0E540E66-B427-44C6-8182-28BD9C348B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653" y="1519383"/>
            <a:ext cx="3565890" cy="831850"/>
          </a:xfrm>
          <a:prstGeom prst="rect">
            <a:avLst/>
          </a:prstGeom>
          <a:noFill/>
          <a:extLst>
            <a:ext uri="{909E8E84-426E-40DD-AFC4-6F175D3DCCD1}">
              <a14:hiddenFill xmlns:a14="http://schemas.microsoft.com/office/drawing/2010/main">
                <a:solidFill>
                  <a:srgbClr val="FFFFFF"/>
                </a:solidFill>
              </a14:hiddenFill>
            </a:ext>
          </a:extLst>
        </p:spPr>
      </p:pic>
      <p:pic>
        <p:nvPicPr>
          <p:cNvPr id="21520" name="Picture 16" descr="Cover">
            <a:extLst>
              <a:ext uri="{FF2B5EF4-FFF2-40B4-BE49-F238E27FC236}">
                <a16:creationId xmlns:a16="http://schemas.microsoft.com/office/drawing/2014/main" id="{AEB56543-50BB-4CAE-9806-3827C27B73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5952" y="2005302"/>
            <a:ext cx="3030305" cy="1163637"/>
          </a:xfrm>
          <a:prstGeom prst="rect">
            <a:avLst/>
          </a:prstGeom>
          <a:noFill/>
          <a:extLst>
            <a:ext uri="{909E8E84-426E-40DD-AFC4-6F175D3DCCD1}">
              <a14:hiddenFill xmlns:a14="http://schemas.microsoft.com/office/drawing/2010/main">
                <a:solidFill>
                  <a:srgbClr val="FFFFFF"/>
                </a:solidFill>
              </a14:hiddenFill>
            </a:ext>
          </a:extLst>
        </p:spPr>
      </p:pic>
      <p:pic>
        <p:nvPicPr>
          <p:cNvPr id="21519" name="Picture 15" descr="Cover">
            <a:extLst>
              <a:ext uri="{FF2B5EF4-FFF2-40B4-BE49-F238E27FC236}">
                <a16:creationId xmlns:a16="http://schemas.microsoft.com/office/drawing/2014/main" id="{045BD0DF-C64C-4B5D-9BFA-41FFC3A41C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98711" y="2089441"/>
            <a:ext cx="2248115" cy="2282536"/>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descr="Cover">
            <a:extLst>
              <a:ext uri="{FF2B5EF4-FFF2-40B4-BE49-F238E27FC236}">
                <a16:creationId xmlns:a16="http://schemas.microsoft.com/office/drawing/2014/main" id="{7B9739D0-1980-4140-AC8A-CC166F8055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3999" y="3571876"/>
            <a:ext cx="3565890" cy="1330445"/>
          </a:xfrm>
          <a:prstGeom prst="rect">
            <a:avLst/>
          </a:prstGeom>
          <a:noFill/>
          <a:extLst>
            <a:ext uri="{909E8E84-426E-40DD-AFC4-6F175D3DCCD1}">
              <a14:hiddenFill xmlns:a14="http://schemas.microsoft.com/office/drawing/2010/main">
                <a:solidFill>
                  <a:srgbClr val="FFFFFF"/>
                </a:solidFill>
              </a14:hiddenFill>
            </a:ext>
          </a:extLst>
        </p:spPr>
      </p:pic>
      <p:pic>
        <p:nvPicPr>
          <p:cNvPr id="21517" name="Picture 13" descr="Cover">
            <a:extLst>
              <a:ext uri="{FF2B5EF4-FFF2-40B4-BE49-F238E27FC236}">
                <a16:creationId xmlns:a16="http://schemas.microsoft.com/office/drawing/2014/main" id="{8CF3E6AA-2BD7-451D-B9EF-910E5664A5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89390" y="3838576"/>
            <a:ext cx="2357437" cy="831850"/>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descr="Cover">
            <a:extLst>
              <a:ext uri="{FF2B5EF4-FFF2-40B4-BE49-F238E27FC236}">
                <a16:creationId xmlns:a16="http://schemas.microsoft.com/office/drawing/2014/main" id="{E913D06D-BB65-4645-9BB3-272BCC4CD2C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08191" y="5849072"/>
            <a:ext cx="3910083" cy="974726"/>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descr="Cover">
            <a:extLst>
              <a:ext uri="{FF2B5EF4-FFF2-40B4-BE49-F238E27FC236}">
                <a16:creationId xmlns:a16="http://schemas.microsoft.com/office/drawing/2014/main" id="{09E9AC99-2A6B-4F59-9675-2AF5A421DD6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67425" y="4086225"/>
            <a:ext cx="1697038" cy="2280965"/>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descr="Cover">
            <a:extLst>
              <a:ext uri="{FF2B5EF4-FFF2-40B4-BE49-F238E27FC236}">
                <a16:creationId xmlns:a16="http://schemas.microsoft.com/office/drawing/2014/main" id="{DC094C14-DD74-4F18-BDA1-C1E08F731F0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42061" y="183836"/>
            <a:ext cx="4386474" cy="2217738"/>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Cover">
            <a:extLst>
              <a:ext uri="{FF2B5EF4-FFF2-40B4-BE49-F238E27FC236}">
                <a16:creationId xmlns:a16="http://schemas.microsoft.com/office/drawing/2014/main" id="{A80784FC-FFAB-4916-A296-8E64651A958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75062" y="1699387"/>
            <a:ext cx="4424790" cy="1163637"/>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Cover">
            <a:extLst>
              <a:ext uri="{FF2B5EF4-FFF2-40B4-BE49-F238E27FC236}">
                <a16:creationId xmlns:a16="http://schemas.microsoft.com/office/drawing/2014/main" id="{E6B52C22-9B1B-4439-8DBD-245874F13DF1}"/>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9765"/>
          <a:stretch/>
        </p:blipFill>
        <p:spPr bwMode="auto">
          <a:xfrm>
            <a:off x="7675063" y="2387308"/>
            <a:ext cx="4424790" cy="2031334"/>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over">
            <a:extLst>
              <a:ext uri="{FF2B5EF4-FFF2-40B4-BE49-F238E27FC236}">
                <a16:creationId xmlns:a16="http://schemas.microsoft.com/office/drawing/2014/main" id="{5C36766B-9C53-4E85-AD82-695880098F5E}"/>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4599"/>
          <a:stretch/>
        </p:blipFill>
        <p:spPr bwMode="auto">
          <a:xfrm>
            <a:off x="7703745" y="2412540"/>
            <a:ext cx="4424790" cy="3306426"/>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a:extLst>
              <a:ext uri="{FF2B5EF4-FFF2-40B4-BE49-F238E27FC236}">
                <a16:creationId xmlns:a16="http://schemas.microsoft.com/office/drawing/2014/main" id="{104E81B3-0C2E-4F12-9C48-7D639EB434E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042025" y="2159668"/>
            <a:ext cx="2104716" cy="2205959"/>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over">
            <a:extLst>
              <a:ext uri="{FF2B5EF4-FFF2-40B4-BE49-F238E27FC236}">
                <a16:creationId xmlns:a16="http://schemas.microsoft.com/office/drawing/2014/main" id="{1AE87C86-6EB4-4650-A9DE-2983B75F697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082383" y="3481388"/>
            <a:ext cx="2248116" cy="1354140"/>
          </a:xfrm>
          <a:prstGeom prst="rect">
            <a:avLst/>
          </a:prstGeom>
          <a:noFill/>
          <a:extLst>
            <a:ext uri="{909E8E84-426E-40DD-AFC4-6F175D3DCCD1}">
              <a14:hiddenFill xmlns:a14="http://schemas.microsoft.com/office/drawing/2010/main">
                <a:solidFill>
                  <a:srgbClr val="FFFFFF"/>
                </a:solidFill>
              </a14:hiddenFill>
            </a:ext>
          </a:extLst>
        </p:spPr>
      </p:pic>
      <p:pic>
        <p:nvPicPr>
          <p:cNvPr id="21524" name="Picture 20" descr="ANd9GcRxmCbE-jA4pP_KrcYiB7-YEmkuzHXWbKZ3lD7chcvt9bBzRvNB">
            <a:extLst>
              <a:ext uri="{FF2B5EF4-FFF2-40B4-BE49-F238E27FC236}">
                <a16:creationId xmlns:a16="http://schemas.microsoft.com/office/drawing/2014/main" id="{43BF7575-9A15-418B-B23F-7E45EA3FEEE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 y="-39541"/>
            <a:ext cx="1142515" cy="1558924"/>
          </a:xfrm>
          <a:prstGeom prst="rect">
            <a:avLst/>
          </a:prstGeom>
          <a:noFill/>
          <a:extLst>
            <a:ext uri="{909E8E84-426E-40DD-AFC4-6F175D3DCCD1}">
              <a14:hiddenFill xmlns:a14="http://schemas.microsoft.com/office/drawing/2010/main">
                <a:solidFill>
                  <a:srgbClr val="FFFFFF"/>
                </a:solidFill>
              </a14:hiddenFill>
            </a:ext>
          </a:extLst>
        </p:spPr>
      </p:pic>
      <p:sp>
        <p:nvSpPr>
          <p:cNvPr id="21526" name="AutoShape 22" descr="9k=">
            <a:extLst>
              <a:ext uri="{FF2B5EF4-FFF2-40B4-BE49-F238E27FC236}">
                <a16:creationId xmlns:a16="http://schemas.microsoft.com/office/drawing/2014/main" id="{DF973FC2-5E1C-4FF9-B5F7-F9CA3220CD2A}"/>
              </a:ext>
            </a:extLst>
          </p:cNvPr>
          <p:cNvSpPr>
            <a:spLocks noChangeAspect="1" noChangeArrowheads="1"/>
          </p:cNvSpPr>
          <p:nvPr/>
        </p:nvSpPr>
        <p:spPr bwMode="auto">
          <a:xfrm>
            <a:off x="5943601" y="3276601"/>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SG"/>
          </a:p>
        </p:txBody>
      </p:sp>
      <p:pic>
        <p:nvPicPr>
          <p:cNvPr id="21528" name="Picture 24" descr="05-giao-thoi-20608-300">
            <a:extLst>
              <a:ext uri="{FF2B5EF4-FFF2-40B4-BE49-F238E27FC236}">
                <a16:creationId xmlns:a16="http://schemas.microsoft.com/office/drawing/2014/main" id="{7384B1A9-00AF-4F42-BF7C-EE04EA818AF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953000" y="0"/>
            <a:ext cx="2743200" cy="22177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21519"/>
                                        </p:tgtEl>
                                        <p:attrNameLst>
                                          <p:attrName>style.visibility</p:attrName>
                                        </p:attrNameLst>
                                      </p:cBhvr>
                                      <p:to>
                                        <p:strVal val="visible"/>
                                      </p:to>
                                    </p:set>
                                    <p:animEffect transition="in" filter="wipe(right)">
                                      <p:cBhvr>
                                        <p:cTn id="12" dur="500"/>
                                        <p:tgtEl>
                                          <p:spTgt spid="21519"/>
                                        </p:tgtEl>
                                      </p:cBhvr>
                                    </p:animEffect>
                                  </p:childTnLst>
                                </p:cTn>
                              </p:par>
                            </p:childTnLst>
                          </p:cTn>
                        </p:par>
                        <p:par>
                          <p:cTn id="13" fill="hold" nodeType="afterGroup">
                            <p:stCondLst>
                              <p:cond delay="500"/>
                            </p:stCondLst>
                            <p:childTnLst>
                              <p:par>
                                <p:cTn id="14" presetID="3" presetClass="entr" presetSubtype="10" fill="hold" nodeType="afterEffect">
                                  <p:stCondLst>
                                    <p:cond delay="0"/>
                                  </p:stCondLst>
                                  <p:childTnLst>
                                    <p:set>
                                      <p:cBhvr>
                                        <p:cTn id="15" dur="1" fill="hold">
                                          <p:stCondLst>
                                            <p:cond delay="0"/>
                                          </p:stCondLst>
                                        </p:cTn>
                                        <p:tgtEl>
                                          <p:spTgt spid="21524"/>
                                        </p:tgtEl>
                                        <p:attrNameLst>
                                          <p:attrName>style.visibility</p:attrName>
                                        </p:attrNameLst>
                                      </p:cBhvr>
                                      <p:to>
                                        <p:strVal val="visible"/>
                                      </p:to>
                                    </p:set>
                                    <p:animEffect transition="in" filter="blinds(horizontal)">
                                      <p:cBhvr>
                                        <p:cTn id="16" dur="500"/>
                                        <p:tgtEl>
                                          <p:spTgt spid="2152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2" fill="hold" nodeType="clickEffect">
                                  <p:stCondLst>
                                    <p:cond delay="0"/>
                                  </p:stCondLst>
                                  <p:childTnLst>
                                    <p:set>
                                      <p:cBhvr>
                                        <p:cTn id="20" dur="1" fill="hold">
                                          <p:stCondLst>
                                            <p:cond delay="0"/>
                                          </p:stCondLst>
                                        </p:cTn>
                                        <p:tgtEl>
                                          <p:spTgt spid="21517"/>
                                        </p:tgtEl>
                                        <p:attrNameLst>
                                          <p:attrName>style.visibility</p:attrName>
                                        </p:attrNameLst>
                                      </p:cBhvr>
                                      <p:to>
                                        <p:strVal val="visible"/>
                                      </p:to>
                                    </p:set>
                                    <p:animEffect transition="in" filter="wipe(right)">
                                      <p:cBhvr>
                                        <p:cTn id="21" dur="500"/>
                                        <p:tgtEl>
                                          <p:spTgt spid="2151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nodeType="clickEffect">
                                  <p:stCondLst>
                                    <p:cond delay="0"/>
                                  </p:stCondLst>
                                  <p:childTnLst>
                                    <p:set>
                                      <p:cBhvr>
                                        <p:cTn id="25" dur="1" fill="hold">
                                          <p:stCondLst>
                                            <p:cond delay="0"/>
                                          </p:stCondLst>
                                        </p:cTn>
                                        <p:tgtEl>
                                          <p:spTgt spid="21515"/>
                                        </p:tgtEl>
                                        <p:attrNameLst>
                                          <p:attrName>style.visibility</p:attrName>
                                        </p:attrNameLst>
                                      </p:cBhvr>
                                      <p:to>
                                        <p:strVal val="visible"/>
                                      </p:to>
                                    </p:set>
                                    <p:animEffect transition="in" filter="wipe(left)">
                                      <p:cBhvr>
                                        <p:cTn id="26" dur="500"/>
                                        <p:tgtEl>
                                          <p:spTgt spid="2151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21509"/>
                                        </p:tgtEl>
                                        <p:attrNameLst>
                                          <p:attrName>style.visibility</p:attrName>
                                        </p:attrNameLst>
                                      </p:cBhvr>
                                      <p:to>
                                        <p:strVal val="visible"/>
                                      </p:to>
                                    </p:set>
                                    <p:animEffect transition="in" filter="wipe(left)">
                                      <p:cBhvr>
                                        <p:cTn id="31" dur="500"/>
                                        <p:tgtEl>
                                          <p:spTgt spid="2150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2" fill="hold" nodeType="clickEffect">
                                  <p:stCondLst>
                                    <p:cond delay="0"/>
                                  </p:stCondLst>
                                  <p:childTnLst>
                                    <p:set>
                                      <p:cBhvr>
                                        <p:cTn id="35" dur="1" fill="hold">
                                          <p:stCondLst>
                                            <p:cond delay="0"/>
                                          </p:stCondLst>
                                        </p:cTn>
                                        <p:tgtEl>
                                          <p:spTgt spid="21521"/>
                                        </p:tgtEl>
                                        <p:attrNameLst>
                                          <p:attrName>style.visibility</p:attrName>
                                        </p:attrNameLst>
                                      </p:cBhvr>
                                      <p:to>
                                        <p:strVal val="visible"/>
                                      </p:to>
                                    </p:set>
                                    <p:animEffect transition="in" filter="wipe(right)">
                                      <p:cBhvr>
                                        <p:cTn id="36" dur="500"/>
                                        <p:tgtEl>
                                          <p:spTgt spid="21521"/>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2" fill="hold" nodeType="clickEffect">
                                  <p:stCondLst>
                                    <p:cond delay="0"/>
                                  </p:stCondLst>
                                  <p:childTnLst>
                                    <p:set>
                                      <p:cBhvr>
                                        <p:cTn id="40" dur="1" fill="hold">
                                          <p:stCondLst>
                                            <p:cond delay="0"/>
                                          </p:stCondLst>
                                        </p:cTn>
                                        <p:tgtEl>
                                          <p:spTgt spid="21520"/>
                                        </p:tgtEl>
                                        <p:attrNameLst>
                                          <p:attrName>style.visibility</p:attrName>
                                        </p:attrNameLst>
                                      </p:cBhvr>
                                      <p:to>
                                        <p:strVal val="visible"/>
                                      </p:to>
                                    </p:set>
                                    <p:animEffect transition="in" filter="wipe(right)">
                                      <p:cBhvr>
                                        <p:cTn id="41" dur="500"/>
                                        <p:tgtEl>
                                          <p:spTgt spid="21520"/>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2" fill="hold" nodeType="clickEffect">
                                  <p:stCondLst>
                                    <p:cond delay="0"/>
                                  </p:stCondLst>
                                  <p:childTnLst>
                                    <p:set>
                                      <p:cBhvr>
                                        <p:cTn id="45" dur="1" fill="hold">
                                          <p:stCondLst>
                                            <p:cond delay="0"/>
                                          </p:stCondLst>
                                        </p:cTn>
                                        <p:tgtEl>
                                          <p:spTgt spid="21518"/>
                                        </p:tgtEl>
                                        <p:attrNameLst>
                                          <p:attrName>style.visibility</p:attrName>
                                        </p:attrNameLst>
                                      </p:cBhvr>
                                      <p:to>
                                        <p:strVal val="visible"/>
                                      </p:to>
                                    </p:set>
                                    <p:animEffect transition="in" filter="wipe(right)">
                                      <p:cBhvr>
                                        <p:cTn id="46" dur="500"/>
                                        <p:tgtEl>
                                          <p:spTgt spid="21518"/>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2" fill="hold" nodeType="clickEffect">
                                  <p:stCondLst>
                                    <p:cond delay="0"/>
                                  </p:stCondLst>
                                  <p:childTnLst>
                                    <p:set>
                                      <p:cBhvr>
                                        <p:cTn id="50" dur="1" fill="hold">
                                          <p:stCondLst>
                                            <p:cond delay="0"/>
                                          </p:stCondLst>
                                        </p:cTn>
                                        <p:tgtEl>
                                          <p:spTgt spid="21522"/>
                                        </p:tgtEl>
                                        <p:attrNameLst>
                                          <p:attrName>style.visibility</p:attrName>
                                        </p:attrNameLst>
                                      </p:cBhvr>
                                      <p:to>
                                        <p:strVal val="visible"/>
                                      </p:to>
                                    </p:set>
                                    <p:animEffect transition="in" filter="wipe(right)">
                                      <p:cBhvr>
                                        <p:cTn id="51" dur="500"/>
                                        <p:tgtEl>
                                          <p:spTgt spid="21522"/>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3" presetClass="entr" presetSubtype="10" fill="hold" nodeType="clickEffect">
                                  <p:stCondLst>
                                    <p:cond delay="0"/>
                                  </p:stCondLst>
                                  <p:childTnLst>
                                    <p:set>
                                      <p:cBhvr>
                                        <p:cTn id="55" dur="1" fill="hold">
                                          <p:stCondLst>
                                            <p:cond delay="0"/>
                                          </p:stCondLst>
                                        </p:cTn>
                                        <p:tgtEl>
                                          <p:spTgt spid="21528"/>
                                        </p:tgtEl>
                                        <p:attrNameLst>
                                          <p:attrName>style.visibility</p:attrName>
                                        </p:attrNameLst>
                                      </p:cBhvr>
                                      <p:to>
                                        <p:strVal val="visible"/>
                                      </p:to>
                                    </p:set>
                                    <p:animEffect transition="in" filter="blinds(horizontal)">
                                      <p:cBhvr>
                                        <p:cTn id="56" dur="500"/>
                                        <p:tgtEl>
                                          <p:spTgt spid="21528"/>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2" presetClass="entr" presetSubtype="8" fill="hold" nodeType="clickEffect">
                                  <p:stCondLst>
                                    <p:cond delay="0"/>
                                  </p:stCondLst>
                                  <p:childTnLst>
                                    <p:set>
                                      <p:cBhvr>
                                        <p:cTn id="60" dur="1" fill="hold">
                                          <p:stCondLst>
                                            <p:cond delay="0"/>
                                          </p:stCondLst>
                                        </p:cTn>
                                        <p:tgtEl>
                                          <p:spTgt spid="21513"/>
                                        </p:tgtEl>
                                        <p:attrNameLst>
                                          <p:attrName>style.visibility</p:attrName>
                                        </p:attrNameLst>
                                      </p:cBhvr>
                                      <p:to>
                                        <p:strVal val="visible"/>
                                      </p:to>
                                    </p:set>
                                    <p:animEffect transition="in" filter="wipe(left)">
                                      <p:cBhvr>
                                        <p:cTn id="61" dur="500"/>
                                        <p:tgtEl>
                                          <p:spTgt spid="21513"/>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22" presetClass="entr" presetSubtype="8" fill="hold" nodeType="clickEffect">
                                  <p:stCondLst>
                                    <p:cond delay="0"/>
                                  </p:stCondLst>
                                  <p:childTnLst>
                                    <p:set>
                                      <p:cBhvr>
                                        <p:cTn id="65" dur="1" fill="hold">
                                          <p:stCondLst>
                                            <p:cond delay="0"/>
                                          </p:stCondLst>
                                        </p:cTn>
                                        <p:tgtEl>
                                          <p:spTgt spid="21512"/>
                                        </p:tgtEl>
                                        <p:attrNameLst>
                                          <p:attrName>style.visibility</p:attrName>
                                        </p:attrNameLst>
                                      </p:cBhvr>
                                      <p:to>
                                        <p:strVal val="visible"/>
                                      </p:to>
                                    </p:set>
                                    <p:animEffect transition="in" filter="wipe(left)">
                                      <p:cBhvr>
                                        <p:cTn id="66" dur="500"/>
                                        <p:tgtEl>
                                          <p:spTgt spid="21512"/>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22" presetClass="entr" presetSubtype="8" fill="hold" nodeType="clickEffect">
                                  <p:stCondLst>
                                    <p:cond delay="0"/>
                                  </p:stCondLst>
                                  <p:childTnLst>
                                    <p:set>
                                      <p:cBhvr>
                                        <p:cTn id="70" dur="1" fill="hold">
                                          <p:stCondLst>
                                            <p:cond delay="0"/>
                                          </p:stCondLst>
                                        </p:cTn>
                                        <p:tgtEl>
                                          <p:spTgt spid="21511"/>
                                        </p:tgtEl>
                                        <p:attrNameLst>
                                          <p:attrName>style.visibility</p:attrName>
                                        </p:attrNameLst>
                                      </p:cBhvr>
                                      <p:to>
                                        <p:strVal val="visible"/>
                                      </p:to>
                                    </p:set>
                                    <p:animEffect transition="in" filter="wipe(left)">
                                      <p:cBhvr>
                                        <p:cTn id="71" dur="500"/>
                                        <p:tgtEl>
                                          <p:spTgt spid="21511"/>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22" presetClass="entr" presetSubtype="8" fill="hold" nodeType="clickEffect">
                                  <p:stCondLst>
                                    <p:cond delay="0"/>
                                  </p:stCondLst>
                                  <p:childTnLst>
                                    <p:set>
                                      <p:cBhvr>
                                        <p:cTn id="75" dur="1" fill="hold">
                                          <p:stCondLst>
                                            <p:cond delay="0"/>
                                          </p:stCondLst>
                                        </p:cTn>
                                        <p:tgtEl>
                                          <p:spTgt spid="21510"/>
                                        </p:tgtEl>
                                        <p:attrNameLst>
                                          <p:attrName>style.visibility</p:attrName>
                                        </p:attrNameLst>
                                      </p:cBhvr>
                                      <p:to>
                                        <p:strVal val="visible"/>
                                      </p:to>
                                    </p:set>
                                    <p:animEffect transition="in" filter="wipe(left)">
                                      <p:cBhvr>
                                        <p:cTn id="76" dur="500"/>
                                        <p:tgtEl>
                                          <p:spTgt spid="21510"/>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22" presetClass="entr" presetSubtype="8" fill="hold" nodeType="clickEffect">
                                  <p:stCondLst>
                                    <p:cond delay="0"/>
                                  </p:stCondLst>
                                  <p:childTnLst>
                                    <p:set>
                                      <p:cBhvr>
                                        <p:cTn id="80" dur="1" fill="hold">
                                          <p:stCondLst>
                                            <p:cond delay="0"/>
                                          </p:stCondLst>
                                        </p:cTn>
                                        <p:tgtEl>
                                          <p:spTgt spid="21516"/>
                                        </p:tgtEl>
                                        <p:attrNameLst>
                                          <p:attrName>style.visibility</p:attrName>
                                        </p:attrNameLst>
                                      </p:cBhvr>
                                      <p:to>
                                        <p:strVal val="visible"/>
                                      </p:to>
                                    </p:set>
                                    <p:animEffect transition="in" filter="wipe(left)">
                                      <p:cBhvr>
                                        <p:cTn id="81" dur="500"/>
                                        <p:tgtEl>
                                          <p:spTgt spid="21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ình tự do: Hình 5">
            <a:extLst>
              <a:ext uri="{FF2B5EF4-FFF2-40B4-BE49-F238E27FC236}">
                <a16:creationId xmlns:a16="http://schemas.microsoft.com/office/drawing/2014/main" id="{EC41BC08-B95F-4A23-9EF1-1B28281A0200}"/>
              </a:ext>
            </a:extLst>
          </p:cNvPr>
          <p:cNvSpPr/>
          <p:nvPr/>
        </p:nvSpPr>
        <p:spPr>
          <a:xfrm>
            <a:off x="150852" y="479789"/>
            <a:ext cx="5868366" cy="1730926"/>
          </a:xfrm>
          <a:custGeom>
            <a:avLst/>
            <a:gdLst>
              <a:gd name="connsiteX0" fmla="*/ 0 w 5866838"/>
              <a:gd name="connsiteY0" fmla="*/ 288418 h 1730475"/>
              <a:gd name="connsiteX1" fmla="*/ 320781 w 5866838"/>
              <a:gd name="connsiteY1" fmla="*/ 0 h 1730475"/>
              <a:gd name="connsiteX2" fmla="*/ 5546057 w 5866838"/>
              <a:gd name="connsiteY2" fmla="*/ 0 h 1730475"/>
              <a:gd name="connsiteX3" fmla="*/ 5866838 w 5866838"/>
              <a:gd name="connsiteY3" fmla="*/ 288418 h 1730475"/>
              <a:gd name="connsiteX4" fmla="*/ 5866838 w 5866838"/>
              <a:gd name="connsiteY4" fmla="*/ 1442056 h 1730475"/>
              <a:gd name="connsiteX5" fmla="*/ 5546057 w 5866838"/>
              <a:gd name="connsiteY5" fmla="*/ 1730475 h 1730475"/>
              <a:gd name="connsiteX6" fmla="*/ 320781 w 5866838"/>
              <a:gd name="connsiteY6" fmla="*/ 1730475 h 1730475"/>
              <a:gd name="connsiteX7" fmla="*/ 0 w 5866838"/>
              <a:gd name="connsiteY7" fmla="*/ 1442056 h 1730475"/>
              <a:gd name="connsiteX8" fmla="*/ 0 w 5866838"/>
              <a:gd name="connsiteY8" fmla="*/ 288418 h 173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6838" h="1730475" fill="none" extrusionOk="0">
                <a:moveTo>
                  <a:pt x="0" y="288418"/>
                </a:moveTo>
                <a:cubicBezTo>
                  <a:pt x="-460" y="144194"/>
                  <a:pt x="156757" y="-26507"/>
                  <a:pt x="320781" y="0"/>
                </a:cubicBezTo>
                <a:cubicBezTo>
                  <a:pt x="2471770" y="29483"/>
                  <a:pt x="4878324" y="4220"/>
                  <a:pt x="5546057" y="0"/>
                </a:cubicBezTo>
                <a:cubicBezTo>
                  <a:pt x="5751347" y="10596"/>
                  <a:pt x="5864268" y="132464"/>
                  <a:pt x="5866838" y="288418"/>
                </a:cubicBezTo>
                <a:cubicBezTo>
                  <a:pt x="5896441" y="703877"/>
                  <a:pt x="5815708" y="1263087"/>
                  <a:pt x="5866838" y="1442056"/>
                </a:cubicBezTo>
                <a:cubicBezTo>
                  <a:pt x="5896871" y="1617508"/>
                  <a:pt x="5743753" y="1748961"/>
                  <a:pt x="5546057" y="1730475"/>
                </a:cubicBezTo>
                <a:cubicBezTo>
                  <a:pt x="3560370" y="1764603"/>
                  <a:pt x="1518602" y="1607683"/>
                  <a:pt x="320781" y="1730475"/>
                </a:cubicBezTo>
                <a:cubicBezTo>
                  <a:pt x="130750" y="1756116"/>
                  <a:pt x="-15183" y="1626650"/>
                  <a:pt x="0" y="1442056"/>
                </a:cubicBezTo>
                <a:cubicBezTo>
                  <a:pt x="-24652" y="1151576"/>
                  <a:pt x="17888" y="546772"/>
                  <a:pt x="0" y="288418"/>
                </a:cubicBezTo>
                <a:close/>
              </a:path>
              <a:path w="5866838" h="1730475" stroke="0" extrusionOk="0">
                <a:moveTo>
                  <a:pt x="0" y="288418"/>
                </a:moveTo>
                <a:cubicBezTo>
                  <a:pt x="-16932" y="157950"/>
                  <a:pt x="158101" y="7825"/>
                  <a:pt x="320781" y="0"/>
                </a:cubicBezTo>
                <a:cubicBezTo>
                  <a:pt x="1986935" y="-40312"/>
                  <a:pt x="4132055" y="-70188"/>
                  <a:pt x="5546057" y="0"/>
                </a:cubicBezTo>
                <a:cubicBezTo>
                  <a:pt x="5720209" y="-283"/>
                  <a:pt x="5878054" y="107354"/>
                  <a:pt x="5866838" y="288418"/>
                </a:cubicBezTo>
                <a:cubicBezTo>
                  <a:pt x="5886250" y="692886"/>
                  <a:pt x="5904917" y="1171645"/>
                  <a:pt x="5866838" y="1442056"/>
                </a:cubicBezTo>
                <a:cubicBezTo>
                  <a:pt x="5866401" y="1606564"/>
                  <a:pt x="5704273" y="1730753"/>
                  <a:pt x="5546057" y="1730475"/>
                </a:cubicBezTo>
                <a:cubicBezTo>
                  <a:pt x="5008446" y="1747826"/>
                  <a:pt x="1589877" y="1853821"/>
                  <a:pt x="320781" y="1730475"/>
                </a:cubicBezTo>
                <a:cubicBezTo>
                  <a:pt x="148964" y="1707971"/>
                  <a:pt x="6950" y="1610025"/>
                  <a:pt x="0" y="1442056"/>
                </a:cubicBezTo>
                <a:cubicBezTo>
                  <a:pt x="-50718" y="1118240"/>
                  <a:pt x="-94018" y="718406"/>
                  <a:pt x="0" y="288418"/>
                </a:cubicBezTo>
                <a:close/>
              </a:path>
            </a:pathLst>
          </a:custGeom>
          <a:solidFill>
            <a:srgbClr val="FFFFFF"/>
          </a:solidFill>
          <a:ln>
            <a:extLst>
              <a:ext uri="{C807C97D-BFC1-408E-A445-0C87EB9F89A2}">
                <ask:lineSketchStyleProps xmlns:ask="http://schemas.microsoft.com/office/drawing/2018/sketchyshapes" sd="2173784308">
                  <a:custGeom>
                    <a:avLst/>
                    <a:gdLst>
                      <a:gd name="connsiteX0" fmla="*/ 0 w 5868366"/>
                      <a:gd name="connsiteY0" fmla="*/ 288493 h 1730926"/>
                      <a:gd name="connsiteX1" fmla="*/ 320864 w 5868366"/>
                      <a:gd name="connsiteY1" fmla="*/ 0 h 1730926"/>
                      <a:gd name="connsiteX2" fmla="*/ 5547501 w 5868366"/>
                      <a:gd name="connsiteY2" fmla="*/ 0 h 1730926"/>
                      <a:gd name="connsiteX3" fmla="*/ 5868366 w 5868366"/>
                      <a:gd name="connsiteY3" fmla="*/ 288493 h 1730926"/>
                      <a:gd name="connsiteX4" fmla="*/ 5868366 w 5868366"/>
                      <a:gd name="connsiteY4" fmla="*/ 1442431 h 1730926"/>
                      <a:gd name="connsiteX5" fmla="*/ 5547501 w 5868366"/>
                      <a:gd name="connsiteY5" fmla="*/ 1730926 h 1730926"/>
                      <a:gd name="connsiteX6" fmla="*/ 320864 w 5868366"/>
                      <a:gd name="connsiteY6" fmla="*/ 1730926 h 1730926"/>
                      <a:gd name="connsiteX7" fmla="*/ 0 w 5868366"/>
                      <a:gd name="connsiteY7" fmla="*/ 1442431 h 1730926"/>
                      <a:gd name="connsiteX8" fmla="*/ 0 w 5868366"/>
                      <a:gd name="connsiteY8" fmla="*/ 288493 h 1730926"/>
                      <a:gd name="connsiteX0" fmla="*/ 0 w 5868366"/>
                      <a:gd name="connsiteY0" fmla="*/ 288493 h 1730926"/>
                      <a:gd name="connsiteX1" fmla="*/ 320864 w 5868366"/>
                      <a:gd name="connsiteY1" fmla="*/ 0 h 1730926"/>
                      <a:gd name="connsiteX2" fmla="*/ 5547501 w 5868366"/>
                      <a:gd name="connsiteY2" fmla="*/ 0 h 1730926"/>
                      <a:gd name="connsiteX3" fmla="*/ 5868366 w 5868366"/>
                      <a:gd name="connsiteY3" fmla="*/ 288493 h 1730926"/>
                      <a:gd name="connsiteX4" fmla="*/ 5868366 w 5868366"/>
                      <a:gd name="connsiteY4" fmla="*/ 1442431 h 1730926"/>
                      <a:gd name="connsiteX5" fmla="*/ 5547501 w 5868366"/>
                      <a:gd name="connsiteY5" fmla="*/ 1730926 h 1730926"/>
                      <a:gd name="connsiteX6" fmla="*/ 320864 w 5868366"/>
                      <a:gd name="connsiteY6" fmla="*/ 1730926 h 1730926"/>
                      <a:gd name="connsiteX7" fmla="*/ 0 w 5868366"/>
                      <a:gd name="connsiteY7" fmla="*/ 1442431 h 1730926"/>
                      <a:gd name="connsiteX8" fmla="*/ 0 w 5868366"/>
                      <a:gd name="connsiteY8" fmla="*/ 288493 h 173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8366" h="1730926" fill="none" extrusionOk="0">
                        <a:moveTo>
                          <a:pt x="0" y="288493"/>
                        </a:moveTo>
                        <a:cubicBezTo>
                          <a:pt x="-1024" y="162668"/>
                          <a:pt x="159742" y="-32455"/>
                          <a:pt x="320864" y="0"/>
                        </a:cubicBezTo>
                        <a:cubicBezTo>
                          <a:pt x="2452012" y="135152"/>
                          <a:pt x="4881347" y="-16483"/>
                          <a:pt x="5547501" y="0"/>
                        </a:cubicBezTo>
                        <a:cubicBezTo>
                          <a:pt x="5768594" y="16531"/>
                          <a:pt x="5848842" y="154498"/>
                          <a:pt x="5868366" y="288493"/>
                        </a:cubicBezTo>
                        <a:cubicBezTo>
                          <a:pt x="5915311" y="687580"/>
                          <a:pt x="5825493" y="1244654"/>
                          <a:pt x="5868366" y="1442431"/>
                        </a:cubicBezTo>
                        <a:cubicBezTo>
                          <a:pt x="5915695" y="1627233"/>
                          <a:pt x="5764766" y="1766987"/>
                          <a:pt x="5547501" y="1730926"/>
                        </a:cubicBezTo>
                        <a:cubicBezTo>
                          <a:pt x="3591057" y="1720248"/>
                          <a:pt x="1443392" y="1452557"/>
                          <a:pt x="320864" y="1730926"/>
                        </a:cubicBezTo>
                        <a:cubicBezTo>
                          <a:pt x="127127" y="1763861"/>
                          <a:pt x="-17548" y="1631008"/>
                          <a:pt x="0" y="1442431"/>
                        </a:cubicBezTo>
                        <a:cubicBezTo>
                          <a:pt x="-17238" y="1157175"/>
                          <a:pt x="38944" y="537590"/>
                          <a:pt x="0" y="288493"/>
                        </a:cubicBezTo>
                        <a:close/>
                      </a:path>
                      <a:path w="5868366" h="1730926" stroke="0" extrusionOk="0">
                        <a:moveTo>
                          <a:pt x="0" y="288493"/>
                        </a:moveTo>
                        <a:cubicBezTo>
                          <a:pt x="-6051" y="178750"/>
                          <a:pt x="161883" y="6649"/>
                          <a:pt x="320864" y="0"/>
                        </a:cubicBezTo>
                        <a:cubicBezTo>
                          <a:pt x="2222391" y="-86748"/>
                          <a:pt x="4287437" y="-126311"/>
                          <a:pt x="5547501" y="0"/>
                        </a:cubicBezTo>
                        <a:cubicBezTo>
                          <a:pt x="5705998" y="30843"/>
                          <a:pt x="5862582" y="80867"/>
                          <a:pt x="5868366" y="288493"/>
                        </a:cubicBezTo>
                        <a:cubicBezTo>
                          <a:pt x="5902523" y="657677"/>
                          <a:pt x="5856111" y="1174556"/>
                          <a:pt x="5868366" y="1442431"/>
                        </a:cubicBezTo>
                        <a:cubicBezTo>
                          <a:pt x="5868669" y="1580465"/>
                          <a:pt x="5695446" y="1758016"/>
                          <a:pt x="5547501" y="1730926"/>
                        </a:cubicBezTo>
                        <a:cubicBezTo>
                          <a:pt x="4985878" y="1788239"/>
                          <a:pt x="1706539" y="2001966"/>
                          <a:pt x="320864" y="1730926"/>
                        </a:cubicBezTo>
                        <a:cubicBezTo>
                          <a:pt x="173125" y="1692572"/>
                          <a:pt x="2543" y="1603258"/>
                          <a:pt x="0" y="1442431"/>
                        </a:cubicBezTo>
                        <a:cubicBezTo>
                          <a:pt x="-57712" y="1137885"/>
                          <a:pt x="-30242" y="683767"/>
                          <a:pt x="0" y="288493"/>
                        </a:cubicBezTo>
                        <a:close/>
                      </a:path>
                      <a:path w="5868366" h="1730926" fill="none" stroke="0" extrusionOk="0">
                        <a:moveTo>
                          <a:pt x="0" y="288493"/>
                        </a:moveTo>
                        <a:cubicBezTo>
                          <a:pt x="-7655" y="156476"/>
                          <a:pt x="167994" y="-20464"/>
                          <a:pt x="320864" y="0"/>
                        </a:cubicBezTo>
                        <a:cubicBezTo>
                          <a:pt x="2414478" y="8299"/>
                          <a:pt x="4877126" y="-7388"/>
                          <a:pt x="5547501" y="0"/>
                        </a:cubicBezTo>
                        <a:cubicBezTo>
                          <a:pt x="5725822" y="8055"/>
                          <a:pt x="5868262" y="127709"/>
                          <a:pt x="5868366" y="288493"/>
                        </a:cubicBezTo>
                        <a:cubicBezTo>
                          <a:pt x="5904304" y="699370"/>
                          <a:pt x="5803212" y="1255507"/>
                          <a:pt x="5868366" y="1442431"/>
                        </a:cubicBezTo>
                        <a:cubicBezTo>
                          <a:pt x="5895671" y="1650589"/>
                          <a:pt x="5716292" y="1749842"/>
                          <a:pt x="5547501" y="1730926"/>
                        </a:cubicBezTo>
                        <a:cubicBezTo>
                          <a:pt x="3494686" y="1742221"/>
                          <a:pt x="1435710" y="1768513"/>
                          <a:pt x="320864" y="1730926"/>
                        </a:cubicBezTo>
                        <a:cubicBezTo>
                          <a:pt x="137050" y="1730194"/>
                          <a:pt x="-417" y="1645518"/>
                          <a:pt x="0" y="1442431"/>
                        </a:cubicBezTo>
                        <a:cubicBezTo>
                          <a:pt x="-15549" y="1144045"/>
                          <a:pt x="39349" y="530453"/>
                          <a:pt x="0" y="288493"/>
                        </a:cubicBezTo>
                        <a:close/>
                      </a:path>
                    </a:pathLst>
                  </a:custGeom>
                  <ask:type>
                    <ask:lineSketchCurved/>
                  </ask:type>
                </ask:lineSketchStyleProps>
              </a:ext>
            </a:extLs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7363" tIns="227363" rIns="227363" bIns="227363" numCol="1" spcCol="1270" anchor="ctr" anchorCtr="0">
            <a:noAutofit/>
          </a:bodyPr>
          <a:lstStyle/>
          <a:p>
            <a:pPr algn="just" defTabSz="1556217">
              <a:lnSpc>
                <a:spcPct val="90000"/>
              </a:lnSpc>
              <a:spcBef>
                <a:spcPct val="0"/>
              </a:spcBef>
              <a:spcAft>
                <a:spcPct val="35000"/>
              </a:spcAft>
            </a:pPr>
            <a:r>
              <a:rPr lang="en-US" sz="3501" b="1" dirty="0" err="1">
                <a:solidFill>
                  <a:srgbClr val="FF0000"/>
                </a:solidFill>
                <a:latin typeface="Times New Roman" panose="02020603050405020304" pitchFamily="18" charset="0"/>
                <a:cs typeface="Times New Roman" panose="02020603050405020304" pitchFamily="18" charset="0"/>
              </a:rPr>
              <a:t>Trước</a:t>
            </a:r>
            <a:r>
              <a:rPr lang="en-US" sz="3501" b="1" dirty="0">
                <a:solidFill>
                  <a:srgbClr val="FF0000"/>
                </a:solidFill>
                <a:latin typeface="Times New Roman" panose="02020603050405020304" pitchFamily="18" charset="0"/>
                <a:cs typeface="Times New Roman" panose="02020603050405020304" pitchFamily="18" charset="0"/>
              </a:rPr>
              <a:t> 1975: </a:t>
            </a:r>
            <a:r>
              <a:rPr lang="en-US" sz="3501" dirty="0" err="1">
                <a:solidFill>
                  <a:schemeClr val="tx1"/>
                </a:solidFill>
                <a:latin typeface="Times New Roman" panose="02020603050405020304" pitchFamily="18" charset="0"/>
                <a:cs typeface="Times New Roman" panose="02020603050405020304" pitchFamily="18" charset="0"/>
              </a:rPr>
              <a:t>Viết</a:t>
            </a:r>
            <a:r>
              <a:rPr lang="en-US" sz="3501" dirty="0">
                <a:solidFill>
                  <a:schemeClr val="tx1"/>
                </a:solidFill>
                <a:latin typeface="Times New Roman" panose="02020603050405020304" pitchFamily="18" charset="0"/>
                <a:cs typeface="Times New Roman" panose="02020603050405020304" pitchFamily="18" charset="0"/>
              </a:rPr>
              <a:t> </a:t>
            </a:r>
            <a:r>
              <a:rPr lang="en-US" sz="3501" dirty="0" err="1">
                <a:solidFill>
                  <a:schemeClr val="tx1"/>
                </a:solidFill>
                <a:latin typeface="Times New Roman" panose="02020603050405020304" pitchFamily="18" charset="0"/>
                <a:cs typeface="Times New Roman" panose="02020603050405020304" pitchFamily="18" charset="0"/>
              </a:rPr>
              <a:t>về</a:t>
            </a:r>
            <a:r>
              <a:rPr lang="en-US" sz="3501" dirty="0">
                <a:solidFill>
                  <a:schemeClr val="tx1"/>
                </a:solidFill>
                <a:latin typeface="Times New Roman" panose="02020603050405020304" pitchFamily="18" charset="0"/>
                <a:cs typeface="Times New Roman" panose="02020603050405020304" pitchFamily="18" charset="0"/>
              </a:rPr>
              <a:t> </a:t>
            </a:r>
            <a:r>
              <a:rPr lang="en-US" sz="3501" dirty="0" err="1">
                <a:solidFill>
                  <a:schemeClr val="tx1"/>
                </a:solidFill>
                <a:latin typeface="Times New Roman" panose="02020603050405020304" pitchFamily="18" charset="0"/>
                <a:cs typeface="Times New Roman" panose="02020603050405020304" pitchFamily="18" charset="0"/>
              </a:rPr>
              <a:t>cuộc</a:t>
            </a:r>
            <a:r>
              <a:rPr lang="en-US" sz="3501" dirty="0">
                <a:solidFill>
                  <a:schemeClr val="tx1"/>
                </a:solidFill>
                <a:latin typeface="Times New Roman" panose="02020603050405020304" pitchFamily="18" charset="0"/>
                <a:cs typeface="Times New Roman" panose="02020603050405020304" pitchFamily="18" charset="0"/>
              </a:rPr>
              <a:t> </a:t>
            </a:r>
            <a:r>
              <a:rPr lang="en-US" sz="3501" dirty="0" err="1">
                <a:solidFill>
                  <a:schemeClr val="tx1"/>
                </a:solidFill>
                <a:latin typeface="Times New Roman" panose="02020603050405020304" pitchFamily="18" charset="0"/>
                <a:cs typeface="Times New Roman" panose="02020603050405020304" pitchFamily="18" charset="0"/>
              </a:rPr>
              <a:t>sống</a:t>
            </a:r>
            <a:r>
              <a:rPr lang="en-US" sz="3501" dirty="0">
                <a:solidFill>
                  <a:schemeClr val="tx1"/>
                </a:solidFill>
                <a:latin typeface="Times New Roman" panose="02020603050405020304" pitchFamily="18" charset="0"/>
                <a:cs typeface="Times New Roman" panose="02020603050405020304" pitchFamily="18" charset="0"/>
              </a:rPr>
              <a:t> </a:t>
            </a:r>
            <a:r>
              <a:rPr lang="en-US" sz="3501" dirty="0" err="1">
                <a:solidFill>
                  <a:schemeClr val="tx1"/>
                </a:solidFill>
                <a:latin typeface="Times New Roman" panose="02020603050405020304" pitchFamily="18" charset="0"/>
                <a:cs typeface="Times New Roman" panose="02020603050405020304" pitchFamily="18" charset="0"/>
              </a:rPr>
              <a:t>chiến</a:t>
            </a:r>
            <a:r>
              <a:rPr lang="en-US" sz="3501" dirty="0">
                <a:solidFill>
                  <a:schemeClr val="tx1"/>
                </a:solidFill>
                <a:latin typeface="Times New Roman" panose="02020603050405020304" pitchFamily="18" charset="0"/>
                <a:cs typeface="Times New Roman" panose="02020603050405020304" pitchFamily="18" charset="0"/>
              </a:rPr>
              <a:t> </a:t>
            </a:r>
            <a:r>
              <a:rPr lang="en-US" sz="3501" dirty="0" err="1">
                <a:solidFill>
                  <a:schemeClr val="tx1"/>
                </a:solidFill>
                <a:latin typeface="Times New Roman" panose="02020603050405020304" pitchFamily="18" charset="0"/>
                <a:cs typeface="Times New Roman" panose="02020603050405020304" pitchFamily="18" charset="0"/>
              </a:rPr>
              <a:t>đấu</a:t>
            </a:r>
            <a:r>
              <a:rPr lang="en-US" sz="3501" dirty="0">
                <a:solidFill>
                  <a:schemeClr val="tx1"/>
                </a:solidFill>
                <a:latin typeface="Times New Roman" panose="02020603050405020304" pitchFamily="18" charset="0"/>
                <a:cs typeface="Times New Roman" panose="02020603050405020304" pitchFamily="18" charset="0"/>
              </a:rPr>
              <a:t> </a:t>
            </a:r>
            <a:r>
              <a:rPr lang="en-US" sz="3501" dirty="0" err="1">
                <a:solidFill>
                  <a:schemeClr val="tx1"/>
                </a:solidFill>
                <a:latin typeface="Times New Roman" panose="02020603050405020304" pitchFamily="18" charset="0"/>
                <a:cs typeface="Times New Roman" panose="02020603050405020304" pitchFamily="18" charset="0"/>
              </a:rPr>
              <a:t>của</a:t>
            </a:r>
            <a:r>
              <a:rPr lang="en-US" sz="3501" dirty="0">
                <a:solidFill>
                  <a:schemeClr val="tx1"/>
                </a:solidFill>
                <a:latin typeface="Times New Roman" panose="02020603050405020304" pitchFamily="18" charset="0"/>
                <a:cs typeface="Times New Roman" panose="02020603050405020304" pitchFamily="18" charset="0"/>
              </a:rPr>
              <a:t> TNXP, </a:t>
            </a:r>
            <a:r>
              <a:rPr lang="en-US" sz="3501" dirty="0" err="1">
                <a:solidFill>
                  <a:schemeClr val="tx1"/>
                </a:solidFill>
                <a:latin typeface="Times New Roman" panose="02020603050405020304" pitchFamily="18" charset="0"/>
                <a:cs typeface="Times New Roman" panose="02020603050405020304" pitchFamily="18" charset="0"/>
              </a:rPr>
              <a:t>bộ</a:t>
            </a:r>
            <a:r>
              <a:rPr lang="en-US" sz="3501" dirty="0">
                <a:solidFill>
                  <a:schemeClr val="tx1"/>
                </a:solidFill>
                <a:latin typeface="Times New Roman" panose="02020603050405020304" pitchFamily="18" charset="0"/>
                <a:cs typeface="Times New Roman" panose="02020603050405020304" pitchFamily="18" charset="0"/>
              </a:rPr>
              <a:t> </a:t>
            </a:r>
            <a:r>
              <a:rPr lang="en-US" sz="3501" dirty="0" err="1">
                <a:solidFill>
                  <a:schemeClr val="tx1"/>
                </a:solidFill>
                <a:latin typeface="Times New Roman" panose="02020603050405020304" pitchFamily="18" charset="0"/>
                <a:cs typeface="Times New Roman" panose="02020603050405020304" pitchFamily="18" charset="0"/>
              </a:rPr>
              <a:t>đội</a:t>
            </a:r>
            <a:r>
              <a:rPr lang="en-US" sz="3501" dirty="0">
                <a:solidFill>
                  <a:schemeClr val="tx1"/>
                </a:solidFill>
                <a:latin typeface="Times New Roman" panose="02020603050405020304" pitchFamily="18" charset="0"/>
                <a:cs typeface="Times New Roman" panose="02020603050405020304" pitchFamily="18" charset="0"/>
              </a:rPr>
              <a:t> </a:t>
            </a:r>
            <a:r>
              <a:rPr lang="en-US" sz="3501" dirty="0" err="1">
                <a:solidFill>
                  <a:schemeClr val="tx1"/>
                </a:solidFill>
                <a:latin typeface="Times New Roman" panose="02020603050405020304" pitchFamily="18" charset="0"/>
                <a:cs typeface="Times New Roman" panose="02020603050405020304" pitchFamily="18" charset="0"/>
              </a:rPr>
              <a:t>trên</a:t>
            </a:r>
            <a:r>
              <a:rPr lang="en-US" sz="3501" dirty="0">
                <a:solidFill>
                  <a:schemeClr val="tx1"/>
                </a:solidFill>
                <a:latin typeface="Times New Roman" panose="02020603050405020304" pitchFamily="18" charset="0"/>
                <a:cs typeface="Times New Roman" panose="02020603050405020304" pitchFamily="18" charset="0"/>
              </a:rPr>
              <a:t> </a:t>
            </a:r>
            <a:r>
              <a:rPr lang="en-US" sz="3501" dirty="0" err="1">
                <a:solidFill>
                  <a:schemeClr val="tx1"/>
                </a:solidFill>
                <a:latin typeface="Times New Roman" panose="02020603050405020304" pitchFamily="18" charset="0"/>
                <a:cs typeface="Times New Roman" panose="02020603050405020304" pitchFamily="18" charset="0"/>
              </a:rPr>
              <a:t>đường</a:t>
            </a:r>
            <a:r>
              <a:rPr lang="en-US" sz="3501" dirty="0">
                <a:solidFill>
                  <a:schemeClr val="tx1"/>
                </a:solidFill>
                <a:latin typeface="Times New Roman" panose="02020603050405020304" pitchFamily="18" charset="0"/>
                <a:cs typeface="Times New Roman" panose="02020603050405020304" pitchFamily="18" charset="0"/>
              </a:rPr>
              <a:t> </a:t>
            </a:r>
            <a:r>
              <a:rPr lang="en-US" sz="3501" dirty="0" err="1">
                <a:solidFill>
                  <a:schemeClr val="tx1"/>
                </a:solidFill>
                <a:latin typeface="Times New Roman" panose="02020603050405020304" pitchFamily="18" charset="0"/>
                <a:cs typeface="Times New Roman" panose="02020603050405020304" pitchFamily="18" charset="0"/>
              </a:rPr>
              <a:t>Trường</a:t>
            </a:r>
            <a:r>
              <a:rPr lang="en-US" sz="3501" dirty="0">
                <a:solidFill>
                  <a:schemeClr val="tx1"/>
                </a:solidFill>
                <a:latin typeface="Times New Roman" panose="02020603050405020304" pitchFamily="18" charset="0"/>
                <a:cs typeface="Times New Roman" panose="02020603050405020304" pitchFamily="18" charset="0"/>
              </a:rPr>
              <a:t> </a:t>
            </a:r>
            <a:r>
              <a:rPr lang="en-US" sz="3501" dirty="0" err="1">
                <a:solidFill>
                  <a:schemeClr val="tx1"/>
                </a:solidFill>
                <a:latin typeface="Times New Roman" panose="02020603050405020304" pitchFamily="18" charset="0"/>
                <a:cs typeface="Times New Roman" panose="02020603050405020304" pitchFamily="18" charset="0"/>
              </a:rPr>
              <a:t>Sơn</a:t>
            </a:r>
            <a:r>
              <a:rPr lang="en-US" sz="3501" dirty="0">
                <a:solidFill>
                  <a:schemeClr val="tx1"/>
                </a:solidFill>
                <a:latin typeface="Times New Roman" panose="02020603050405020304" pitchFamily="18" charset="0"/>
                <a:cs typeface="Times New Roman" panose="02020603050405020304" pitchFamily="18" charset="0"/>
              </a:rPr>
              <a:t>.</a:t>
            </a:r>
          </a:p>
        </p:txBody>
      </p:sp>
      <p:sp>
        <p:nvSpPr>
          <p:cNvPr id="3" name="Hình tự do: Hình 6">
            <a:extLst>
              <a:ext uri="{FF2B5EF4-FFF2-40B4-BE49-F238E27FC236}">
                <a16:creationId xmlns:a16="http://schemas.microsoft.com/office/drawing/2014/main" id="{8C019C1E-B6A2-4AF1-B73A-ED1D05AEB638}"/>
              </a:ext>
            </a:extLst>
          </p:cNvPr>
          <p:cNvSpPr/>
          <p:nvPr/>
        </p:nvSpPr>
        <p:spPr>
          <a:xfrm>
            <a:off x="150852" y="2640989"/>
            <a:ext cx="5868366" cy="1730927"/>
          </a:xfrm>
          <a:custGeom>
            <a:avLst/>
            <a:gdLst>
              <a:gd name="connsiteX0" fmla="*/ 0 w 5866838"/>
              <a:gd name="connsiteY0" fmla="*/ 288418 h 1730476"/>
              <a:gd name="connsiteX1" fmla="*/ 320781 w 5866838"/>
              <a:gd name="connsiteY1" fmla="*/ 0 h 1730476"/>
              <a:gd name="connsiteX2" fmla="*/ 5546057 w 5866838"/>
              <a:gd name="connsiteY2" fmla="*/ 0 h 1730476"/>
              <a:gd name="connsiteX3" fmla="*/ 5866838 w 5866838"/>
              <a:gd name="connsiteY3" fmla="*/ 288418 h 1730476"/>
              <a:gd name="connsiteX4" fmla="*/ 5866838 w 5866838"/>
              <a:gd name="connsiteY4" fmla="*/ 1442057 h 1730476"/>
              <a:gd name="connsiteX5" fmla="*/ 5546057 w 5866838"/>
              <a:gd name="connsiteY5" fmla="*/ 1730476 h 1730476"/>
              <a:gd name="connsiteX6" fmla="*/ 320781 w 5866838"/>
              <a:gd name="connsiteY6" fmla="*/ 1730476 h 1730476"/>
              <a:gd name="connsiteX7" fmla="*/ 0 w 5866838"/>
              <a:gd name="connsiteY7" fmla="*/ 1442057 h 1730476"/>
              <a:gd name="connsiteX8" fmla="*/ 0 w 5866838"/>
              <a:gd name="connsiteY8" fmla="*/ 288418 h 173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6838" h="1730476" fill="none" extrusionOk="0">
                <a:moveTo>
                  <a:pt x="0" y="288418"/>
                </a:moveTo>
                <a:cubicBezTo>
                  <a:pt x="5843" y="142260"/>
                  <a:pt x="151860" y="-21420"/>
                  <a:pt x="320781" y="0"/>
                </a:cubicBezTo>
                <a:cubicBezTo>
                  <a:pt x="2839829" y="157920"/>
                  <a:pt x="4304653" y="18023"/>
                  <a:pt x="5546057" y="0"/>
                </a:cubicBezTo>
                <a:cubicBezTo>
                  <a:pt x="5718486" y="-2553"/>
                  <a:pt x="5847649" y="145789"/>
                  <a:pt x="5866838" y="288418"/>
                </a:cubicBezTo>
                <a:cubicBezTo>
                  <a:pt x="5944020" y="472708"/>
                  <a:pt x="5785481" y="1244126"/>
                  <a:pt x="5866838" y="1442057"/>
                </a:cubicBezTo>
                <a:cubicBezTo>
                  <a:pt x="5874669" y="1579844"/>
                  <a:pt x="5719139" y="1737991"/>
                  <a:pt x="5546057" y="1730476"/>
                </a:cubicBezTo>
                <a:cubicBezTo>
                  <a:pt x="4041989" y="1705510"/>
                  <a:pt x="2811972" y="1739749"/>
                  <a:pt x="320781" y="1730476"/>
                </a:cubicBezTo>
                <a:cubicBezTo>
                  <a:pt x="129936" y="1744560"/>
                  <a:pt x="-16689" y="1592173"/>
                  <a:pt x="0" y="1442057"/>
                </a:cubicBezTo>
                <a:cubicBezTo>
                  <a:pt x="-85736" y="1241292"/>
                  <a:pt x="-70547" y="778122"/>
                  <a:pt x="0" y="288418"/>
                </a:cubicBezTo>
                <a:close/>
              </a:path>
              <a:path w="5866838" h="1730476" stroke="0" extrusionOk="0">
                <a:moveTo>
                  <a:pt x="0" y="288418"/>
                </a:moveTo>
                <a:cubicBezTo>
                  <a:pt x="-15471" y="144705"/>
                  <a:pt x="159290" y="-494"/>
                  <a:pt x="320781" y="0"/>
                </a:cubicBezTo>
                <a:cubicBezTo>
                  <a:pt x="2372332" y="116959"/>
                  <a:pt x="4314782" y="-89117"/>
                  <a:pt x="5546057" y="0"/>
                </a:cubicBezTo>
                <a:cubicBezTo>
                  <a:pt x="5737304" y="-21991"/>
                  <a:pt x="5869528" y="131453"/>
                  <a:pt x="5866838" y="288418"/>
                </a:cubicBezTo>
                <a:cubicBezTo>
                  <a:pt x="5794747" y="510513"/>
                  <a:pt x="5857467" y="945746"/>
                  <a:pt x="5866838" y="1442057"/>
                </a:cubicBezTo>
                <a:cubicBezTo>
                  <a:pt x="5868946" y="1582982"/>
                  <a:pt x="5725722" y="1737657"/>
                  <a:pt x="5546057" y="1730476"/>
                </a:cubicBezTo>
                <a:cubicBezTo>
                  <a:pt x="4896611" y="1624788"/>
                  <a:pt x="1701631" y="1659778"/>
                  <a:pt x="320781" y="1730476"/>
                </a:cubicBezTo>
                <a:cubicBezTo>
                  <a:pt x="156702" y="1736298"/>
                  <a:pt x="4082" y="1616478"/>
                  <a:pt x="0" y="1442057"/>
                </a:cubicBezTo>
                <a:cubicBezTo>
                  <a:pt x="-41673" y="1316608"/>
                  <a:pt x="-88167" y="715431"/>
                  <a:pt x="0" y="288418"/>
                </a:cubicBezTo>
                <a:close/>
              </a:path>
            </a:pathLst>
          </a:custGeom>
          <a:solidFill>
            <a:srgbClr val="FFFFFF"/>
          </a:solidFill>
          <a:ln>
            <a:extLst>
              <a:ext uri="{C807C97D-BFC1-408E-A445-0C87EB9F89A2}">
                <ask:lineSketchStyleProps xmlns:ask="http://schemas.microsoft.com/office/drawing/2018/sketchyshapes" sd="3742799197">
                  <a:custGeom>
                    <a:avLst/>
                    <a:gdLst>
                      <a:gd name="connsiteX0" fmla="*/ 0 w 5868366"/>
                      <a:gd name="connsiteY0" fmla="*/ 288493 h 1730927"/>
                      <a:gd name="connsiteX1" fmla="*/ 320864 w 5868366"/>
                      <a:gd name="connsiteY1" fmla="*/ 0 h 1730927"/>
                      <a:gd name="connsiteX2" fmla="*/ 5547501 w 5868366"/>
                      <a:gd name="connsiteY2" fmla="*/ 0 h 1730927"/>
                      <a:gd name="connsiteX3" fmla="*/ 5868366 w 5868366"/>
                      <a:gd name="connsiteY3" fmla="*/ 288493 h 1730927"/>
                      <a:gd name="connsiteX4" fmla="*/ 5868366 w 5868366"/>
                      <a:gd name="connsiteY4" fmla="*/ 1442432 h 1730927"/>
                      <a:gd name="connsiteX5" fmla="*/ 5547501 w 5868366"/>
                      <a:gd name="connsiteY5" fmla="*/ 1730927 h 1730927"/>
                      <a:gd name="connsiteX6" fmla="*/ 320864 w 5868366"/>
                      <a:gd name="connsiteY6" fmla="*/ 1730927 h 1730927"/>
                      <a:gd name="connsiteX7" fmla="*/ 0 w 5868366"/>
                      <a:gd name="connsiteY7" fmla="*/ 1442432 h 1730927"/>
                      <a:gd name="connsiteX8" fmla="*/ 0 w 5868366"/>
                      <a:gd name="connsiteY8" fmla="*/ 288493 h 1730927"/>
                      <a:gd name="connsiteX0" fmla="*/ 0 w 5868366"/>
                      <a:gd name="connsiteY0" fmla="*/ 288493 h 1730927"/>
                      <a:gd name="connsiteX1" fmla="*/ 320864 w 5868366"/>
                      <a:gd name="connsiteY1" fmla="*/ 0 h 1730927"/>
                      <a:gd name="connsiteX2" fmla="*/ 5547501 w 5868366"/>
                      <a:gd name="connsiteY2" fmla="*/ 0 h 1730927"/>
                      <a:gd name="connsiteX3" fmla="*/ 5868366 w 5868366"/>
                      <a:gd name="connsiteY3" fmla="*/ 288493 h 1730927"/>
                      <a:gd name="connsiteX4" fmla="*/ 5868366 w 5868366"/>
                      <a:gd name="connsiteY4" fmla="*/ 1442432 h 1730927"/>
                      <a:gd name="connsiteX5" fmla="*/ 5547501 w 5868366"/>
                      <a:gd name="connsiteY5" fmla="*/ 1730927 h 1730927"/>
                      <a:gd name="connsiteX6" fmla="*/ 320864 w 5868366"/>
                      <a:gd name="connsiteY6" fmla="*/ 1730927 h 1730927"/>
                      <a:gd name="connsiteX7" fmla="*/ 0 w 5868366"/>
                      <a:gd name="connsiteY7" fmla="*/ 1442432 h 1730927"/>
                      <a:gd name="connsiteX8" fmla="*/ 0 w 5868366"/>
                      <a:gd name="connsiteY8" fmla="*/ 288493 h 1730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8366" h="1730927" fill="none" extrusionOk="0">
                        <a:moveTo>
                          <a:pt x="0" y="288493"/>
                        </a:moveTo>
                        <a:cubicBezTo>
                          <a:pt x="16192" y="165551"/>
                          <a:pt x="159286" y="-40627"/>
                          <a:pt x="320864" y="0"/>
                        </a:cubicBezTo>
                        <a:cubicBezTo>
                          <a:pt x="2861036" y="-38652"/>
                          <a:pt x="4480880" y="74002"/>
                          <a:pt x="5547501" y="0"/>
                        </a:cubicBezTo>
                        <a:cubicBezTo>
                          <a:pt x="5713286" y="-6162"/>
                          <a:pt x="5830162" y="162331"/>
                          <a:pt x="5868366" y="288493"/>
                        </a:cubicBezTo>
                        <a:cubicBezTo>
                          <a:pt x="5915312" y="492131"/>
                          <a:pt x="5796786" y="1242734"/>
                          <a:pt x="5868366" y="1442432"/>
                        </a:cubicBezTo>
                        <a:cubicBezTo>
                          <a:pt x="5882755" y="1562254"/>
                          <a:pt x="5713850" y="1750926"/>
                          <a:pt x="5547501" y="1730927"/>
                        </a:cubicBezTo>
                        <a:cubicBezTo>
                          <a:pt x="3998827" y="1629656"/>
                          <a:pt x="2738299" y="1773999"/>
                          <a:pt x="320864" y="1730927"/>
                        </a:cubicBezTo>
                        <a:cubicBezTo>
                          <a:pt x="108935" y="1766666"/>
                          <a:pt x="-35251" y="1582387"/>
                          <a:pt x="0" y="1442432"/>
                        </a:cubicBezTo>
                        <a:cubicBezTo>
                          <a:pt x="-68526" y="1265779"/>
                          <a:pt x="-70604" y="787444"/>
                          <a:pt x="0" y="288493"/>
                        </a:cubicBezTo>
                        <a:close/>
                      </a:path>
                      <a:path w="5868366" h="1730927" stroke="0" extrusionOk="0">
                        <a:moveTo>
                          <a:pt x="0" y="288493"/>
                        </a:moveTo>
                        <a:cubicBezTo>
                          <a:pt x="-20630" y="142097"/>
                          <a:pt x="129397" y="8999"/>
                          <a:pt x="320864" y="0"/>
                        </a:cubicBezTo>
                        <a:cubicBezTo>
                          <a:pt x="2418926" y="352205"/>
                          <a:pt x="4421355" y="-143312"/>
                          <a:pt x="5547501" y="0"/>
                        </a:cubicBezTo>
                        <a:cubicBezTo>
                          <a:pt x="5765354" y="-27163"/>
                          <a:pt x="5878243" y="111114"/>
                          <a:pt x="5868366" y="288493"/>
                        </a:cubicBezTo>
                        <a:cubicBezTo>
                          <a:pt x="5715546" y="514355"/>
                          <a:pt x="5892951" y="1009842"/>
                          <a:pt x="5868366" y="1442432"/>
                        </a:cubicBezTo>
                        <a:cubicBezTo>
                          <a:pt x="5875259" y="1566411"/>
                          <a:pt x="5717765" y="1737814"/>
                          <a:pt x="5547501" y="1730927"/>
                        </a:cubicBezTo>
                        <a:cubicBezTo>
                          <a:pt x="5011601" y="1751027"/>
                          <a:pt x="1746510" y="1638193"/>
                          <a:pt x="320864" y="1730927"/>
                        </a:cubicBezTo>
                        <a:cubicBezTo>
                          <a:pt x="148625" y="1736656"/>
                          <a:pt x="-5535" y="1631084"/>
                          <a:pt x="0" y="1442432"/>
                        </a:cubicBezTo>
                        <a:cubicBezTo>
                          <a:pt x="-47917" y="1334959"/>
                          <a:pt x="-78350" y="749627"/>
                          <a:pt x="0" y="288493"/>
                        </a:cubicBezTo>
                        <a:close/>
                      </a:path>
                      <a:path w="5868366" h="1730927" fill="none" stroke="0" extrusionOk="0">
                        <a:moveTo>
                          <a:pt x="0" y="288493"/>
                        </a:moveTo>
                        <a:cubicBezTo>
                          <a:pt x="3631" y="144525"/>
                          <a:pt x="157686" y="-21608"/>
                          <a:pt x="320864" y="0"/>
                        </a:cubicBezTo>
                        <a:cubicBezTo>
                          <a:pt x="2775948" y="293135"/>
                          <a:pt x="4303543" y="-16756"/>
                          <a:pt x="5547501" y="0"/>
                        </a:cubicBezTo>
                        <a:cubicBezTo>
                          <a:pt x="5731290" y="-20220"/>
                          <a:pt x="5863913" y="158563"/>
                          <a:pt x="5868366" y="288493"/>
                        </a:cubicBezTo>
                        <a:cubicBezTo>
                          <a:pt x="5904529" y="482750"/>
                          <a:pt x="5797496" y="1257248"/>
                          <a:pt x="5868366" y="1442432"/>
                        </a:cubicBezTo>
                        <a:cubicBezTo>
                          <a:pt x="5877892" y="1565506"/>
                          <a:pt x="5728924" y="1762241"/>
                          <a:pt x="5547501" y="1730927"/>
                        </a:cubicBezTo>
                        <a:cubicBezTo>
                          <a:pt x="4095740" y="1563560"/>
                          <a:pt x="2694088" y="1638442"/>
                          <a:pt x="320864" y="1730927"/>
                        </a:cubicBezTo>
                        <a:cubicBezTo>
                          <a:pt x="146455" y="1752351"/>
                          <a:pt x="-14937" y="1599101"/>
                          <a:pt x="0" y="1442432"/>
                        </a:cubicBezTo>
                        <a:cubicBezTo>
                          <a:pt x="-61786" y="1158770"/>
                          <a:pt x="-135241" y="752065"/>
                          <a:pt x="0" y="288493"/>
                        </a:cubicBezTo>
                        <a:close/>
                      </a:path>
                    </a:pathLst>
                  </a:custGeom>
                  <ask:type>
                    <ask:lineSketchCurved/>
                  </ask:type>
                </ask:lineSketchStyleProps>
              </a:ext>
            </a:extLs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7363" tIns="227363" rIns="227363" bIns="227363" numCol="1" spcCol="1270" anchor="ctr" anchorCtr="0">
            <a:noAutofit/>
          </a:bodyPr>
          <a:lstStyle/>
          <a:p>
            <a:pPr algn="just" defTabSz="1556217">
              <a:lnSpc>
                <a:spcPct val="90000"/>
              </a:lnSpc>
              <a:spcBef>
                <a:spcPct val="0"/>
              </a:spcBef>
              <a:spcAft>
                <a:spcPct val="35000"/>
              </a:spcAft>
            </a:pPr>
            <a:r>
              <a:rPr lang="en-US" sz="3501" b="1" dirty="0">
                <a:solidFill>
                  <a:srgbClr val="FF0000"/>
                </a:solidFill>
                <a:latin typeface="Times New Roman" panose="02020603050405020304" pitchFamily="18" charset="0"/>
                <a:cs typeface="Times New Roman" panose="02020603050405020304" pitchFamily="18" charset="0"/>
              </a:rPr>
              <a:t>Sau 1975: </a:t>
            </a:r>
            <a:r>
              <a:rPr lang="en-US" sz="3501" dirty="0" err="1">
                <a:solidFill>
                  <a:schemeClr val="tx1"/>
                </a:solidFill>
                <a:latin typeface="Times New Roman" panose="02020603050405020304" pitchFamily="18" charset="0"/>
                <a:cs typeface="Times New Roman" panose="02020603050405020304" pitchFamily="18" charset="0"/>
              </a:rPr>
              <a:t>Viết</a:t>
            </a:r>
            <a:r>
              <a:rPr lang="en-US" sz="3501" dirty="0">
                <a:solidFill>
                  <a:schemeClr val="tx1"/>
                </a:solidFill>
                <a:latin typeface="Times New Roman" panose="02020603050405020304" pitchFamily="18" charset="0"/>
                <a:cs typeface="Times New Roman" panose="02020603050405020304" pitchFamily="18" charset="0"/>
              </a:rPr>
              <a:t> </a:t>
            </a:r>
            <a:r>
              <a:rPr lang="en-US" sz="3501" dirty="0" err="1">
                <a:solidFill>
                  <a:schemeClr val="tx1"/>
                </a:solidFill>
                <a:latin typeface="Times New Roman" panose="02020603050405020304" pitchFamily="18" charset="0"/>
                <a:cs typeface="Times New Roman" panose="02020603050405020304" pitchFamily="18" charset="0"/>
              </a:rPr>
              <a:t>về</a:t>
            </a:r>
            <a:r>
              <a:rPr lang="en-US" sz="3501" dirty="0">
                <a:solidFill>
                  <a:schemeClr val="tx1"/>
                </a:solidFill>
                <a:latin typeface="Times New Roman" panose="02020603050405020304" pitchFamily="18" charset="0"/>
                <a:cs typeface="Times New Roman" panose="02020603050405020304" pitchFamily="18" charset="0"/>
              </a:rPr>
              <a:t> </a:t>
            </a:r>
            <a:r>
              <a:rPr lang="en-US" sz="3501" dirty="0" err="1">
                <a:solidFill>
                  <a:schemeClr val="tx1"/>
                </a:solidFill>
                <a:latin typeface="Times New Roman" panose="02020603050405020304" pitchFamily="18" charset="0"/>
                <a:cs typeface="Times New Roman" panose="02020603050405020304" pitchFamily="18" charset="0"/>
              </a:rPr>
              <a:t>những</a:t>
            </a:r>
            <a:r>
              <a:rPr lang="en-US" sz="3501" dirty="0">
                <a:solidFill>
                  <a:schemeClr val="tx1"/>
                </a:solidFill>
                <a:latin typeface="Times New Roman" panose="02020603050405020304" pitchFamily="18" charset="0"/>
                <a:cs typeface="Times New Roman" panose="02020603050405020304" pitchFamily="18" charset="0"/>
              </a:rPr>
              <a:t> </a:t>
            </a:r>
            <a:r>
              <a:rPr lang="en-US" sz="3501" dirty="0" err="1">
                <a:solidFill>
                  <a:schemeClr val="tx1"/>
                </a:solidFill>
                <a:latin typeface="Times New Roman" panose="02020603050405020304" pitchFamily="18" charset="0"/>
                <a:cs typeface="Times New Roman" panose="02020603050405020304" pitchFamily="18" charset="0"/>
              </a:rPr>
              <a:t>chuyển</a:t>
            </a:r>
            <a:r>
              <a:rPr lang="en-US" sz="3501" dirty="0">
                <a:solidFill>
                  <a:schemeClr val="tx1"/>
                </a:solidFill>
                <a:latin typeface="Times New Roman" panose="02020603050405020304" pitchFamily="18" charset="0"/>
                <a:cs typeface="Times New Roman" panose="02020603050405020304" pitchFamily="18" charset="0"/>
              </a:rPr>
              <a:t> </a:t>
            </a:r>
            <a:r>
              <a:rPr lang="en-US" sz="3501" dirty="0" err="1">
                <a:solidFill>
                  <a:schemeClr val="tx1"/>
                </a:solidFill>
                <a:latin typeface="Times New Roman" panose="02020603050405020304" pitchFamily="18" charset="0"/>
                <a:cs typeface="Times New Roman" panose="02020603050405020304" pitchFamily="18" charset="0"/>
              </a:rPr>
              <a:t>biến</a:t>
            </a:r>
            <a:r>
              <a:rPr lang="en-US" sz="3501" dirty="0">
                <a:solidFill>
                  <a:schemeClr val="tx1"/>
                </a:solidFill>
                <a:latin typeface="Times New Roman" panose="02020603050405020304" pitchFamily="18" charset="0"/>
                <a:cs typeface="Times New Roman" panose="02020603050405020304" pitchFamily="18" charset="0"/>
              </a:rPr>
              <a:t> </a:t>
            </a:r>
            <a:r>
              <a:rPr lang="en-US" sz="3501" dirty="0" err="1">
                <a:solidFill>
                  <a:schemeClr val="tx1"/>
                </a:solidFill>
                <a:latin typeface="Times New Roman" panose="02020603050405020304" pitchFamily="18" charset="0"/>
                <a:cs typeface="Times New Roman" panose="02020603050405020304" pitchFamily="18" charset="0"/>
              </a:rPr>
              <a:t>xã</a:t>
            </a:r>
            <a:r>
              <a:rPr lang="en-US" sz="3501" dirty="0">
                <a:solidFill>
                  <a:schemeClr val="tx1"/>
                </a:solidFill>
                <a:latin typeface="Times New Roman" panose="02020603050405020304" pitchFamily="18" charset="0"/>
                <a:cs typeface="Times New Roman" panose="02020603050405020304" pitchFamily="18" charset="0"/>
              </a:rPr>
              <a:t> </a:t>
            </a:r>
            <a:r>
              <a:rPr lang="en-US" sz="3501" dirty="0" err="1">
                <a:solidFill>
                  <a:schemeClr val="tx1"/>
                </a:solidFill>
                <a:latin typeface="Times New Roman" panose="02020603050405020304" pitchFamily="18" charset="0"/>
                <a:cs typeface="Times New Roman" panose="02020603050405020304" pitchFamily="18" charset="0"/>
              </a:rPr>
              <a:t>hội</a:t>
            </a:r>
            <a:r>
              <a:rPr lang="en-US" sz="3501" dirty="0">
                <a:solidFill>
                  <a:schemeClr val="tx1"/>
                </a:solidFill>
                <a:latin typeface="Times New Roman" panose="02020603050405020304" pitchFamily="18" charset="0"/>
                <a:cs typeface="Times New Roman" panose="02020603050405020304" pitchFamily="18" charset="0"/>
              </a:rPr>
              <a:t> </a:t>
            </a:r>
            <a:r>
              <a:rPr lang="en-US" sz="3501" dirty="0" err="1">
                <a:solidFill>
                  <a:schemeClr val="tx1"/>
                </a:solidFill>
                <a:latin typeface="Times New Roman" panose="02020603050405020304" pitchFamily="18" charset="0"/>
                <a:cs typeface="Times New Roman" panose="02020603050405020304" pitchFamily="18" charset="0"/>
              </a:rPr>
              <a:t>và</a:t>
            </a:r>
            <a:r>
              <a:rPr lang="en-US" sz="3501" dirty="0">
                <a:solidFill>
                  <a:schemeClr val="tx1"/>
                </a:solidFill>
                <a:latin typeface="Times New Roman" panose="02020603050405020304" pitchFamily="18" charset="0"/>
                <a:cs typeface="Times New Roman" panose="02020603050405020304" pitchFamily="18" charset="0"/>
              </a:rPr>
              <a:t> con </a:t>
            </a:r>
            <a:r>
              <a:rPr lang="en-US" sz="3501" dirty="0" err="1">
                <a:solidFill>
                  <a:schemeClr val="tx1"/>
                </a:solidFill>
                <a:latin typeface="Times New Roman" panose="02020603050405020304" pitchFamily="18" charset="0"/>
                <a:cs typeface="Times New Roman" panose="02020603050405020304" pitchFamily="18" charset="0"/>
              </a:rPr>
              <a:t>người</a:t>
            </a:r>
            <a:r>
              <a:rPr lang="en-US" sz="3501" dirty="0">
                <a:solidFill>
                  <a:schemeClr val="tx1"/>
                </a:solidFill>
                <a:latin typeface="Times New Roman" panose="02020603050405020304" pitchFamily="18" charset="0"/>
                <a:cs typeface="Times New Roman" panose="02020603050405020304" pitchFamily="18" charset="0"/>
              </a:rPr>
              <a:t> </a:t>
            </a:r>
            <a:r>
              <a:rPr lang="en-US" sz="3501" dirty="0" err="1">
                <a:solidFill>
                  <a:schemeClr val="tx1"/>
                </a:solidFill>
                <a:latin typeface="Times New Roman" panose="02020603050405020304" pitchFamily="18" charset="0"/>
                <a:cs typeface="Times New Roman" panose="02020603050405020304" pitchFamily="18" charset="0"/>
              </a:rPr>
              <a:t>trên</a:t>
            </a:r>
            <a:r>
              <a:rPr lang="en-US" sz="3501" dirty="0">
                <a:solidFill>
                  <a:schemeClr val="tx1"/>
                </a:solidFill>
                <a:latin typeface="Times New Roman" panose="02020603050405020304" pitchFamily="18" charset="0"/>
                <a:cs typeface="Times New Roman" panose="02020603050405020304" pitchFamily="18" charset="0"/>
              </a:rPr>
              <a:t> </a:t>
            </a:r>
            <a:r>
              <a:rPr lang="en-US" sz="3501" dirty="0" err="1">
                <a:solidFill>
                  <a:schemeClr val="tx1"/>
                </a:solidFill>
                <a:latin typeface="Times New Roman" panose="02020603050405020304" pitchFamily="18" charset="0"/>
                <a:cs typeface="Times New Roman" panose="02020603050405020304" pitchFamily="18" charset="0"/>
              </a:rPr>
              <a:t>tinh</a:t>
            </a:r>
            <a:r>
              <a:rPr lang="en-US" sz="3501" dirty="0">
                <a:solidFill>
                  <a:schemeClr val="tx1"/>
                </a:solidFill>
                <a:latin typeface="Times New Roman" panose="02020603050405020304" pitchFamily="18" charset="0"/>
                <a:cs typeface="Times New Roman" panose="02020603050405020304" pitchFamily="18" charset="0"/>
              </a:rPr>
              <a:t> </a:t>
            </a:r>
            <a:r>
              <a:rPr lang="en-US" sz="3501" dirty="0" err="1">
                <a:solidFill>
                  <a:schemeClr val="tx1"/>
                </a:solidFill>
                <a:latin typeface="Times New Roman" panose="02020603050405020304" pitchFamily="18" charset="0"/>
                <a:cs typeface="Times New Roman" panose="02020603050405020304" pitchFamily="18" charset="0"/>
              </a:rPr>
              <a:t>thần</a:t>
            </a:r>
            <a:r>
              <a:rPr lang="en-US" sz="3501" dirty="0">
                <a:solidFill>
                  <a:schemeClr val="tx1"/>
                </a:solidFill>
                <a:latin typeface="Times New Roman" panose="02020603050405020304" pitchFamily="18" charset="0"/>
                <a:cs typeface="Times New Roman" panose="02020603050405020304" pitchFamily="18" charset="0"/>
              </a:rPr>
              <a:t> </a:t>
            </a:r>
            <a:r>
              <a:rPr lang="en-US" sz="3501" dirty="0" err="1">
                <a:solidFill>
                  <a:schemeClr val="tx1"/>
                </a:solidFill>
                <a:latin typeface="Times New Roman" panose="02020603050405020304" pitchFamily="18" charset="0"/>
                <a:cs typeface="Times New Roman" panose="02020603050405020304" pitchFamily="18" charset="0"/>
              </a:rPr>
              <a:t>đổi</a:t>
            </a:r>
            <a:r>
              <a:rPr lang="en-US" sz="3501" dirty="0">
                <a:solidFill>
                  <a:schemeClr val="tx1"/>
                </a:solidFill>
                <a:latin typeface="Times New Roman" panose="02020603050405020304" pitchFamily="18" charset="0"/>
                <a:cs typeface="Times New Roman" panose="02020603050405020304" pitchFamily="18" charset="0"/>
              </a:rPr>
              <a:t> </a:t>
            </a:r>
            <a:r>
              <a:rPr lang="en-US" sz="3501" dirty="0" err="1">
                <a:solidFill>
                  <a:schemeClr val="tx1"/>
                </a:solidFill>
                <a:latin typeface="Times New Roman" panose="02020603050405020304" pitchFamily="18" charset="0"/>
                <a:cs typeface="Times New Roman" panose="02020603050405020304" pitchFamily="18" charset="0"/>
              </a:rPr>
              <a:t>mới</a:t>
            </a:r>
            <a:r>
              <a:rPr lang="en-US" sz="3501" dirty="0">
                <a:solidFill>
                  <a:schemeClr val="tx1"/>
                </a:solidFill>
                <a:latin typeface="Times New Roman" panose="02020603050405020304" pitchFamily="18" charset="0"/>
                <a:cs typeface="Times New Roman" panose="02020603050405020304" pitchFamily="18" charset="0"/>
              </a:rPr>
              <a:t>.</a:t>
            </a:r>
            <a:endParaRPr lang="en-BZ" sz="3501" dirty="0">
              <a:solidFill>
                <a:schemeClr val="tx1"/>
              </a:solidFill>
              <a:latin typeface="Times New Roman" panose="02020603050405020304" pitchFamily="18" charset="0"/>
              <a:cs typeface="Times New Roman" panose="02020603050405020304" pitchFamily="18" charset="0"/>
            </a:endParaRPr>
          </a:p>
        </p:txBody>
      </p:sp>
      <p:sp>
        <p:nvSpPr>
          <p:cNvPr id="4" name="Hình tự do: Hình 7">
            <a:extLst>
              <a:ext uri="{FF2B5EF4-FFF2-40B4-BE49-F238E27FC236}">
                <a16:creationId xmlns:a16="http://schemas.microsoft.com/office/drawing/2014/main" id="{4955A4BF-58C3-4581-82BD-9744EC8A803E}"/>
              </a:ext>
            </a:extLst>
          </p:cNvPr>
          <p:cNvSpPr/>
          <p:nvPr/>
        </p:nvSpPr>
        <p:spPr>
          <a:xfrm>
            <a:off x="150852" y="4835392"/>
            <a:ext cx="6631127" cy="1566183"/>
          </a:xfrm>
          <a:custGeom>
            <a:avLst/>
            <a:gdLst>
              <a:gd name="connsiteX0" fmla="*/ 0 w 5866838"/>
              <a:gd name="connsiteY0" fmla="*/ 260967 h 1565775"/>
              <a:gd name="connsiteX1" fmla="*/ 320781 w 5866838"/>
              <a:gd name="connsiteY1" fmla="*/ 0 h 1565775"/>
              <a:gd name="connsiteX2" fmla="*/ 5546057 w 5866838"/>
              <a:gd name="connsiteY2" fmla="*/ 0 h 1565775"/>
              <a:gd name="connsiteX3" fmla="*/ 5866838 w 5866838"/>
              <a:gd name="connsiteY3" fmla="*/ 260967 h 1565775"/>
              <a:gd name="connsiteX4" fmla="*/ 5866838 w 5866838"/>
              <a:gd name="connsiteY4" fmla="*/ 1304807 h 1565775"/>
              <a:gd name="connsiteX5" fmla="*/ 5546057 w 5866838"/>
              <a:gd name="connsiteY5" fmla="*/ 1565775 h 1565775"/>
              <a:gd name="connsiteX6" fmla="*/ 320781 w 5866838"/>
              <a:gd name="connsiteY6" fmla="*/ 1565775 h 1565775"/>
              <a:gd name="connsiteX7" fmla="*/ 0 w 5866838"/>
              <a:gd name="connsiteY7" fmla="*/ 1304807 h 1565775"/>
              <a:gd name="connsiteX8" fmla="*/ 0 w 5866838"/>
              <a:gd name="connsiteY8" fmla="*/ 260967 h 156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6838" h="1565775" fill="none" extrusionOk="0">
                <a:moveTo>
                  <a:pt x="0" y="260967"/>
                </a:moveTo>
                <a:cubicBezTo>
                  <a:pt x="-11940" y="116235"/>
                  <a:pt x="154182" y="2237"/>
                  <a:pt x="320781" y="0"/>
                </a:cubicBezTo>
                <a:cubicBezTo>
                  <a:pt x="900789" y="-20428"/>
                  <a:pt x="3111769" y="-58449"/>
                  <a:pt x="5546057" y="0"/>
                </a:cubicBezTo>
                <a:cubicBezTo>
                  <a:pt x="5737567" y="12157"/>
                  <a:pt x="5850263" y="121532"/>
                  <a:pt x="5866838" y="260967"/>
                </a:cubicBezTo>
                <a:cubicBezTo>
                  <a:pt x="5934359" y="652496"/>
                  <a:pt x="5936501" y="1114610"/>
                  <a:pt x="5866838" y="1304807"/>
                </a:cubicBezTo>
                <a:cubicBezTo>
                  <a:pt x="5861662" y="1477712"/>
                  <a:pt x="5720499" y="1597773"/>
                  <a:pt x="5546057" y="1565775"/>
                </a:cubicBezTo>
                <a:cubicBezTo>
                  <a:pt x="3664994" y="1548199"/>
                  <a:pt x="1734392" y="1696880"/>
                  <a:pt x="320781" y="1565775"/>
                </a:cubicBezTo>
                <a:cubicBezTo>
                  <a:pt x="137305" y="1560425"/>
                  <a:pt x="-238" y="1451294"/>
                  <a:pt x="0" y="1304807"/>
                </a:cubicBezTo>
                <a:cubicBezTo>
                  <a:pt x="10560" y="1195716"/>
                  <a:pt x="89595" y="623211"/>
                  <a:pt x="0" y="260967"/>
                </a:cubicBezTo>
                <a:close/>
              </a:path>
              <a:path w="5866838" h="1565775" stroke="0" extrusionOk="0">
                <a:moveTo>
                  <a:pt x="0" y="260967"/>
                </a:moveTo>
                <a:cubicBezTo>
                  <a:pt x="5643" y="101813"/>
                  <a:pt x="174290" y="1336"/>
                  <a:pt x="320781" y="0"/>
                </a:cubicBezTo>
                <a:cubicBezTo>
                  <a:pt x="2146064" y="-61894"/>
                  <a:pt x="4223392" y="-120946"/>
                  <a:pt x="5546057" y="0"/>
                </a:cubicBezTo>
                <a:cubicBezTo>
                  <a:pt x="5718619" y="-3654"/>
                  <a:pt x="5868949" y="119581"/>
                  <a:pt x="5866838" y="260967"/>
                </a:cubicBezTo>
                <a:cubicBezTo>
                  <a:pt x="5872577" y="778997"/>
                  <a:pt x="5889794" y="904295"/>
                  <a:pt x="5866838" y="1304807"/>
                </a:cubicBezTo>
                <a:cubicBezTo>
                  <a:pt x="5880127" y="1431257"/>
                  <a:pt x="5717388" y="1534439"/>
                  <a:pt x="5546057" y="1565775"/>
                </a:cubicBezTo>
                <a:cubicBezTo>
                  <a:pt x="4160410" y="1548084"/>
                  <a:pt x="2660141" y="1722180"/>
                  <a:pt x="320781" y="1565775"/>
                </a:cubicBezTo>
                <a:cubicBezTo>
                  <a:pt x="146791" y="1565935"/>
                  <a:pt x="-876" y="1422045"/>
                  <a:pt x="0" y="1304807"/>
                </a:cubicBezTo>
                <a:cubicBezTo>
                  <a:pt x="14213" y="923175"/>
                  <a:pt x="34089" y="475659"/>
                  <a:pt x="0" y="260967"/>
                </a:cubicBezTo>
                <a:close/>
              </a:path>
            </a:pathLst>
          </a:custGeom>
          <a:solidFill>
            <a:srgbClr val="FFFFFF"/>
          </a:solidFill>
          <a:ln>
            <a:extLst>
              <a:ext uri="{C807C97D-BFC1-408E-A445-0C87EB9F89A2}">
                <ask:lineSketchStyleProps xmlns:ask="http://schemas.microsoft.com/office/drawing/2018/sketchyshapes" sd="4082911482">
                  <a:custGeom>
                    <a:avLst/>
                    <a:gdLst>
                      <a:gd name="connsiteX0" fmla="*/ 0 w 6631127"/>
                      <a:gd name="connsiteY0" fmla="*/ 261035 h 1566183"/>
                      <a:gd name="connsiteX1" fmla="*/ 362570 w 6631127"/>
                      <a:gd name="connsiteY1" fmla="*/ 0 h 1566183"/>
                      <a:gd name="connsiteX2" fmla="*/ 6268556 w 6631127"/>
                      <a:gd name="connsiteY2" fmla="*/ 0 h 1566183"/>
                      <a:gd name="connsiteX3" fmla="*/ 6631127 w 6631127"/>
                      <a:gd name="connsiteY3" fmla="*/ 261035 h 1566183"/>
                      <a:gd name="connsiteX4" fmla="*/ 6631127 w 6631127"/>
                      <a:gd name="connsiteY4" fmla="*/ 1305146 h 1566183"/>
                      <a:gd name="connsiteX5" fmla="*/ 6268556 w 6631127"/>
                      <a:gd name="connsiteY5" fmla="*/ 1566183 h 1566183"/>
                      <a:gd name="connsiteX6" fmla="*/ 362570 w 6631127"/>
                      <a:gd name="connsiteY6" fmla="*/ 1566183 h 1566183"/>
                      <a:gd name="connsiteX7" fmla="*/ 0 w 6631127"/>
                      <a:gd name="connsiteY7" fmla="*/ 1305146 h 1566183"/>
                      <a:gd name="connsiteX8" fmla="*/ 0 w 6631127"/>
                      <a:gd name="connsiteY8" fmla="*/ 261035 h 1566183"/>
                      <a:gd name="connsiteX0" fmla="*/ 0 w 6631127"/>
                      <a:gd name="connsiteY0" fmla="*/ 261035 h 1566183"/>
                      <a:gd name="connsiteX1" fmla="*/ 362570 w 6631127"/>
                      <a:gd name="connsiteY1" fmla="*/ 0 h 1566183"/>
                      <a:gd name="connsiteX2" fmla="*/ 6268556 w 6631127"/>
                      <a:gd name="connsiteY2" fmla="*/ 0 h 1566183"/>
                      <a:gd name="connsiteX3" fmla="*/ 6631127 w 6631127"/>
                      <a:gd name="connsiteY3" fmla="*/ 261035 h 1566183"/>
                      <a:gd name="connsiteX4" fmla="*/ 6631127 w 6631127"/>
                      <a:gd name="connsiteY4" fmla="*/ 1305146 h 1566183"/>
                      <a:gd name="connsiteX5" fmla="*/ 6268556 w 6631127"/>
                      <a:gd name="connsiteY5" fmla="*/ 1566183 h 1566183"/>
                      <a:gd name="connsiteX6" fmla="*/ 362570 w 6631127"/>
                      <a:gd name="connsiteY6" fmla="*/ 1566183 h 1566183"/>
                      <a:gd name="connsiteX7" fmla="*/ 0 w 6631127"/>
                      <a:gd name="connsiteY7" fmla="*/ 1305146 h 1566183"/>
                      <a:gd name="connsiteX8" fmla="*/ 0 w 6631127"/>
                      <a:gd name="connsiteY8" fmla="*/ 261035 h 1566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31127" h="1566183" fill="none" extrusionOk="0">
                        <a:moveTo>
                          <a:pt x="0" y="261035"/>
                        </a:moveTo>
                        <a:cubicBezTo>
                          <a:pt x="-49550" y="114442"/>
                          <a:pt x="194948" y="6618"/>
                          <a:pt x="362570" y="0"/>
                        </a:cubicBezTo>
                        <a:cubicBezTo>
                          <a:pt x="1018002" y="56563"/>
                          <a:pt x="3308973" y="-179714"/>
                          <a:pt x="6268556" y="0"/>
                        </a:cubicBezTo>
                        <a:cubicBezTo>
                          <a:pt x="6491077" y="17297"/>
                          <a:pt x="6590858" y="127659"/>
                          <a:pt x="6631127" y="261035"/>
                        </a:cubicBezTo>
                        <a:cubicBezTo>
                          <a:pt x="6724901" y="654247"/>
                          <a:pt x="6735142" y="1085217"/>
                          <a:pt x="6631127" y="1305146"/>
                        </a:cubicBezTo>
                        <a:cubicBezTo>
                          <a:pt x="6623958" y="1485422"/>
                          <a:pt x="6464300" y="1614945"/>
                          <a:pt x="6268556" y="1566183"/>
                        </a:cubicBezTo>
                        <a:cubicBezTo>
                          <a:pt x="4415506" y="1669009"/>
                          <a:pt x="2165891" y="1509158"/>
                          <a:pt x="362570" y="1566183"/>
                        </a:cubicBezTo>
                        <a:cubicBezTo>
                          <a:pt x="140627" y="1548489"/>
                          <a:pt x="-2627" y="1475058"/>
                          <a:pt x="0" y="1305146"/>
                        </a:cubicBezTo>
                        <a:cubicBezTo>
                          <a:pt x="13604" y="1205097"/>
                          <a:pt x="88350" y="590084"/>
                          <a:pt x="0" y="261035"/>
                        </a:cubicBezTo>
                        <a:close/>
                      </a:path>
                      <a:path w="6631127" h="1566183" stroke="0" extrusionOk="0">
                        <a:moveTo>
                          <a:pt x="0" y="261035"/>
                        </a:moveTo>
                        <a:cubicBezTo>
                          <a:pt x="10985" y="130400"/>
                          <a:pt x="184290" y="-13430"/>
                          <a:pt x="362570" y="0"/>
                        </a:cubicBezTo>
                        <a:cubicBezTo>
                          <a:pt x="2524313" y="7718"/>
                          <a:pt x="4688719" y="-142783"/>
                          <a:pt x="6268556" y="0"/>
                        </a:cubicBezTo>
                        <a:cubicBezTo>
                          <a:pt x="6462092" y="-7134"/>
                          <a:pt x="6615455" y="125814"/>
                          <a:pt x="6631127" y="261035"/>
                        </a:cubicBezTo>
                        <a:cubicBezTo>
                          <a:pt x="6624001" y="786474"/>
                          <a:pt x="6671103" y="907751"/>
                          <a:pt x="6631127" y="1305146"/>
                        </a:cubicBezTo>
                        <a:cubicBezTo>
                          <a:pt x="6679420" y="1435622"/>
                          <a:pt x="6425783" y="1522006"/>
                          <a:pt x="6268556" y="1566183"/>
                        </a:cubicBezTo>
                        <a:cubicBezTo>
                          <a:pt x="4769248" y="1267978"/>
                          <a:pt x="3212048" y="1574216"/>
                          <a:pt x="362570" y="1566183"/>
                        </a:cubicBezTo>
                        <a:cubicBezTo>
                          <a:pt x="162858" y="1559987"/>
                          <a:pt x="-4065" y="1424034"/>
                          <a:pt x="0" y="1305146"/>
                        </a:cubicBezTo>
                        <a:cubicBezTo>
                          <a:pt x="27855" y="902668"/>
                          <a:pt x="41416" y="479096"/>
                          <a:pt x="0" y="261035"/>
                        </a:cubicBezTo>
                        <a:close/>
                      </a:path>
                      <a:path w="6631127" h="1566183" fill="none" stroke="0" extrusionOk="0">
                        <a:moveTo>
                          <a:pt x="0" y="261035"/>
                        </a:moveTo>
                        <a:cubicBezTo>
                          <a:pt x="-7511" y="100328"/>
                          <a:pt x="183843" y="2654"/>
                          <a:pt x="362570" y="0"/>
                        </a:cubicBezTo>
                        <a:cubicBezTo>
                          <a:pt x="1000352" y="-52624"/>
                          <a:pt x="3502682" y="-539413"/>
                          <a:pt x="6268556" y="0"/>
                        </a:cubicBezTo>
                        <a:cubicBezTo>
                          <a:pt x="6463963" y="-4563"/>
                          <a:pt x="6625642" y="138775"/>
                          <a:pt x="6631127" y="261035"/>
                        </a:cubicBezTo>
                        <a:cubicBezTo>
                          <a:pt x="6688530" y="630376"/>
                          <a:pt x="6747370" y="1125555"/>
                          <a:pt x="6631127" y="1305146"/>
                        </a:cubicBezTo>
                        <a:cubicBezTo>
                          <a:pt x="6630393" y="1471290"/>
                          <a:pt x="6459027" y="1562198"/>
                          <a:pt x="6268556" y="1566183"/>
                        </a:cubicBezTo>
                        <a:cubicBezTo>
                          <a:pt x="4045628" y="1675143"/>
                          <a:pt x="1947111" y="1726779"/>
                          <a:pt x="362570" y="1566183"/>
                        </a:cubicBezTo>
                        <a:cubicBezTo>
                          <a:pt x="174465" y="1561803"/>
                          <a:pt x="-943" y="1431022"/>
                          <a:pt x="0" y="1305146"/>
                        </a:cubicBezTo>
                        <a:cubicBezTo>
                          <a:pt x="27616" y="1212688"/>
                          <a:pt x="114245" y="627405"/>
                          <a:pt x="0" y="261035"/>
                        </a:cubicBezTo>
                        <a:close/>
                      </a:path>
                    </a:pathLst>
                  </a:custGeom>
                  <ask:type>
                    <ask:lineSketchCurved/>
                  </ask:type>
                </ask:lineSketchStyleProps>
              </a:ext>
            </a:extLs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7363" tIns="227363" rIns="227363" bIns="227363" numCol="1" spcCol="1270" anchor="ctr" anchorCtr="0">
            <a:noAutofit/>
          </a:bodyPr>
          <a:lstStyle/>
          <a:p>
            <a:pPr algn="just" defTabSz="1556217">
              <a:lnSpc>
                <a:spcPct val="90000"/>
              </a:lnSpc>
              <a:spcBef>
                <a:spcPct val="0"/>
              </a:spcBef>
              <a:spcAft>
                <a:spcPct val="35000"/>
              </a:spcAft>
            </a:pPr>
            <a:r>
              <a:rPr lang="en-US" sz="3501" b="1" dirty="0" err="1">
                <a:solidFill>
                  <a:srgbClr val="FF0000"/>
                </a:solidFill>
                <a:latin typeface="Times New Roman" panose="02020603050405020304" pitchFamily="18" charset="0"/>
                <a:cs typeface="Times New Roman" panose="02020603050405020304" pitchFamily="18" charset="0"/>
              </a:rPr>
              <a:t>Sở</a:t>
            </a:r>
            <a:r>
              <a:rPr lang="en-US" sz="3501" b="1" dirty="0">
                <a:solidFill>
                  <a:srgbClr val="FF0000"/>
                </a:solidFill>
                <a:latin typeface="Times New Roman" panose="02020603050405020304" pitchFamily="18" charset="0"/>
                <a:cs typeface="Times New Roman" panose="02020603050405020304" pitchFamily="18" charset="0"/>
              </a:rPr>
              <a:t> </a:t>
            </a:r>
            <a:r>
              <a:rPr lang="en-US" sz="3501" b="1" dirty="0" err="1">
                <a:solidFill>
                  <a:srgbClr val="FF0000"/>
                </a:solidFill>
                <a:latin typeface="Times New Roman" panose="02020603050405020304" pitchFamily="18" charset="0"/>
                <a:cs typeface="Times New Roman" panose="02020603050405020304" pitchFamily="18" charset="0"/>
              </a:rPr>
              <a:t>trường</a:t>
            </a:r>
            <a:r>
              <a:rPr lang="en-US" sz="3501" b="1" dirty="0">
                <a:solidFill>
                  <a:srgbClr val="FF0000"/>
                </a:solidFill>
                <a:latin typeface="Times New Roman" panose="02020603050405020304" pitchFamily="18" charset="0"/>
                <a:cs typeface="Times New Roman" panose="02020603050405020304" pitchFamily="18" charset="0"/>
              </a:rPr>
              <a:t>: </a:t>
            </a:r>
            <a:r>
              <a:rPr lang="en-US" sz="3501" dirty="0" err="1">
                <a:solidFill>
                  <a:schemeClr val="tx1"/>
                </a:solidFill>
                <a:latin typeface="Times New Roman" panose="02020603050405020304" pitchFamily="18" charset="0"/>
                <a:cs typeface="Times New Roman" panose="02020603050405020304" pitchFamily="18" charset="0"/>
              </a:rPr>
              <a:t>Viết</a:t>
            </a:r>
            <a:r>
              <a:rPr lang="en-US" sz="3501" dirty="0">
                <a:solidFill>
                  <a:schemeClr val="tx1"/>
                </a:solidFill>
                <a:latin typeface="Times New Roman" panose="02020603050405020304" pitchFamily="18" charset="0"/>
                <a:cs typeface="Times New Roman" panose="02020603050405020304" pitchFamily="18" charset="0"/>
              </a:rPr>
              <a:t> </a:t>
            </a:r>
            <a:r>
              <a:rPr lang="en-US" sz="3501" dirty="0" err="1">
                <a:solidFill>
                  <a:schemeClr val="tx1"/>
                </a:solidFill>
                <a:latin typeface="Times New Roman" panose="02020603050405020304" pitchFamily="18" charset="0"/>
                <a:cs typeface="Times New Roman" panose="02020603050405020304" pitchFamily="18" charset="0"/>
              </a:rPr>
              <a:t>truyện</a:t>
            </a:r>
            <a:r>
              <a:rPr lang="en-US" sz="3501" dirty="0">
                <a:solidFill>
                  <a:schemeClr val="tx1"/>
                </a:solidFill>
                <a:latin typeface="Times New Roman" panose="02020603050405020304" pitchFamily="18" charset="0"/>
                <a:cs typeface="Times New Roman" panose="02020603050405020304" pitchFamily="18" charset="0"/>
              </a:rPr>
              <a:t> </a:t>
            </a:r>
            <a:r>
              <a:rPr lang="en-US" sz="3501" dirty="0" err="1">
                <a:solidFill>
                  <a:schemeClr val="tx1"/>
                </a:solidFill>
                <a:latin typeface="Times New Roman" panose="02020603050405020304" pitchFamily="18" charset="0"/>
                <a:cs typeface="Times New Roman" panose="02020603050405020304" pitchFamily="18" charset="0"/>
              </a:rPr>
              <a:t>ngắn</a:t>
            </a:r>
            <a:r>
              <a:rPr lang="en-US" sz="3501" dirty="0">
                <a:solidFill>
                  <a:schemeClr val="tx1"/>
                </a:solidFill>
                <a:latin typeface="Times New Roman" panose="02020603050405020304" pitchFamily="18" charset="0"/>
                <a:cs typeface="Times New Roman" panose="02020603050405020304" pitchFamily="18" charset="0"/>
              </a:rPr>
              <a:t> </a:t>
            </a:r>
            <a:r>
              <a:rPr lang="en-US" sz="3501" dirty="0" err="1">
                <a:solidFill>
                  <a:schemeClr val="tx1"/>
                </a:solidFill>
                <a:latin typeface="Times New Roman" panose="02020603050405020304" pitchFamily="18" charset="0"/>
                <a:cs typeface="Times New Roman" panose="02020603050405020304" pitchFamily="18" charset="0"/>
              </a:rPr>
              <a:t>với</a:t>
            </a:r>
            <a:r>
              <a:rPr lang="en-US" sz="3501" dirty="0">
                <a:solidFill>
                  <a:schemeClr val="tx1"/>
                </a:solidFill>
                <a:latin typeface="Times New Roman" panose="02020603050405020304" pitchFamily="18" charset="0"/>
                <a:cs typeface="Times New Roman" panose="02020603050405020304" pitchFamily="18" charset="0"/>
              </a:rPr>
              <a:t> </a:t>
            </a:r>
            <a:r>
              <a:rPr lang="en-US" sz="3501" dirty="0" err="1">
                <a:solidFill>
                  <a:schemeClr val="tx1"/>
                </a:solidFill>
                <a:latin typeface="Times New Roman" panose="02020603050405020304" pitchFamily="18" charset="0"/>
                <a:cs typeface="Times New Roman" panose="02020603050405020304" pitchFamily="18" charset="0"/>
              </a:rPr>
              <a:t>ngòi</a:t>
            </a:r>
            <a:r>
              <a:rPr lang="en-US" sz="3501" dirty="0">
                <a:solidFill>
                  <a:schemeClr val="tx1"/>
                </a:solidFill>
                <a:latin typeface="Times New Roman" panose="02020603050405020304" pitchFamily="18" charset="0"/>
                <a:cs typeface="Times New Roman" panose="02020603050405020304" pitchFamily="18" charset="0"/>
              </a:rPr>
              <a:t> </a:t>
            </a:r>
            <a:r>
              <a:rPr lang="en-US" sz="3501" dirty="0" err="1">
                <a:solidFill>
                  <a:schemeClr val="tx1"/>
                </a:solidFill>
                <a:latin typeface="Times New Roman" panose="02020603050405020304" pitchFamily="18" charset="0"/>
                <a:cs typeface="Times New Roman" panose="02020603050405020304" pitchFamily="18" charset="0"/>
              </a:rPr>
              <a:t>bút</a:t>
            </a:r>
            <a:r>
              <a:rPr lang="en-US" sz="3501" dirty="0">
                <a:solidFill>
                  <a:schemeClr val="tx1"/>
                </a:solidFill>
                <a:latin typeface="Times New Roman" panose="02020603050405020304" pitchFamily="18" charset="0"/>
                <a:cs typeface="Times New Roman" panose="02020603050405020304" pitchFamily="18" charset="0"/>
              </a:rPr>
              <a:t> </a:t>
            </a:r>
            <a:r>
              <a:rPr lang="en-US" sz="3501" dirty="0" err="1">
                <a:solidFill>
                  <a:schemeClr val="tx1"/>
                </a:solidFill>
                <a:latin typeface="Times New Roman" panose="02020603050405020304" pitchFamily="18" charset="0"/>
                <a:cs typeface="Times New Roman" panose="02020603050405020304" pitchFamily="18" charset="0"/>
              </a:rPr>
              <a:t>miêu</a:t>
            </a:r>
            <a:r>
              <a:rPr lang="en-US" sz="3501" dirty="0">
                <a:solidFill>
                  <a:schemeClr val="tx1"/>
                </a:solidFill>
                <a:latin typeface="Times New Roman" panose="02020603050405020304" pitchFamily="18" charset="0"/>
                <a:cs typeface="Times New Roman" panose="02020603050405020304" pitchFamily="18" charset="0"/>
              </a:rPr>
              <a:t> </a:t>
            </a:r>
            <a:r>
              <a:rPr lang="en-US" sz="3501" dirty="0" err="1">
                <a:solidFill>
                  <a:schemeClr val="tx1"/>
                </a:solidFill>
                <a:latin typeface="Times New Roman" panose="02020603050405020304" pitchFamily="18" charset="0"/>
                <a:cs typeface="Times New Roman" panose="02020603050405020304" pitchFamily="18" charset="0"/>
              </a:rPr>
              <a:t>tả</a:t>
            </a:r>
            <a:r>
              <a:rPr lang="en-US" sz="3501" dirty="0">
                <a:solidFill>
                  <a:schemeClr val="tx1"/>
                </a:solidFill>
                <a:latin typeface="Times New Roman" panose="02020603050405020304" pitchFamily="18" charset="0"/>
                <a:cs typeface="Times New Roman" panose="02020603050405020304" pitchFamily="18" charset="0"/>
              </a:rPr>
              <a:t> </a:t>
            </a:r>
            <a:r>
              <a:rPr lang="en-US" sz="3501" dirty="0" err="1">
                <a:solidFill>
                  <a:schemeClr val="tx1"/>
                </a:solidFill>
                <a:latin typeface="Times New Roman" panose="02020603050405020304" pitchFamily="18" charset="0"/>
                <a:cs typeface="Times New Roman" panose="02020603050405020304" pitchFamily="18" charset="0"/>
              </a:rPr>
              <a:t>tâm</a:t>
            </a:r>
            <a:r>
              <a:rPr lang="en-US" sz="3501" dirty="0">
                <a:solidFill>
                  <a:schemeClr val="tx1"/>
                </a:solidFill>
                <a:latin typeface="Times New Roman" panose="02020603050405020304" pitchFamily="18" charset="0"/>
                <a:cs typeface="Times New Roman" panose="02020603050405020304" pitchFamily="18" charset="0"/>
              </a:rPr>
              <a:t> </a:t>
            </a:r>
            <a:r>
              <a:rPr lang="en-US" sz="3501" dirty="0" err="1">
                <a:solidFill>
                  <a:schemeClr val="tx1"/>
                </a:solidFill>
                <a:latin typeface="Times New Roman" panose="02020603050405020304" pitchFamily="18" charset="0"/>
                <a:cs typeface="Times New Roman" panose="02020603050405020304" pitchFamily="18" charset="0"/>
              </a:rPr>
              <a:t>lí</a:t>
            </a:r>
            <a:r>
              <a:rPr lang="en-US" sz="3501" dirty="0">
                <a:solidFill>
                  <a:schemeClr val="tx1"/>
                </a:solidFill>
                <a:latin typeface="Times New Roman" panose="02020603050405020304" pitchFamily="18" charset="0"/>
                <a:cs typeface="Times New Roman" panose="02020603050405020304" pitchFamily="18" charset="0"/>
              </a:rPr>
              <a:t> </a:t>
            </a:r>
            <a:r>
              <a:rPr lang="en-US" sz="3501" dirty="0" err="1">
                <a:solidFill>
                  <a:schemeClr val="tx1"/>
                </a:solidFill>
                <a:latin typeface="Times New Roman" panose="02020603050405020304" pitchFamily="18" charset="0"/>
                <a:cs typeface="Times New Roman" panose="02020603050405020304" pitchFamily="18" charset="0"/>
              </a:rPr>
              <a:t>phụ</a:t>
            </a:r>
            <a:r>
              <a:rPr lang="en-US" sz="3501" dirty="0">
                <a:solidFill>
                  <a:schemeClr val="tx1"/>
                </a:solidFill>
                <a:latin typeface="Times New Roman" panose="02020603050405020304" pitchFamily="18" charset="0"/>
                <a:cs typeface="Times New Roman" panose="02020603050405020304" pitchFamily="18" charset="0"/>
              </a:rPr>
              <a:t> </a:t>
            </a:r>
            <a:r>
              <a:rPr lang="en-US" sz="3501" dirty="0" err="1">
                <a:solidFill>
                  <a:schemeClr val="tx1"/>
                </a:solidFill>
                <a:latin typeface="Times New Roman" panose="02020603050405020304" pitchFamily="18" charset="0"/>
                <a:cs typeface="Times New Roman" panose="02020603050405020304" pitchFamily="18" charset="0"/>
              </a:rPr>
              <a:t>nữ</a:t>
            </a:r>
            <a:r>
              <a:rPr lang="en-US" sz="3501" dirty="0">
                <a:solidFill>
                  <a:schemeClr val="tx1"/>
                </a:solidFill>
                <a:latin typeface="Times New Roman" panose="02020603050405020304" pitchFamily="18" charset="0"/>
                <a:cs typeface="Times New Roman" panose="02020603050405020304" pitchFamily="18" charset="0"/>
              </a:rPr>
              <a:t> </a:t>
            </a:r>
            <a:r>
              <a:rPr lang="en-US" sz="3501" dirty="0" err="1">
                <a:solidFill>
                  <a:schemeClr val="tx1"/>
                </a:solidFill>
                <a:latin typeface="Times New Roman" panose="02020603050405020304" pitchFamily="18" charset="0"/>
                <a:cs typeface="Times New Roman" panose="02020603050405020304" pitchFamily="18" charset="0"/>
              </a:rPr>
              <a:t>tinh</a:t>
            </a:r>
            <a:r>
              <a:rPr lang="en-US" sz="3501" dirty="0">
                <a:solidFill>
                  <a:schemeClr val="tx1"/>
                </a:solidFill>
                <a:latin typeface="Times New Roman" panose="02020603050405020304" pitchFamily="18" charset="0"/>
                <a:cs typeface="Times New Roman" panose="02020603050405020304" pitchFamily="18" charset="0"/>
              </a:rPr>
              <a:t> </a:t>
            </a:r>
            <a:r>
              <a:rPr lang="en-US" sz="3501" dirty="0" err="1">
                <a:solidFill>
                  <a:schemeClr val="tx1"/>
                </a:solidFill>
                <a:latin typeface="Times New Roman" panose="02020603050405020304" pitchFamily="18" charset="0"/>
                <a:cs typeface="Times New Roman" panose="02020603050405020304" pitchFamily="18" charset="0"/>
              </a:rPr>
              <a:t>tế</a:t>
            </a:r>
            <a:r>
              <a:rPr lang="en-US" sz="3501" dirty="0">
                <a:solidFill>
                  <a:schemeClr val="tx1"/>
                </a:solidFill>
                <a:latin typeface="Times New Roman" panose="02020603050405020304" pitchFamily="18" charset="0"/>
                <a:cs typeface="Times New Roman" panose="02020603050405020304" pitchFamily="18" charset="0"/>
              </a:rPr>
              <a:t>, </a:t>
            </a:r>
            <a:r>
              <a:rPr lang="en-US" sz="3501" dirty="0" err="1">
                <a:solidFill>
                  <a:schemeClr val="tx1"/>
                </a:solidFill>
                <a:latin typeface="Times New Roman" panose="02020603050405020304" pitchFamily="18" charset="0"/>
                <a:cs typeface="Times New Roman" panose="02020603050405020304" pitchFamily="18" charset="0"/>
              </a:rPr>
              <a:t>đặc</a:t>
            </a:r>
            <a:r>
              <a:rPr lang="en-US" sz="3501" dirty="0">
                <a:solidFill>
                  <a:schemeClr val="tx1"/>
                </a:solidFill>
                <a:latin typeface="Times New Roman" panose="02020603050405020304" pitchFamily="18" charset="0"/>
                <a:cs typeface="Times New Roman" panose="02020603050405020304" pitchFamily="18" charset="0"/>
              </a:rPr>
              <a:t> </a:t>
            </a:r>
            <a:r>
              <a:rPr lang="en-US" sz="3501" dirty="0" err="1">
                <a:solidFill>
                  <a:schemeClr val="tx1"/>
                </a:solidFill>
                <a:latin typeface="Times New Roman" panose="02020603050405020304" pitchFamily="18" charset="0"/>
                <a:cs typeface="Times New Roman" panose="02020603050405020304" pitchFamily="18" charset="0"/>
              </a:rPr>
              <a:t>sắc</a:t>
            </a:r>
            <a:r>
              <a:rPr lang="en-US" sz="3501" dirty="0">
                <a:solidFill>
                  <a:schemeClr val="tx1"/>
                </a:solidFill>
                <a:latin typeface="Times New Roman" panose="02020603050405020304" pitchFamily="18" charset="0"/>
                <a:cs typeface="Times New Roman" panose="02020603050405020304" pitchFamily="18" charset="0"/>
              </a:rPr>
              <a:t>.</a:t>
            </a:r>
            <a:endParaRPr lang="en-BZ" sz="3501" dirty="0">
              <a:solidFill>
                <a:schemeClr val="tx1"/>
              </a:solidFill>
              <a:latin typeface="Times New Roman" panose="02020603050405020304" pitchFamily="18" charset="0"/>
              <a:cs typeface="Times New Roman" panose="02020603050405020304" pitchFamily="18" charset="0"/>
            </a:endParaRPr>
          </a:p>
        </p:txBody>
      </p:sp>
      <p:pic>
        <p:nvPicPr>
          <p:cNvPr id="6" name="Picture 2" descr="Ảnh có chứa người, cửa sổ, người phụ nữ, tòa nhà&#10;&#10;Mô tả được tạo tự động">
            <a:extLst>
              <a:ext uri="{FF2B5EF4-FFF2-40B4-BE49-F238E27FC236}">
                <a16:creationId xmlns:a16="http://schemas.microsoft.com/office/drawing/2014/main" id="{755D9BC3-CB72-4BBE-AE84-D8AB9B5CE532}"/>
              </a:ext>
            </a:extLst>
          </p:cNvPr>
          <p:cNvPicPr>
            <a:picLocks noChangeAspect="1"/>
          </p:cNvPicPr>
          <p:nvPr/>
        </p:nvPicPr>
        <p:blipFill rotWithShape="1">
          <a:blip r:embed="rId2">
            <a:extLst>
              <a:ext uri="{28A0092B-C50C-407E-A947-70E740481C1C}">
                <a14:useLocalDpi xmlns:a14="http://schemas.microsoft.com/office/drawing/2010/main" val="0"/>
              </a:ext>
            </a:extLst>
          </a:blip>
          <a:srcRect r="1" b="23422"/>
          <a:stretch/>
        </p:blipFill>
        <p:spPr>
          <a:xfrm>
            <a:off x="6167846" y="-883"/>
            <a:ext cx="6024155" cy="6859776"/>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ln>
            <a:noFill/>
          </a:ln>
        </p:spPr>
        <p:style>
          <a:lnRef idx="2">
            <a:schemeClr val="accent5"/>
          </a:lnRef>
          <a:fillRef idx="1">
            <a:schemeClr val="lt1"/>
          </a:fillRef>
          <a:effectRef idx="0">
            <a:schemeClr val="accent5"/>
          </a:effectRef>
          <a:fontRef idx="minor">
            <a:schemeClr val="dk1"/>
          </a:fontRef>
        </p:style>
      </p:pic>
    </p:spTree>
    <p:extLst>
      <p:ext uri="{BB962C8B-B14F-4D97-AF65-F5344CB8AC3E}">
        <p14:creationId xmlns:p14="http://schemas.microsoft.com/office/powerpoint/2010/main" val="13013385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1E218FC-5809-4C26-8B84-440BE627C1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 y="369459"/>
            <a:ext cx="5143500" cy="5999017"/>
          </a:xfrm>
          <a:prstGeom prst="rect">
            <a:avLst/>
          </a:prstGeom>
        </p:spPr>
      </p:pic>
      <p:sp>
        <p:nvSpPr>
          <p:cNvPr id="13" name="TextBox 12">
            <a:extLst>
              <a:ext uri="{FF2B5EF4-FFF2-40B4-BE49-F238E27FC236}">
                <a16:creationId xmlns:a16="http://schemas.microsoft.com/office/drawing/2014/main" id="{EBCF89F0-0D02-49B5-A26E-48AF8213F985}"/>
              </a:ext>
            </a:extLst>
          </p:cNvPr>
          <p:cNvSpPr txBox="1"/>
          <p:nvPr/>
        </p:nvSpPr>
        <p:spPr>
          <a:xfrm>
            <a:off x="1117598" y="2023217"/>
            <a:ext cx="2887290" cy="2862322"/>
          </a:xfrm>
          <a:prstGeom prst="rect">
            <a:avLst/>
          </a:prstGeom>
          <a:noFill/>
        </p:spPr>
        <p:txBody>
          <a:bodyPr wrap="square" rtlCol="0">
            <a:spAutoFit/>
          </a:bodyPr>
          <a:lstStyle/>
          <a:p>
            <a:pPr algn="ctr"/>
            <a:r>
              <a:rPr lang="en-US" sz="6000" b="1" dirty="0">
                <a:solidFill>
                  <a:srgbClr val="3E645C"/>
                </a:solidFill>
                <a:latin typeface="#9Slide03 Arima Madurai" panose="00000500000000000000" pitchFamily="2" charset="0"/>
                <a:cs typeface="#9Slide03 Arima Madurai" panose="00000500000000000000" pitchFamily="2" charset="0"/>
              </a:rPr>
              <a:t>H</a:t>
            </a:r>
            <a:r>
              <a:rPr lang="vi-VN" sz="6000" b="1" dirty="0">
                <a:solidFill>
                  <a:srgbClr val="3E645C"/>
                </a:solidFill>
                <a:latin typeface="#9Slide03 Arima Madurai" panose="00000500000000000000" pitchFamily="2" charset="0"/>
                <a:cs typeface="#9Slide03 Arima Madurai" panose="00000500000000000000" pitchFamily="2" charset="0"/>
              </a:rPr>
              <a:t>ư</a:t>
            </a:r>
            <a:r>
              <a:rPr lang="en-SG" sz="6000" b="1" dirty="0" err="1">
                <a:solidFill>
                  <a:srgbClr val="3E645C"/>
                </a:solidFill>
                <a:latin typeface="#9Slide03 Arima Madurai" panose="00000500000000000000" pitchFamily="2" charset="0"/>
                <a:cs typeface="#9Slide03 Arima Madurai" panose="00000500000000000000" pitchFamily="2" charset="0"/>
              </a:rPr>
              <a:t>ớng</a:t>
            </a:r>
            <a:r>
              <a:rPr lang="en-SG" sz="6000" b="1" dirty="0">
                <a:solidFill>
                  <a:srgbClr val="3E645C"/>
                </a:solidFill>
                <a:latin typeface="#9Slide03 Arima Madurai" panose="00000500000000000000" pitchFamily="2" charset="0"/>
                <a:cs typeface="#9Slide03 Arima Madurai" panose="00000500000000000000" pitchFamily="2" charset="0"/>
              </a:rPr>
              <a:t> </a:t>
            </a:r>
            <a:r>
              <a:rPr lang="en-SG" sz="6000" b="1" dirty="0" err="1">
                <a:solidFill>
                  <a:srgbClr val="3E645C"/>
                </a:solidFill>
                <a:latin typeface="#9Slide03 Arima Madurai" panose="00000500000000000000" pitchFamily="2" charset="0"/>
                <a:cs typeface="#9Slide03 Arima Madurai" panose="00000500000000000000" pitchFamily="2" charset="0"/>
              </a:rPr>
              <a:t>dẫn</a:t>
            </a:r>
            <a:r>
              <a:rPr lang="en-SG" sz="6000" b="1" dirty="0">
                <a:solidFill>
                  <a:srgbClr val="3E645C"/>
                </a:solidFill>
                <a:latin typeface="#9Slide03 Arima Madurai" panose="00000500000000000000" pitchFamily="2" charset="0"/>
                <a:cs typeface="#9Slide03 Arima Madurai" panose="00000500000000000000" pitchFamily="2" charset="0"/>
              </a:rPr>
              <a:t> </a:t>
            </a:r>
            <a:r>
              <a:rPr lang="en-SG" sz="6000" b="1" dirty="0" err="1">
                <a:solidFill>
                  <a:srgbClr val="3E645C"/>
                </a:solidFill>
                <a:latin typeface="#9Slide03 Arima Madurai" panose="00000500000000000000" pitchFamily="2" charset="0"/>
                <a:cs typeface="#9Slide03 Arima Madurai" panose="00000500000000000000" pitchFamily="2" charset="0"/>
              </a:rPr>
              <a:t>tự</a:t>
            </a:r>
            <a:r>
              <a:rPr lang="en-SG" sz="6000" b="1" dirty="0">
                <a:solidFill>
                  <a:srgbClr val="3E645C"/>
                </a:solidFill>
                <a:latin typeface="#9Slide03 Arima Madurai" panose="00000500000000000000" pitchFamily="2" charset="0"/>
                <a:cs typeface="#9Slide03 Arima Madurai" panose="00000500000000000000" pitchFamily="2" charset="0"/>
              </a:rPr>
              <a:t> </a:t>
            </a:r>
            <a:r>
              <a:rPr lang="en-SG" sz="6000" b="1" dirty="0" err="1">
                <a:solidFill>
                  <a:srgbClr val="3E645C"/>
                </a:solidFill>
                <a:latin typeface="#9Slide03 Arima Madurai" panose="00000500000000000000" pitchFamily="2" charset="0"/>
                <a:cs typeface="#9Slide03 Arima Madurai" panose="00000500000000000000" pitchFamily="2" charset="0"/>
              </a:rPr>
              <a:t>học</a:t>
            </a:r>
            <a:endParaRPr lang="en-US" sz="6000" b="1" dirty="0">
              <a:solidFill>
                <a:srgbClr val="3E645C"/>
              </a:solidFill>
              <a:latin typeface="#9Slide03 Arima Madurai" panose="00000500000000000000" pitchFamily="2" charset="0"/>
              <a:cs typeface="#9Slide03 Arima Madurai" panose="00000500000000000000" pitchFamily="2" charset="0"/>
            </a:endParaRPr>
          </a:p>
        </p:txBody>
      </p:sp>
      <p:grpSp>
        <p:nvGrpSpPr>
          <p:cNvPr id="7" name="组合 6">
            <a:extLst>
              <a:ext uri="{FF2B5EF4-FFF2-40B4-BE49-F238E27FC236}">
                <a16:creationId xmlns:a16="http://schemas.microsoft.com/office/drawing/2014/main" id="{A35905B1-89EB-4349-B6F1-42BDA3652B62}"/>
              </a:ext>
            </a:extLst>
          </p:cNvPr>
          <p:cNvGrpSpPr/>
          <p:nvPr/>
        </p:nvGrpSpPr>
        <p:grpSpPr>
          <a:xfrm>
            <a:off x="5834559" y="685086"/>
            <a:ext cx="1053545" cy="1119809"/>
            <a:chOff x="5758072" y="954157"/>
            <a:chExt cx="1053545" cy="1119809"/>
          </a:xfrm>
          <a:solidFill>
            <a:srgbClr val="F8DFD2"/>
          </a:solidFill>
        </p:grpSpPr>
        <p:sp>
          <p:nvSpPr>
            <p:cNvPr id="8" name="菱形 7">
              <a:extLst>
                <a:ext uri="{FF2B5EF4-FFF2-40B4-BE49-F238E27FC236}">
                  <a16:creationId xmlns:a16="http://schemas.microsoft.com/office/drawing/2014/main" id="{E99CE902-93FB-42D2-97E2-F86D208F231A}"/>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black"/>
                </a:solidFill>
                <a:latin typeface="汉仪家书简" panose="02010609000101010101" pitchFamily="49" charset="-122"/>
                <a:ea typeface="汉仪家书简" panose="02010609000101010101" pitchFamily="49" charset="-122"/>
                <a:cs typeface="+mn-lt"/>
              </a:endParaRPr>
            </a:p>
          </p:txBody>
        </p:sp>
        <p:sp>
          <p:nvSpPr>
            <p:cNvPr id="9" name="菱形 8">
              <a:extLst>
                <a:ext uri="{FF2B5EF4-FFF2-40B4-BE49-F238E27FC236}">
                  <a16:creationId xmlns:a16="http://schemas.microsoft.com/office/drawing/2014/main" id="{33D5C189-8CF5-48A4-861F-1D91464A9CFF}"/>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black"/>
                </a:solidFill>
                <a:latin typeface="汉仪家书简" panose="02010609000101010101" pitchFamily="49" charset="-122"/>
                <a:ea typeface="汉仪家书简" panose="02010609000101010101" pitchFamily="49" charset="-122"/>
                <a:cs typeface="+mn-lt"/>
              </a:endParaRPr>
            </a:p>
          </p:txBody>
        </p:sp>
      </p:grpSp>
      <p:grpSp>
        <p:nvGrpSpPr>
          <p:cNvPr id="10" name="组合 10">
            <a:extLst>
              <a:ext uri="{FF2B5EF4-FFF2-40B4-BE49-F238E27FC236}">
                <a16:creationId xmlns:a16="http://schemas.microsoft.com/office/drawing/2014/main" id="{8B47F25C-AC87-4778-9DF0-32C87CDC9A1C}"/>
              </a:ext>
            </a:extLst>
          </p:cNvPr>
          <p:cNvGrpSpPr/>
          <p:nvPr/>
        </p:nvGrpSpPr>
        <p:grpSpPr>
          <a:xfrm>
            <a:off x="5841188" y="2829881"/>
            <a:ext cx="1053545" cy="1119809"/>
            <a:chOff x="5758072" y="954157"/>
            <a:chExt cx="1053545" cy="1119809"/>
          </a:xfrm>
          <a:solidFill>
            <a:srgbClr val="C3E0D3"/>
          </a:solidFill>
        </p:grpSpPr>
        <p:sp>
          <p:nvSpPr>
            <p:cNvPr id="11" name="菱形 11">
              <a:extLst>
                <a:ext uri="{FF2B5EF4-FFF2-40B4-BE49-F238E27FC236}">
                  <a16:creationId xmlns:a16="http://schemas.microsoft.com/office/drawing/2014/main" id="{63CB0D44-AA16-4F24-86D1-7AD52C892DF8}"/>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black"/>
                </a:solidFill>
                <a:latin typeface="汉仪家书简" panose="02010609000101010101" pitchFamily="49" charset="-122"/>
                <a:ea typeface="汉仪家书简" panose="02010609000101010101" pitchFamily="49" charset="-122"/>
                <a:cs typeface="+mn-lt"/>
              </a:endParaRPr>
            </a:p>
          </p:txBody>
        </p:sp>
        <p:sp>
          <p:nvSpPr>
            <p:cNvPr id="17" name="菱形 12">
              <a:extLst>
                <a:ext uri="{FF2B5EF4-FFF2-40B4-BE49-F238E27FC236}">
                  <a16:creationId xmlns:a16="http://schemas.microsoft.com/office/drawing/2014/main" id="{B5D39D3F-D8E8-44E1-9C96-27D0B7715A6A}"/>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black"/>
                </a:solidFill>
                <a:latin typeface="汉仪家书简" panose="02010609000101010101" pitchFamily="49" charset="-122"/>
                <a:ea typeface="汉仪家书简" panose="02010609000101010101" pitchFamily="49" charset="-122"/>
                <a:cs typeface="+mn-lt"/>
              </a:endParaRPr>
            </a:p>
          </p:txBody>
        </p:sp>
      </p:grpSp>
      <p:grpSp>
        <p:nvGrpSpPr>
          <p:cNvPr id="18" name="组合 14">
            <a:extLst>
              <a:ext uri="{FF2B5EF4-FFF2-40B4-BE49-F238E27FC236}">
                <a16:creationId xmlns:a16="http://schemas.microsoft.com/office/drawing/2014/main" id="{C016ED78-6ED4-40D6-84F7-24AF49AA86DF}"/>
              </a:ext>
            </a:extLst>
          </p:cNvPr>
          <p:cNvGrpSpPr/>
          <p:nvPr/>
        </p:nvGrpSpPr>
        <p:grpSpPr>
          <a:xfrm>
            <a:off x="5834559" y="4982613"/>
            <a:ext cx="1053545" cy="1119809"/>
            <a:chOff x="5758072" y="954157"/>
            <a:chExt cx="1053545" cy="1119809"/>
          </a:xfrm>
          <a:solidFill>
            <a:srgbClr val="F8DFD2"/>
          </a:solidFill>
        </p:grpSpPr>
        <p:sp>
          <p:nvSpPr>
            <p:cNvPr id="19" name="菱形 15">
              <a:extLst>
                <a:ext uri="{FF2B5EF4-FFF2-40B4-BE49-F238E27FC236}">
                  <a16:creationId xmlns:a16="http://schemas.microsoft.com/office/drawing/2014/main" id="{5E39EF78-61C9-45E7-86A8-3618739A95D9}"/>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black"/>
                </a:solidFill>
                <a:latin typeface="汉仪家书简" panose="02010609000101010101" pitchFamily="49" charset="-122"/>
                <a:ea typeface="汉仪家书简" panose="02010609000101010101" pitchFamily="49" charset="-122"/>
                <a:cs typeface="+mn-lt"/>
              </a:endParaRPr>
            </a:p>
          </p:txBody>
        </p:sp>
        <p:sp>
          <p:nvSpPr>
            <p:cNvPr id="20" name="菱形 16">
              <a:extLst>
                <a:ext uri="{FF2B5EF4-FFF2-40B4-BE49-F238E27FC236}">
                  <a16:creationId xmlns:a16="http://schemas.microsoft.com/office/drawing/2014/main" id="{40A1BBF9-8F9F-437D-9A28-D71BD1BE9B8A}"/>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black"/>
                </a:solidFill>
                <a:latin typeface="汉仪家书简" panose="02010609000101010101" pitchFamily="49" charset="-122"/>
                <a:ea typeface="汉仪家书简" panose="02010609000101010101" pitchFamily="49" charset="-122"/>
                <a:cs typeface="+mn-lt"/>
              </a:endParaRPr>
            </a:p>
          </p:txBody>
        </p:sp>
      </p:grpSp>
      <p:pic>
        <p:nvPicPr>
          <p:cNvPr id="21" name="图片 28">
            <a:extLst>
              <a:ext uri="{FF2B5EF4-FFF2-40B4-BE49-F238E27FC236}">
                <a16:creationId xmlns:a16="http://schemas.microsoft.com/office/drawing/2014/main" id="{2FD3D2EC-49B1-4D75-A98D-4BBB50BA34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6005" y="1091789"/>
            <a:ext cx="824730" cy="728638"/>
          </a:xfrm>
          <a:prstGeom prst="rect">
            <a:avLst/>
          </a:prstGeom>
        </p:spPr>
      </p:pic>
      <p:pic>
        <p:nvPicPr>
          <p:cNvPr id="22" name="图片 29">
            <a:extLst>
              <a:ext uri="{FF2B5EF4-FFF2-40B4-BE49-F238E27FC236}">
                <a16:creationId xmlns:a16="http://schemas.microsoft.com/office/drawing/2014/main" id="{26D31F22-DAE7-4E39-B526-2A9B56D61C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34192" y="3315453"/>
            <a:ext cx="824730" cy="728638"/>
          </a:xfrm>
          <a:prstGeom prst="rect">
            <a:avLst/>
          </a:prstGeom>
        </p:spPr>
      </p:pic>
      <p:pic>
        <p:nvPicPr>
          <p:cNvPr id="23" name="图片 30">
            <a:extLst>
              <a:ext uri="{FF2B5EF4-FFF2-40B4-BE49-F238E27FC236}">
                <a16:creationId xmlns:a16="http://schemas.microsoft.com/office/drawing/2014/main" id="{79435216-F267-43E9-B15E-3AA973E72B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27445" y="5444277"/>
            <a:ext cx="824730" cy="728638"/>
          </a:xfrm>
          <a:prstGeom prst="rect">
            <a:avLst/>
          </a:prstGeom>
        </p:spPr>
      </p:pic>
      <p:sp>
        <p:nvSpPr>
          <p:cNvPr id="2" name="TextBox 1">
            <a:extLst>
              <a:ext uri="{FF2B5EF4-FFF2-40B4-BE49-F238E27FC236}">
                <a16:creationId xmlns:a16="http://schemas.microsoft.com/office/drawing/2014/main" id="{8C7888C8-57EA-4DAC-877C-E1460433AB64}"/>
              </a:ext>
            </a:extLst>
          </p:cNvPr>
          <p:cNvSpPr txBox="1"/>
          <p:nvPr/>
        </p:nvSpPr>
        <p:spPr>
          <a:xfrm>
            <a:off x="7222180" y="742825"/>
            <a:ext cx="4434111" cy="1077218"/>
          </a:xfrm>
          <a:prstGeom prst="rect">
            <a:avLst/>
          </a:prstGeom>
          <a:noFill/>
        </p:spPr>
        <p:txBody>
          <a:bodyPr wrap="square" rtlCol="0">
            <a:spAutoFit/>
          </a:bodyPr>
          <a:lstStyle/>
          <a:p>
            <a:r>
              <a:rPr lang="en-SG" sz="3200" dirty="0" err="1">
                <a:latin typeface="#9Slide04 AdrianeSwash" panose="02000504060000090004" pitchFamily="2" charset="0"/>
                <a:cs typeface="Times New Roman" panose="02020603050405020304" pitchFamily="18" charset="0"/>
              </a:rPr>
              <a:t>Ôn</a:t>
            </a:r>
            <a:r>
              <a:rPr lang="en-SG" sz="3200" dirty="0">
                <a:latin typeface="#9Slide04 AdrianeSwash" panose="02000504060000090004" pitchFamily="2" charset="0"/>
                <a:cs typeface="Times New Roman" panose="02020603050405020304" pitchFamily="18" charset="0"/>
              </a:rPr>
              <a:t> </a:t>
            </a:r>
            <a:r>
              <a:rPr lang="en-SG" sz="3200" dirty="0" err="1">
                <a:latin typeface="#9Slide04 AdrianeSwash" panose="02000504060000090004" pitchFamily="2" charset="0"/>
                <a:cs typeface="Times New Roman" panose="02020603050405020304" pitchFamily="18" charset="0"/>
              </a:rPr>
              <a:t>bài</a:t>
            </a:r>
            <a:r>
              <a:rPr lang="en-SG" sz="3200" dirty="0">
                <a:latin typeface="#9Slide04 AdrianeSwash" panose="02000504060000090004" pitchFamily="2" charset="0"/>
                <a:cs typeface="Times New Roman" panose="02020603050405020304" pitchFamily="18" charset="0"/>
              </a:rPr>
              <a:t> + </a:t>
            </a:r>
            <a:r>
              <a:rPr lang="en-SG" sz="3200" dirty="0" err="1">
                <a:latin typeface="#9Slide04 AdrianeSwash" panose="02000504060000090004" pitchFamily="2" charset="0"/>
                <a:cs typeface="Times New Roman" panose="02020603050405020304" pitchFamily="18" charset="0"/>
              </a:rPr>
              <a:t>Vẽ</a:t>
            </a:r>
            <a:r>
              <a:rPr lang="en-SG" sz="3200" dirty="0">
                <a:latin typeface="#9Slide04 AdrianeSwash" panose="02000504060000090004" pitchFamily="2" charset="0"/>
                <a:cs typeface="Times New Roman" panose="02020603050405020304" pitchFamily="18" charset="0"/>
              </a:rPr>
              <a:t> </a:t>
            </a:r>
            <a:r>
              <a:rPr lang="en-SG" sz="3200" dirty="0" err="1">
                <a:latin typeface="#9Slide04 AdrianeSwash" panose="02000504060000090004" pitchFamily="2" charset="0"/>
                <a:cs typeface="Times New Roman" panose="02020603050405020304" pitchFamily="18" charset="0"/>
              </a:rPr>
              <a:t>tranh</a:t>
            </a:r>
            <a:r>
              <a:rPr lang="en-SG" sz="3200" dirty="0">
                <a:latin typeface="#9Slide04 AdrianeSwash" panose="02000504060000090004" pitchFamily="2" charset="0"/>
                <a:cs typeface="Times New Roman" panose="02020603050405020304" pitchFamily="18" charset="0"/>
              </a:rPr>
              <a:t> </a:t>
            </a:r>
            <a:r>
              <a:rPr lang="en-SG" sz="3200" dirty="0" err="1">
                <a:latin typeface="#9Slide04 AdrianeSwash" panose="02000504060000090004" pitchFamily="2" charset="0"/>
                <a:cs typeface="Times New Roman" panose="02020603050405020304" pitchFamily="18" charset="0"/>
              </a:rPr>
              <a:t>minh</a:t>
            </a:r>
            <a:r>
              <a:rPr lang="en-SG" sz="3200" dirty="0">
                <a:latin typeface="#9Slide04 AdrianeSwash" panose="02000504060000090004" pitchFamily="2" charset="0"/>
                <a:cs typeface="Times New Roman" panose="02020603050405020304" pitchFamily="18" charset="0"/>
              </a:rPr>
              <a:t> </a:t>
            </a:r>
            <a:r>
              <a:rPr lang="en-SG" sz="3200" dirty="0" err="1">
                <a:latin typeface="#9Slide04 AdrianeSwash" panose="02000504060000090004" pitchFamily="2" charset="0"/>
                <a:cs typeface="Times New Roman" panose="02020603050405020304" pitchFamily="18" charset="0"/>
              </a:rPr>
              <a:t>họa</a:t>
            </a:r>
            <a:r>
              <a:rPr lang="en-SG" sz="3200" dirty="0">
                <a:latin typeface="#9Slide04 AdrianeSwash" panose="02000504060000090004" pitchFamily="2" charset="0"/>
                <a:cs typeface="Times New Roman" panose="02020603050405020304" pitchFamily="18" charset="0"/>
              </a:rPr>
              <a:t> </a:t>
            </a:r>
            <a:r>
              <a:rPr lang="en-SG" sz="3200" dirty="0" err="1">
                <a:latin typeface="#9Slide04 AdrianeSwash" panose="02000504060000090004" pitchFamily="2" charset="0"/>
                <a:cs typeface="Times New Roman" panose="02020603050405020304" pitchFamily="18" charset="0"/>
              </a:rPr>
              <a:t>cho</a:t>
            </a:r>
            <a:r>
              <a:rPr lang="en-SG" sz="3200" dirty="0">
                <a:latin typeface="#9Slide04 AdrianeSwash" panose="02000504060000090004" pitchFamily="2" charset="0"/>
                <a:cs typeface="Times New Roman" panose="02020603050405020304" pitchFamily="18" charset="0"/>
              </a:rPr>
              <a:t> </a:t>
            </a:r>
            <a:r>
              <a:rPr lang="en-SG" sz="3200" dirty="0" err="1">
                <a:latin typeface="#9Slide04 AdrianeSwash" panose="02000504060000090004" pitchFamily="2" charset="0"/>
                <a:cs typeface="Times New Roman" panose="02020603050405020304" pitchFamily="18" charset="0"/>
              </a:rPr>
              <a:t>bài</a:t>
            </a:r>
            <a:endParaRPr lang="en-SG" sz="3200" dirty="0">
              <a:latin typeface="#9Slide04 AdrianeSwash" panose="02000504060000090004" pitchFamily="2" charset="0"/>
              <a:cs typeface="Times New Roman" panose="02020603050405020304" pitchFamily="18" charset="0"/>
            </a:endParaRPr>
          </a:p>
        </p:txBody>
      </p:sp>
      <p:sp>
        <p:nvSpPr>
          <p:cNvPr id="24" name="TextBox 23">
            <a:extLst>
              <a:ext uri="{FF2B5EF4-FFF2-40B4-BE49-F238E27FC236}">
                <a16:creationId xmlns:a16="http://schemas.microsoft.com/office/drawing/2014/main" id="{E57E5503-EB8C-4A7F-B400-34A49B100BC1}"/>
              </a:ext>
            </a:extLst>
          </p:cNvPr>
          <p:cNvSpPr txBox="1"/>
          <p:nvPr/>
        </p:nvSpPr>
        <p:spPr>
          <a:xfrm>
            <a:off x="7233016" y="2433951"/>
            <a:ext cx="4561867" cy="2062127"/>
          </a:xfrm>
          <a:prstGeom prst="rect">
            <a:avLst/>
          </a:prstGeom>
          <a:noFill/>
        </p:spPr>
        <p:txBody>
          <a:bodyPr wrap="square" rtlCol="0">
            <a:spAutoFit/>
          </a:bodyPr>
          <a:lstStyle/>
          <a:p>
            <a:pPr algn="just"/>
            <a:r>
              <a:rPr lang="en-SG" sz="3200" dirty="0" err="1">
                <a:latin typeface="#9Slide04 AdrianeSwash" panose="02000504060000090004" pitchFamily="2" charset="0"/>
                <a:cs typeface="Times New Roman" panose="02020603050405020304" pitchFamily="18" charset="0"/>
              </a:rPr>
              <a:t>Sưu</a:t>
            </a:r>
            <a:r>
              <a:rPr lang="en-SG" sz="3200" dirty="0">
                <a:latin typeface="#9Slide04 AdrianeSwash" panose="02000504060000090004" pitchFamily="2" charset="0"/>
                <a:cs typeface="Times New Roman" panose="02020603050405020304" pitchFamily="18" charset="0"/>
              </a:rPr>
              <a:t> </a:t>
            </a:r>
            <a:r>
              <a:rPr lang="en-SG" sz="3200" dirty="0" err="1">
                <a:latin typeface="#9Slide04 AdrianeSwash" panose="02000504060000090004" pitchFamily="2" charset="0"/>
                <a:cs typeface="Times New Roman" panose="02020603050405020304" pitchFamily="18" charset="0"/>
              </a:rPr>
              <a:t>tầm</a:t>
            </a:r>
            <a:r>
              <a:rPr lang="en-SG" sz="3200" dirty="0">
                <a:latin typeface="#9Slide04 AdrianeSwash" panose="02000504060000090004" pitchFamily="2" charset="0"/>
                <a:cs typeface="Times New Roman" panose="02020603050405020304" pitchFamily="18" charset="0"/>
              </a:rPr>
              <a:t> </a:t>
            </a:r>
            <a:r>
              <a:rPr lang="en-SG" sz="3200" dirty="0" err="1">
                <a:latin typeface="#9Slide04 AdrianeSwash" panose="02000504060000090004" pitchFamily="2" charset="0"/>
                <a:cs typeface="Times New Roman" panose="02020603050405020304" pitchFamily="18" charset="0"/>
              </a:rPr>
              <a:t>những</a:t>
            </a:r>
            <a:r>
              <a:rPr lang="en-SG" sz="3200" dirty="0">
                <a:latin typeface="#9Slide04 AdrianeSwash" panose="02000504060000090004" pitchFamily="2" charset="0"/>
                <a:cs typeface="Times New Roman" panose="02020603050405020304" pitchFamily="18" charset="0"/>
              </a:rPr>
              <a:t> </a:t>
            </a:r>
            <a:r>
              <a:rPr lang="en-SG" sz="3200" dirty="0" err="1">
                <a:latin typeface="#9Slide04 AdrianeSwash" panose="02000504060000090004" pitchFamily="2" charset="0"/>
                <a:cs typeface="Times New Roman" panose="02020603050405020304" pitchFamily="18" charset="0"/>
              </a:rPr>
              <a:t>câu</a:t>
            </a:r>
            <a:r>
              <a:rPr lang="en-SG" sz="3200" dirty="0">
                <a:latin typeface="#9Slide04 AdrianeSwash" panose="02000504060000090004" pitchFamily="2" charset="0"/>
                <a:cs typeface="Times New Roman" panose="02020603050405020304" pitchFamily="18" charset="0"/>
              </a:rPr>
              <a:t> </a:t>
            </a:r>
            <a:r>
              <a:rPr lang="en-SG" sz="3200" dirty="0" err="1">
                <a:latin typeface="#9Slide04 AdrianeSwash" panose="02000504060000090004" pitchFamily="2" charset="0"/>
                <a:cs typeface="Times New Roman" panose="02020603050405020304" pitchFamily="18" charset="0"/>
              </a:rPr>
              <a:t>thơ</a:t>
            </a:r>
            <a:r>
              <a:rPr lang="en-SG" sz="3200" dirty="0">
                <a:latin typeface="#9Slide04 AdrianeSwash" panose="02000504060000090004" pitchFamily="2" charset="0"/>
                <a:cs typeface="Times New Roman" panose="02020603050405020304" pitchFamily="18" charset="0"/>
              </a:rPr>
              <a:t>/ </a:t>
            </a:r>
            <a:r>
              <a:rPr lang="en-SG" sz="3200" dirty="0" err="1">
                <a:latin typeface="#9Slide04 AdrianeSwash" panose="02000504060000090004" pitchFamily="2" charset="0"/>
                <a:cs typeface="Times New Roman" panose="02020603050405020304" pitchFamily="18" charset="0"/>
              </a:rPr>
              <a:t>truyện</a:t>
            </a:r>
            <a:r>
              <a:rPr lang="en-SG" sz="3200" dirty="0">
                <a:latin typeface="#9Slide04 AdrianeSwash" panose="02000504060000090004" pitchFamily="2" charset="0"/>
                <a:cs typeface="Times New Roman" panose="02020603050405020304" pitchFamily="18" charset="0"/>
              </a:rPr>
              <a:t> </a:t>
            </a:r>
            <a:r>
              <a:rPr lang="en-SG" sz="3200" dirty="0" err="1">
                <a:latin typeface="#9Slide04 AdrianeSwash" panose="02000504060000090004" pitchFamily="2" charset="0"/>
                <a:cs typeface="Times New Roman" panose="02020603050405020304" pitchFamily="18" charset="0"/>
              </a:rPr>
              <a:t>viết</a:t>
            </a:r>
            <a:r>
              <a:rPr lang="en-SG" sz="3200" dirty="0">
                <a:latin typeface="#9Slide04 AdrianeSwash" panose="02000504060000090004" pitchFamily="2" charset="0"/>
                <a:cs typeface="Times New Roman" panose="02020603050405020304" pitchFamily="18" charset="0"/>
              </a:rPr>
              <a:t> </a:t>
            </a:r>
            <a:r>
              <a:rPr lang="en-SG" sz="3200" dirty="0" err="1">
                <a:latin typeface="#9Slide04 AdrianeSwash" panose="02000504060000090004" pitchFamily="2" charset="0"/>
                <a:cs typeface="Times New Roman" panose="02020603050405020304" pitchFamily="18" charset="0"/>
              </a:rPr>
              <a:t>về</a:t>
            </a:r>
            <a:r>
              <a:rPr lang="en-SG" sz="3200" dirty="0">
                <a:latin typeface="#9Slide04 AdrianeSwash" panose="02000504060000090004" pitchFamily="2" charset="0"/>
                <a:cs typeface="Times New Roman" panose="02020603050405020304" pitchFamily="18" charset="0"/>
              </a:rPr>
              <a:t> </a:t>
            </a:r>
            <a:r>
              <a:rPr lang="en-SG" sz="3200" dirty="0" err="1">
                <a:latin typeface="#9Slide04 AdrianeSwash" panose="02000504060000090004" pitchFamily="2" charset="0"/>
                <a:cs typeface="Times New Roman" panose="02020603050405020304" pitchFamily="18" charset="0"/>
              </a:rPr>
              <a:t>thanh</a:t>
            </a:r>
            <a:r>
              <a:rPr lang="en-SG" sz="3200" dirty="0">
                <a:latin typeface="#9Slide04 AdrianeSwash" panose="02000504060000090004" pitchFamily="2" charset="0"/>
                <a:cs typeface="Times New Roman" panose="02020603050405020304" pitchFamily="18" charset="0"/>
              </a:rPr>
              <a:t> </a:t>
            </a:r>
            <a:r>
              <a:rPr lang="en-SG" sz="3200" dirty="0" err="1">
                <a:latin typeface="#9Slide04 AdrianeSwash" panose="02000504060000090004" pitchFamily="2" charset="0"/>
                <a:cs typeface="Times New Roman" panose="02020603050405020304" pitchFamily="18" charset="0"/>
              </a:rPr>
              <a:t>niên</a:t>
            </a:r>
            <a:r>
              <a:rPr lang="en-SG" sz="3200" dirty="0">
                <a:latin typeface="#9Slide04 AdrianeSwash" panose="02000504060000090004" pitchFamily="2" charset="0"/>
                <a:cs typeface="Times New Roman" panose="02020603050405020304" pitchFamily="18" charset="0"/>
              </a:rPr>
              <a:t> </a:t>
            </a:r>
            <a:r>
              <a:rPr lang="en-SG" sz="3200" dirty="0" err="1">
                <a:latin typeface="#9Slide04 AdrianeSwash" panose="02000504060000090004" pitchFamily="2" charset="0"/>
                <a:cs typeface="Times New Roman" panose="02020603050405020304" pitchFamily="18" charset="0"/>
              </a:rPr>
              <a:t>xung</a:t>
            </a:r>
            <a:r>
              <a:rPr lang="en-SG" sz="3200" dirty="0">
                <a:latin typeface="#9Slide04 AdrianeSwash" panose="02000504060000090004" pitchFamily="2" charset="0"/>
                <a:cs typeface="Times New Roman" panose="02020603050405020304" pitchFamily="18" charset="0"/>
              </a:rPr>
              <a:t> </a:t>
            </a:r>
            <a:r>
              <a:rPr lang="en-SG" sz="3200" dirty="0" err="1">
                <a:latin typeface="#9Slide04 AdrianeSwash" panose="02000504060000090004" pitchFamily="2" charset="0"/>
                <a:cs typeface="Times New Roman" panose="02020603050405020304" pitchFamily="18" charset="0"/>
              </a:rPr>
              <a:t>phong</a:t>
            </a:r>
            <a:r>
              <a:rPr lang="en-SG" sz="3200" dirty="0">
                <a:latin typeface="#9Slide04 AdrianeSwash" panose="02000504060000090004" pitchFamily="2" charset="0"/>
                <a:cs typeface="Times New Roman" panose="02020603050405020304" pitchFamily="18" charset="0"/>
              </a:rPr>
              <a:t> </a:t>
            </a:r>
            <a:r>
              <a:rPr lang="en-SG" sz="3200" dirty="0" err="1">
                <a:latin typeface="#9Slide04 AdrianeSwash" panose="02000504060000090004" pitchFamily="2" charset="0"/>
                <a:cs typeface="Times New Roman" panose="02020603050405020304" pitchFamily="18" charset="0"/>
              </a:rPr>
              <a:t>trên</a:t>
            </a:r>
            <a:r>
              <a:rPr lang="en-SG" sz="3200" dirty="0">
                <a:latin typeface="#9Slide04 AdrianeSwash" panose="02000504060000090004" pitchFamily="2" charset="0"/>
                <a:cs typeface="Times New Roman" panose="02020603050405020304" pitchFamily="18" charset="0"/>
              </a:rPr>
              <a:t> </a:t>
            </a:r>
            <a:r>
              <a:rPr lang="en-SG" sz="3200" dirty="0" err="1">
                <a:latin typeface="#9Slide04 AdrianeSwash" panose="02000504060000090004" pitchFamily="2" charset="0"/>
                <a:cs typeface="Times New Roman" panose="02020603050405020304" pitchFamily="18" charset="0"/>
              </a:rPr>
              <a:t>tuyến</a:t>
            </a:r>
            <a:r>
              <a:rPr lang="en-SG" sz="3200" dirty="0">
                <a:latin typeface="#9Slide04 AdrianeSwash" panose="02000504060000090004" pitchFamily="2" charset="0"/>
                <a:cs typeface="Times New Roman" panose="02020603050405020304" pitchFamily="18" charset="0"/>
              </a:rPr>
              <a:t> </a:t>
            </a:r>
            <a:r>
              <a:rPr lang="en-SG" sz="3200" dirty="0" err="1">
                <a:latin typeface="#9Slide04 AdrianeSwash" panose="02000504060000090004" pitchFamily="2" charset="0"/>
                <a:cs typeface="Times New Roman" panose="02020603050405020304" pitchFamily="18" charset="0"/>
              </a:rPr>
              <a:t>đường</a:t>
            </a:r>
            <a:r>
              <a:rPr lang="en-SG" sz="3200" dirty="0">
                <a:latin typeface="#9Slide04 AdrianeSwash" panose="02000504060000090004" pitchFamily="2" charset="0"/>
                <a:cs typeface="Times New Roman" panose="02020603050405020304" pitchFamily="18" charset="0"/>
              </a:rPr>
              <a:t> </a:t>
            </a:r>
            <a:r>
              <a:rPr lang="en-SG" sz="3200" dirty="0" err="1">
                <a:latin typeface="#9Slide04 AdrianeSwash" panose="02000504060000090004" pitchFamily="2" charset="0"/>
                <a:cs typeface="Times New Roman" panose="02020603050405020304" pitchFamily="18" charset="0"/>
              </a:rPr>
              <a:t>Trường</a:t>
            </a:r>
            <a:r>
              <a:rPr lang="en-SG" sz="3200" dirty="0">
                <a:latin typeface="#9Slide04 AdrianeSwash" panose="02000504060000090004" pitchFamily="2" charset="0"/>
                <a:cs typeface="Times New Roman" panose="02020603050405020304" pitchFamily="18" charset="0"/>
              </a:rPr>
              <a:t> </a:t>
            </a:r>
            <a:r>
              <a:rPr lang="en-SG" sz="3200" dirty="0" err="1">
                <a:latin typeface="#9Slide04 AdrianeSwash" panose="02000504060000090004" pitchFamily="2" charset="0"/>
                <a:cs typeface="Times New Roman" panose="02020603050405020304" pitchFamily="18" charset="0"/>
              </a:rPr>
              <a:t>Sơn</a:t>
            </a:r>
            <a:endParaRPr lang="en-SG" sz="3200" dirty="0">
              <a:latin typeface="#9Slide04 AdrianeSwash" panose="02000504060000090004" pitchFamily="2" charset="0"/>
              <a:cs typeface="Times New Roman" panose="02020603050405020304" pitchFamily="18" charset="0"/>
            </a:endParaRPr>
          </a:p>
        </p:txBody>
      </p:sp>
      <p:sp>
        <p:nvSpPr>
          <p:cNvPr id="25" name="TextBox 24">
            <a:extLst>
              <a:ext uri="{FF2B5EF4-FFF2-40B4-BE49-F238E27FC236}">
                <a16:creationId xmlns:a16="http://schemas.microsoft.com/office/drawing/2014/main" id="{6DA196BF-FCEF-4B24-A922-156553455E12}"/>
              </a:ext>
            </a:extLst>
          </p:cNvPr>
          <p:cNvSpPr txBox="1"/>
          <p:nvPr/>
        </p:nvSpPr>
        <p:spPr>
          <a:xfrm>
            <a:off x="7238437" y="5370854"/>
            <a:ext cx="4725268" cy="584775"/>
          </a:xfrm>
          <a:prstGeom prst="rect">
            <a:avLst/>
          </a:prstGeom>
          <a:noFill/>
        </p:spPr>
        <p:txBody>
          <a:bodyPr wrap="square" rtlCol="0">
            <a:spAutoFit/>
          </a:bodyPr>
          <a:lstStyle/>
          <a:p>
            <a:r>
              <a:rPr lang="en-SG" sz="3200" dirty="0" err="1">
                <a:latin typeface="#9Slide04 AdrianeSwash" panose="02000504060000090004" pitchFamily="2" charset="0"/>
                <a:cs typeface="Times New Roman" panose="02020603050405020304" pitchFamily="18" charset="0"/>
              </a:rPr>
              <a:t>Soạn</a:t>
            </a:r>
            <a:r>
              <a:rPr lang="en-SG" sz="3200" dirty="0">
                <a:latin typeface="#9Slide04 AdrianeSwash" panose="02000504060000090004" pitchFamily="2" charset="0"/>
                <a:cs typeface="Times New Roman" panose="02020603050405020304" pitchFamily="18" charset="0"/>
              </a:rPr>
              <a:t> </a:t>
            </a:r>
            <a:r>
              <a:rPr lang="en-SG" sz="3200" dirty="0" err="1">
                <a:latin typeface="#9Slide04 AdrianeSwash" panose="02000504060000090004" pitchFamily="2" charset="0"/>
                <a:cs typeface="Times New Roman" panose="02020603050405020304" pitchFamily="18" charset="0"/>
              </a:rPr>
              <a:t>bài</a:t>
            </a:r>
            <a:r>
              <a:rPr lang="en-SG" sz="3200" dirty="0">
                <a:latin typeface="#9Slide04 AdrianeSwash" panose="02000504060000090004" pitchFamily="2" charset="0"/>
                <a:cs typeface="Times New Roman" panose="02020603050405020304" pitchFamily="18" charset="0"/>
              </a:rPr>
              <a:t>: </a:t>
            </a:r>
            <a:r>
              <a:rPr lang="en-SG" sz="3200" i="1" dirty="0">
                <a:latin typeface="#9Slide04 AdrianeSwash" panose="02000504060000090004" pitchFamily="2" charset="0"/>
                <a:cs typeface="Times New Roman" panose="02020603050405020304" pitchFamily="18" charset="0"/>
              </a:rPr>
              <a:t>“</a:t>
            </a:r>
            <a:r>
              <a:rPr lang="en-US" sz="3200" i="1" dirty="0" err="1">
                <a:latin typeface="#9Slide04 AdrianeSwash" panose="02000504060000090004" pitchFamily="2" charset="0"/>
                <a:cs typeface="Times New Roman" panose="02020603050405020304" pitchFamily="18" charset="0"/>
              </a:rPr>
              <a:t>Biên</a:t>
            </a:r>
            <a:r>
              <a:rPr lang="en-US" sz="3200" i="1" dirty="0">
                <a:latin typeface="#9Slide04 AdrianeSwash" panose="02000504060000090004" pitchFamily="2" charset="0"/>
                <a:cs typeface="Times New Roman" panose="02020603050405020304" pitchFamily="18" charset="0"/>
              </a:rPr>
              <a:t> </a:t>
            </a:r>
            <a:r>
              <a:rPr lang="en-US" sz="3200" i="1" dirty="0" err="1">
                <a:latin typeface="#9Slide04 AdrianeSwash" panose="02000504060000090004" pitchFamily="2" charset="0"/>
                <a:cs typeface="Times New Roman" panose="02020603050405020304" pitchFamily="18" charset="0"/>
              </a:rPr>
              <a:t>bản</a:t>
            </a:r>
            <a:r>
              <a:rPr lang="en-SG" sz="3200" i="1" dirty="0">
                <a:latin typeface="#9Slide04 AdrianeSwash" panose="02000504060000090004" pitchFamily="2" charset="0"/>
                <a:cs typeface="Times New Roman" panose="02020603050405020304" pitchFamily="18" charset="0"/>
              </a:rPr>
              <a:t>”</a:t>
            </a:r>
          </a:p>
        </p:txBody>
      </p:sp>
    </p:spTree>
    <p:extLst>
      <p:ext uri="{BB962C8B-B14F-4D97-AF65-F5344CB8AC3E}">
        <p14:creationId xmlns:p14="http://schemas.microsoft.com/office/powerpoint/2010/main" val="12377416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1000"/>
                                        <p:tgtEl>
                                          <p:spTgt spid="21"/>
                                        </p:tgtEl>
                                      </p:cBhvr>
                                    </p:animEffect>
                                    <p:anim calcmode="lin" valueType="num">
                                      <p:cBhvr>
                                        <p:cTn id="21" dur="1000" fill="hold"/>
                                        <p:tgtEl>
                                          <p:spTgt spid="21"/>
                                        </p:tgtEl>
                                        <p:attrNameLst>
                                          <p:attrName>ppt_x</p:attrName>
                                        </p:attrNameLst>
                                      </p:cBhvr>
                                      <p:tavLst>
                                        <p:tav tm="0">
                                          <p:val>
                                            <p:strVal val="#ppt_x"/>
                                          </p:val>
                                        </p:tav>
                                        <p:tav tm="100000">
                                          <p:val>
                                            <p:strVal val="#ppt_x"/>
                                          </p:val>
                                        </p:tav>
                                      </p:tavLst>
                                    </p:anim>
                                    <p:anim calcmode="lin" valueType="num">
                                      <p:cBhvr>
                                        <p:cTn id="22" dur="1000" fill="hold"/>
                                        <p:tgtEl>
                                          <p:spTgt spid="21"/>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000"/>
                                        <p:tgtEl>
                                          <p:spTgt spid="22"/>
                                        </p:tgtEl>
                                      </p:cBhvr>
                                    </p:animEffect>
                                    <p:anim calcmode="lin" valueType="num">
                                      <p:cBhvr>
                                        <p:cTn id="38" dur="1000" fill="hold"/>
                                        <p:tgtEl>
                                          <p:spTgt spid="22"/>
                                        </p:tgtEl>
                                        <p:attrNameLst>
                                          <p:attrName>ppt_x</p:attrName>
                                        </p:attrNameLst>
                                      </p:cBhvr>
                                      <p:tavLst>
                                        <p:tav tm="0">
                                          <p:val>
                                            <p:strVal val="#ppt_x"/>
                                          </p:val>
                                        </p:tav>
                                        <p:tav tm="100000">
                                          <p:val>
                                            <p:strVal val="#ppt_x"/>
                                          </p:val>
                                        </p:tav>
                                      </p:tavLst>
                                    </p:anim>
                                    <p:anim calcmode="lin" valueType="num">
                                      <p:cBhvr>
                                        <p:cTn id="39" dur="1000" fill="hold"/>
                                        <p:tgtEl>
                                          <p:spTgt spid="22"/>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1000"/>
                                        <p:tgtEl>
                                          <p:spTgt spid="24"/>
                                        </p:tgtEl>
                                      </p:cBhvr>
                                    </p:animEffect>
                                    <p:anim calcmode="lin" valueType="num">
                                      <p:cBhvr>
                                        <p:cTn id="43" dur="1000" fill="hold"/>
                                        <p:tgtEl>
                                          <p:spTgt spid="24"/>
                                        </p:tgtEl>
                                        <p:attrNameLst>
                                          <p:attrName>ppt_x</p:attrName>
                                        </p:attrNameLst>
                                      </p:cBhvr>
                                      <p:tavLst>
                                        <p:tav tm="0">
                                          <p:val>
                                            <p:strVal val="#ppt_x"/>
                                          </p:val>
                                        </p:tav>
                                        <p:tav tm="100000">
                                          <p:val>
                                            <p:strVal val="#ppt_x"/>
                                          </p:val>
                                        </p:tav>
                                      </p:tavLst>
                                    </p:anim>
                                    <p:anim calcmode="lin" valueType="num">
                                      <p:cBhvr>
                                        <p:cTn id="4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1000"/>
                                        <p:tgtEl>
                                          <p:spTgt spid="18"/>
                                        </p:tgtEl>
                                      </p:cBhvr>
                                    </p:animEffect>
                                    <p:anim calcmode="lin" valueType="num">
                                      <p:cBhvr>
                                        <p:cTn id="50" dur="1000" fill="hold"/>
                                        <p:tgtEl>
                                          <p:spTgt spid="18"/>
                                        </p:tgtEl>
                                        <p:attrNameLst>
                                          <p:attrName>ppt_x</p:attrName>
                                        </p:attrNameLst>
                                      </p:cBhvr>
                                      <p:tavLst>
                                        <p:tav tm="0">
                                          <p:val>
                                            <p:strVal val="#ppt_x"/>
                                          </p:val>
                                        </p:tav>
                                        <p:tav tm="100000">
                                          <p:val>
                                            <p:strVal val="#ppt_x"/>
                                          </p:val>
                                        </p:tav>
                                      </p:tavLst>
                                    </p:anim>
                                    <p:anim calcmode="lin" valueType="num">
                                      <p:cBhvr>
                                        <p:cTn id="51" dur="1000" fill="hold"/>
                                        <p:tgtEl>
                                          <p:spTgt spid="18"/>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000"/>
                                        <p:tgtEl>
                                          <p:spTgt spid="23"/>
                                        </p:tgtEl>
                                      </p:cBhvr>
                                    </p:animEffect>
                                    <p:anim calcmode="lin" valueType="num">
                                      <p:cBhvr>
                                        <p:cTn id="55" dur="1000" fill="hold"/>
                                        <p:tgtEl>
                                          <p:spTgt spid="23"/>
                                        </p:tgtEl>
                                        <p:attrNameLst>
                                          <p:attrName>ppt_x</p:attrName>
                                        </p:attrNameLst>
                                      </p:cBhvr>
                                      <p:tavLst>
                                        <p:tav tm="0">
                                          <p:val>
                                            <p:strVal val="#ppt_x"/>
                                          </p:val>
                                        </p:tav>
                                        <p:tav tm="100000">
                                          <p:val>
                                            <p:strVal val="#ppt_x"/>
                                          </p:val>
                                        </p:tav>
                                      </p:tavLst>
                                    </p:anim>
                                    <p:anim calcmode="lin" valueType="num">
                                      <p:cBhvr>
                                        <p:cTn id="56" dur="1000" fill="hold"/>
                                        <p:tgtEl>
                                          <p:spTgt spid="23"/>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fade">
                                      <p:cBhvr>
                                        <p:cTn id="59" dur="1000"/>
                                        <p:tgtEl>
                                          <p:spTgt spid="25"/>
                                        </p:tgtEl>
                                      </p:cBhvr>
                                    </p:animEffect>
                                    <p:anim calcmode="lin" valueType="num">
                                      <p:cBhvr>
                                        <p:cTn id="60" dur="1000" fill="hold"/>
                                        <p:tgtEl>
                                          <p:spTgt spid="25"/>
                                        </p:tgtEl>
                                        <p:attrNameLst>
                                          <p:attrName>ppt_x</p:attrName>
                                        </p:attrNameLst>
                                      </p:cBhvr>
                                      <p:tavLst>
                                        <p:tav tm="0">
                                          <p:val>
                                            <p:strVal val="#ppt_x"/>
                                          </p:val>
                                        </p:tav>
                                        <p:tav tm="100000">
                                          <p:val>
                                            <p:strVal val="#ppt_x"/>
                                          </p:val>
                                        </p:tav>
                                      </p:tavLst>
                                    </p:anim>
                                    <p:anim calcmode="lin" valueType="num">
                                      <p:cBhvr>
                                        <p:cTn id="6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P spid="24" grpId="0"/>
      <p:bldP spid="2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8C20D4D-22AD-4342-BC24-A88B64F23D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3B849031-4308-4605-BE6B-BE829A9A0633}"/>
              </a:ext>
            </a:extLst>
          </p:cNvPr>
          <p:cNvSpPr/>
          <p:nvPr/>
        </p:nvSpPr>
        <p:spPr>
          <a:xfrm>
            <a:off x="4240568" y="1324993"/>
            <a:ext cx="3710867" cy="44011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2" name="Picture 11">
            <a:extLst>
              <a:ext uri="{FF2B5EF4-FFF2-40B4-BE49-F238E27FC236}">
                <a16:creationId xmlns:a16="http://schemas.microsoft.com/office/drawing/2014/main" id="{57F710A0-23DB-4D31-B6CB-165EE16507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8305" y="532646"/>
            <a:ext cx="5564049" cy="6174436"/>
          </a:xfrm>
          <a:prstGeom prst="rect">
            <a:avLst/>
          </a:prstGeom>
        </p:spPr>
      </p:pic>
      <p:sp>
        <p:nvSpPr>
          <p:cNvPr id="14" name="TextBox 13">
            <a:extLst>
              <a:ext uri="{FF2B5EF4-FFF2-40B4-BE49-F238E27FC236}">
                <a16:creationId xmlns:a16="http://schemas.microsoft.com/office/drawing/2014/main" id="{6E8299D9-1248-4039-95DD-3F24D2D6EF71}"/>
              </a:ext>
            </a:extLst>
          </p:cNvPr>
          <p:cNvSpPr txBox="1"/>
          <p:nvPr/>
        </p:nvSpPr>
        <p:spPr>
          <a:xfrm>
            <a:off x="4498802" y="2361922"/>
            <a:ext cx="3194394" cy="2801497"/>
          </a:xfrm>
          <a:prstGeom prst="rect">
            <a:avLst/>
          </a:prstGeom>
          <a:noFill/>
        </p:spPr>
        <p:txBody>
          <a:bodyPr wrap="square" rtlCol="0">
            <a:spAutoFit/>
          </a:bodyPr>
          <a:lstStyle/>
          <a:p>
            <a:pPr algn="ctr"/>
            <a:r>
              <a:rPr lang="en-US" sz="8803" b="1" dirty="0">
                <a:solidFill>
                  <a:srgbClr val="A099C9"/>
                </a:solidFill>
                <a:latin typeface="#9Slide03 Cabin SemiBold" panose="00000700000000000000" pitchFamily="2" charset="0"/>
              </a:rPr>
              <a:t>Thank you</a:t>
            </a:r>
            <a:endParaRPr lang="en-US" sz="8803" dirty="0">
              <a:solidFill>
                <a:srgbClr val="A099C9"/>
              </a:solidFill>
              <a:latin typeface="#9Slide03 Cabin SemiBold" panose="00000700000000000000" pitchFamily="2" charset="0"/>
            </a:endParaRPr>
          </a:p>
        </p:txBody>
      </p:sp>
    </p:spTree>
    <p:extLst>
      <p:ext uri="{BB962C8B-B14F-4D97-AF65-F5344CB8AC3E}">
        <p14:creationId xmlns:p14="http://schemas.microsoft.com/office/powerpoint/2010/main" val="19577819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077E5B-1099-4F3A-9711-14468F7AC1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803002" y="-4304576"/>
            <a:ext cx="2585997" cy="11509197"/>
          </a:xfrm>
          <a:prstGeom prst="rect">
            <a:avLst/>
          </a:prstGeom>
        </p:spPr>
      </p:pic>
      <p:sp>
        <p:nvSpPr>
          <p:cNvPr id="3" name="TextBox 2">
            <a:extLst>
              <a:ext uri="{FF2B5EF4-FFF2-40B4-BE49-F238E27FC236}">
                <a16:creationId xmlns:a16="http://schemas.microsoft.com/office/drawing/2014/main" id="{33A3367F-E5E7-4BB6-981B-9D64959F1C83}"/>
              </a:ext>
            </a:extLst>
          </p:cNvPr>
          <p:cNvSpPr txBox="1"/>
          <p:nvPr/>
        </p:nvSpPr>
        <p:spPr>
          <a:xfrm>
            <a:off x="3473261" y="988237"/>
            <a:ext cx="6173808" cy="923571"/>
          </a:xfrm>
          <a:prstGeom prst="rect">
            <a:avLst/>
          </a:prstGeom>
          <a:noFill/>
        </p:spPr>
        <p:txBody>
          <a:bodyPr wrap="square" rtlCol="0">
            <a:spAutoFit/>
          </a:bodyPr>
          <a:lstStyle/>
          <a:p>
            <a:pPr algn="ctr"/>
            <a:r>
              <a:rPr lang="en-SG" sz="5402" dirty="0" err="1">
                <a:solidFill>
                  <a:schemeClr val="tx2"/>
                </a:solidFill>
                <a:latin typeface="#9Slide07 IcielNabila" pitchFamily="2" charset="0"/>
              </a:rPr>
              <a:t>Tác</a:t>
            </a:r>
            <a:r>
              <a:rPr lang="en-SG" sz="5402" dirty="0">
                <a:solidFill>
                  <a:schemeClr val="tx2"/>
                </a:solidFill>
                <a:latin typeface="#9Slide07 IcielNabila" pitchFamily="2" charset="0"/>
              </a:rPr>
              <a:t> </a:t>
            </a:r>
            <a:r>
              <a:rPr lang="en-SG" sz="5402" dirty="0" err="1">
                <a:solidFill>
                  <a:schemeClr val="tx2"/>
                </a:solidFill>
                <a:latin typeface="#9Slide07 IcielNabila" pitchFamily="2" charset="0"/>
              </a:rPr>
              <a:t>phẩm</a:t>
            </a:r>
            <a:r>
              <a:rPr lang="en-SG" sz="5402" dirty="0">
                <a:solidFill>
                  <a:schemeClr val="tx2"/>
                </a:solidFill>
                <a:latin typeface="#9Slide07 IcielNabila" pitchFamily="2" charset="0"/>
              </a:rPr>
              <a:t> </a:t>
            </a:r>
            <a:r>
              <a:rPr lang="en-SG" sz="5402" dirty="0" err="1">
                <a:solidFill>
                  <a:schemeClr val="tx2"/>
                </a:solidFill>
                <a:latin typeface="#9Slide07 IcielNabila" pitchFamily="2" charset="0"/>
              </a:rPr>
              <a:t>chính</a:t>
            </a:r>
            <a:endParaRPr lang="en-US" sz="5402" dirty="0">
              <a:solidFill>
                <a:schemeClr val="tx2"/>
              </a:solidFill>
              <a:latin typeface="#9Slide07 IcielNabila" pitchFamily="2" charset="0"/>
            </a:endParaRPr>
          </a:p>
        </p:txBody>
      </p:sp>
      <p:pic>
        <p:nvPicPr>
          <p:cNvPr id="4" name="Chỗ dành sẵn cho Nội dung 5">
            <a:extLst>
              <a:ext uri="{FF2B5EF4-FFF2-40B4-BE49-F238E27FC236}">
                <a16:creationId xmlns:a16="http://schemas.microsoft.com/office/drawing/2014/main" id="{AC14A0E0-5717-47D9-AA5B-7F79F9F43DB6}"/>
              </a:ext>
            </a:extLst>
          </p:cNvPr>
          <p:cNvPicPr>
            <a:picLocks noChangeAspect="1"/>
          </p:cNvPicPr>
          <p:nvPr/>
        </p:nvPicPr>
        <p:blipFill>
          <a:blip r:embed="rId3"/>
          <a:stretch>
            <a:fillRect/>
          </a:stretch>
        </p:blipFill>
        <p:spPr>
          <a:xfrm>
            <a:off x="608171" y="3047901"/>
            <a:ext cx="2218180" cy="3348196"/>
          </a:xfrm>
          <a:prstGeom prst="rect">
            <a:avLst/>
          </a:prstGeom>
        </p:spPr>
      </p:pic>
      <p:pic>
        <p:nvPicPr>
          <p:cNvPr id="5" name="Picture 2" descr="Káº¿t quáº£ hÃ¬nh áº£nh cho tÃ¡c pháº©m cá»§a lÃª minh khuÃª">
            <a:extLst>
              <a:ext uri="{FF2B5EF4-FFF2-40B4-BE49-F238E27FC236}">
                <a16:creationId xmlns:a16="http://schemas.microsoft.com/office/drawing/2014/main" id="{8B4E7387-FD92-4215-836E-8259CFB848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085" y="2839170"/>
            <a:ext cx="5455917" cy="375094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Nhá»¯ng NgÃ´i Sao TrÃ¡i Äáº¥t DÃ²ng SÃ´ng by LÃª Minh KhuÃª">
            <a:extLst>
              <a:ext uri="{FF2B5EF4-FFF2-40B4-BE49-F238E27FC236}">
                <a16:creationId xmlns:a16="http://schemas.microsoft.com/office/drawing/2014/main" id="{FFD62A22-655A-44A3-AD0B-A9691465B9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65650" y="2951358"/>
            <a:ext cx="2218180" cy="3432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59203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4098"/>
                                        </p:tgtEl>
                                        <p:attrNameLst>
                                          <p:attrName>style.visibility</p:attrName>
                                        </p:attrNameLst>
                                      </p:cBhvr>
                                      <p:to>
                                        <p:strVal val="visible"/>
                                      </p:to>
                                    </p:set>
                                    <p:animEffect transition="in" filter="fade">
                                      <p:cBhvr>
                                        <p:cTn id="29" dur="1000"/>
                                        <p:tgtEl>
                                          <p:spTgt spid="4098"/>
                                        </p:tgtEl>
                                      </p:cBhvr>
                                    </p:animEffect>
                                    <p:anim calcmode="lin" valueType="num">
                                      <p:cBhvr>
                                        <p:cTn id="30" dur="1000" fill="hold"/>
                                        <p:tgtEl>
                                          <p:spTgt spid="4098"/>
                                        </p:tgtEl>
                                        <p:attrNameLst>
                                          <p:attrName>ppt_x</p:attrName>
                                        </p:attrNameLst>
                                      </p:cBhvr>
                                      <p:tavLst>
                                        <p:tav tm="0">
                                          <p:val>
                                            <p:strVal val="#ppt_x"/>
                                          </p:val>
                                        </p:tav>
                                        <p:tav tm="100000">
                                          <p:val>
                                            <p:strVal val="#ppt_x"/>
                                          </p:val>
                                        </p:tav>
                                      </p:tavLst>
                                    </p:anim>
                                    <p:anim calcmode="lin" valueType="num">
                                      <p:cBhvr>
                                        <p:cTn id="31"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ranh tÃ´ mÃ u bÃ´ng hoa cÆ¡ báº£n cho bÃ© dÆ°á»i 3 tuá»i phÃ¡t triá»n tÆ° duy">
            <a:extLst>
              <a:ext uri="{FF2B5EF4-FFF2-40B4-BE49-F238E27FC236}">
                <a16:creationId xmlns:a16="http://schemas.microsoft.com/office/drawing/2014/main" id="{55A6E3C1-5F29-4415-9114-6F5A6B13A37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24" b="89822" l="7077" r="93077">
                        <a14:foregroundMark x1="39692" y1="36514" x2="39692" y2="36514"/>
                        <a14:foregroundMark x1="39692" y1="36514" x2="46308" y2="27608"/>
                        <a14:foregroundMark x1="46308" y1="27608" x2="55846" y2="23410"/>
                        <a14:foregroundMark x1="55846" y1="23410" x2="61692" y2="25573"/>
                        <a14:foregroundMark x1="59385" y1="39440" x2="62462" y2="32443"/>
                        <a14:foregroundMark x1="62462" y1="32443" x2="62923" y2="24809"/>
                        <a14:foregroundMark x1="62923" y1="24809" x2="58923" y2="17048"/>
                        <a14:foregroundMark x1="58923" y1="17048" x2="49077" y2="17048"/>
                        <a14:foregroundMark x1="49077" y1="17048" x2="40615" y2="22392"/>
                        <a14:foregroundMark x1="40615" y1="22392" x2="36923" y2="29517"/>
                        <a14:foregroundMark x1="36923" y1="29517" x2="45231" y2="32824"/>
                        <a14:foregroundMark x1="45231" y1="32824" x2="50769" y2="25954"/>
                        <a14:foregroundMark x1="50769" y1="25954" x2="43077" y2="22010"/>
                        <a14:foregroundMark x1="43077" y1="22010" x2="40000" y2="28880"/>
                        <a14:foregroundMark x1="40000" y1="28880" x2="58154" y2="31425"/>
                        <a14:foregroundMark x1="58154" y1="31425" x2="65231" y2="26463"/>
                        <a14:foregroundMark x1="65231" y1="26463" x2="54000" y2="20611"/>
                        <a14:foregroundMark x1="54000" y1="20611" x2="49692" y2="27354"/>
                        <a14:foregroundMark x1="49692" y1="27354" x2="50000" y2="25064"/>
                        <a14:foregroundMark x1="25692" y1="45547" x2="16923" y2="46056"/>
                        <a14:foregroundMark x1="16923" y1="46056" x2="13538" y2="53181"/>
                        <a14:foregroundMark x1="13538" y1="53181" x2="23846" y2="56870"/>
                        <a14:foregroundMark x1="23846" y1="56870" x2="30000" y2="51527"/>
                        <a14:foregroundMark x1="30000" y1="51527" x2="21385" y2="44911"/>
                        <a14:foregroundMark x1="21385" y1="44911" x2="14308" y2="50763"/>
                        <a14:foregroundMark x1="14308" y1="50763" x2="22769" y2="51399"/>
                        <a14:foregroundMark x1="22769" y1="51399" x2="30000" y2="45038"/>
                        <a14:foregroundMark x1="30000" y1="45038" x2="23846" y2="39822"/>
                        <a14:foregroundMark x1="23846" y1="39822" x2="15231" y2="44148"/>
                        <a14:foregroundMark x1="15231" y1="44148" x2="23077" y2="47710"/>
                        <a14:foregroundMark x1="23077" y1="47710" x2="20154" y2="40967"/>
                        <a14:foregroundMark x1="20154" y1="40967" x2="18923" y2="47837"/>
                        <a14:foregroundMark x1="18923" y1="47837" x2="27077" y2="44784"/>
                        <a14:foregroundMark x1="27077" y1="44784" x2="18923" y2="39059"/>
                        <a14:foregroundMark x1="18923" y1="39059" x2="16462" y2="42366"/>
                        <a14:foregroundMark x1="36615" y1="43766" x2="30462" y2="38041"/>
                        <a14:foregroundMark x1="30462" y1="38041" x2="22615" y2="35496"/>
                        <a14:foregroundMark x1="22615" y1="35496" x2="11231" y2="39822"/>
                        <a14:foregroundMark x1="11231" y1="39822" x2="7077" y2="46947"/>
                        <a14:foregroundMark x1="7077" y1="46947" x2="11077" y2="51908"/>
                        <a14:foregroundMark x1="48923" y1="47074" x2="45692" y2="54198"/>
                        <a14:foregroundMark x1="45692" y1="54198" x2="58769" y2="54580"/>
                        <a14:foregroundMark x1="58769" y1="54580" x2="52308" y2="48219"/>
                        <a14:foregroundMark x1="52308" y1="48219" x2="41385" y2="50254"/>
                        <a14:foregroundMark x1="41385" y1="50254" x2="50000" y2="55471"/>
                        <a14:foregroundMark x1="50000" y1="55471" x2="57231" y2="48601"/>
                        <a14:foregroundMark x1="57231" y1="48601" x2="45538" y2="45802"/>
                        <a14:foregroundMark x1="45538" y1="45802" x2="43077" y2="52545"/>
                        <a14:foregroundMark x1="43077" y1="52545" x2="58923" y2="49237"/>
                        <a14:foregroundMark x1="58923" y1="49237" x2="53538" y2="41730"/>
                        <a14:foregroundMark x1="53538" y1="41730" x2="44000" y2="47837"/>
                        <a14:foregroundMark x1="44000" y1="47837" x2="46000" y2="54707"/>
                        <a14:foregroundMark x1="46000" y1="54707" x2="50308" y2="49237"/>
                        <a14:foregroundMark x1="42154" y1="45802" x2="36308" y2="52672"/>
                        <a14:foregroundMark x1="36308" y1="52672" x2="37231" y2="60178"/>
                        <a14:foregroundMark x1="37231" y1="60178" x2="44923" y2="61705"/>
                        <a14:foregroundMark x1="64615" y1="41476" x2="73385" y2="36260"/>
                        <a14:foregroundMark x1="73385" y1="36260" x2="81846" y2="34733"/>
                        <a14:foregroundMark x1="81846" y1="34733" x2="89077" y2="39949"/>
                        <a14:foregroundMark x1="89077" y1="39949" x2="90308" y2="46947"/>
                        <a14:foregroundMark x1="90308" y1="46947" x2="85385" y2="54326"/>
                        <a14:foregroundMark x1="85385" y1="54326" x2="76923" y2="57125"/>
                        <a14:foregroundMark x1="76923" y1="57125" x2="69231" y2="52799"/>
                        <a14:foregroundMark x1="69231" y1="52799" x2="66615" y2="40331"/>
                        <a14:foregroundMark x1="92308" y1="43893" x2="93077" y2="46438"/>
                        <a14:foregroundMark x1="67231" y1="60560" x2="60923" y2="66285"/>
                        <a14:foregroundMark x1="60923" y1="66285" x2="53077" y2="69211"/>
                        <a14:foregroundMark x1="53077" y1="69211" x2="56000" y2="75827"/>
                        <a14:foregroundMark x1="56000" y1="75827" x2="61538" y2="81552"/>
                        <a14:foregroundMark x1="61538" y1="81552" x2="69846" y2="84351"/>
                        <a14:foregroundMark x1="69846" y1="84351" x2="77231" y2="79389"/>
                        <a14:foregroundMark x1="77231" y1="79389" x2="80923" y2="72392"/>
                        <a14:foregroundMark x1="80923" y1="72392" x2="77846" y2="65649"/>
                        <a14:foregroundMark x1="77846" y1="65649" x2="69692" y2="62087"/>
                        <a14:foregroundMark x1="69692" y1="62087" x2="68154" y2="60687"/>
                        <a14:foregroundMark x1="31692" y1="61705" x2="23077" y2="68448"/>
                        <a14:foregroundMark x1="23077" y1="68448" x2="21385" y2="75573"/>
                        <a14:foregroundMark x1="21385" y1="75573" x2="27077" y2="81298"/>
                        <a14:foregroundMark x1="27077" y1="81298" x2="35692" y2="81807"/>
                        <a14:foregroundMark x1="35692" y1="81807" x2="42462" y2="77099"/>
                        <a14:foregroundMark x1="42462" y1="77099" x2="45692" y2="70102"/>
                        <a14:foregroundMark x1="45692" y1="70102" x2="32308" y2="62468"/>
                      </a14:backgroundRemoval>
                    </a14:imgEffect>
                  </a14:imgLayer>
                </a14:imgProps>
              </a:ext>
              <a:ext uri="{28A0092B-C50C-407E-A947-70E740481C1C}">
                <a14:useLocalDpi xmlns:a14="http://schemas.microsoft.com/office/drawing/2010/main" val="0"/>
              </a:ext>
            </a:extLst>
          </a:blip>
          <a:srcRect/>
          <a:stretch>
            <a:fillRect/>
          </a:stretch>
        </p:blipFill>
        <p:spPr bwMode="auto">
          <a:xfrm>
            <a:off x="5105142" y="-534432"/>
            <a:ext cx="6386587" cy="77218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ink Blue Watercolor Smudged Bright Background, Blue, Atmosphere ...">
            <a:extLst>
              <a:ext uri="{FF2B5EF4-FFF2-40B4-BE49-F238E27FC236}">
                <a16:creationId xmlns:a16="http://schemas.microsoft.com/office/drawing/2014/main" id="{9D0DE97D-AA03-4FB7-9983-D6408A79DF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118722" y="1143506"/>
            <a:ext cx="6863037" cy="4571602"/>
          </a:xfrm>
          <a:prstGeom prst="rect">
            <a:avLst/>
          </a:prstGeom>
          <a:noFill/>
          <a:extLst>
            <a:ext uri="{909E8E84-426E-40DD-AFC4-6F175D3DCCD1}">
              <a14:hiddenFill xmlns:a14="http://schemas.microsoft.com/office/drawing/2010/main">
                <a:solidFill>
                  <a:srgbClr val="FFFFFF"/>
                </a:solidFill>
              </a14:hiddenFill>
            </a:ext>
          </a:extLst>
        </p:spPr>
      </p:pic>
      <p:sp>
        <p:nvSpPr>
          <p:cNvPr id="7" name="Hình chữ nhật 1">
            <a:extLst>
              <a:ext uri="{FF2B5EF4-FFF2-40B4-BE49-F238E27FC236}">
                <a16:creationId xmlns:a16="http://schemas.microsoft.com/office/drawing/2014/main" id="{A9ED6946-356E-46BE-B4B5-8A267915DC28}"/>
              </a:ext>
            </a:extLst>
          </p:cNvPr>
          <p:cNvSpPr/>
          <p:nvPr/>
        </p:nvSpPr>
        <p:spPr>
          <a:xfrm>
            <a:off x="-916226" y="456427"/>
            <a:ext cx="6228591" cy="1108285"/>
          </a:xfrm>
          <a:prstGeom prst="rect">
            <a:avLst/>
          </a:prstGeom>
        </p:spPr>
        <p:txBody>
          <a:bodyPr wrap="square">
            <a:spAutoFit/>
          </a:bodyPr>
          <a:lstStyle/>
          <a:p>
            <a:pPr algn="ctr" fontAlgn="base">
              <a:lnSpc>
                <a:spcPct val="100000"/>
              </a:lnSpc>
              <a:spcBef>
                <a:spcPct val="50000"/>
              </a:spcBef>
              <a:spcAft>
                <a:spcPct val="0"/>
              </a:spcAft>
            </a:pPr>
            <a:r>
              <a:rPr lang="en-US" sz="6602" b="1" dirty="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2. </a:t>
            </a:r>
            <a:r>
              <a:rPr lang="en-US" sz="6602" b="1" dirty="0" err="1">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Tác</a:t>
            </a:r>
            <a:r>
              <a:rPr lang="en-US" sz="6602" b="1" dirty="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 </a:t>
            </a:r>
            <a:r>
              <a:rPr lang="en-US" sz="6602" b="1" dirty="0" err="1">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phẩm</a:t>
            </a:r>
            <a:endParaRPr lang="en-US" altLang="en-US" sz="6002" b="1" dirty="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endParaRPr>
          </a:p>
        </p:txBody>
      </p:sp>
      <p:sp>
        <p:nvSpPr>
          <p:cNvPr id="8" name="TextBox 7">
            <a:extLst>
              <a:ext uri="{FF2B5EF4-FFF2-40B4-BE49-F238E27FC236}">
                <a16:creationId xmlns:a16="http://schemas.microsoft.com/office/drawing/2014/main" id="{F48F8ACF-7A42-4B74-A93D-5E01988BE605}"/>
              </a:ext>
            </a:extLst>
          </p:cNvPr>
          <p:cNvSpPr txBox="1"/>
          <p:nvPr/>
        </p:nvSpPr>
        <p:spPr>
          <a:xfrm>
            <a:off x="7345688" y="2867415"/>
            <a:ext cx="1875326" cy="1323784"/>
          </a:xfrm>
          <a:prstGeom prst="rect">
            <a:avLst/>
          </a:prstGeom>
          <a:noFill/>
        </p:spPr>
        <p:txBody>
          <a:bodyPr wrap="square" rtlCol="0">
            <a:spAutoFit/>
          </a:bodyPr>
          <a:lstStyle/>
          <a:p>
            <a:pPr algn="ctr"/>
            <a:r>
              <a:rPr lang="en-SG" sz="4001" b="1" dirty="0" err="1">
                <a:latin typeface="Times New Roman" panose="02020603050405020304" pitchFamily="18" charset="0"/>
                <a:cs typeface="Times New Roman" panose="02020603050405020304" pitchFamily="18" charset="0"/>
              </a:rPr>
              <a:t>Truyện</a:t>
            </a:r>
            <a:r>
              <a:rPr lang="en-SG" sz="4001" b="1" dirty="0">
                <a:latin typeface="Times New Roman" panose="02020603050405020304" pitchFamily="18" charset="0"/>
                <a:cs typeface="Times New Roman" panose="02020603050405020304" pitchFamily="18" charset="0"/>
              </a:rPr>
              <a:t> </a:t>
            </a:r>
            <a:r>
              <a:rPr lang="en-SG" sz="4001" b="1" dirty="0" err="1">
                <a:latin typeface="Times New Roman" panose="02020603050405020304" pitchFamily="18" charset="0"/>
                <a:cs typeface="Times New Roman" panose="02020603050405020304" pitchFamily="18" charset="0"/>
              </a:rPr>
              <a:t>ngắn</a:t>
            </a:r>
            <a:endParaRPr lang="en-SG" sz="4001"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FF91AE24-D438-4DFC-8442-6F1A34A99130}"/>
              </a:ext>
            </a:extLst>
          </p:cNvPr>
          <p:cNvSpPr txBox="1"/>
          <p:nvPr/>
        </p:nvSpPr>
        <p:spPr>
          <a:xfrm>
            <a:off x="7178163" y="1142404"/>
            <a:ext cx="2210376" cy="1077499"/>
          </a:xfrm>
          <a:prstGeom prst="rect">
            <a:avLst/>
          </a:prstGeom>
          <a:noFill/>
        </p:spPr>
        <p:txBody>
          <a:bodyPr wrap="square" rtlCol="0">
            <a:spAutoFit/>
          </a:bodyPr>
          <a:lstStyle/>
          <a:p>
            <a:pPr algn="ctr"/>
            <a:r>
              <a:rPr lang="en-SG" sz="3201" b="1" dirty="0" err="1">
                <a:latin typeface="Times New Roman" panose="02020603050405020304" pitchFamily="18" charset="0"/>
                <a:cs typeface="Times New Roman" panose="02020603050405020304" pitchFamily="18" charset="0"/>
              </a:rPr>
              <a:t>Hoàn</a:t>
            </a:r>
            <a:r>
              <a:rPr lang="en-SG" sz="3201" b="1" dirty="0">
                <a:latin typeface="Times New Roman" panose="02020603050405020304" pitchFamily="18" charset="0"/>
                <a:cs typeface="Times New Roman" panose="02020603050405020304" pitchFamily="18" charset="0"/>
              </a:rPr>
              <a:t> </a:t>
            </a:r>
            <a:r>
              <a:rPr lang="en-SG" sz="3201" b="1" dirty="0" err="1">
                <a:latin typeface="Times New Roman" panose="02020603050405020304" pitchFamily="18" charset="0"/>
                <a:cs typeface="Times New Roman" panose="02020603050405020304" pitchFamily="18" charset="0"/>
              </a:rPr>
              <a:t>cảnh</a:t>
            </a:r>
            <a:r>
              <a:rPr lang="en-SG" sz="3201" b="1" dirty="0">
                <a:latin typeface="Times New Roman" panose="02020603050405020304" pitchFamily="18" charset="0"/>
                <a:cs typeface="Times New Roman" panose="02020603050405020304" pitchFamily="18" charset="0"/>
              </a:rPr>
              <a:t> </a:t>
            </a:r>
            <a:r>
              <a:rPr lang="en-SG" sz="3201" b="1" dirty="0" err="1">
                <a:latin typeface="Times New Roman" panose="02020603050405020304" pitchFamily="18" charset="0"/>
                <a:cs typeface="Times New Roman" panose="02020603050405020304" pitchFamily="18" charset="0"/>
              </a:rPr>
              <a:t>sáng</a:t>
            </a:r>
            <a:r>
              <a:rPr lang="en-SG" sz="3201" b="1" dirty="0">
                <a:latin typeface="Times New Roman" panose="02020603050405020304" pitchFamily="18" charset="0"/>
                <a:cs typeface="Times New Roman" panose="02020603050405020304" pitchFamily="18" charset="0"/>
              </a:rPr>
              <a:t> </a:t>
            </a:r>
            <a:r>
              <a:rPr lang="en-SG" sz="3201" b="1" dirty="0" err="1">
                <a:latin typeface="Times New Roman" panose="02020603050405020304" pitchFamily="18" charset="0"/>
                <a:cs typeface="Times New Roman" panose="02020603050405020304" pitchFamily="18" charset="0"/>
              </a:rPr>
              <a:t>tác</a:t>
            </a:r>
            <a:endParaRPr lang="en-SG" sz="3201"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6CC74ABB-846B-4E37-8433-99A731694335}"/>
              </a:ext>
            </a:extLst>
          </p:cNvPr>
          <p:cNvSpPr txBox="1"/>
          <p:nvPr/>
        </p:nvSpPr>
        <p:spPr>
          <a:xfrm>
            <a:off x="9194021" y="2133263"/>
            <a:ext cx="2008709" cy="1570069"/>
          </a:xfrm>
          <a:prstGeom prst="rect">
            <a:avLst/>
          </a:prstGeom>
          <a:noFill/>
        </p:spPr>
        <p:txBody>
          <a:bodyPr wrap="square" rtlCol="0">
            <a:spAutoFit/>
          </a:bodyPr>
          <a:lstStyle/>
          <a:p>
            <a:pPr algn="ctr"/>
            <a:r>
              <a:rPr lang="en-SG" sz="3201" b="1" dirty="0" err="1">
                <a:latin typeface="Times New Roman" panose="02020603050405020304" pitchFamily="18" charset="0"/>
                <a:cs typeface="Times New Roman" panose="02020603050405020304" pitchFamily="18" charset="0"/>
              </a:rPr>
              <a:t>Tình</a:t>
            </a:r>
            <a:r>
              <a:rPr lang="en-SG" sz="3201" b="1" dirty="0">
                <a:latin typeface="Times New Roman" panose="02020603050405020304" pitchFamily="18" charset="0"/>
                <a:cs typeface="Times New Roman" panose="02020603050405020304" pitchFamily="18" charset="0"/>
              </a:rPr>
              <a:t> </a:t>
            </a:r>
            <a:r>
              <a:rPr lang="en-SG" sz="3201" b="1" dirty="0" err="1">
                <a:latin typeface="Times New Roman" panose="02020603050405020304" pitchFamily="18" charset="0"/>
                <a:cs typeface="Times New Roman" panose="02020603050405020304" pitchFamily="18" charset="0"/>
              </a:rPr>
              <a:t>huống</a:t>
            </a:r>
            <a:r>
              <a:rPr lang="en-SG" sz="3201" b="1" dirty="0">
                <a:latin typeface="Times New Roman" panose="02020603050405020304" pitchFamily="18" charset="0"/>
                <a:cs typeface="Times New Roman" panose="02020603050405020304" pitchFamily="18" charset="0"/>
              </a:rPr>
              <a:t> </a:t>
            </a:r>
            <a:r>
              <a:rPr lang="en-SG" sz="3201" b="1" dirty="0" err="1">
                <a:latin typeface="Times New Roman" panose="02020603050405020304" pitchFamily="18" charset="0"/>
                <a:cs typeface="Times New Roman" panose="02020603050405020304" pitchFamily="18" charset="0"/>
              </a:rPr>
              <a:t>truyện</a:t>
            </a:r>
            <a:endParaRPr lang="en-SG" sz="3201" b="1"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AFC0A5AF-25CF-4D44-A4D0-0480808DB942}"/>
              </a:ext>
            </a:extLst>
          </p:cNvPr>
          <p:cNvSpPr txBox="1"/>
          <p:nvPr/>
        </p:nvSpPr>
        <p:spPr>
          <a:xfrm>
            <a:off x="8384184" y="4870851"/>
            <a:ext cx="2008709" cy="584927"/>
          </a:xfrm>
          <a:prstGeom prst="rect">
            <a:avLst/>
          </a:prstGeom>
          <a:noFill/>
        </p:spPr>
        <p:txBody>
          <a:bodyPr wrap="square" rtlCol="0">
            <a:spAutoFit/>
          </a:bodyPr>
          <a:lstStyle/>
          <a:p>
            <a:pPr algn="ctr"/>
            <a:r>
              <a:rPr lang="en-SG" sz="3201" b="1" dirty="0" err="1">
                <a:latin typeface="Times New Roman" panose="02020603050405020304" pitchFamily="18" charset="0"/>
                <a:cs typeface="Times New Roman" panose="02020603050405020304" pitchFamily="18" charset="0"/>
              </a:rPr>
              <a:t>Ngôi</a:t>
            </a:r>
            <a:r>
              <a:rPr lang="en-SG" sz="3201" b="1" dirty="0">
                <a:latin typeface="Times New Roman" panose="02020603050405020304" pitchFamily="18" charset="0"/>
                <a:cs typeface="Times New Roman" panose="02020603050405020304" pitchFamily="18" charset="0"/>
              </a:rPr>
              <a:t> </a:t>
            </a:r>
            <a:r>
              <a:rPr lang="en-SG" sz="3201" b="1" dirty="0" err="1">
                <a:latin typeface="Times New Roman" panose="02020603050405020304" pitchFamily="18" charset="0"/>
                <a:cs typeface="Times New Roman" panose="02020603050405020304" pitchFamily="18" charset="0"/>
              </a:rPr>
              <a:t>kể</a:t>
            </a:r>
            <a:endParaRPr lang="en-SG" sz="3201" b="1"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454263F7-02B1-4D15-9AE1-4807E1FEEA19}"/>
              </a:ext>
            </a:extLst>
          </p:cNvPr>
          <p:cNvSpPr txBox="1"/>
          <p:nvPr/>
        </p:nvSpPr>
        <p:spPr>
          <a:xfrm>
            <a:off x="6122203" y="4811901"/>
            <a:ext cx="2008709" cy="584927"/>
          </a:xfrm>
          <a:prstGeom prst="rect">
            <a:avLst/>
          </a:prstGeom>
          <a:noFill/>
        </p:spPr>
        <p:txBody>
          <a:bodyPr wrap="square" rtlCol="0">
            <a:spAutoFit/>
          </a:bodyPr>
          <a:lstStyle/>
          <a:p>
            <a:pPr algn="ctr"/>
            <a:r>
              <a:rPr lang="en-SG" sz="3201" b="1" dirty="0" err="1">
                <a:latin typeface="Times New Roman" panose="02020603050405020304" pitchFamily="18" charset="0"/>
                <a:cs typeface="Times New Roman" panose="02020603050405020304" pitchFamily="18" charset="0"/>
              </a:rPr>
              <a:t>Nhân</a:t>
            </a:r>
            <a:r>
              <a:rPr lang="en-SG" sz="3201" b="1" dirty="0">
                <a:latin typeface="Times New Roman" panose="02020603050405020304" pitchFamily="18" charset="0"/>
                <a:cs typeface="Times New Roman" panose="02020603050405020304" pitchFamily="18" charset="0"/>
              </a:rPr>
              <a:t> </a:t>
            </a:r>
            <a:r>
              <a:rPr lang="en-SG" sz="3201" b="1" dirty="0" err="1">
                <a:latin typeface="Times New Roman" panose="02020603050405020304" pitchFamily="18" charset="0"/>
                <a:cs typeface="Times New Roman" panose="02020603050405020304" pitchFamily="18" charset="0"/>
              </a:rPr>
              <a:t>vật</a:t>
            </a:r>
            <a:endParaRPr lang="en-SG" sz="3201" b="1"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43E3C188-9B9A-44D0-9F78-58843353B0A8}"/>
              </a:ext>
            </a:extLst>
          </p:cNvPr>
          <p:cNvSpPr txBox="1"/>
          <p:nvPr/>
        </p:nvSpPr>
        <p:spPr>
          <a:xfrm>
            <a:off x="5306809" y="2790381"/>
            <a:ext cx="2008709" cy="584927"/>
          </a:xfrm>
          <a:prstGeom prst="rect">
            <a:avLst/>
          </a:prstGeom>
          <a:noFill/>
        </p:spPr>
        <p:txBody>
          <a:bodyPr wrap="square" rtlCol="0">
            <a:spAutoFit/>
          </a:bodyPr>
          <a:lstStyle/>
          <a:p>
            <a:pPr algn="ctr"/>
            <a:r>
              <a:rPr lang="en-SG" sz="3201" b="1" dirty="0" err="1">
                <a:latin typeface="Times New Roman" panose="02020603050405020304" pitchFamily="18" charset="0"/>
                <a:cs typeface="Times New Roman" panose="02020603050405020304" pitchFamily="18" charset="0"/>
              </a:rPr>
              <a:t>Nhan</a:t>
            </a:r>
            <a:r>
              <a:rPr lang="en-SG" sz="3201" b="1" dirty="0">
                <a:latin typeface="Times New Roman" panose="02020603050405020304" pitchFamily="18" charset="0"/>
                <a:cs typeface="Times New Roman" panose="02020603050405020304" pitchFamily="18" charset="0"/>
              </a:rPr>
              <a:t> </a:t>
            </a:r>
            <a:r>
              <a:rPr lang="en-SG" sz="3201" b="1" dirty="0" err="1">
                <a:latin typeface="Times New Roman" panose="02020603050405020304" pitchFamily="18" charset="0"/>
                <a:cs typeface="Times New Roman" panose="02020603050405020304" pitchFamily="18" charset="0"/>
              </a:rPr>
              <a:t>đề</a:t>
            </a:r>
            <a:endParaRPr lang="en-SG" sz="3201" b="1" dirty="0">
              <a:latin typeface="Times New Roman" panose="02020603050405020304" pitchFamily="18" charset="0"/>
              <a:cs typeface="Times New Roman" panose="02020603050405020304" pitchFamily="18" charset="0"/>
            </a:endParaRPr>
          </a:p>
        </p:txBody>
      </p:sp>
      <p:pic>
        <p:nvPicPr>
          <p:cNvPr id="14" name="Hình ảnh 3" descr="Ảnh có chứa văn bản&#10;&#10;Mô tả được tạo tự động">
            <a:extLst>
              <a:ext uri="{FF2B5EF4-FFF2-40B4-BE49-F238E27FC236}">
                <a16:creationId xmlns:a16="http://schemas.microsoft.com/office/drawing/2014/main" id="{2EFC35E3-2421-40C8-A423-78FFBB2019E9}"/>
              </a:ext>
            </a:extLst>
          </p:cNvPr>
          <p:cNvPicPr>
            <a:picLocks noChangeAspect="1"/>
          </p:cNvPicPr>
          <p:nvPr/>
        </p:nvPicPr>
        <p:blipFill rotWithShape="1">
          <a:blip r:embed="rId5"/>
          <a:srcRect l="6073" r="6351"/>
          <a:stretch/>
        </p:blipFill>
        <p:spPr>
          <a:xfrm>
            <a:off x="771105" y="1904606"/>
            <a:ext cx="3091498" cy="4573186"/>
          </a:xfrm>
          <a:prstGeom prst="rect">
            <a:avLst/>
          </a:prstGeom>
        </p:spPr>
      </p:pic>
    </p:spTree>
    <p:extLst>
      <p:ext uri="{BB962C8B-B14F-4D97-AF65-F5344CB8AC3E}">
        <p14:creationId xmlns:p14="http://schemas.microsoft.com/office/powerpoint/2010/main" val="31447313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7170"/>
                                        </p:tgtEl>
                                        <p:attrNameLst>
                                          <p:attrName>style.visibility</p:attrName>
                                        </p:attrNameLst>
                                      </p:cBhvr>
                                      <p:to>
                                        <p:strVal val="visible"/>
                                      </p:to>
                                    </p:set>
                                    <p:animEffect transition="in" filter="circle(in)">
                                      <p:cBhvr>
                                        <p:cTn id="18" dur="2000"/>
                                        <p:tgtEl>
                                          <p:spTgt spid="7170"/>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ircle(in)">
                                      <p:cBhvr>
                                        <p:cTn id="21" dur="20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randombar(horizontal)">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randombar(horizontal)">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randombar(horizontal)">
                                      <p:cBhvr>
                                        <p:cTn id="4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Ã´ thanh niÃªn xung phong ngÃ y áº¥y - Cá»±u TNXP Viá»t Nam">
            <a:extLst>
              <a:ext uri="{FF2B5EF4-FFF2-40B4-BE49-F238E27FC236}">
                <a16:creationId xmlns:a16="http://schemas.microsoft.com/office/drawing/2014/main" id="{19033F2E-FDAF-4AFF-AA2C-FC32BE2068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733" y="320922"/>
            <a:ext cx="7064120" cy="410735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9DB4ADE-DAFE-4954-BE77-6DFD4A0AA3BE}"/>
              </a:ext>
            </a:extLst>
          </p:cNvPr>
          <p:cNvSpPr/>
          <p:nvPr/>
        </p:nvSpPr>
        <p:spPr>
          <a:xfrm>
            <a:off x="327546" y="4589236"/>
            <a:ext cx="7058306" cy="1964778"/>
          </a:xfrm>
          <a:prstGeom prst="rect">
            <a:avLst/>
          </a:prstGeom>
          <a:solidFill>
            <a:srgbClr val="D9F9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801" dirty="0" err="1">
                <a:solidFill>
                  <a:schemeClr val="tx2"/>
                </a:solidFill>
                <a:latin typeface="#9Slide07 IcielNabila" pitchFamily="2" charset="0"/>
              </a:rPr>
              <a:t>Hoàn</a:t>
            </a:r>
            <a:r>
              <a:rPr lang="en-SG" sz="4801" dirty="0">
                <a:solidFill>
                  <a:schemeClr val="tx2"/>
                </a:solidFill>
                <a:latin typeface="#9Slide07 IcielNabila" pitchFamily="2" charset="0"/>
              </a:rPr>
              <a:t> </a:t>
            </a:r>
            <a:r>
              <a:rPr lang="en-SG" sz="4801" dirty="0" err="1">
                <a:solidFill>
                  <a:schemeClr val="tx2"/>
                </a:solidFill>
                <a:latin typeface="#9Slide07 IcielNabila" pitchFamily="2" charset="0"/>
              </a:rPr>
              <a:t>cảnh</a:t>
            </a:r>
            <a:r>
              <a:rPr lang="en-SG" sz="4801" dirty="0">
                <a:solidFill>
                  <a:schemeClr val="tx2"/>
                </a:solidFill>
                <a:latin typeface="#9Slide07 IcielNabila" pitchFamily="2" charset="0"/>
              </a:rPr>
              <a:t> </a:t>
            </a:r>
            <a:r>
              <a:rPr lang="en-SG" sz="4801" dirty="0" err="1">
                <a:solidFill>
                  <a:schemeClr val="tx2"/>
                </a:solidFill>
                <a:latin typeface="#9Slide07 IcielNabila" pitchFamily="2" charset="0"/>
              </a:rPr>
              <a:t>sáng</a:t>
            </a:r>
            <a:r>
              <a:rPr lang="en-SG" sz="4801" dirty="0">
                <a:solidFill>
                  <a:schemeClr val="tx2"/>
                </a:solidFill>
                <a:latin typeface="#9Slide07 IcielNabila" pitchFamily="2" charset="0"/>
              </a:rPr>
              <a:t> </a:t>
            </a:r>
            <a:r>
              <a:rPr lang="en-SG" sz="4801" dirty="0" err="1">
                <a:solidFill>
                  <a:schemeClr val="tx2"/>
                </a:solidFill>
                <a:latin typeface="#9Slide07 IcielNabila" pitchFamily="2" charset="0"/>
              </a:rPr>
              <a:t>tác</a:t>
            </a:r>
            <a:endParaRPr lang="en-US" sz="4801" dirty="0">
              <a:solidFill>
                <a:schemeClr val="tx2"/>
              </a:solidFill>
              <a:latin typeface="#9Slide07 IcielNabila" pitchFamily="2" charset="0"/>
            </a:endParaRPr>
          </a:p>
        </p:txBody>
      </p:sp>
      <p:sp>
        <p:nvSpPr>
          <p:cNvPr id="7" name="Rectangle 6">
            <a:extLst>
              <a:ext uri="{FF2B5EF4-FFF2-40B4-BE49-F238E27FC236}">
                <a16:creationId xmlns:a16="http://schemas.microsoft.com/office/drawing/2014/main" id="{BAF37961-5548-459F-8FDB-2CEDEA14F85C}"/>
              </a:ext>
            </a:extLst>
          </p:cNvPr>
          <p:cNvSpPr/>
          <p:nvPr/>
        </p:nvSpPr>
        <p:spPr>
          <a:xfrm>
            <a:off x="7624014" y="320925"/>
            <a:ext cx="4340914" cy="6216151"/>
          </a:xfrm>
          <a:prstGeom prst="rect">
            <a:avLst/>
          </a:prstGeom>
          <a:solidFill>
            <a:srgbClr val="FBE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1" dirty="0"/>
          </a:p>
        </p:txBody>
      </p:sp>
      <p:sp>
        <p:nvSpPr>
          <p:cNvPr id="9" name="TextBox 8">
            <a:extLst>
              <a:ext uri="{FF2B5EF4-FFF2-40B4-BE49-F238E27FC236}">
                <a16:creationId xmlns:a16="http://schemas.microsoft.com/office/drawing/2014/main" id="{7B063F35-8956-4A63-B8E3-B817BECD470C}"/>
              </a:ext>
            </a:extLst>
          </p:cNvPr>
          <p:cNvSpPr txBox="1"/>
          <p:nvPr/>
        </p:nvSpPr>
        <p:spPr>
          <a:xfrm flipH="1">
            <a:off x="7698425" y="1314813"/>
            <a:ext cx="4192092" cy="769641"/>
          </a:xfrm>
          <a:prstGeom prst="rect">
            <a:avLst/>
          </a:prstGeom>
          <a:noFill/>
        </p:spPr>
        <p:txBody>
          <a:bodyPr wrap="square" rtlCol="0">
            <a:spAutoFit/>
          </a:bodyPr>
          <a:lstStyle/>
          <a:p>
            <a:pPr marL="571671" indent="-571671">
              <a:buFont typeface="Wingdings" panose="05000000000000000000" pitchFamily="2" charset="2"/>
              <a:buChar char="ü"/>
            </a:pPr>
            <a:r>
              <a:rPr lang="en-SG" sz="4401" dirty="0" err="1">
                <a:latin typeface="Times New Roman" panose="02020603050405020304" pitchFamily="18" charset="0"/>
                <a:cs typeface="Times New Roman" panose="02020603050405020304" pitchFamily="18" charset="0"/>
              </a:rPr>
              <a:t>Viết</a:t>
            </a:r>
            <a:r>
              <a:rPr lang="en-SG" sz="4401" dirty="0">
                <a:latin typeface="Times New Roman" panose="02020603050405020304" pitchFamily="18" charset="0"/>
                <a:cs typeface="Times New Roman" panose="02020603050405020304" pitchFamily="18" charset="0"/>
              </a:rPr>
              <a:t> </a:t>
            </a:r>
            <a:r>
              <a:rPr lang="en-SG" sz="4401" dirty="0" err="1">
                <a:latin typeface="Times New Roman" panose="02020603050405020304" pitchFamily="18" charset="0"/>
                <a:cs typeface="Times New Roman" panose="02020603050405020304" pitchFamily="18" charset="0"/>
              </a:rPr>
              <a:t>năm</a:t>
            </a:r>
            <a:r>
              <a:rPr lang="en-SG" sz="4401" dirty="0">
                <a:latin typeface="Times New Roman" panose="02020603050405020304" pitchFamily="18" charset="0"/>
                <a:cs typeface="Times New Roman" panose="02020603050405020304" pitchFamily="18" charset="0"/>
              </a:rPr>
              <a:t> 1971</a:t>
            </a:r>
          </a:p>
        </p:txBody>
      </p:sp>
      <p:sp>
        <p:nvSpPr>
          <p:cNvPr id="10" name="TextBox 9">
            <a:extLst>
              <a:ext uri="{FF2B5EF4-FFF2-40B4-BE49-F238E27FC236}">
                <a16:creationId xmlns:a16="http://schemas.microsoft.com/office/drawing/2014/main" id="{7A11CF82-0AA3-4B9A-A49F-612927F8725D}"/>
              </a:ext>
            </a:extLst>
          </p:cNvPr>
          <p:cNvSpPr txBox="1"/>
          <p:nvPr/>
        </p:nvSpPr>
        <p:spPr>
          <a:xfrm flipH="1">
            <a:off x="7772837" y="2609220"/>
            <a:ext cx="3810992" cy="2801497"/>
          </a:xfrm>
          <a:prstGeom prst="rect">
            <a:avLst/>
          </a:prstGeom>
          <a:noFill/>
        </p:spPr>
        <p:txBody>
          <a:bodyPr wrap="square" rtlCol="0">
            <a:spAutoFit/>
          </a:bodyPr>
          <a:lstStyle/>
          <a:p>
            <a:pPr algn="just">
              <a:buFont typeface="Wingdings" panose="05000000000000000000" pitchFamily="2" charset="2"/>
              <a:buChar char="ü"/>
            </a:pPr>
            <a:r>
              <a:rPr lang="en-SG" sz="4401" dirty="0">
                <a:latin typeface="Times New Roman" panose="02020603050405020304" pitchFamily="18" charset="0"/>
                <a:cs typeface="Times New Roman" panose="02020603050405020304" pitchFamily="18" charset="0"/>
              </a:rPr>
              <a:t> </a:t>
            </a:r>
            <a:r>
              <a:rPr lang="en-SG" sz="4401" dirty="0" err="1">
                <a:latin typeface="Times New Roman" panose="02020603050405020304" pitchFamily="18" charset="0"/>
                <a:cs typeface="Times New Roman" panose="02020603050405020304" pitchFamily="18" charset="0"/>
              </a:rPr>
              <a:t>Thời</a:t>
            </a:r>
            <a:r>
              <a:rPr lang="en-SG" sz="4401" dirty="0">
                <a:latin typeface="Times New Roman" panose="02020603050405020304" pitchFamily="18" charset="0"/>
                <a:cs typeface="Times New Roman" panose="02020603050405020304" pitchFamily="18" charset="0"/>
              </a:rPr>
              <a:t> </a:t>
            </a:r>
            <a:r>
              <a:rPr lang="en-SG" sz="4401" dirty="0" err="1">
                <a:latin typeface="Times New Roman" panose="02020603050405020304" pitchFamily="18" charset="0"/>
                <a:cs typeface="Times New Roman" panose="02020603050405020304" pitchFamily="18" charset="0"/>
              </a:rPr>
              <a:t>điểm</a:t>
            </a:r>
            <a:r>
              <a:rPr lang="en-SG" sz="4401" dirty="0">
                <a:latin typeface="Times New Roman" panose="02020603050405020304" pitchFamily="18" charset="0"/>
                <a:cs typeface="Times New Roman" panose="02020603050405020304" pitchFamily="18" charset="0"/>
              </a:rPr>
              <a:t> </a:t>
            </a:r>
            <a:r>
              <a:rPr lang="en-SG" sz="4401" dirty="0" err="1">
                <a:latin typeface="Times New Roman" panose="02020603050405020304" pitchFamily="18" charset="0"/>
                <a:cs typeface="Times New Roman" panose="02020603050405020304" pitchFamily="18" charset="0"/>
              </a:rPr>
              <a:t>kháng</a:t>
            </a:r>
            <a:r>
              <a:rPr lang="en-SG" sz="4401" dirty="0">
                <a:latin typeface="Times New Roman" panose="02020603050405020304" pitchFamily="18" charset="0"/>
                <a:cs typeface="Times New Roman" panose="02020603050405020304" pitchFamily="18" charset="0"/>
              </a:rPr>
              <a:t> </a:t>
            </a:r>
            <a:r>
              <a:rPr lang="en-SG" sz="4401" dirty="0" err="1">
                <a:latin typeface="Times New Roman" panose="02020603050405020304" pitchFamily="18" charset="0"/>
                <a:cs typeface="Times New Roman" panose="02020603050405020304" pitchFamily="18" charset="0"/>
              </a:rPr>
              <a:t>chiến</a:t>
            </a:r>
            <a:r>
              <a:rPr lang="en-SG" sz="4401" dirty="0">
                <a:latin typeface="Times New Roman" panose="02020603050405020304" pitchFamily="18" charset="0"/>
                <a:cs typeface="Times New Roman" panose="02020603050405020304" pitchFamily="18" charset="0"/>
              </a:rPr>
              <a:t> </a:t>
            </a:r>
            <a:r>
              <a:rPr lang="en-SG" sz="4401" dirty="0" err="1">
                <a:latin typeface="Times New Roman" panose="02020603050405020304" pitchFamily="18" charset="0"/>
                <a:cs typeface="Times New Roman" panose="02020603050405020304" pitchFamily="18" charset="0"/>
              </a:rPr>
              <a:t>chống</a:t>
            </a:r>
            <a:r>
              <a:rPr lang="en-SG" sz="4401" dirty="0">
                <a:latin typeface="Times New Roman" panose="02020603050405020304" pitchFamily="18" charset="0"/>
                <a:cs typeface="Times New Roman" panose="02020603050405020304" pitchFamily="18" charset="0"/>
              </a:rPr>
              <a:t> </a:t>
            </a:r>
            <a:r>
              <a:rPr lang="en-SG" sz="4401" dirty="0" err="1">
                <a:latin typeface="Times New Roman" panose="02020603050405020304" pitchFamily="18" charset="0"/>
                <a:cs typeface="Times New Roman" panose="02020603050405020304" pitchFamily="18" charset="0"/>
              </a:rPr>
              <a:t>Mĩ</a:t>
            </a:r>
            <a:r>
              <a:rPr lang="en-SG" sz="4401" dirty="0">
                <a:latin typeface="Times New Roman" panose="02020603050405020304" pitchFamily="18" charset="0"/>
                <a:cs typeface="Times New Roman" panose="02020603050405020304" pitchFamily="18" charset="0"/>
              </a:rPr>
              <a:t> </a:t>
            </a:r>
            <a:r>
              <a:rPr lang="en-SG" sz="4401" dirty="0" err="1">
                <a:latin typeface="Times New Roman" panose="02020603050405020304" pitchFamily="18" charset="0"/>
                <a:cs typeface="Times New Roman" panose="02020603050405020304" pitchFamily="18" charset="0"/>
              </a:rPr>
              <a:t>đang</a:t>
            </a:r>
            <a:r>
              <a:rPr lang="en-SG" sz="4401" dirty="0">
                <a:latin typeface="Times New Roman" panose="02020603050405020304" pitchFamily="18" charset="0"/>
                <a:cs typeface="Times New Roman" panose="02020603050405020304" pitchFamily="18" charset="0"/>
              </a:rPr>
              <a:t> </a:t>
            </a:r>
            <a:r>
              <a:rPr lang="en-SG" sz="4401" dirty="0" err="1">
                <a:latin typeface="Times New Roman" panose="02020603050405020304" pitchFamily="18" charset="0"/>
                <a:cs typeface="Times New Roman" panose="02020603050405020304" pitchFamily="18" charset="0"/>
              </a:rPr>
              <a:t>diễn</a:t>
            </a:r>
            <a:r>
              <a:rPr lang="en-SG" sz="4401" dirty="0">
                <a:latin typeface="Times New Roman" panose="02020603050405020304" pitchFamily="18" charset="0"/>
                <a:cs typeface="Times New Roman" panose="02020603050405020304" pitchFamily="18" charset="0"/>
              </a:rPr>
              <a:t> </a:t>
            </a:r>
            <a:r>
              <a:rPr lang="en-SG" sz="4401" dirty="0" err="1">
                <a:latin typeface="Times New Roman" panose="02020603050405020304" pitchFamily="18" charset="0"/>
                <a:cs typeface="Times New Roman" panose="02020603050405020304" pitchFamily="18" charset="0"/>
              </a:rPr>
              <a:t>ra</a:t>
            </a:r>
            <a:r>
              <a:rPr lang="en-SG" sz="4401" dirty="0">
                <a:latin typeface="Times New Roman" panose="02020603050405020304" pitchFamily="18" charset="0"/>
                <a:cs typeface="Times New Roman" panose="02020603050405020304" pitchFamily="18" charset="0"/>
              </a:rPr>
              <a:t> </a:t>
            </a:r>
            <a:r>
              <a:rPr lang="en-SG" sz="4401" dirty="0" err="1">
                <a:latin typeface="Times New Roman" panose="02020603050405020304" pitchFamily="18" charset="0"/>
                <a:cs typeface="Times New Roman" panose="02020603050405020304" pitchFamily="18" charset="0"/>
              </a:rPr>
              <a:t>ác</a:t>
            </a:r>
            <a:r>
              <a:rPr lang="en-SG" sz="4401" dirty="0">
                <a:latin typeface="Times New Roman" panose="02020603050405020304" pitchFamily="18" charset="0"/>
                <a:cs typeface="Times New Roman" panose="02020603050405020304" pitchFamily="18" charset="0"/>
              </a:rPr>
              <a:t> </a:t>
            </a:r>
            <a:r>
              <a:rPr lang="en-SG" sz="4401" dirty="0" err="1">
                <a:latin typeface="Times New Roman" panose="02020603050405020304" pitchFamily="18" charset="0"/>
                <a:cs typeface="Times New Roman" panose="02020603050405020304" pitchFamily="18" charset="0"/>
              </a:rPr>
              <a:t>liệt</a:t>
            </a:r>
            <a:endParaRPr lang="en-SG" sz="440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12126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770</TotalTime>
  <Words>3349</Words>
  <Application>Microsoft Office PowerPoint</Application>
  <PresentationFormat>Widescreen</PresentationFormat>
  <Paragraphs>456</Paragraphs>
  <Slides>61</Slides>
  <Notes>4</Notes>
  <HiddenSlides>0</HiddenSlides>
  <MMClips>22</MMClips>
  <ScaleCrop>false</ScaleCrop>
  <HeadingPairs>
    <vt:vector size="6" baseType="variant">
      <vt:variant>
        <vt:lpstr>Fonts Used</vt:lpstr>
      </vt:variant>
      <vt:variant>
        <vt:i4>20</vt:i4>
      </vt:variant>
      <vt:variant>
        <vt:lpstr>Theme</vt:lpstr>
      </vt:variant>
      <vt:variant>
        <vt:i4>2</vt:i4>
      </vt:variant>
      <vt:variant>
        <vt:lpstr>Slide Titles</vt:lpstr>
      </vt:variant>
      <vt:variant>
        <vt:i4>61</vt:i4>
      </vt:variant>
    </vt:vector>
  </HeadingPairs>
  <TitlesOfParts>
    <vt:vector size="83" baseType="lpstr">
      <vt:lpstr>Times New Roman</vt:lpstr>
      <vt:lpstr>#9Slide05 HLT Boulevard</vt:lpstr>
      <vt:lpstr>#9Slide03 Arima Madurai Bold</vt:lpstr>
      <vt:lpstr>#9Slide05 SVNVictoria</vt:lpstr>
      <vt:lpstr>#9Slide03 Cabin SemiBold</vt:lpstr>
      <vt:lpstr>#9Slide07 IcielNabila</vt:lpstr>
      <vt:lpstr>Verdana</vt:lpstr>
      <vt:lpstr>汉仪家书简</vt:lpstr>
      <vt:lpstr>Century Gothic</vt:lpstr>
      <vt:lpstr>#9Slide03 Arima Madurai</vt:lpstr>
      <vt:lpstr>#9Slide04 AdrianeSwash</vt:lpstr>
      <vt:lpstr>微软雅黑</vt:lpstr>
      <vt:lpstr>#9Slide03 Cabin Condensed Mediu</vt:lpstr>
      <vt:lpstr>Calibri</vt:lpstr>
      <vt:lpstr>#9Slide03 Arima Madurai Black</vt:lpstr>
      <vt:lpstr>Wingdings</vt:lpstr>
      <vt:lpstr>#9Slide04 SFU Belle</vt:lpstr>
      <vt:lpstr>Arial</vt:lpstr>
      <vt:lpstr>#9Slide05 Braxton Regular</vt:lpstr>
      <vt:lpstr>Calibri Light</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NHO</vt:lpstr>
      <vt:lpstr>PowerPoint Presentation</vt:lpstr>
      <vt:lpstr>PowerPoint Presentation</vt:lpstr>
      <vt:lpstr> Không hiểu sao các anh pháo thủ và lái xe lại hay hỏi thăm tôi. Hỏi thăm hoặc viết những thư dài gửi đường dây, làm như ở cách nhau hàng nghìn cây số, mặc dù có thể chào nhau hàng ngày. </vt:lpstr>
      <vt:lpstr>PowerPoint Presentation</vt:lpstr>
      <vt:lpstr>TÍNH CÁCH</vt:lpstr>
      <vt:lpstr>PowerPoint Presentation</vt:lpstr>
      <vt:lpstr>NHÂN VẬT PHƯƠNG ĐỊNH TRONG MỘT LẦN PHÁ BOM</vt:lpstr>
      <vt:lpstr>VỚI ĐỒNG ĐỘI</vt:lpstr>
      <vt:lpstr>PowerPoint Presentation</vt:lpstr>
      <vt:lpstr>PowerPoint Presentation</vt:lpstr>
      <vt:lpstr>Tâm hồn mơ mộng, hồn nhiên, nhạy cảm, gắn bó với quê hương, gia đình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nguyệt nguyễn</dc:creator>
  <cp:lastModifiedBy>Đặng Thị Ngần</cp:lastModifiedBy>
  <cp:revision>57</cp:revision>
  <dcterms:created xsi:type="dcterms:W3CDTF">2020-04-01T05:50:58Z</dcterms:created>
  <dcterms:modified xsi:type="dcterms:W3CDTF">2022-04-23T12:46:55Z</dcterms:modified>
</cp:coreProperties>
</file>