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81" r:id="rId4"/>
    <p:sldId id="257" r:id="rId5"/>
    <p:sldId id="268" r:id="rId6"/>
    <p:sldId id="258" r:id="rId7"/>
    <p:sldId id="272" r:id="rId8"/>
    <p:sldId id="261" r:id="rId9"/>
    <p:sldId id="270" r:id="rId10"/>
    <p:sldId id="262" r:id="rId11"/>
    <p:sldId id="27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media" Target="../media/audio3.wav"/><Relationship Id="rId4" Type="http://schemas.openxmlformats.org/officeDocument/2006/relationships/audio" Target="../media/audio3.wav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picture</a:t>
            </a:r>
            <a:r>
              <a:rPr lang="en-US" sz="2400"/>
              <a:t> is on the wall of the </a:t>
            </a:r>
            <a:r>
              <a:rPr lang="en-US" sz="2400" u="sng"/>
              <a:t>bedroom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5708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511602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89705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99471"/>
            <a:ext cx="412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342" y="5149028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4375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Stress in two-syllable words</a:t>
            </a:r>
            <a:endParaRPr lang="en-US" sz="22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112668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082909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567" y="5861811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22119" y="1667895"/>
            <a:ext cx="8499763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69812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3361238" y="178256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fridge</a:t>
            </a:r>
            <a:endParaRPr lang="en-US" sz="2400"/>
          </a:p>
        </p:txBody>
      </p:sp>
      <p:sp>
        <p:nvSpPr>
          <p:cNvPr id="65" name="TextBox 64"/>
          <p:cNvSpPr txBox="1"/>
          <p:nvPr/>
        </p:nvSpPr>
        <p:spPr>
          <a:xfrm>
            <a:off x="681591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  <a:endParaRPr lang="en-US" sz="2400" dirty="0"/>
          </a:p>
        </p:txBody>
      </p:sp>
      <p:sp>
        <p:nvSpPr>
          <p:cNvPr id="92" name="TextBox 91"/>
          <p:cNvSpPr txBox="1"/>
          <p:nvPr/>
        </p:nvSpPr>
        <p:spPr>
          <a:xfrm>
            <a:off x="3341411" y="222988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4886800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6939407" y="1782564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898579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  <a:endParaRPr lang="en-US" sz="2400"/>
          </a:p>
        </p:txBody>
      </p:sp>
      <p:sp>
        <p:nvSpPr>
          <p:cNvPr id="37" name="TextBox 36"/>
          <p:cNvSpPr txBox="1"/>
          <p:nvPr/>
        </p:nvSpPr>
        <p:spPr>
          <a:xfrm>
            <a:off x="6969601" y="2200618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  <a:endParaRPr lang="en-US" sz="240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22120" y="3256973"/>
          <a:ext cx="8499762" cy="3206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/>
                <a:gridCol w="2833254"/>
                <a:gridCol w="2833254"/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</a:t>
                      </a:r>
                      <a:r>
                        <a:rPr lang="en-US" sz="2800" baseline="0"/>
                        <a:t> room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  <a:endParaRPr lang="en-US" sz="2800"/>
                    </a:p>
                  </a:txBody>
                  <a:tcPr anchor="ctr"/>
                </a:tc>
              </a:tr>
              <a:tr h="253538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8880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880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fan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611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7009" y="5627261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131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131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862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40624" y="4049409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cooker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34585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fridge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41901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dishwasher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41901" y="5576995"/>
            <a:ext cx="1654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washing machine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2" name="B2_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6118" y="8019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729019" y="1559792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/>
                        <a:t>B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</a:t>
                      </a:r>
                      <a:r>
                        <a:rPr lang="en-US" sz="2400" baseline="0" dirty="0"/>
                        <a:t> and dry clothes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  <a:endParaRPr lang="en-US" sz="25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Table 60"/>
          <p:cNvGraphicFramePr>
            <a:graphicFrameLocks noGrp="1"/>
          </p:cNvGraphicFramePr>
          <p:nvPr/>
        </p:nvGraphicFramePr>
        <p:xfrm>
          <a:off x="752754" y="1554021"/>
          <a:ext cx="3245426" cy="39416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/>
              </a:tblGrid>
              <a:tr h="6569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  <a:endParaRPr lang="en-US" sz="3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/>
                        <a:t> dishwasher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/>
                        <a:t> fridge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/>
                        <a:t> washing</a:t>
                      </a:r>
                      <a:r>
                        <a:rPr lang="en-US" sz="2400" baseline="0"/>
                        <a:t> machine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  <a:endParaRPr lang="en-US" sz="2400" dirty="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/>
        </p:nvGraphicFramePr>
        <p:xfrm>
          <a:off x="4727864" y="1559792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/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27864" y="221672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baseline="0" dirty="0"/>
                        <a:t>receive and send emails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727863" y="287366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keep</a:t>
                      </a:r>
                      <a:r>
                        <a:rPr lang="en-US" sz="2400" b="0" baseline="0" dirty="0"/>
                        <a:t> food fresh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727863" y="353059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0" dirty="0"/>
                        <a:t>cook</a:t>
                      </a:r>
                      <a:r>
                        <a:rPr lang="en-US" sz="2400" b="0" baseline="0" dirty="0"/>
                        <a:t> rice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727863" y="418753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dishes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727862" y="484447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/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clothes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</a:tr>
            </a:tbl>
          </a:graphicData>
        </a:graphic>
      </p:graphicFrame>
      <p:cxnSp>
        <p:nvCxnSpPr>
          <p:cNvPr id="23" name="Straight Connector 22"/>
          <p:cNvCxnSpPr>
            <a:endCxn id="10" idx="1"/>
          </p:cNvCxnSpPr>
          <p:nvPr/>
        </p:nvCxnSpPr>
        <p:spPr>
          <a:xfrm>
            <a:off x="3998180" y="254519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98180" y="317961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98180" y="385906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10875" y="4516003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95861" y="5172941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0.1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8.33333E-7 -0.19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403" y="1537855"/>
            <a:ext cx="224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582" y="2431473"/>
            <a:ext cx="684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A: </a:t>
            </a:r>
            <a:r>
              <a:rPr lang="en-US" sz="2600"/>
              <a:t>What can an electric cooker help us to do?</a:t>
            </a:r>
            <a:endParaRPr lang="en-US" sz="2600"/>
          </a:p>
          <a:p>
            <a:pPr>
              <a:lnSpc>
                <a:spcPct val="150000"/>
              </a:lnSpc>
            </a:pPr>
            <a:r>
              <a:rPr lang="en-US" sz="2600" b="1" i="1"/>
              <a:t>B: </a:t>
            </a:r>
            <a:r>
              <a:rPr lang="en-US" sz="2600"/>
              <a:t>It can help us to cook rice.</a:t>
            </a:r>
            <a:endParaRPr lang="en-US"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2215065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Stress in two-syllable words</a:t>
              </a:r>
              <a:endParaRPr lang="en-US" sz="3200" b="1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55963" y="1943101"/>
            <a:ext cx="6920346" cy="3096490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6518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‘picture</a:t>
            </a:r>
            <a:endParaRPr lang="en-US" sz="2600"/>
          </a:p>
        </p:txBody>
      </p:sp>
      <p:sp>
        <p:nvSpPr>
          <p:cNvPr id="9" name="TextBox 8"/>
          <p:cNvSpPr txBox="1"/>
          <p:nvPr/>
        </p:nvSpPr>
        <p:spPr>
          <a:xfrm>
            <a:off x="1236518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‘kitchen</a:t>
            </a:r>
            <a:endParaRPr lang="en-US" sz="2600"/>
          </a:p>
        </p:txBody>
      </p:sp>
      <p:sp>
        <p:nvSpPr>
          <p:cNvPr id="10" name="TextBox 9"/>
          <p:cNvSpPr txBox="1"/>
          <p:nvPr/>
        </p:nvSpPr>
        <p:spPr>
          <a:xfrm>
            <a:off x="1236518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‘village</a:t>
            </a:r>
            <a:endParaRPr lang="en-US" sz="2600"/>
          </a:p>
        </p:txBody>
      </p:sp>
      <p:sp>
        <p:nvSpPr>
          <p:cNvPr id="11" name="TextBox 10"/>
          <p:cNvSpPr txBox="1"/>
          <p:nvPr/>
        </p:nvSpPr>
        <p:spPr>
          <a:xfrm>
            <a:off x="3616035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‘robot</a:t>
            </a:r>
            <a:endParaRPr lang="en-US" sz="2600"/>
          </a:p>
        </p:txBody>
      </p:sp>
      <p:sp>
        <p:nvSpPr>
          <p:cNvPr id="12" name="TextBox 11"/>
          <p:cNvSpPr txBox="1"/>
          <p:nvPr/>
        </p:nvSpPr>
        <p:spPr>
          <a:xfrm>
            <a:off x="3616035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‘housework</a:t>
            </a:r>
            <a:endParaRPr lang="en-US" sz="2600"/>
          </a:p>
        </p:txBody>
      </p:sp>
      <p:sp>
        <p:nvSpPr>
          <p:cNvPr id="13" name="TextBox 12"/>
          <p:cNvSpPr txBox="1"/>
          <p:nvPr/>
        </p:nvSpPr>
        <p:spPr>
          <a:xfrm>
            <a:off x="3616035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‘mountains</a:t>
            </a:r>
            <a:endParaRPr lang="en-US" sz="2600"/>
          </a:p>
        </p:txBody>
      </p:sp>
      <p:sp>
        <p:nvSpPr>
          <p:cNvPr id="15" name="TextBox 14"/>
          <p:cNvSpPr txBox="1"/>
          <p:nvPr/>
        </p:nvSpPr>
        <p:spPr>
          <a:xfrm>
            <a:off x="5995554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‘bedroom</a:t>
            </a:r>
            <a:endParaRPr lang="en-US" sz="2600"/>
          </a:p>
        </p:txBody>
      </p:sp>
      <p:sp>
        <p:nvSpPr>
          <p:cNvPr id="16" name="TextBox 15"/>
          <p:cNvSpPr txBox="1"/>
          <p:nvPr/>
        </p:nvSpPr>
        <p:spPr>
          <a:xfrm>
            <a:off x="5995554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‘palace</a:t>
            </a:r>
            <a:endParaRPr lang="en-US" sz="2600"/>
          </a:p>
        </p:txBody>
      </p:sp>
      <p:pic>
        <p:nvPicPr>
          <p:cNvPr id="4" name="B2_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6790" y="1554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1697</Words>
  <Application>WPS Presentation</Application>
  <PresentationFormat>On-screen Show (4:3)</PresentationFormat>
  <Paragraphs>149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</cp:lastModifiedBy>
  <cp:revision>85</cp:revision>
  <dcterms:created xsi:type="dcterms:W3CDTF">2020-12-09T02:04:00Z</dcterms:created>
  <dcterms:modified xsi:type="dcterms:W3CDTF">2024-03-14T09:09:51Z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12C2F43670284687949882C97B9457F8_13</vt:lpwstr>
  </property>
  <property fmtid="{D5CDD505-2E9C-101B-9397-08002B2CF9AE}" pid="3" name="KSOProductBuildVer">
    <vt:lpwstr>1033-12.2.0.13489</vt:lpwstr>
  </property>
</Properties>
</file>