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63" d="100"/>
          <a:sy n="63" d="100"/>
        </p:scale>
        <p:origin x="140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0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năng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nông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Bùi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Thị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Thủy</a:t>
            </a:r>
            <a:endParaRPr lang="en-US" sz="25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  <a:p>
            <a:pPr algn="l"/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5216</TotalTime>
  <Words>1746</Words>
  <Application>Microsoft Office PowerPoint</Application>
  <PresentationFormat>On-screen Show (4:3)</PresentationFormat>
  <Paragraphs>171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FPT</cp:lastModifiedBy>
  <cp:revision>391</cp:revision>
  <dcterms:created xsi:type="dcterms:W3CDTF">2016-02-15T14:28:12Z</dcterms:created>
  <dcterms:modified xsi:type="dcterms:W3CDTF">2024-03-02T17:54:31Z</dcterms:modified>
</cp:coreProperties>
</file>