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7" r:id="rId2"/>
    <p:sldMasterId id="2147483793" r:id="rId3"/>
  </p:sldMasterIdLst>
  <p:notesMasterIdLst>
    <p:notesMasterId r:id="rId37"/>
  </p:notesMasterIdLst>
  <p:sldIdLst>
    <p:sldId id="263" r:id="rId4"/>
    <p:sldId id="259" r:id="rId5"/>
    <p:sldId id="292" r:id="rId6"/>
    <p:sldId id="294" r:id="rId7"/>
    <p:sldId id="293" r:id="rId8"/>
    <p:sldId id="257" r:id="rId9"/>
    <p:sldId id="276" r:id="rId10"/>
    <p:sldId id="281" r:id="rId11"/>
    <p:sldId id="282" r:id="rId12"/>
    <p:sldId id="277" r:id="rId13"/>
    <p:sldId id="278" r:id="rId14"/>
    <p:sldId id="275" r:id="rId15"/>
    <p:sldId id="296" r:id="rId16"/>
    <p:sldId id="298" r:id="rId17"/>
    <p:sldId id="300" r:id="rId18"/>
    <p:sldId id="302" r:id="rId19"/>
    <p:sldId id="303" r:id="rId20"/>
    <p:sldId id="315" r:id="rId21"/>
    <p:sldId id="316" r:id="rId22"/>
    <p:sldId id="304" r:id="rId23"/>
    <p:sldId id="305" r:id="rId24"/>
    <p:sldId id="313" r:id="rId25"/>
    <p:sldId id="314" r:id="rId26"/>
    <p:sldId id="310" r:id="rId27"/>
    <p:sldId id="311" r:id="rId28"/>
    <p:sldId id="312" r:id="rId29"/>
    <p:sldId id="301" r:id="rId30"/>
    <p:sldId id="323" r:id="rId31"/>
    <p:sldId id="322" r:id="rId32"/>
    <p:sldId id="309" r:id="rId33"/>
    <p:sldId id="319" r:id="rId34"/>
    <p:sldId id="324" r:id="rId35"/>
    <p:sldId id="318" r:id="rId36"/>
  </p:sldIdLst>
  <p:sldSz cx="12192000" cy="6858000"/>
  <p:notesSz cx="6858000" cy="9144000"/>
  <p:embeddedFontLst>
    <p:embeddedFont>
      <p:font typeface="Alfa Slab One" panose="020B0604020202020204" charset="0"/>
      <p:regular r:id="rId38"/>
    </p:embeddedFont>
    <p:embeddedFont>
      <p:font typeface="Cambria" panose="02040503050406030204" pitchFamily="18" charset="0"/>
      <p:regular r:id="rId39"/>
      <p:bold r:id="rId40"/>
      <p:italic r:id="rId41"/>
      <p:boldItalic r:id="rId42"/>
    </p:embeddedFont>
    <p:embeddedFont>
      <p:font typeface="#9Slide03 IcielUni Sans Heavy" panose="020B0604020202020204" charset="0"/>
      <p:bold r:id="rId43"/>
    </p:embeddedFont>
    <p:embeddedFont>
      <p:font typeface="#9Slide03 Roboto" panose="020B0604020202020204" charset="0"/>
      <p:regular r:id="rId44"/>
    </p:embeddedFont>
    <p:embeddedFont>
      <p:font typeface="#9Slide05 Dancing Script" panose="020B0604020202020204" charset="0"/>
      <p:bold r:id="rId45"/>
    </p:embeddedFont>
    <p:embeddedFont>
      <p:font typeface="#9Slide03 Roboto Medium" panose="020B0604020202020204" charset="0"/>
      <p:regular r:id="rId46"/>
    </p:embeddedFont>
    <p:embeddedFont>
      <p:font typeface="Calibri Light" panose="020F0302020204030204" pitchFamily="34" charset="0"/>
      <p:regular r:id="rId47"/>
      <p:italic r:id="rId48"/>
    </p:embeddedFont>
    <p:embeddedFont>
      <p:font typeface="Lilita One" panose="020B0604020202020204" charset="0"/>
      <p:regular r:id="rId49"/>
    </p:embeddedFont>
    <p:embeddedFont>
      <p:font typeface="Manrope" panose="020B0604020202020204" charset="0"/>
      <p:regular r:id="rId50"/>
      <p:bold r:id="rId51"/>
    </p:embeddedFont>
    <p:embeddedFont>
      <p:font typeface="SimSun" panose="02010600030101010101" pitchFamily="2" charset="-122"/>
      <p:regular r:id="rId52"/>
    </p:embeddedFont>
    <p:embeddedFont>
      <p:font typeface="#9Slide03 SFU DIN Mittelschrift" panose="020B0604020202020204" charset="0"/>
      <p:regular r:id="rId53"/>
    </p:embeddedFont>
    <p:embeddedFont>
      <p:font typeface="#9Slide05 Braxton Regular" panose="020B0604020202020204" charset="0"/>
      <p:regular r:id="rId54"/>
    </p:embeddedFont>
    <p:embeddedFont>
      <p:font typeface="#9Slide03 Roboto Condensed" panose="020B0604020202020204" charset="0"/>
      <p:bold r:id="rId55"/>
    </p:embeddedFont>
    <p:embeddedFont>
      <p:font typeface="#9Slide03 SFU DIN Mittelschriftư" panose="020B0604020202020204" charset="0"/>
      <p:regular r:id="rId56"/>
    </p:embeddedFont>
    <p:embeddedFont>
      <p:font typeface="SimSun" panose="02010600030101010101" pitchFamily="2" charset="-122"/>
      <p:regular r:id="rId52"/>
    </p:embeddedFont>
    <p:embeddedFont>
      <p:font typeface="#9Slide03 Roboto Bold" panose="020B0604020202020204" charset="0"/>
      <p:bold r:id="rId57"/>
    </p:embeddedFont>
    <p:embeddedFont>
      <p:font typeface="Calibri" panose="020F0502020204030204" pitchFamily="34" charset="0"/>
      <p:regular r:id="rId58"/>
      <p:bold r:id="rId59"/>
      <p:italic r:id="rId60"/>
      <p:boldItalic r:id="rId61"/>
    </p:embeddedFont>
    <p:embeddedFont>
      <p:font typeface="Bebas Neue" panose="020B0604020202020204" charset="0"/>
      <p:regular r:id="rId62"/>
    </p:embeddedFont>
    <p:embeddedFont>
      <p:font typeface="#9Slide03 AmpleSoft Bold" panose="020B0604020202020204" charset="0"/>
      <p:regular r:id="rId63"/>
    </p:embeddedFont>
    <p:embeddedFont>
      <p:font typeface="Manrope Medium" panose="020B0604020202020204" charset="0"/>
      <p:regular r:id="rId64"/>
      <p:bold r:id="rId65"/>
    </p:embeddedFont>
    <p:embeddedFont>
      <p:font typeface="Roboto" panose="020B0604020202020204" charset="0"/>
      <p:regular r:id="rId66"/>
      <p:bold r:id="rId67"/>
      <p:italic r:id="rId68"/>
      <p:boldItalic r:id="rId69"/>
    </p:embeddedFont>
    <p:embeddedFont>
      <p:font typeface="Lato Light" panose="020F0302020204030203"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3024"/>
    <a:srgbClr val="FFE152"/>
    <a:srgbClr val="C6EAFA"/>
    <a:srgbClr val="4A6D1E"/>
    <a:srgbClr val="194E48"/>
    <a:srgbClr val="08699F"/>
    <a:srgbClr val="D7FEFF"/>
    <a:srgbClr val="303B63"/>
    <a:srgbClr val="121212"/>
    <a:srgbClr val="00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80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72" Type="http://schemas.openxmlformats.org/officeDocument/2006/relationships/font" Target="fonts/font3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 Id="rId34" Type="http://schemas.openxmlformats.org/officeDocument/2006/relationships/slide" Target="slides/slide31.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D06C8-04D4-41F3-848D-62C87179D1BA}"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4CE8F-C425-4F17-B111-3079D921D8F6}" type="slidenum">
              <a:rPr lang="en-US" smtClean="0"/>
              <a:t>‹#›</a:t>
            </a:fld>
            <a:endParaRPr lang="en-US"/>
          </a:p>
        </p:txBody>
      </p:sp>
    </p:spTree>
    <p:extLst>
      <p:ext uri="{BB962C8B-B14F-4D97-AF65-F5344CB8AC3E}">
        <p14:creationId xmlns:p14="http://schemas.microsoft.com/office/powerpoint/2010/main" val="283218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1010c73bbc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1010c73bb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42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e1d838b627_4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e1d838b627_4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06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11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9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1126ab4a6c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1126ab4a6c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8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https://www.migolatravel.com/10-su-that-ve-sa-mac-sahara/</a:t>
            </a:r>
            <a:endParaRPr lang="en-US" dirty="0"/>
          </a:p>
        </p:txBody>
      </p:sp>
      <p:sp>
        <p:nvSpPr>
          <p:cNvPr id="4" name="Slide Number Placeholder 3"/>
          <p:cNvSpPr>
            <a:spLocks noGrp="1"/>
          </p:cNvSpPr>
          <p:nvPr>
            <p:ph type="sldNum" sz="quarter" idx="10"/>
          </p:nvPr>
        </p:nvSpPr>
        <p:spPr/>
        <p:txBody>
          <a:bodyPr/>
          <a:lstStyle/>
          <a:p>
            <a:fld id="{7D14CE8F-C425-4F17-B111-3079D921D8F6}" type="slidenum">
              <a:rPr lang="en-US" smtClean="0"/>
              <a:t>19</a:t>
            </a:fld>
            <a:endParaRPr lang="en-US"/>
          </a:p>
        </p:txBody>
      </p:sp>
    </p:spTree>
    <p:extLst>
      <p:ext uri="{BB962C8B-B14F-4D97-AF65-F5344CB8AC3E}">
        <p14:creationId xmlns:p14="http://schemas.microsoft.com/office/powerpoint/2010/main" val="30368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https://kenh14.vn/kham-pha/ho-victoria-vien-ngoc-quy-cua-chau-phi-2010091403273356.chn</a:t>
            </a:r>
            <a:endParaRPr lang="en-US" dirty="0"/>
          </a:p>
        </p:txBody>
      </p:sp>
      <p:sp>
        <p:nvSpPr>
          <p:cNvPr id="4" name="Slide Number Placeholder 3"/>
          <p:cNvSpPr>
            <a:spLocks noGrp="1"/>
          </p:cNvSpPr>
          <p:nvPr>
            <p:ph type="sldNum" sz="quarter" idx="10"/>
          </p:nvPr>
        </p:nvSpPr>
        <p:spPr/>
        <p:txBody>
          <a:bodyPr/>
          <a:lstStyle/>
          <a:p>
            <a:fld id="{7D14CE8F-C425-4F17-B111-3079D921D8F6}" type="slidenum">
              <a:rPr lang="en-US" smtClean="0"/>
              <a:t>23</a:t>
            </a:fld>
            <a:endParaRPr lang="en-US"/>
          </a:p>
        </p:txBody>
      </p:sp>
    </p:spTree>
    <p:extLst>
      <p:ext uri="{BB962C8B-B14F-4D97-AF65-F5344CB8AC3E}">
        <p14:creationId xmlns:p14="http://schemas.microsoft.com/office/powerpoint/2010/main" val="308686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39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62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713009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886242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257740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0023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6" name="Footer Placeholder 5">
            <a:extLst>
              <a:ext uri="{FF2B5EF4-FFF2-40B4-BE49-F238E27FC236}">
                <a16:creationId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91191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6" name="Footer Placeholder 5">
            <a:extLst>
              <a:ext uri="{FF2B5EF4-FFF2-40B4-BE49-F238E27FC236}">
                <a16:creationId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7868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510634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90947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DA2A-8DDB-44B8-8451-AAF8A94450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0A55-D424-45A8-A955-9DB246819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343FE3-C196-4044-B3FA-9700620D252E}"/>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AD514E27-83A9-42DD-9EB9-00186EBFD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C0F35-5958-4693-8C73-DA0BED57414D}"/>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961883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A5D-1BB3-4F9E-930E-D2B8C7EEB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B72597-6A54-4FF7-B364-569F3AC3F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E655C-5E76-4C60-B367-AE577C610C69}"/>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482EB11F-31A2-4B98-A8EF-CFB3C3412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2A465-AD55-4FBA-B054-8E576B0FE558}"/>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259424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DABB-4AF4-4E42-97E7-50D35EDD70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AA19F1-9997-4064-BA42-DF6E0BC71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62895-5424-428B-A73B-12E8C1486EA0}"/>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C6BBEED1-7E15-43E1-ABAC-C2B32E30F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D502-B524-4513-87C8-8C0C8ACAF6E1}"/>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40034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4456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001B-71C6-4BF4-9A9E-888D2313A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53A76-9967-450D-B307-98647B7AA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DF8018-1E17-4E15-861B-1DDEC98DDE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7EA31-BAC7-48D2-8A04-6145CD3D56A9}"/>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6" name="Footer Placeholder 5">
            <a:extLst>
              <a:ext uri="{FF2B5EF4-FFF2-40B4-BE49-F238E27FC236}">
                <a16:creationId xmlns:a16="http://schemas.microsoft.com/office/drawing/2014/main" id="{E8B38658-3AEE-438E-A014-57DCB3355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68FEE-6E61-44A3-9FF0-ABDF8F939F7D}"/>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32386140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EE95-2E8C-455F-87FA-481773A18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188566-FE46-433D-997C-AF37CFF8A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15BA3-6B41-4591-8D2D-50213C8B20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F2A82-7243-4426-AC17-3E843ACA56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30E12-6F1F-4051-AD0B-3828DF22B1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1D4C7-9E05-4048-BFAA-62CD7FE9E05A}"/>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8" name="Footer Placeholder 7">
            <a:extLst>
              <a:ext uri="{FF2B5EF4-FFF2-40B4-BE49-F238E27FC236}">
                <a16:creationId xmlns:a16="http://schemas.microsoft.com/office/drawing/2014/main" id="{B8550ACA-18BF-462E-8A71-3A4E4163A0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64774C-4DAF-40CA-9B48-95A3DE5A2615}"/>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16913956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5148-21FC-45EC-BF64-FA7549DC76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D922F-7FDE-4139-8C36-1B1F867DA11D}"/>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4" name="Footer Placeholder 3">
            <a:extLst>
              <a:ext uri="{FF2B5EF4-FFF2-40B4-BE49-F238E27FC236}">
                <a16:creationId xmlns:a16="http://schemas.microsoft.com/office/drawing/2014/main" id="{B984C1F1-B5A8-49EF-9A07-D63A6018F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CD00AC-4B1A-4A14-AEB3-D0BFA9EC46EE}"/>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1201626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C3F89-9124-47D5-9FAD-1210AE59BA05}"/>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3" name="Footer Placeholder 2">
            <a:extLst>
              <a:ext uri="{FF2B5EF4-FFF2-40B4-BE49-F238E27FC236}">
                <a16:creationId xmlns:a16="http://schemas.microsoft.com/office/drawing/2014/main" id="{1C6F2344-2D31-4929-9C61-0E81D985AD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259CE2-B7C1-4F8E-AE1C-828096C510C4}"/>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4438552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E895-682C-4765-9965-896471109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B56FE-2E9A-44A9-A79F-80182CCDD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E1B82-A7A5-4D97-BE77-96FEEA52E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3C8B6-E34D-4006-ADF6-DFDD0120ADCF}"/>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6" name="Footer Placeholder 5">
            <a:extLst>
              <a:ext uri="{FF2B5EF4-FFF2-40B4-BE49-F238E27FC236}">
                <a16:creationId xmlns:a16="http://schemas.microsoft.com/office/drawing/2014/main" id="{27CF5B34-8389-4CA3-A9F8-0A6FF0474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9AFA7-F919-4085-8F63-5209ECD85415}"/>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6390787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2015-B3F2-4717-A325-447742E70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C3167-F3A3-466F-B11A-496698B1E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FB85B-F358-42E3-A65E-8CD7BEBEC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FEDED-B0AB-4330-8367-CAE4B30635F0}"/>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6" name="Footer Placeholder 5">
            <a:extLst>
              <a:ext uri="{FF2B5EF4-FFF2-40B4-BE49-F238E27FC236}">
                <a16:creationId xmlns:a16="http://schemas.microsoft.com/office/drawing/2014/main" id="{D15B99A6-7F03-48AA-8167-CFF93A91E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8E2D0-68C1-4313-A273-530BDAF9D0F4}"/>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5131514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7B37-A76C-4B06-B68C-924C192BB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6DAC2-B3AB-4CB6-A856-4436060877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5C8CA-5D67-4ED5-BC80-247C579B59D5}"/>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9FD08A15-F496-4BC7-99C7-0FD6D98E5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77736-4398-4872-BD1C-94B8E333CC0B}"/>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3681674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81A8A-3332-44A6-8738-2FB82D27DB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1B1B6-48AA-4B05-A510-0875862762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FD1-03F9-46F9-9745-3D3233C3FD97}"/>
              </a:ext>
            </a:extLst>
          </p:cNvPr>
          <p:cNvSpPr>
            <a:spLocks noGrp="1"/>
          </p:cNvSpPr>
          <p:nvPr>
            <p:ph type="dt" sz="half" idx="10"/>
          </p:nvPr>
        </p:nvSpPr>
        <p:spPr/>
        <p:txBody>
          <a:body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8F4D13A0-C93F-4854-8CF8-671DAE894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CF5A3-73F3-484B-87D6-3F7355D6B2EB}"/>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51817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6371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748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3999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446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553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8"/>
        <p:cNvGrpSpPr/>
        <p:nvPr/>
      </p:nvGrpSpPr>
      <p:grpSpPr>
        <a:xfrm>
          <a:off x="0" y="0"/>
          <a:ext cx="0" cy="0"/>
          <a:chOff x="0" y="0"/>
          <a:chExt cx="0" cy="0"/>
        </a:xfrm>
      </p:grpSpPr>
      <p:sp>
        <p:nvSpPr>
          <p:cNvPr id="359" name="Google Shape;359;p20"/>
          <p:cNvSpPr/>
          <p:nvPr/>
        </p:nvSpPr>
        <p:spPr>
          <a:xfrm flipH="1">
            <a:off x="10267901" y="3501802"/>
            <a:ext cx="3600767" cy="112798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1" name="Google Shape;361;p20"/>
          <p:cNvSpPr/>
          <p:nvPr/>
        </p:nvSpPr>
        <p:spPr>
          <a:xfrm flipH="1">
            <a:off x="-1517023" y="636429"/>
            <a:ext cx="3272421" cy="123435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2" name="Google Shape;362;p20"/>
          <p:cNvGrpSpPr/>
          <p:nvPr/>
        </p:nvGrpSpPr>
        <p:grpSpPr>
          <a:xfrm>
            <a:off x="-87733" y="6138671"/>
            <a:ext cx="12356757" cy="807839"/>
            <a:chOff x="-65798" y="4177775"/>
            <a:chExt cx="9267568" cy="907276"/>
          </a:xfrm>
        </p:grpSpPr>
        <p:sp>
          <p:nvSpPr>
            <p:cNvPr id="363" name="Google Shape;363;p20"/>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0"/>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20"/>
          <p:cNvSpPr/>
          <p:nvPr/>
        </p:nvSpPr>
        <p:spPr>
          <a:xfrm>
            <a:off x="217527"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201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7777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356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498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197142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1785652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671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3343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2779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56175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7473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9939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600">
                <a:solidFill>
                  <a:schemeClr val="dk1"/>
                </a:solidFill>
                <a:latin typeface="Manrope"/>
                <a:ea typeface="Manrope"/>
                <a:cs typeface="Manrope"/>
                <a:sym typeface="Manrope"/>
              </a:rPr>
              <a:t>CREDITS: This presentation template was created by </a:t>
            </a:r>
            <a:r>
              <a:rPr lang="en" sz="16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a:solidFill>
                  <a:schemeClr val="dk1"/>
                </a:solidFill>
                <a:latin typeface="Manrope"/>
                <a:ea typeface="Manrope"/>
                <a:cs typeface="Manrope"/>
                <a:sym typeface="Manrope"/>
              </a:rPr>
              <a:t>, including icons by </a:t>
            </a:r>
            <a:r>
              <a:rPr lang="en" sz="16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a:solidFill>
                  <a:schemeClr val="dk1"/>
                </a:solidFill>
                <a:latin typeface="Manrope"/>
                <a:ea typeface="Manrope"/>
                <a:cs typeface="Manrope"/>
                <a:sym typeface="Manrope"/>
              </a:rPr>
              <a:t> and infographics &amp; images by </a:t>
            </a:r>
            <a:r>
              <a:rPr lang="en" sz="1600" b="1">
                <a:solidFill>
                  <a:schemeClr val="dk1"/>
                </a:solidFill>
                <a:uFill>
                  <a:noFill/>
                </a:uFill>
                <a:latin typeface="Manrope"/>
                <a:ea typeface="Manrope"/>
                <a:cs typeface="Manrope"/>
                <a:sym typeface="Manrop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b="1">
              <a:solidFill>
                <a:schemeClr val="dk1"/>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5061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46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1788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7944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611160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39698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88886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977748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40070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1688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53101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8166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6209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3016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00088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76892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6" name="Footer Placeholder 5">
            <a:extLst>
              <a:ext uri="{FF2B5EF4-FFF2-40B4-BE49-F238E27FC236}">
                <a16:creationId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374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8" name="Footer Placeholder 7">
            <a:extLst>
              <a:ext uri="{FF2B5EF4-FFF2-40B4-BE49-F238E27FC236}">
                <a16:creationId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35848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4" name="Footer Placeholder 3">
            <a:extLst>
              <a:ext uri="{FF2B5EF4-FFF2-40B4-BE49-F238E27FC236}">
                <a16:creationId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22006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01930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6947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58155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72267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16217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788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79268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49287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22991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85653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201247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51886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001591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66175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16806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62001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4772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20482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86747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614788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84210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762092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787828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11588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44227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97511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697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243879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92892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14450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04401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045933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5703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2065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64771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511632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862882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7798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1452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64674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24692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876753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302619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900519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49802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211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02634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52367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2173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7292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49843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86904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883871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96863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910625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16195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27914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50039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978070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3/3/2024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6931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7.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66" Type="http://schemas.openxmlformats.org/officeDocument/2006/relationships/slideLayout" Target="../slideLayouts/slideLayout97.xml"/><Relationship Id="rId74" Type="http://schemas.openxmlformats.org/officeDocument/2006/relationships/slideLayout" Target="../slideLayouts/slideLayout105.xml"/><Relationship Id="rId5" Type="http://schemas.openxmlformats.org/officeDocument/2006/relationships/slideLayout" Target="../slideLayouts/slideLayout36.xml"/><Relationship Id="rId61" Type="http://schemas.openxmlformats.org/officeDocument/2006/relationships/slideLayout" Target="../slideLayouts/slideLayout92.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56" Type="http://schemas.openxmlformats.org/officeDocument/2006/relationships/slideLayout" Target="../slideLayouts/slideLayout87.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59" Type="http://schemas.openxmlformats.org/officeDocument/2006/relationships/slideLayout" Target="../slideLayouts/slideLayout90.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62" Type="http://schemas.openxmlformats.org/officeDocument/2006/relationships/slideLayout" Target="../slideLayouts/slideLayout93.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slideLayout" Target="../slideLayouts/slideLayout10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6" Type="http://schemas.openxmlformats.org/officeDocument/2006/relationships/theme" Target="../theme/theme2.xml"/><Relationship Id="rId7" Type="http://schemas.openxmlformats.org/officeDocument/2006/relationships/slideLayout" Target="../slideLayouts/slideLayout38.xml"/><Relationship Id="rId71" Type="http://schemas.openxmlformats.org/officeDocument/2006/relationships/slideLayout" Target="../slideLayouts/slideLayout1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8572543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716"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3/3/2024</a:t>
            </a:fld>
            <a:endParaRPr lang="en-US"/>
          </a:p>
        </p:txBody>
      </p:sp>
      <p:sp>
        <p:nvSpPr>
          <p:cNvPr id="5" name="Footer Placeholder 4">
            <a:extLst>
              <a:ext uri="{FF2B5EF4-FFF2-40B4-BE49-F238E27FC236}">
                <a16:creationId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17111419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6BF86-B1DE-4F17-919B-268314531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EF724-B5AD-42A2-AAC4-B2EC68AE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89A54-CEAA-406B-9494-EBBF18213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0EF54-05D2-4E6B-9184-7D23D6FB91EA}" type="datetimeFigureOut">
              <a:rPr lang="en-US" smtClean="0"/>
              <a:t>3/3/2024</a:t>
            </a:fld>
            <a:endParaRPr lang="en-US"/>
          </a:p>
        </p:txBody>
      </p:sp>
      <p:sp>
        <p:nvSpPr>
          <p:cNvPr id="5" name="Footer Placeholder 4">
            <a:extLst>
              <a:ext uri="{FF2B5EF4-FFF2-40B4-BE49-F238E27FC236}">
                <a16:creationId xmlns:a16="http://schemas.microsoft.com/office/drawing/2014/main" id="{0AB2355A-A510-42A7-9405-BD2A6835F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825265-A79A-41D7-B4F4-FE8739321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6BA3D-59AE-42C4-82A9-16C2EAB29AB3}" type="slidenum">
              <a:rPr lang="en-US" smtClean="0"/>
              <a:t>‹#›</a:t>
            </a:fld>
            <a:endParaRPr lang="en-US"/>
          </a:p>
        </p:txBody>
      </p:sp>
    </p:spTree>
    <p:extLst>
      <p:ext uri="{BB962C8B-B14F-4D97-AF65-F5344CB8AC3E}">
        <p14:creationId xmlns:p14="http://schemas.microsoft.com/office/powerpoint/2010/main" val="13505430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19.jpg"/><Relationship Id="rId5" Type="http://schemas.microsoft.com/office/2007/relationships/hdphoto" Target="../media/hdphoto1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31.xml"/><Relationship Id="rId6" Type="http://schemas.microsoft.com/office/2007/relationships/hdphoto" Target="../media/hdphoto10.wdp"/><Relationship Id="rId5" Type="http://schemas.openxmlformats.org/officeDocument/2006/relationships/image" Target="../media/image15.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10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0.png"/><Relationship Id="rId9" Type="http://schemas.microsoft.com/office/2007/relationships/hdphoto" Target="../media/hdphoto17.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38.png"/><Relationship Id="rId5" Type="http://schemas.microsoft.com/office/2007/relationships/hdphoto" Target="../media/hdphoto19.wdp"/><Relationship Id="rId4" Type="http://schemas.openxmlformats.org/officeDocument/2006/relationships/image" Target="../media/image37.png"/><Relationship Id="rId9" Type="http://schemas.microsoft.com/office/2007/relationships/hdphoto" Target="../media/hdphoto21.wdp"/></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1.png"/><Relationship Id="rId5" Type="http://schemas.microsoft.com/office/2007/relationships/hdphoto" Target="../media/hdphoto16.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1.xml"/><Relationship Id="rId6" Type="http://schemas.microsoft.com/office/2007/relationships/hdphoto" Target="../media/hdphoto23.wdp"/><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58.png"/><Relationship Id="rId1" Type="http://schemas.openxmlformats.org/officeDocument/2006/relationships/slideLayout" Target="../slideLayouts/slideLayout31.xml"/><Relationship Id="rId6" Type="http://schemas.openxmlformats.org/officeDocument/2006/relationships/image" Target="../media/image60.png"/><Relationship Id="rId5" Type="http://schemas.microsoft.com/office/2007/relationships/hdphoto" Target="../media/hdphoto25.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1.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6" Type="http://schemas.microsoft.com/office/2007/relationships/hdphoto" Target="../media/hdphoto9.wdp"/><Relationship Id="rId5" Type="http://schemas.openxmlformats.org/officeDocument/2006/relationships/image" Target="../media/image13.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pic>
        <p:nvPicPr>
          <p:cNvPr id="108" name="Picture 2" descr="Download Cute Kids Student Teachers Png Clipart - free transparent png  images - pngaa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526112" y="521786"/>
            <a:ext cx="8886588" cy="5252962"/>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554;p57"/>
          <p:cNvSpPr txBox="1">
            <a:spLocks/>
          </p:cNvSpPr>
          <p:nvPr/>
        </p:nvSpPr>
        <p:spPr>
          <a:xfrm>
            <a:off x="3655850" y="2769739"/>
            <a:ext cx="4943636" cy="1809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a:buClr>
                <a:srgbClr val="E32747"/>
              </a:buClr>
              <a:defRPr/>
            </a:pPr>
            <a:r>
              <a:rPr lang="en-US" sz="9000" b="1" kern="0" dirty="0" err="1" smtClean="0">
                <a:solidFill>
                  <a:srgbClr val="AA4704"/>
                </a:solidFill>
                <a:latin typeface="#9Slide05 Dancing Script" panose="03080800040507000D00" pitchFamily="66" charset="0"/>
              </a:rPr>
              <a:t>Khởi</a:t>
            </a:r>
            <a:r>
              <a:rPr lang="en-US" sz="9000" b="1" kern="0" dirty="0" smtClean="0">
                <a:solidFill>
                  <a:srgbClr val="AA4704"/>
                </a:solidFill>
                <a:latin typeface="#9Slide05 Dancing Script" panose="03080800040507000D00" pitchFamily="66" charset="0"/>
              </a:rPr>
              <a:t> động</a:t>
            </a:r>
            <a:endParaRPr lang="en-US" sz="9000" b="1" kern="0" dirty="0">
              <a:solidFill>
                <a:srgbClr val="AA4704"/>
              </a:solidFill>
              <a:latin typeface="#9Slide05 Dancing Script" panose="03080800040507000D00" pitchFamily="66" charset="0"/>
            </a:endParaRPr>
          </a:p>
        </p:txBody>
      </p:sp>
    </p:spTree>
    <p:extLst>
      <p:ext uri="{BB962C8B-B14F-4D97-AF65-F5344CB8AC3E}">
        <p14:creationId xmlns:p14="http://schemas.microsoft.com/office/powerpoint/2010/main" val="26297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1. VỊ</a:t>
            </a:r>
            <a:r>
              <a:rPr kumimoji="0" lang="en-US" sz="2800" b="1" i="0" u="none" strike="noStrike" kern="0" cap="none" spc="0" normalizeH="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 TRÍ ĐỊA LÍ, HÌNH DẠNG VÀ KÍCH THƯỚC</a:t>
            </a:r>
            <a:endParaRPr kumimoji="0" lang="en-US" sz="2800" b="1" i="0" u="none" strike="noStrike" kern="0" cap="none" spc="0" normalizeH="0" baseline="0" noProof="0" dirty="0">
              <a:ln>
                <a:noFill/>
              </a:ln>
              <a:solidFill>
                <a:prstClr val="white"/>
              </a:solidFill>
              <a:effectLst/>
              <a:uLnTx/>
              <a:uFillTx/>
              <a:latin typeface="#9Slide03 SFU DIN Mittelschrift" panose="00000400000000000000" pitchFamily="2" charset="0"/>
              <a:ea typeface="Cambria" panose="02040503050406030204" pitchFamily="18" charset="0"/>
            </a:endParaRPr>
          </a:p>
        </p:txBody>
      </p:sp>
      <p:sp>
        <p:nvSpPr>
          <p:cNvPr id="3" name="Rectangle: Rounded Corners 16">
            <a:extLst>
              <a:ext uri="{FF2B5EF4-FFF2-40B4-BE49-F238E27FC236}">
                <a16:creationId xmlns:a16="http://schemas.microsoft.com/office/drawing/2014/main" id="{02348C31-8ECB-416B-A1A8-379A061AAD53}"/>
              </a:ext>
            </a:extLst>
          </p:cNvPr>
          <p:cNvSpPr/>
          <p:nvPr/>
        </p:nvSpPr>
        <p:spPr>
          <a:xfrm>
            <a:off x="910090" y="963600"/>
            <a:ext cx="4863349" cy="2497851"/>
          </a:xfrm>
          <a:prstGeom prst="roundRect">
            <a:avLst/>
          </a:prstGeom>
          <a:solidFill>
            <a:srgbClr val="ED7D31">
              <a:lumMod val="40000"/>
              <a:lumOff val="60000"/>
            </a:srgbClr>
          </a:solidFill>
          <a:ln w="19050" cap="flat" cmpd="sng" algn="ctr">
            <a:noFill/>
            <a:prstDash val="dashDot"/>
            <a:miter lim="800000"/>
          </a:ln>
          <a:effectLst/>
        </p:spPr>
        <p:txBody>
          <a:bodyPr rtlCol="0" anchor="ctr"/>
          <a:lstStyle/>
          <a:p>
            <a:pPr algn="ctr">
              <a:defRPr/>
            </a:pPr>
            <a:endParaRPr lang="en-US" kern="0" dirty="0">
              <a:solidFill>
                <a:prstClr val="white"/>
              </a:solidFill>
              <a:latin typeface="#9Slide03 SFU DIN Mittelschriftư" panose="00000400000000000000" pitchFamily="2" charset="0"/>
              <a:ea typeface="Roboto" pitchFamily="2" charset="0"/>
            </a:endParaRPr>
          </a:p>
        </p:txBody>
      </p:sp>
      <p:sp>
        <p:nvSpPr>
          <p:cNvPr id="4" name="TextBox 3">
            <a:extLst>
              <a:ext uri="{FF2B5EF4-FFF2-40B4-BE49-F238E27FC236}">
                <a16:creationId xmlns:a16="http://schemas.microsoft.com/office/drawing/2014/main" id="{9067E2F0-F8D6-4CA2-BF31-F24F289CE7CD}"/>
              </a:ext>
            </a:extLst>
          </p:cNvPr>
          <p:cNvSpPr txBox="1"/>
          <p:nvPr/>
        </p:nvSpPr>
        <p:spPr>
          <a:xfrm>
            <a:off x="1894349" y="2047270"/>
            <a:ext cx="4022118" cy="446276"/>
          </a:xfrm>
          <a:prstGeom prst="rect">
            <a:avLst/>
          </a:prstGeom>
          <a:noFill/>
        </p:spPr>
        <p:txBody>
          <a:bodyPr wrap="square" rtlCol="0">
            <a:spAutoFit/>
          </a:bodyPr>
          <a:lstStyle/>
          <a:p>
            <a:pPr algn="just">
              <a:defRPr/>
            </a:pPr>
            <a:r>
              <a:rPr lang="en-US" sz="2300" dirty="0" err="1" smtClean="0">
                <a:solidFill>
                  <a:prstClr val="black"/>
                </a:solidFill>
                <a:latin typeface="#9Slide03 SFU DIN Mittelschriftư" panose="00000400000000000000" pitchFamily="2" charset="0"/>
                <a:ea typeface="#9Slide03 Roboto Medium" panose="02000000000000000000" pitchFamily="2" charset="0"/>
              </a:rPr>
              <a:t>Lựa</a:t>
            </a:r>
            <a:r>
              <a:rPr lang="en-US" sz="2300" dirty="0" smtClean="0">
                <a:solidFill>
                  <a:prstClr val="black"/>
                </a:solidFill>
                <a:latin typeface="#9Slide03 SFU DIN Mittelschriftư" panose="00000400000000000000" pitchFamily="2" charset="0"/>
                <a:ea typeface="#9Slide03 Roboto Medium" panose="02000000000000000000" pitchFamily="2" charset="0"/>
              </a:rPr>
              <a:t>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chọn</a:t>
            </a:r>
            <a:r>
              <a:rPr lang="en-US" sz="2300" dirty="0" smtClean="0">
                <a:solidFill>
                  <a:prstClr val="black"/>
                </a:solidFill>
                <a:latin typeface="#9Slide03 SFU DIN Mittelschriftư" panose="00000400000000000000" pitchFamily="2" charset="0"/>
                <a:ea typeface="#9Slide03 Roboto Medium" panose="02000000000000000000" pitchFamily="2" charset="0"/>
              </a:rPr>
              <a:t> 1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trong</a:t>
            </a:r>
            <a:r>
              <a:rPr lang="en-US" sz="2300" dirty="0" smtClean="0">
                <a:solidFill>
                  <a:prstClr val="black"/>
                </a:solidFill>
                <a:latin typeface="#9Slide03 SFU DIN Mittelschriftư" panose="00000400000000000000" pitchFamily="2" charset="0"/>
                <a:ea typeface="#9Slide03 Roboto Medium" panose="02000000000000000000" pitchFamily="2" charset="0"/>
              </a:rPr>
              <a:t> 2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gói</a:t>
            </a:r>
            <a:r>
              <a:rPr lang="en-US" sz="2300" dirty="0" smtClean="0">
                <a:solidFill>
                  <a:prstClr val="black"/>
                </a:solidFill>
                <a:latin typeface="#9Slide03 SFU DIN Mittelschriftư" panose="00000400000000000000" pitchFamily="2" charset="0"/>
                <a:ea typeface="#9Slide03 Roboto Medium" panose="02000000000000000000" pitchFamily="2" charset="0"/>
              </a:rPr>
              <a:t> câu hỏi</a:t>
            </a:r>
            <a:endParaRPr lang="en-US" sz="2300" dirty="0">
              <a:solidFill>
                <a:prstClr val="black"/>
              </a:solidFill>
              <a:latin typeface="#9Slide03 SFU DIN Mittelschriftư" panose="00000400000000000000" pitchFamily="2" charset="0"/>
              <a:ea typeface="#9Slide03 Roboto Medium" panose="02000000000000000000" pitchFamily="2" charset="0"/>
            </a:endParaRPr>
          </a:p>
        </p:txBody>
      </p:sp>
      <p:sp>
        <p:nvSpPr>
          <p:cNvPr id="5" name="TextBox 4">
            <a:extLst>
              <a:ext uri="{FF2B5EF4-FFF2-40B4-BE49-F238E27FC236}">
                <a16:creationId xmlns:a16="http://schemas.microsoft.com/office/drawing/2014/main" id="{933BECF6-C34E-4046-884B-8DC370C72744}"/>
              </a:ext>
            </a:extLst>
          </p:cNvPr>
          <p:cNvSpPr txBox="1"/>
          <p:nvPr/>
        </p:nvSpPr>
        <p:spPr>
          <a:xfrm>
            <a:off x="1953250" y="1396623"/>
            <a:ext cx="3460798" cy="461665"/>
          </a:xfrm>
          <a:prstGeom prst="rect">
            <a:avLst/>
          </a:prstGeom>
          <a:noFill/>
        </p:spPr>
        <p:txBody>
          <a:bodyPr wrap="square" rtlCol="0">
            <a:spAutoFit/>
          </a:bodyPr>
          <a:lstStyle/>
          <a:p>
            <a:pPr algn="just">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Hoạt động </a:t>
            </a:r>
            <a:r>
              <a:rPr lang="en-US" sz="2300"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theo</a:t>
            </a:r>
            <a:r>
              <a:rPr lang="en-US" sz="2300"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300"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cặp</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6" name="Picture 4" descr="Hình ảnh Biểu Tượng đồng Hồ, đồng Hồ Clipart, Đồng Hồ Biểu Tượng, đồng Hồ  Vector và PNG với nền trong suốt để tải xuống miễn phí"/>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6446" y="2573797"/>
            <a:ext cx="867151" cy="867151"/>
          </a:xfrm>
          <a:prstGeom prst="rect">
            <a:avLst/>
          </a:prstGeom>
          <a:noFill/>
          <a:extLst>
            <a:ext uri="{909E8E84-426E-40DD-AFC4-6F175D3DCCD1}">
              <a14:hiddenFill xmlns:a14="http://schemas.microsoft.com/office/drawing/2010/main">
                <a:solidFill>
                  <a:srgbClr val="FFFFFF"/>
                </a:solidFill>
              </a14:hiddenFill>
            </a:ext>
          </a:extLst>
        </p:spPr>
      </p:pic>
      <p:sp>
        <p:nvSpPr>
          <p:cNvPr id="7" name="!!1">
            <a:extLst>
              <a:ext uri="{FF2B5EF4-FFF2-40B4-BE49-F238E27FC236}">
                <a16:creationId xmlns:a16="http://schemas.microsoft.com/office/drawing/2014/main" id="{1052C436-DED3-4F8E-B452-3133359A9969}"/>
              </a:ext>
            </a:extLst>
          </p:cNvPr>
          <p:cNvSpPr txBox="1"/>
          <p:nvPr/>
        </p:nvSpPr>
        <p:spPr>
          <a:xfrm>
            <a:off x="1953250" y="2832781"/>
            <a:ext cx="2907575" cy="461665"/>
          </a:xfrm>
          <a:prstGeom prst="rect">
            <a:avLst/>
          </a:prstGeom>
          <a:noFill/>
        </p:spPr>
        <p:txBody>
          <a:bodyPr wrap="square" rtlCol="0">
            <a:spAutoFit/>
          </a:bodyPr>
          <a:lstStyle/>
          <a:p>
            <a:pPr>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5 </a:t>
            </a:r>
            <a:r>
              <a:rPr lang="en-US" sz="2300"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phút</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8" name="Picture 7" descr="Icon&#10;&#10;Description automatically generated">
            <a:extLst>
              <a:ext uri="{FF2B5EF4-FFF2-40B4-BE49-F238E27FC236}">
                <a16:creationId xmlns:a16="http://schemas.microsoft.com/office/drawing/2014/main" id="{139DC51D-4695-442A-830A-B25F5594ABA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680" b="91229" l="7437" r="91229">
                        <a14:foregroundMark x1="73403" y1="35772" x2="79992" y2="45958"/>
                        <a14:foregroundMark x1="79992" y1="45958" x2="58084" y2="66249"/>
                        <a14:foregroundMark x1="58084" y1="66249" x2="30922" y2="37753"/>
                        <a14:foregroundMark x1="30922" y1="37753" x2="48747" y2="21180"/>
                        <a14:foregroundMark x1="48747" y1="21180" x2="67704" y2="29951"/>
                        <a14:foregroundMark x1="67704" y1="29951" x2="79345" y2="42441"/>
                        <a14:foregroundMark x1="79345" y1="42441" x2="79345" y2="42441"/>
                        <a14:foregroundMark x1="77971" y1="30517" x2="83508" y2="43290"/>
                        <a14:foregroundMark x1="83508" y1="43290" x2="83226" y2="58933"/>
                        <a14:foregroundMark x1="83226" y1="58933" x2="74859" y2="63703"/>
                        <a14:foregroundMark x1="74859" y1="63703" x2="81811" y2="54042"/>
                        <a14:foregroundMark x1="84600" y1="41067" x2="84276" y2="62045"/>
                        <a14:foregroundMark x1="84276" y1="62045" x2="73525" y2="76273"/>
                        <a14:foregroundMark x1="73525" y1="76273" x2="71625" y2="76839"/>
                        <a14:foregroundMark x1="40420" y1="85974" x2="48545" y2="88763"/>
                        <a14:foregroundMark x1="48545" y1="88763" x2="65319" y2="84964"/>
                        <a14:foregroundMark x1="65319" y1="84964" x2="86015" y2="66532"/>
                        <a14:foregroundMark x1="86015" y1="66532" x2="89046" y2="34681"/>
                        <a14:foregroundMark x1="89046" y1="34681" x2="85449" y2="25465"/>
                        <a14:foregroundMark x1="85449" y1="25465" x2="67502" y2="15562"/>
                        <a14:foregroundMark x1="67502" y1="15562" x2="46443" y2="12975"/>
                        <a14:foregroundMark x1="46443" y1="12975" x2="19281" y2="17542"/>
                        <a14:foregroundMark x1="19281" y1="17542" x2="13541" y2="25465"/>
                        <a14:foregroundMark x1="13541" y1="25465" x2="10590" y2="35085"/>
                        <a14:foregroundMark x1="10590" y1="35085" x2="11156" y2="45069"/>
                        <a14:foregroundMark x1="11156" y1="45069" x2="13056" y2="49475"/>
                        <a14:foregroundMark x1="9903" y1="50525" x2="17947" y2="64915"/>
                        <a14:foregroundMark x1="17947" y1="64915" x2="17947" y2="64915"/>
                        <a14:foregroundMark x1="9539" y1="49838" x2="11641" y2="63500"/>
                        <a14:foregroundMark x1="40744" y1="8771" x2="54082" y2="11924"/>
                        <a14:foregroundMark x1="33387" y1="10509" x2="47777" y2="16492"/>
                        <a14:foregroundMark x1="54810" y1="7720" x2="67421" y2="14753"/>
                        <a14:foregroundMark x1="76920" y1="24212" x2="82862" y2="27365"/>
                        <a14:foregroundMark x1="67785" y1="11560" x2="74091" y2="17179"/>
                        <a14:foregroundMark x1="74091" y1="17179" x2="74091" y2="17179"/>
                        <a14:foregroundMark x1="90946" y1="41390" x2="91269" y2="55457"/>
                        <a14:foregroundMark x1="71989" y1="58610" x2="71989" y2="71948"/>
                        <a14:foregroundMark x1="71989" y1="71948" x2="71989" y2="71948"/>
                        <a14:foregroundMark x1="74454" y1="54406" x2="74778" y2="69483"/>
                        <a14:foregroundMark x1="74778" y1="69483" x2="74778" y2="69483"/>
                        <a14:foregroundMark x1="65319" y1="86661" x2="81447" y2="77526"/>
                        <a14:foregroundMark x1="81447" y1="77526" x2="81447" y2="77526"/>
                        <a14:foregroundMark x1="32336" y1="86297" x2="47090" y2="90865"/>
                        <a14:foregroundMark x1="54446" y1="91593" x2="62854" y2="91229"/>
                        <a14:foregroundMark x1="62854" y1="91229" x2="62854" y2="91229"/>
                        <a14:foregroundMark x1="7437" y1="52991" x2="14107" y2="65602"/>
                        <a14:foregroundMark x1="10954" y1="65279" x2="15158" y2="71948"/>
                        <a14:foregroundMark x1="27769" y1="84923" x2="36217" y2="88440"/>
                        <a14:foregroundMark x1="36217" y1="88440" x2="36540" y2="88440"/>
                        <a14:foregroundMark x1="80760" y1="18957" x2="81811" y2="20695"/>
                        <a14:foregroundMark x1="80396" y1="17906" x2="81811" y2="21059"/>
                      </a14:backgroundRemoval>
                    </a14:imgEffect>
                  </a14:imgLayer>
                </a14:imgProps>
              </a:ext>
              <a:ext uri="{28A0092B-C50C-407E-A947-70E740481C1C}">
                <a14:useLocalDpi xmlns:a14="http://schemas.microsoft.com/office/drawing/2010/main" val="0"/>
              </a:ext>
            </a:extLst>
          </a:blip>
          <a:stretch>
            <a:fillRect/>
          </a:stretch>
        </p:blipFill>
        <p:spPr>
          <a:xfrm>
            <a:off x="1053118" y="1806807"/>
            <a:ext cx="801390" cy="801390"/>
          </a:xfrm>
          <a:prstGeom prst="rect">
            <a:avLst/>
          </a:prstGeom>
        </p:spPr>
      </p:pic>
      <p:sp>
        <p:nvSpPr>
          <p:cNvPr id="11" name="TextBox 10">
            <a:extLst>
              <a:ext uri="{FF2B5EF4-FFF2-40B4-BE49-F238E27FC236}">
                <a16:creationId xmlns:a16="http://schemas.microsoft.com/office/drawing/2014/main" id="{933BECF6-C34E-4046-884B-8DC370C72744}"/>
              </a:ext>
            </a:extLst>
          </p:cNvPr>
          <p:cNvSpPr txBox="1"/>
          <p:nvPr/>
        </p:nvSpPr>
        <p:spPr>
          <a:xfrm>
            <a:off x="6409339" y="6357596"/>
            <a:ext cx="4775141" cy="400110"/>
          </a:xfrm>
          <a:prstGeom prst="rect">
            <a:avLst/>
          </a:prstGeom>
          <a:noFill/>
        </p:spPr>
        <p:txBody>
          <a:bodyPr wrap="square" rtlCol="0">
            <a:spAutoFit/>
          </a:bodyPr>
          <a:lstStyle/>
          <a:p>
            <a:pPr algn="ctr">
              <a:defRPr/>
            </a:pP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sz="20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sz="20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Phi</a:t>
            </a:r>
            <a:endPar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212" t="16924" r="8638" b="8461"/>
          <a:stretch/>
        </p:blipFill>
        <p:spPr>
          <a:xfrm>
            <a:off x="6307680" y="955596"/>
            <a:ext cx="4876800" cy="5458265"/>
          </a:xfrm>
          <a:prstGeom prst="rect">
            <a:avLst/>
          </a:prstGeom>
        </p:spPr>
      </p:pic>
      <p:pic>
        <p:nvPicPr>
          <p:cNvPr id="14" name="Picture 2" descr="Học Sinh Học Hoạt Hình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6617" y="787249"/>
            <a:ext cx="1214392" cy="121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790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titled-Scanned-02">
            <a:extLst>
              <a:ext uri="{FF2B5EF4-FFF2-40B4-BE49-F238E27FC236}">
                <a16:creationId xmlns:a16="http://schemas.microsoft.com/office/drawing/2014/main" id="{5A5F3047-1585-4C46-A56B-298FF53CFB2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32" b="96429" l="963" r="98507"/>
                    </a14:imgEffect>
                    <a14:imgEffect>
                      <a14:brightnessContrast bright="20000" contrast="-20000"/>
                    </a14:imgEffect>
                  </a14:imgLayer>
                </a14:imgProps>
              </a:ext>
              <a:ext uri="{28A0092B-C50C-407E-A947-70E740481C1C}">
                <a14:useLocalDpi xmlns:a14="http://schemas.microsoft.com/office/drawing/2010/main" val="0"/>
              </a:ext>
            </a:extLst>
          </a:blip>
          <a:srcRect t="2211" b="1879"/>
          <a:stretch/>
        </p:blipFill>
        <p:spPr bwMode="auto">
          <a:xfrm>
            <a:off x="676112" y="302460"/>
            <a:ext cx="10490118" cy="590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33BECF6-C34E-4046-884B-8DC370C72744}"/>
              </a:ext>
            </a:extLst>
          </p:cNvPr>
          <p:cNvSpPr txBox="1"/>
          <p:nvPr/>
        </p:nvSpPr>
        <p:spPr>
          <a:xfrm>
            <a:off x="3533600" y="6203152"/>
            <a:ext cx="4775141" cy="461665"/>
          </a:xfrm>
          <a:prstGeom prst="rect">
            <a:avLst/>
          </a:prstGeom>
          <a:noFill/>
        </p:spPr>
        <p:txBody>
          <a:bodyPr wrap="square" rtlCol="0">
            <a:spAutoFit/>
          </a:bodyPr>
          <a:lstStyle/>
          <a:p>
            <a:pPr algn="ctr">
              <a:defRPr/>
            </a:pP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Lược</a:t>
            </a:r>
            <a:r>
              <a:rPr lang="en-US" sz="24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4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thế </a:t>
            </a: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giới</a:t>
            </a:r>
            <a:endParaRPr lang="en-US" sz="24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Tree>
    <p:extLst>
      <p:ext uri="{BB962C8B-B14F-4D97-AF65-F5344CB8AC3E}">
        <p14:creationId xmlns:p14="http://schemas.microsoft.com/office/powerpoint/2010/main" val="3322596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solidFill>
                  <a:srgbClr val="FFFFFF"/>
                </a:solidFill>
                <a:latin typeface="#9Slide03 SFU DIN Mittelschrift" panose="00000400000000000000" pitchFamily="2" charset="0"/>
                <a:ea typeface="#9Slide03 Roboto Medium" panose="02000000000000000000" pitchFamily="2" charset="0"/>
              </a:rPr>
              <a:t>1. VỊ TRÍ ĐỊA LÍ, HÌNH DẠNG, KÍCH THƯỚC</a:t>
            </a:r>
          </a:p>
        </p:txBody>
      </p:sp>
      <p:sp>
        <p:nvSpPr>
          <p:cNvPr id="14" name="TextBox 13">
            <a:extLst>
              <a:ext uri="{FF2B5EF4-FFF2-40B4-BE49-F238E27FC236}">
                <a16:creationId xmlns:a16="http://schemas.microsoft.com/office/drawing/2014/main" id="{933BECF6-C34E-4046-884B-8DC370C72744}"/>
              </a:ext>
            </a:extLst>
          </p:cNvPr>
          <p:cNvSpPr txBox="1"/>
          <p:nvPr/>
        </p:nvSpPr>
        <p:spPr>
          <a:xfrm>
            <a:off x="7053942" y="6426927"/>
            <a:ext cx="4775141" cy="369332"/>
          </a:xfrm>
          <a:prstGeom prst="rect">
            <a:avLst/>
          </a:prstGeom>
          <a:noFill/>
        </p:spPr>
        <p:txBody>
          <a:bodyPr wrap="square" rtlCol="0">
            <a:spAutoFit/>
          </a:bodyPr>
          <a:lstStyle/>
          <a:p>
            <a:pPr algn="ctr">
              <a:defRPr/>
            </a:pP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Phi</a:t>
            </a:r>
            <a:endPar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
        <p:nvSpPr>
          <p:cNvPr id="15" name="TextBox 14">
            <a:extLst>
              <a:ext uri="{FF2B5EF4-FFF2-40B4-BE49-F238E27FC236}">
                <a16:creationId xmlns:a16="http://schemas.microsoft.com/office/drawing/2014/main" id="{9067E2F0-F8D6-4CA2-BF31-F24F289CE7CD}"/>
              </a:ext>
            </a:extLst>
          </p:cNvPr>
          <p:cNvSpPr txBox="1"/>
          <p:nvPr/>
        </p:nvSpPr>
        <p:spPr>
          <a:xfrm>
            <a:off x="0" y="898288"/>
            <a:ext cx="7007776" cy="894219"/>
          </a:xfrm>
          <a:prstGeom prst="rect">
            <a:avLst/>
          </a:prstGeom>
          <a:noFill/>
        </p:spPr>
        <p:txBody>
          <a:bodyPr wrap="square" rtlCol="0">
            <a:spAutoFit/>
          </a:bodyPr>
          <a:lstStyle/>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Đọc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thông tin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mục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và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quan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sát</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hình</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a:t>
            </a:r>
          </a:p>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Lựa</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chọn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2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nhiệm</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vụ:</a:t>
            </a:r>
          </a:p>
        </p:txBody>
      </p:sp>
      <p:graphicFrame>
        <p:nvGraphicFramePr>
          <p:cNvPr id="16" name="Table 15"/>
          <p:cNvGraphicFramePr>
            <a:graphicFrameLocks noGrp="1"/>
          </p:cNvGraphicFramePr>
          <p:nvPr>
            <p:extLst>
              <p:ext uri="{D42A27DB-BD31-4B8C-83A1-F6EECF244321}">
                <p14:modId xmlns:p14="http://schemas.microsoft.com/office/powerpoint/2010/main" val="3814946171"/>
              </p:ext>
            </p:extLst>
          </p:nvPr>
        </p:nvGraphicFramePr>
        <p:xfrm>
          <a:off x="152910" y="1836685"/>
          <a:ext cx="6701956" cy="3090672"/>
        </p:xfrm>
        <a:graphic>
          <a:graphicData uri="http://schemas.openxmlformats.org/drawingml/2006/table">
            <a:tbl>
              <a:tblPr firstRow="1" bandRow="1"/>
              <a:tblGrid>
                <a:gridCol w="1466884">
                  <a:extLst>
                    <a:ext uri="{9D8B030D-6E8A-4147-A177-3AD203B41FA5}">
                      <a16:colId xmlns:a16="http://schemas.microsoft.com/office/drawing/2014/main" val="826796841"/>
                    </a:ext>
                  </a:extLst>
                </a:gridCol>
                <a:gridCol w="5235072">
                  <a:extLst>
                    <a:ext uri="{9D8B030D-6E8A-4147-A177-3AD203B41FA5}">
                      <a16:colId xmlns:a16="http://schemas.microsoft.com/office/drawing/2014/main" val="464613173"/>
                    </a:ext>
                  </a:extLst>
                </a:gridCol>
              </a:tblGrid>
              <a:tr h="370840">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smtClean="0">
                          <a:solidFill>
                            <a:schemeClr val="accent6"/>
                          </a:solidFill>
                          <a:latin typeface="#9Slide03 SFU DIN Mittelschriftư" panose="00000400000000000000" pitchFamily="2" charset="0"/>
                          <a:ea typeface="#9Slide03 Roboto Medium" panose="02000000000000000000" pitchFamily="2" charset="0"/>
                        </a:rPr>
                        <a:t>Nhiệm</a:t>
                      </a:r>
                      <a:r>
                        <a:rPr lang="en-US" sz="2200" baseline="0" dirty="0" smtClean="0">
                          <a:solidFill>
                            <a:schemeClr val="accent6"/>
                          </a:solidFill>
                          <a:latin typeface="#9Slide03 SFU DIN Mittelschriftư" panose="00000400000000000000" pitchFamily="2" charset="0"/>
                          <a:ea typeface="#9Slide03 Roboto Medium" panose="02000000000000000000" pitchFamily="2" charset="0"/>
                        </a:rPr>
                        <a:t> vụ</a:t>
                      </a:r>
                      <a:endParaRPr lang="en-US" sz="2200" dirty="0">
                        <a:solidFill>
                          <a:schemeClr val="accent6"/>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smtClean="0">
                          <a:solidFill>
                            <a:schemeClr val="accent6"/>
                          </a:solidFill>
                          <a:latin typeface="#9Slide03 SFU DIN Mittelschriftư" panose="00000400000000000000" pitchFamily="2" charset="0"/>
                          <a:ea typeface="#9Slide03 Roboto Medium" panose="02000000000000000000" pitchFamily="2" charset="0"/>
                        </a:rPr>
                        <a:t>Yêu</a:t>
                      </a:r>
                      <a:r>
                        <a:rPr lang="en-US" sz="2200" baseline="0" dirty="0" smtClean="0">
                          <a:solidFill>
                            <a:schemeClr val="accent6"/>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accent6"/>
                          </a:solidFill>
                          <a:latin typeface="#9Slide03 SFU DIN Mittelschriftư" panose="00000400000000000000" pitchFamily="2" charset="0"/>
                          <a:ea typeface="#9Slide03 Roboto Medium" panose="02000000000000000000" pitchFamily="2" charset="0"/>
                        </a:rPr>
                        <a:t>cầu</a:t>
                      </a:r>
                      <a:endParaRPr lang="en-US" sz="2200" dirty="0">
                        <a:solidFill>
                          <a:schemeClr val="accent6"/>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40868828"/>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rPr>
                        <a:t>8 điểm</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0" i="0" u="none" strike="noStrike" cap="none" baseline="0" dirty="0" smtClean="0">
                          <a:solidFill>
                            <a:schemeClr val="bg1">
                              <a:lumMod val="50000"/>
                            </a:schemeClr>
                          </a:solidFill>
                          <a:effectLst/>
                          <a:latin typeface="#9Slide03 SFU DIN Mittelschriftư" panose="00000400000000000000" pitchFamily="2" charset="0"/>
                          <a:ea typeface="#9Slide03 Roboto Medium" panose="02000000000000000000" pitchFamily="2" charset="0"/>
                          <a:cs typeface="+mn-cs"/>
                          <a:sym typeface="Arial"/>
                        </a:rPr>
                        <a:t>+ </a:t>
                      </a:r>
                      <a:r>
                        <a:rPr lang="en-US" sz="2200" b="0" i="0" u="none" strike="noStrike" cap="none"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Phi tiếp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giáp</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với các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biển</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đại</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dương</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và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lục</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nào?</a:t>
                      </a:r>
                      <a:endPar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endParaRPr>
                    </a:p>
                    <a:p>
                      <a:pPr algn="just">
                        <a:lnSpc>
                          <a:spcPct val="120000"/>
                        </a:lnSpc>
                      </a:pPr>
                      <a:r>
                        <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rPr>
                        <a:t>+</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dirty="0" err="1" smtClean="0">
                          <a:solidFill>
                            <a:schemeClr val="bg1">
                              <a:lumMod val="50000"/>
                            </a:schemeClr>
                          </a:solidFill>
                          <a:effectLst/>
                          <a:latin typeface="#9Slide03 SFU DIN Mittelschriftư" panose="00000400000000000000" pitchFamily="2" charset="0"/>
                          <a:ea typeface="+mn-ea"/>
                          <a:cs typeface="+mn-cs"/>
                          <a:sym typeface="Arial"/>
                        </a:rPr>
                        <a:t>Hình</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dạng</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và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kích</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thước</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Phi.</a:t>
                      </a:r>
                      <a:endPar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36103599"/>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rPr>
                        <a:t>10 điểm</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Hoàn thành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nhiệm</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vụ 8 điểm.</a:t>
                      </a:r>
                    </a:p>
                    <a:p>
                      <a:pPr algn="just">
                        <a:lnSpc>
                          <a:spcPct val="120000"/>
                        </a:lnSpc>
                      </a:pP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Đánh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giá</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2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thuận</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lợi</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và 1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khó</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khăn</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do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vị</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trí</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địa</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lí và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phạm</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vi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lãnh</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thổ</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châu</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Phi.</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01562507"/>
                  </a:ext>
                </a:extLst>
              </a:tr>
            </a:tbl>
          </a:graphicData>
        </a:graphic>
      </p:graphicFrame>
      <p:pic>
        <p:nvPicPr>
          <p:cNvPr id="18" name="Picture 2" descr="Học Sinh Học Hoạt Hình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0930" y="4987516"/>
            <a:ext cx="2268583" cy="22685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212" t="16924" r="8638" b="8461"/>
          <a:stretch/>
        </p:blipFill>
        <p:spPr>
          <a:xfrm>
            <a:off x="7003112" y="968662"/>
            <a:ext cx="4876800" cy="5458265"/>
          </a:xfrm>
          <a:prstGeom prst="rect">
            <a:avLst/>
          </a:prstGeom>
        </p:spPr>
      </p:pic>
      <p:pic>
        <p:nvPicPr>
          <p:cNvPr id="10" name="Picture 4" descr="African Cultural Symbols Round Composition Poster Stock Vector -  Illustration of craft, artwork: 8261244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75" b="98500" l="750" r="97875">
                        <a14:foregroundMark x1="42750" y1="3000" x2="42750" y2="3000"/>
                        <a14:foregroundMark x1="40625" y1="4375" x2="45000" y2="1875"/>
                        <a14:foregroundMark x1="72500" y1="20500" x2="72500" y2="20500"/>
                        <a14:foregroundMark x1="83375" y1="35750" x2="83375" y2="35750"/>
                        <a14:foregroundMark x1="83375" y1="41250" x2="83375" y2="41250"/>
                        <a14:foregroundMark x1="40000" y1="47125" x2="53375" y2="52875"/>
                        <a14:foregroundMark x1="49875" y1="47125" x2="60250" y2="53500"/>
                        <a14:foregroundMark x1="82000" y1="37625" x2="82000" y2="37625"/>
                        <a14:foregroundMark x1="14125" y1="42000" x2="14125" y2="42000"/>
                        <a14:foregroundMark x1="20625" y1="20750" x2="20625" y2="20750"/>
                        <a14:foregroundMark x1="33250" y1="88125" x2="33250" y2="88125"/>
                        <a14:foregroundMark x1="65625" y1="89750" x2="65625" y2="89750"/>
                      </a14:backgroundRemoval>
                    </a14:imgEffect>
                  </a14:imgLayer>
                </a14:imgProps>
              </a:ext>
              <a:ext uri="{28A0092B-C50C-407E-A947-70E740481C1C}">
                <a14:useLocalDpi xmlns:a14="http://schemas.microsoft.com/office/drawing/2010/main" val="0"/>
              </a:ext>
            </a:extLst>
          </a:blip>
          <a:srcRect/>
          <a:stretch>
            <a:fillRect/>
          </a:stretch>
        </p:blipFill>
        <p:spPr bwMode="auto">
          <a:xfrm>
            <a:off x="4734529" y="5156422"/>
            <a:ext cx="1915653" cy="191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60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solidFill>
                  <a:srgbClr val="FFFFFF"/>
                </a:solidFill>
                <a:latin typeface="#9Slide03 SFU DIN Mittelschrift" panose="00000400000000000000" pitchFamily="2" charset="0"/>
                <a:ea typeface="#9Slide03 Roboto Medium" panose="02000000000000000000" pitchFamily="2" charset="0"/>
              </a:rPr>
              <a:t>1. VỊ TRÍ ĐỊA LÍ, HÌNH DẠNG, KÍCH THƯỚC</a:t>
            </a:r>
          </a:p>
        </p:txBody>
      </p:sp>
      <p:sp>
        <p:nvSpPr>
          <p:cNvPr id="14" name="TextBox 13">
            <a:extLst>
              <a:ext uri="{FF2B5EF4-FFF2-40B4-BE49-F238E27FC236}">
                <a16:creationId xmlns:a16="http://schemas.microsoft.com/office/drawing/2014/main" id="{933BECF6-C34E-4046-884B-8DC370C72744}"/>
              </a:ext>
            </a:extLst>
          </p:cNvPr>
          <p:cNvSpPr txBox="1"/>
          <p:nvPr/>
        </p:nvSpPr>
        <p:spPr>
          <a:xfrm>
            <a:off x="7053942" y="6426927"/>
            <a:ext cx="4775141" cy="369332"/>
          </a:xfrm>
          <a:prstGeom prst="rect">
            <a:avLst/>
          </a:prstGeom>
          <a:noFill/>
        </p:spPr>
        <p:txBody>
          <a:bodyPr wrap="square" rtlCol="0">
            <a:spAutoFit/>
          </a:bodyPr>
          <a:lstStyle/>
          <a:p>
            <a:pPr algn="ctr">
              <a:defRPr/>
            </a:pP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Phi</a:t>
            </a:r>
            <a:endPar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761826043"/>
              </p:ext>
            </p:extLst>
          </p:nvPr>
        </p:nvGraphicFramePr>
        <p:xfrm>
          <a:off x="230401" y="1024283"/>
          <a:ext cx="6701956" cy="5541264"/>
        </p:xfrm>
        <a:graphic>
          <a:graphicData uri="http://schemas.openxmlformats.org/drawingml/2006/table">
            <a:tbl>
              <a:tblPr firstRow="1" bandRow="1"/>
              <a:tblGrid>
                <a:gridCol w="1466884">
                  <a:extLst>
                    <a:ext uri="{9D8B030D-6E8A-4147-A177-3AD203B41FA5}">
                      <a16:colId xmlns:a16="http://schemas.microsoft.com/office/drawing/2014/main" val="826796841"/>
                    </a:ext>
                  </a:extLst>
                </a:gridCol>
                <a:gridCol w="5235072">
                  <a:extLst>
                    <a:ext uri="{9D8B030D-6E8A-4147-A177-3AD203B41FA5}">
                      <a16:colId xmlns:a16="http://schemas.microsoft.com/office/drawing/2014/main" val="464613173"/>
                    </a:ext>
                  </a:extLst>
                </a:gridCol>
              </a:tblGrid>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Vị</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trí</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Dịa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Trung Hải, qua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đó</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Á ở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eo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Xuy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-ê (đã bị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cắt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bởi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kênh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đáo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Xuy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-ê)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đỏ</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nam</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Ấn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Dương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Đại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Dương.</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36103599"/>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Hình</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dạng</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 có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khối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rõ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rệt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đường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bờ</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bị chia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cắt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vịnh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bán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01562507"/>
                  </a:ext>
                </a:extLst>
              </a:tr>
              <a:tr h="370840">
                <a:tc>
                  <a:txBody>
                    <a:body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Kích</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thước</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30,3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triệu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km</a:t>
                      </a:r>
                      <a:r>
                        <a:rPr lang="en-US" sz="2400" baseline="30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2</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thứ</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thế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giới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sau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Á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Mỹ</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Phần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liền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kéo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dài từ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37°B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đến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35°N.</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706514201"/>
                  </a:ext>
                </a:extLst>
              </a:tr>
            </a:tbl>
          </a:graphicData>
        </a:graphic>
      </p:graphicFrame>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8212" t="16924" r="8638" b="8461"/>
          <a:stretch/>
        </p:blipFill>
        <p:spPr>
          <a:xfrm>
            <a:off x="7162290" y="926042"/>
            <a:ext cx="4876800" cy="5458265"/>
          </a:xfrm>
          <a:prstGeom prst="rect">
            <a:avLst/>
          </a:prstGeom>
        </p:spPr>
      </p:pic>
    </p:spTree>
    <p:extLst>
      <p:ext uri="{BB962C8B-B14F-4D97-AF65-F5344CB8AC3E}">
        <p14:creationId xmlns:p14="http://schemas.microsoft.com/office/powerpoint/2010/main" val="282713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Content Placeholder 20">
            <a:extLst>
              <a:ext uri="{FF2B5EF4-FFF2-40B4-BE49-F238E27FC236}">
                <a16:creationId xmlns:a16="http://schemas.microsoft.com/office/drawing/2014/main" id="{9C1C13C8-978F-46B8-9CAD-833A68C43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674" y="315223"/>
            <a:ext cx="1738705" cy="1784597"/>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p:spPr>
      </p:pic>
      <p:sp>
        <p:nvSpPr>
          <p:cNvPr id="57" name="Freeform: Shape 56">
            <a:extLst>
              <a:ext uri="{FF2B5EF4-FFF2-40B4-BE49-F238E27FC236}">
                <a16:creationId xmlns:a16="http://schemas.microsoft.com/office/drawing/2014/main"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15C1C1C-D52C-491E-928F-9A9318018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3306" y="2712203"/>
            <a:ext cx="2834753" cy="2774277"/>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Content Placeholder 6">
            <a:extLst>
              <a:ext uri="{FF2B5EF4-FFF2-40B4-BE49-F238E27FC236}">
                <a16:creationId xmlns:a16="http://schemas.microsoft.com/office/drawing/2014/main" id="{146BDF1C-FCE3-4C0D-813D-07BCC2B92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423" y="95676"/>
            <a:ext cx="3860086" cy="326155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61" name="Freeform: Shape 60">
            <a:extLst>
              <a:ext uri="{FF2B5EF4-FFF2-40B4-BE49-F238E27FC236}">
                <a16:creationId xmlns:a16="http://schemas.microsoft.com/office/drawing/2014/main" id="{CDC29AC1-2821-4FCC-B597-88DAF39C3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4E1E888-BA70-4C3A-A087-A94C03860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7003" y="4657592"/>
            <a:ext cx="4173429" cy="2170421"/>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63" name="Freeform: Shape 62">
            <a:extLst>
              <a:ext uri="{FF2B5EF4-FFF2-40B4-BE49-F238E27FC236}">
                <a16:creationId xmlns:a16="http://schemas.microsoft.com/office/drawing/2014/main"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Content Placeholder 28">
            <a:extLst>
              <a:ext uri="{FF2B5EF4-FFF2-40B4-BE49-F238E27FC236}">
                <a16:creationId xmlns:a16="http://schemas.microsoft.com/office/drawing/2014/main" id="{DC9645B4-EE10-4382-A8E4-E98FAEF39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3822" y="4115159"/>
            <a:ext cx="3178912" cy="2742839"/>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 name="Rectangle 4"/>
          <p:cNvSpPr/>
          <p:nvPr/>
        </p:nvSpPr>
        <p:spPr>
          <a:xfrm>
            <a:off x="1323882" y="892050"/>
            <a:ext cx="2635658" cy="630942"/>
          </a:xfrm>
          <a:prstGeom prst="rect">
            <a:avLst/>
          </a:prstGeom>
        </p:spPr>
        <p:txBody>
          <a:bodyPr wrap="none">
            <a:spAutoFit/>
          </a:bodyPr>
          <a:lstStyle/>
          <a:p>
            <a:r>
              <a:rPr lang="en-US" sz="3500" b="1" dirty="0">
                <a:solidFill>
                  <a:srgbClr val="FFFF00"/>
                </a:solidFill>
                <a:latin typeface="#9Slide05 Braxton Regular" panose="03060000000000000000" pitchFamily="66" charset="0"/>
              </a:rPr>
              <a:t>Ma-</a:t>
            </a:r>
            <a:r>
              <a:rPr lang="en-US" sz="3500" b="1" dirty="0" err="1">
                <a:solidFill>
                  <a:srgbClr val="FFFF00"/>
                </a:solidFill>
                <a:latin typeface="#9Slide05 Braxton Regular" panose="03060000000000000000" pitchFamily="66" charset="0"/>
              </a:rPr>
              <a:t>đa</a:t>
            </a:r>
            <a:r>
              <a:rPr lang="en-US" sz="3500" b="1" dirty="0">
                <a:solidFill>
                  <a:srgbClr val="FFFF00"/>
                </a:solidFill>
                <a:latin typeface="#9Slide05 Braxton Regular" panose="03060000000000000000" pitchFamily="66" charset="0"/>
              </a:rPr>
              <a:t>-</a:t>
            </a:r>
            <a:r>
              <a:rPr lang="en-US" sz="3500" b="1" dirty="0" err="1">
                <a:solidFill>
                  <a:srgbClr val="FFFF00"/>
                </a:solidFill>
                <a:latin typeface="#9Slide05 Braxton Regular" panose="03060000000000000000" pitchFamily="66" charset="0"/>
              </a:rPr>
              <a:t>ga-xca</a:t>
            </a:r>
            <a:r>
              <a:rPr lang="en-US" sz="3500" b="1" dirty="0">
                <a:solidFill>
                  <a:srgbClr val="FFFF00"/>
                </a:solidFill>
                <a:latin typeface="#9Slide05 Braxton Regular" panose="03060000000000000000" pitchFamily="66" charset="0"/>
              </a:rPr>
              <a:t> </a:t>
            </a:r>
            <a:endParaRPr lang="en-US" sz="3500" b="1" dirty="0">
              <a:solidFill>
                <a:srgbClr val="FFFF00"/>
              </a:solidFill>
            </a:endParaRPr>
          </a:p>
        </p:txBody>
      </p:sp>
      <p:sp>
        <p:nvSpPr>
          <p:cNvPr id="6" name="Rectangle 5"/>
          <p:cNvSpPr/>
          <p:nvPr/>
        </p:nvSpPr>
        <p:spPr>
          <a:xfrm>
            <a:off x="234882" y="1625252"/>
            <a:ext cx="5183545" cy="2751522"/>
          </a:xfrm>
          <a:prstGeom prst="rect">
            <a:avLst/>
          </a:prstGeom>
        </p:spPr>
        <p:txBody>
          <a:bodyPr wrap="square">
            <a:spAutoFit/>
          </a:bodyPr>
          <a:lstStyle/>
          <a:p>
            <a:pPr algn="just">
              <a:lnSpc>
                <a:spcPct val="120000"/>
              </a:lnSpc>
            </a:pPr>
            <a:r>
              <a:rPr lang="en-US" sz="2400" dirty="0">
                <a:latin typeface="#9Slide05 Braxton Regular" panose="03060000000000000000" pitchFamily="66" charset="0"/>
              </a:rPr>
              <a:t>Ma-</a:t>
            </a:r>
            <a:r>
              <a:rPr lang="en-US" sz="2400" dirty="0" err="1">
                <a:latin typeface="#9Slide05 Braxton Regular" panose="03060000000000000000" pitchFamily="66" charset="0"/>
              </a:rPr>
              <a:t>đa</a:t>
            </a:r>
            <a:r>
              <a:rPr lang="en-US" sz="2400" dirty="0">
                <a:latin typeface="#9Slide05 Braxton Regular" panose="03060000000000000000" pitchFamily="66" charset="0"/>
              </a:rPr>
              <a:t>-</a:t>
            </a:r>
            <a:r>
              <a:rPr lang="en-US" sz="2400" dirty="0" err="1">
                <a:latin typeface="#9Slide05 Braxton Regular" panose="03060000000000000000" pitchFamily="66" charset="0"/>
              </a:rPr>
              <a:t>ga-xca</a:t>
            </a:r>
            <a:r>
              <a:rPr lang="en-US" sz="2400" dirty="0">
                <a:latin typeface="#9Slide05 Braxton Regular" panose="03060000000000000000" pitchFamily="66" charset="0"/>
              </a:rPr>
              <a:t> có </a:t>
            </a:r>
            <a:r>
              <a:rPr lang="en-US" sz="2400" dirty="0" err="1">
                <a:latin typeface="#9Slide05 Braxton Regular" panose="03060000000000000000" pitchFamily="66" charset="0"/>
              </a:rPr>
              <a:t>diện</a:t>
            </a:r>
            <a:r>
              <a:rPr lang="en-US" sz="2400" dirty="0">
                <a:latin typeface="#9Slide05 Braxton Regular" panose="03060000000000000000" pitchFamily="66" charset="0"/>
              </a:rPr>
              <a:t> tích </a:t>
            </a:r>
            <a:r>
              <a:rPr lang="en-US" sz="2400" dirty="0" err="1">
                <a:latin typeface="#9Slide05 Braxton Regular" panose="03060000000000000000" pitchFamily="66" charset="0"/>
              </a:rPr>
              <a:t>gần</a:t>
            </a:r>
            <a:r>
              <a:rPr lang="en-US" sz="2400" dirty="0">
                <a:latin typeface="#9Slide05 Braxton Regular" panose="03060000000000000000" pitchFamily="66" charset="0"/>
              </a:rPr>
              <a:t> 590 000km</a:t>
            </a:r>
            <a:r>
              <a:rPr lang="en-US" sz="2400" baseline="30000" dirty="0">
                <a:latin typeface="#9Slide05 Braxton Regular" panose="03060000000000000000" pitchFamily="66" charset="0"/>
              </a:rPr>
              <a:t>2</a:t>
            </a:r>
            <a:r>
              <a:rPr lang="en-US" sz="2400" dirty="0">
                <a:latin typeface="#9Slide05 Braxton Regular" panose="03060000000000000000" pitchFamily="66" charset="0"/>
              </a:rPr>
              <a:t>, là </a:t>
            </a:r>
            <a:r>
              <a:rPr lang="en-US" sz="2400" dirty="0" err="1">
                <a:latin typeface="#9Slide05 Braxton Regular" panose="03060000000000000000" pitchFamily="66" charset="0"/>
              </a:rPr>
              <a:t>hòn</a:t>
            </a:r>
            <a:r>
              <a:rPr lang="en-US" sz="2400" dirty="0">
                <a:latin typeface="#9Slide05 Braxton Regular" panose="03060000000000000000" pitchFamily="66" charset="0"/>
              </a:rPr>
              <a:t> </a:t>
            </a:r>
            <a:r>
              <a:rPr lang="en-US" sz="2400" dirty="0" err="1">
                <a:latin typeface="#9Slide05 Braxton Regular" panose="03060000000000000000" pitchFamily="66" charset="0"/>
              </a:rPr>
              <a:t>đảo</a:t>
            </a:r>
            <a:r>
              <a:rPr lang="en-US" sz="2400" dirty="0">
                <a:latin typeface="#9Slide05 Braxton Regular" panose="03060000000000000000" pitchFamily="66" charset="0"/>
              </a:rPr>
              <a:t> </a:t>
            </a:r>
            <a:r>
              <a:rPr lang="en-US" sz="2400" dirty="0" err="1">
                <a:latin typeface="#9Slide05 Braxton Regular" panose="03060000000000000000" pitchFamily="66" charset="0"/>
              </a:rPr>
              <a:t>lớn</a:t>
            </a:r>
            <a:r>
              <a:rPr lang="en-US" sz="2400" dirty="0">
                <a:latin typeface="#9Slide05 Braxton Regular" panose="03060000000000000000" pitchFamily="66" charset="0"/>
              </a:rPr>
              <a:t> </a:t>
            </a:r>
            <a:r>
              <a:rPr lang="en-US" sz="2400" dirty="0" err="1">
                <a:latin typeface="#9Slide05 Braxton Regular" panose="03060000000000000000" pitchFamily="66" charset="0"/>
              </a:rPr>
              <a:t>nhất</a:t>
            </a:r>
            <a:r>
              <a:rPr lang="en-US" sz="2400" dirty="0">
                <a:latin typeface="#9Slide05 Braxton Regular" panose="03060000000000000000" pitchFamily="66" charset="0"/>
              </a:rPr>
              <a:t> </a:t>
            </a:r>
            <a:r>
              <a:rPr lang="en-US" sz="2400" dirty="0" err="1">
                <a:latin typeface="#9Slide05 Braxton Regular" panose="03060000000000000000" pitchFamily="66" charset="0"/>
              </a:rPr>
              <a:t>châu</a:t>
            </a:r>
            <a:r>
              <a:rPr lang="en-US" sz="2400" dirty="0">
                <a:latin typeface="#9Slide05 Braxton Regular" panose="03060000000000000000" pitchFamily="66" charset="0"/>
              </a:rPr>
              <a:t> Phi và </a:t>
            </a:r>
            <a:r>
              <a:rPr lang="en-US" sz="2400" dirty="0" err="1">
                <a:latin typeface="#9Slide05 Braxton Regular" panose="03060000000000000000" pitchFamily="66" charset="0"/>
              </a:rPr>
              <a:t>đứng</a:t>
            </a:r>
            <a:r>
              <a:rPr lang="en-US" sz="2400" dirty="0">
                <a:latin typeface="#9Slide05 Braxton Regular" panose="03060000000000000000" pitchFamily="66" charset="0"/>
              </a:rPr>
              <a:t> </a:t>
            </a:r>
            <a:r>
              <a:rPr lang="en-US" sz="2400" dirty="0" err="1">
                <a:latin typeface="#9Slide05 Braxton Regular" panose="03060000000000000000" pitchFamily="66" charset="0"/>
              </a:rPr>
              <a:t>thứ</a:t>
            </a:r>
            <a:r>
              <a:rPr lang="en-US" sz="2400" dirty="0">
                <a:latin typeface="#9Slide05 Braxton Regular" panose="03060000000000000000" pitchFamily="66" charset="0"/>
              </a:rPr>
              <a:t> 4 thế </a:t>
            </a:r>
            <a:r>
              <a:rPr lang="en-US" sz="2400" dirty="0" err="1">
                <a:latin typeface="#9Slide05 Braxton Regular" panose="03060000000000000000" pitchFamily="66" charset="0"/>
              </a:rPr>
              <a:t>giới</a:t>
            </a:r>
            <a:r>
              <a:rPr lang="en-US" sz="2400" dirty="0">
                <a:latin typeface="#9Slide05 Braxton Regular" panose="03060000000000000000" pitchFamily="66" charset="0"/>
              </a:rPr>
              <a:t> </a:t>
            </a:r>
            <a:r>
              <a:rPr lang="en-US" sz="2400" dirty="0" err="1">
                <a:latin typeface="#9Slide05 Braxton Regular" panose="03060000000000000000" pitchFamily="66" charset="0"/>
              </a:rPr>
              <a:t>sau</a:t>
            </a:r>
            <a:r>
              <a:rPr lang="en-US" sz="2400" dirty="0">
                <a:latin typeface="#9Slide05 Braxton Regular" panose="03060000000000000000" pitchFamily="66" charset="0"/>
              </a:rPr>
              <a:t> các </a:t>
            </a:r>
            <a:r>
              <a:rPr lang="en-US" sz="2400" dirty="0" err="1">
                <a:latin typeface="#9Slide05 Braxton Regular" panose="03060000000000000000" pitchFamily="66" charset="0"/>
              </a:rPr>
              <a:t>đảo</a:t>
            </a:r>
            <a:r>
              <a:rPr lang="en-US" sz="2400" dirty="0">
                <a:latin typeface="#9Slide05 Braxton Regular" panose="03060000000000000000" pitchFamily="66" charset="0"/>
              </a:rPr>
              <a:t> </a:t>
            </a:r>
            <a:r>
              <a:rPr lang="en-US" sz="2400" dirty="0" err="1">
                <a:latin typeface="#9Slide05 Braxton Regular" panose="03060000000000000000" pitchFamily="66" charset="0"/>
              </a:rPr>
              <a:t>Grơn-len</a:t>
            </a:r>
            <a:r>
              <a:rPr lang="en-US" sz="2400" dirty="0">
                <a:latin typeface="#9Slide05 Braxton Regular" panose="03060000000000000000" pitchFamily="66" charset="0"/>
              </a:rPr>
              <a:t>, </a:t>
            </a:r>
            <a:r>
              <a:rPr lang="en-US" sz="2400" dirty="0" err="1">
                <a:latin typeface="#9Slide05 Braxton Regular" panose="03060000000000000000" pitchFamily="66" charset="0"/>
              </a:rPr>
              <a:t>Niu</a:t>
            </a:r>
            <a:r>
              <a:rPr lang="en-US" sz="2400" dirty="0">
                <a:latin typeface="#9Slide05 Braxton Regular" panose="03060000000000000000" pitchFamily="66" charset="0"/>
              </a:rPr>
              <a:t> </a:t>
            </a:r>
            <a:r>
              <a:rPr lang="en-US" sz="2400" dirty="0" err="1">
                <a:latin typeface="#9Slide05 Braxton Regular" panose="03060000000000000000" pitchFamily="66" charset="0"/>
              </a:rPr>
              <a:t>Ghi-nê</a:t>
            </a:r>
            <a:r>
              <a:rPr lang="en-US" sz="2400" dirty="0">
                <a:latin typeface="#9Slide05 Braxton Regular" panose="03060000000000000000" pitchFamily="66" charset="0"/>
              </a:rPr>
              <a:t>, Ca-li-man-tan. Các </a:t>
            </a:r>
            <a:r>
              <a:rPr lang="en-US" sz="2400" dirty="0" err="1">
                <a:latin typeface="#9Slide05 Braxton Regular" panose="03060000000000000000" pitchFamily="66" charset="0"/>
              </a:rPr>
              <a:t>nhà</a:t>
            </a:r>
            <a:r>
              <a:rPr lang="en-US" sz="2400" dirty="0">
                <a:latin typeface="#9Slide05 Braxton Regular" panose="03060000000000000000" pitchFamily="66" charset="0"/>
              </a:rPr>
              <a:t> </a:t>
            </a:r>
            <a:r>
              <a:rPr lang="en-US" sz="2400" dirty="0" err="1">
                <a:latin typeface="#9Slide05 Braxton Regular" panose="03060000000000000000" pitchFamily="66" charset="0"/>
              </a:rPr>
              <a:t>khoa</a:t>
            </a:r>
            <a:r>
              <a:rPr lang="en-US" sz="2400" dirty="0">
                <a:latin typeface="#9Slide05 Braxton Regular" panose="03060000000000000000" pitchFamily="66" charset="0"/>
              </a:rPr>
              <a:t> học </a:t>
            </a:r>
            <a:r>
              <a:rPr lang="en-US" sz="2400" dirty="0" err="1">
                <a:latin typeface="#9Slide05 Braxton Regular" panose="03060000000000000000" pitchFamily="66" charset="0"/>
              </a:rPr>
              <a:t>cho</a:t>
            </a:r>
            <a:r>
              <a:rPr lang="en-US" sz="2400" dirty="0">
                <a:latin typeface="#9Slide05 Braxton Regular" panose="03060000000000000000" pitchFamily="66" charset="0"/>
              </a:rPr>
              <a:t> </a:t>
            </a:r>
            <a:r>
              <a:rPr lang="en-US" sz="2400" dirty="0" err="1">
                <a:latin typeface="#9Slide05 Braxton Regular" panose="03060000000000000000" pitchFamily="66" charset="0"/>
              </a:rPr>
              <a:t>rằng</a:t>
            </a:r>
            <a:r>
              <a:rPr lang="en-US" sz="2400" dirty="0">
                <a:latin typeface="#9Slide05 Braxton Regular" panose="03060000000000000000" pitchFamily="66" charset="0"/>
              </a:rPr>
              <a:t>, Ma-</a:t>
            </a:r>
            <a:r>
              <a:rPr lang="en-US" sz="2400" dirty="0" err="1">
                <a:latin typeface="#9Slide05 Braxton Regular" panose="03060000000000000000" pitchFamily="66" charset="0"/>
              </a:rPr>
              <a:t>đa</a:t>
            </a:r>
            <a:r>
              <a:rPr lang="en-US" sz="2400" dirty="0">
                <a:latin typeface="#9Slide05 Braxton Regular" panose="03060000000000000000" pitchFamily="66" charset="0"/>
              </a:rPr>
              <a:t>-</a:t>
            </a:r>
            <a:r>
              <a:rPr lang="en-US" sz="2400" dirty="0" err="1">
                <a:latin typeface="#9Slide05 Braxton Regular" panose="03060000000000000000" pitchFamily="66" charset="0"/>
              </a:rPr>
              <a:t>ga-xca</a:t>
            </a:r>
            <a:r>
              <a:rPr lang="en-US" sz="2400" dirty="0">
                <a:latin typeface="#9Slide05 Braxton Regular" panose="03060000000000000000" pitchFamily="66" charset="0"/>
              </a:rPr>
              <a:t> là một </a:t>
            </a:r>
            <a:r>
              <a:rPr lang="en-US" sz="2400" dirty="0" err="1">
                <a:latin typeface="#9Slide05 Braxton Regular" panose="03060000000000000000" pitchFamily="66" charset="0"/>
              </a:rPr>
              <a:t>mảnh</a:t>
            </a:r>
            <a:r>
              <a:rPr lang="en-US" sz="2400" dirty="0">
                <a:latin typeface="#9Slide05 Braxton Regular" panose="03060000000000000000" pitchFamily="66" charset="0"/>
              </a:rPr>
              <a:t> </a:t>
            </a:r>
            <a:r>
              <a:rPr lang="en-US" sz="2400" dirty="0" err="1">
                <a:latin typeface="#9Slide05 Braxton Regular" panose="03060000000000000000" pitchFamily="66" charset="0"/>
              </a:rPr>
              <a:t>nền</a:t>
            </a:r>
            <a:r>
              <a:rPr lang="en-US" sz="2400" dirty="0">
                <a:latin typeface="#9Slide05 Braxton Regular" panose="03060000000000000000" pitchFamily="66" charset="0"/>
              </a:rPr>
              <a:t> </a:t>
            </a:r>
            <a:r>
              <a:rPr lang="en-US" sz="2400" dirty="0" err="1">
                <a:latin typeface="#9Slide05 Braxton Regular" panose="03060000000000000000" pitchFamily="66" charset="0"/>
              </a:rPr>
              <a:t>cổ</a:t>
            </a:r>
            <a:r>
              <a:rPr lang="en-US" sz="2400" dirty="0">
                <a:latin typeface="#9Slide05 Braxton Regular" panose="03060000000000000000" pitchFamily="66" charset="0"/>
              </a:rPr>
              <a:t> được </a:t>
            </a:r>
            <a:r>
              <a:rPr lang="en-US" sz="2400" dirty="0" err="1">
                <a:latin typeface="#9Slide05 Braxton Regular" panose="03060000000000000000" pitchFamily="66" charset="0"/>
              </a:rPr>
              <a:t>tách</a:t>
            </a:r>
            <a:r>
              <a:rPr lang="en-US" sz="2400" dirty="0">
                <a:latin typeface="#9Slide05 Braxton Regular" panose="03060000000000000000" pitchFamily="66" charset="0"/>
              </a:rPr>
              <a:t> </a:t>
            </a:r>
            <a:r>
              <a:rPr lang="en-US" sz="2400" dirty="0" err="1">
                <a:latin typeface="#9Slide05 Braxton Regular" panose="03060000000000000000" pitchFamily="66" charset="0"/>
              </a:rPr>
              <a:t>ra</a:t>
            </a:r>
            <a:r>
              <a:rPr lang="en-US" sz="2400" dirty="0">
                <a:latin typeface="#9Slide05 Braxton Regular" panose="03060000000000000000" pitchFamily="66" charset="0"/>
              </a:rPr>
              <a:t> </a:t>
            </a:r>
            <a:r>
              <a:rPr lang="en-US" sz="2400" dirty="0" err="1">
                <a:latin typeface="#9Slide05 Braxton Regular" panose="03060000000000000000" pitchFamily="66" charset="0"/>
              </a:rPr>
              <a:t>khỏi</a:t>
            </a:r>
            <a:r>
              <a:rPr lang="en-US" sz="2400" dirty="0">
                <a:latin typeface="#9Slide05 Braxton Regular" panose="03060000000000000000" pitchFamily="66" charset="0"/>
              </a:rPr>
              <a:t> </a:t>
            </a:r>
            <a:r>
              <a:rPr lang="en-US" sz="2400" dirty="0" err="1">
                <a:latin typeface="#9Slide05 Braxton Regular" panose="03060000000000000000" pitchFamily="66" charset="0"/>
              </a:rPr>
              <a:t>lục</a:t>
            </a:r>
            <a:r>
              <a:rPr lang="en-US" sz="2400" dirty="0">
                <a:latin typeface="#9Slide05 Braxton Regular" panose="03060000000000000000" pitchFamily="66" charset="0"/>
              </a:rPr>
              <a:t> </a:t>
            </a:r>
            <a:r>
              <a:rPr lang="en-US" sz="2400" dirty="0" err="1">
                <a:latin typeface="#9Slide05 Braxton Regular" panose="03060000000000000000" pitchFamily="66" charset="0"/>
              </a:rPr>
              <a:t>địa</a:t>
            </a:r>
            <a:r>
              <a:rPr lang="en-US" sz="2400" dirty="0">
                <a:latin typeface="#9Slide05 Braxton Regular" panose="03060000000000000000" pitchFamily="66" charset="0"/>
              </a:rPr>
              <a:t> Phi từ </a:t>
            </a:r>
            <a:r>
              <a:rPr lang="en-US" sz="2400" dirty="0" err="1">
                <a:latin typeface="#9Slide05 Braxton Regular" panose="03060000000000000000" pitchFamily="66" charset="0"/>
              </a:rPr>
              <a:t>khoảng</a:t>
            </a:r>
            <a:r>
              <a:rPr lang="en-US" sz="2400" dirty="0">
                <a:latin typeface="#9Slide05 Braxton Regular" panose="03060000000000000000" pitchFamily="66" charset="0"/>
              </a:rPr>
              <a:t> 250 </a:t>
            </a:r>
            <a:r>
              <a:rPr lang="en-US" sz="2400" dirty="0" err="1">
                <a:latin typeface="#9Slide05 Braxton Regular" panose="03060000000000000000" pitchFamily="66" charset="0"/>
              </a:rPr>
              <a:t>triệu</a:t>
            </a:r>
            <a:r>
              <a:rPr lang="en-US" sz="2400" dirty="0">
                <a:latin typeface="#9Slide05 Braxton Regular" panose="03060000000000000000" pitchFamily="66" charset="0"/>
              </a:rPr>
              <a:t> năm </a:t>
            </a:r>
            <a:r>
              <a:rPr lang="en-US" sz="2400" dirty="0" err="1">
                <a:latin typeface="#9Slide05 Braxton Regular" panose="03060000000000000000" pitchFamily="66" charset="0"/>
              </a:rPr>
              <a:t>trước</a:t>
            </a:r>
            <a:r>
              <a:rPr lang="en-US" sz="2400" dirty="0">
                <a:latin typeface="#9Slide05 Braxton Regular" panose="03060000000000000000" pitchFamily="66" charset="0"/>
              </a:rPr>
              <a:t>. </a:t>
            </a:r>
          </a:p>
        </p:txBody>
      </p:sp>
    </p:spTree>
    <p:extLst>
      <p:ext uri="{BB962C8B-B14F-4D97-AF65-F5344CB8AC3E}">
        <p14:creationId xmlns:p14="http://schemas.microsoft.com/office/powerpoint/2010/main" val="2910069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54"/>
          <p:cNvSpPr/>
          <p:nvPr/>
        </p:nvSpPr>
        <p:spPr>
          <a:xfrm>
            <a:off x="5408449" y="1517724"/>
            <a:ext cx="1477785" cy="14166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45" name="Google Shape;2445;p54"/>
          <p:cNvGrpSpPr/>
          <p:nvPr/>
        </p:nvGrpSpPr>
        <p:grpSpPr>
          <a:xfrm>
            <a:off x="8983847" y="3237338"/>
            <a:ext cx="7117724" cy="3706669"/>
            <a:chOff x="6737885" y="2275603"/>
            <a:chExt cx="5338293" cy="2780002"/>
          </a:xfrm>
        </p:grpSpPr>
        <p:grpSp>
          <p:nvGrpSpPr>
            <p:cNvPr id="2446" name="Google Shape;2446;p54"/>
            <p:cNvGrpSpPr/>
            <p:nvPr/>
          </p:nvGrpSpPr>
          <p:grpSpPr>
            <a:xfrm flipH="1">
              <a:off x="8378004" y="3858842"/>
              <a:ext cx="733996" cy="551903"/>
              <a:chOff x="3005133" y="3226715"/>
              <a:chExt cx="454965" cy="342096"/>
            </a:xfrm>
          </p:grpSpPr>
          <p:sp>
            <p:nvSpPr>
              <p:cNvPr id="2447" name="Google Shape;2447;p54"/>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54"/>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49" name="Google Shape;2449;p54"/>
            <p:cNvSpPr/>
            <p:nvPr/>
          </p:nvSpPr>
          <p:spPr>
            <a:xfrm>
              <a:off x="7359120" y="4116399"/>
              <a:ext cx="805144" cy="769428"/>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54"/>
            <p:cNvSpPr/>
            <p:nvPr/>
          </p:nvSpPr>
          <p:spPr>
            <a:xfrm>
              <a:off x="7097450" y="4232996"/>
              <a:ext cx="670550" cy="647727"/>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54"/>
            <p:cNvSpPr/>
            <p:nvPr/>
          </p:nvSpPr>
          <p:spPr>
            <a:xfrm>
              <a:off x="7877086" y="4497085"/>
              <a:ext cx="553688" cy="383639"/>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54"/>
            <p:cNvSpPr/>
            <p:nvPr/>
          </p:nvSpPr>
          <p:spPr>
            <a:xfrm flipH="1">
              <a:off x="7911019" y="2371715"/>
              <a:ext cx="178405" cy="297129"/>
            </a:xfrm>
            <a:custGeom>
              <a:avLst/>
              <a:gdLst/>
              <a:ahLst/>
              <a:cxnLst/>
              <a:rect l="l" t="t" r="r" b="b"/>
              <a:pathLst>
                <a:path w="568" h="946" extrusionOk="0">
                  <a:moveTo>
                    <a:pt x="358" y="0"/>
                  </a:moveTo>
                  <a:cubicBezTo>
                    <a:pt x="235" y="0"/>
                    <a:pt x="72" y="59"/>
                    <a:pt x="0" y="341"/>
                  </a:cubicBezTo>
                  <a:lnTo>
                    <a:pt x="340" y="946"/>
                  </a:lnTo>
                  <a:cubicBezTo>
                    <a:pt x="406" y="766"/>
                    <a:pt x="567" y="294"/>
                    <a:pt x="510" y="29"/>
                  </a:cubicBezTo>
                  <a:cubicBezTo>
                    <a:pt x="510" y="29"/>
                    <a:pt x="444" y="0"/>
                    <a:pt x="35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54"/>
            <p:cNvSpPr/>
            <p:nvPr/>
          </p:nvSpPr>
          <p:spPr>
            <a:xfrm flipH="1">
              <a:off x="7934890" y="2409091"/>
              <a:ext cx="133803" cy="218293"/>
            </a:xfrm>
            <a:custGeom>
              <a:avLst/>
              <a:gdLst/>
              <a:ahLst/>
              <a:cxnLst/>
              <a:rect l="l" t="t" r="r" b="b"/>
              <a:pathLst>
                <a:path w="426" h="695" extrusionOk="0">
                  <a:moveTo>
                    <a:pt x="269" y="0"/>
                  </a:moveTo>
                  <a:cubicBezTo>
                    <a:pt x="179" y="0"/>
                    <a:pt x="48" y="42"/>
                    <a:pt x="0" y="269"/>
                  </a:cubicBezTo>
                  <a:lnTo>
                    <a:pt x="284" y="695"/>
                  </a:lnTo>
                  <a:cubicBezTo>
                    <a:pt x="312" y="553"/>
                    <a:pt x="425" y="213"/>
                    <a:pt x="359" y="14"/>
                  </a:cubicBezTo>
                  <a:cubicBezTo>
                    <a:pt x="359" y="14"/>
                    <a:pt x="321" y="0"/>
                    <a:pt x="269"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54"/>
            <p:cNvSpPr/>
            <p:nvPr/>
          </p:nvSpPr>
          <p:spPr>
            <a:xfrm flipH="1">
              <a:off x="6737885" y="3652255"/>
              <a:ext cx="1188526" cy="1252591"/>
            </a:xfrm>
            <a:custGeom>
              <a:avLst/>
              <a:gdLst/>
              <a:ahLst/>
              <a:cxnLst/>
              <a:rect l="l" t="t" r="r" b="b"/>
              <a:pathLst>
                <a:path w="3784" h="3988" extrusionOk="0">
                  <a:moveTo>
                    <a:pt x="3612" y="1"/>
                  </a:moveTo>
                  <a:cubicBezTo>
                    <a:pt x="3600" y="1"/>
                    <a:pt x="3587" y="3"/>
                    <a:pt x="3573" y="7"/>
                  </a:cubicBezTo>
                  <a:cubicBezTo>
                    <a:pt x="426" y="829"/>
                    <a:pt x="2723" y="3239"/>
                    <a:pt x="1844" y="3758"/>
                  </a:cubicBezTo>
                  <a:cubicBezTo>
                    <a:pt x="1696" y="3846"/>
                    <a:pt x="1479" y="3883"/>
                    <a:pt x="1237" y="3883"/>
                  </a:cubicBezTo>
                  <a:cubicBezTo>
                    <a:pt x="827" y="3883"/>
                    <a:pt x="345" y="3778"/>
                    <a:pt x="1" y="3636"/>
                  </a:cubicBezTo>
                  <a:lnTo>
                    <a:pt x="1" y="3721"/>
                  </a:lnTo>
                  <a:cubicBezTo>
                    <a:pt x="374" y="3875"/>
                    <a:pt x="878" y="3988"/>
                    <a:pt x="1316" y="3988"/>
                  </a:cubicBezTo>
                  <a:cubicBezTo>
                    <a:pt x="1576" y="3988"/>
                    <a:pt x="1813" y="3948"/>
                    <a:pt x="1985" y="3853"/>
                  </a:cubicBezTo>
                  <a:cubicBezTo>
                    <a:pt x="2978" y="3295"/>
                    <a:pt x="691" y="1018"/>
                    <a:pt x="3592" y="271"/>
                  </a:cubicBezTo>
                  <a:cubicBezTo>
                    <a:pt x="3783" y="228"/>
                    <a:pt x="3751" y="1"/>
                    <a:pt x="3612"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54"/>
            <p:cNvSpPr/>
            <p:nvPr/>
          </p:nvSpPr>
          <p:spPr>
            <a:xfrm flipH="1">
              <a:off x="7408158" y="4055545"/>
              <a:ext cx="443813" cy="872228"/>
            </a:xfrm>
            <a:custGeom>
              <a:avLst/>
              <a:gdLst/>
              <a:ahLst/>
              <a:cxnLst/>
              <a:rect l="l" t="t" r="r" b="b"/>
              <a:pathLst>
                <a:path w="1413" h="2777" extrusionOk="0">
                  <a:moveTo>
                    <a:pt x="618" y="1"/>
                  </a:moveTo>
                  <a:cubicBezTo>
                    <a:pt x="372" y="1"/>
                    <a:pt x="156" y="288"/>
                    <a:pt x="0" y="518"/>
                  </a:cubicBezTo>
                  <a:lnTo>
                    <a:pt x="680" y="2776"/>
                  </a:lnTo>
                  <a:lnTo>
                    <a:pt x="680" y="2776"/>
                  </a:lnTo>
                  <a:cubicBezTo>
                    <a:pt x="683" y="2723"/>
                    <a:pt x="1412" y="878"/>
                    <a:pt x="1021" y="282"/>
                  </a:cubicBezTo>
                  <a:cubicBezTo>
                    <a:pt x="882" y="78"/>
                    <a:pt x="746" y="1"/>
                    <a:pt x="618" y="1"/>
                  </a:cubicBezTo>
                  <a:close/>
                  <a:moveTo>
                    <a:pt x="680" y="2776"/>
                  </a:moveTo>
                  <a:cubicBezTo>
                    <a:pt x="680" y="2776"/>
                    <a:pt x="680" y="2777"/>
                    <a:pt x="681" y="2777"/>
                  </a:cubicBezTo>
                  <a:lnTo>
                    <a:pt x="680" y="2776"/>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54"/>
            <p:cNvSpPr/>
            <p:nvPr/>
          </p:nvSpPr>
          <p:spPr>
            <a:xfrm flipH="1">
              <a:off x="7483855" y="4087582"/>
              <a:ext cx="400782" cy="789936"/>
            </a:xfrm>
            <a:custGeom>
              <a:avLst/>
              <a:gdLst/>
              <a:ahLst/>
              <a:cxnLst/>
              <a:rect l="l" t="t" r="r" b="b"/>
              <a:pathLst>
                <a:path w="1276" h="2515" extrusionOk="0">
                  <a:moveTo>
                    <a:pt x="561" y="1"/>
                  </a:moveTo>
                  <a:cubicBezTo>
                    <a:pt x="344" y="1"/>
                    <a:pt x="149" y="261"/>
                    <a:pt x="0" y="473"/>
                  </a:cubicBezTo>
                  <a:lnTo>
                    <a:pt x="605" y="2514"/>
                  </a:lnTo>
                  <a:cubicBezTo>
                    <a:pt x="605" y="2514"/>
                    <a:pt x="1276" y="804"/>
                    <a:pt x="917" y="256"/>
                  </a:cubicBezTo>
                  <a:cubicBezTo>
                    <a:pt x="794" y="71"/>
                    <a:pt x="675" y="1"/>
                    <a:pt x="561"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54"/>
            <p:cNvSpPr/>
            <p:nvPr/>
          </p:nvSpPr>
          <p:spPr>
            <a:xfrm flipH="1">
              <a:off x="8445600" y="4043295"/>
              <a:ext cx="445069" cy="851812"/>
            </a:xfrm>
            <a:custGeom>
              <a:avLst/>
              <a:gdLst/>
              <a:ahLst/>
              <a:cxnLst/>
              <a:rect l="l" t="t" r="r" b="b"/>
              <a:pathLst>
                <a:path w="1417" h="2712" extrusionOk="0">
                  <a:moveTo>
                    <a:pt x="731" y="0"/>
                  </a:moveTo>
                  <a:cubicBezTo>
                    <a:pt x="555" y="0"/>
                    <a:pt x="391" y="105"/>
                    <a:pt x="273" y="406"/>
                  </a:cubicBezTo>
                  <a:cubicBezTo>
                    <a:pt x="0" y="1103"/>
                    <a:pt x="1258" y="2712"/>
                    <a:pt x="1266" y="2712"/>
                  </a:cubicBezTo>
                  <a:cubicBezTo>
                    <a:pt x="1266" y="2712"/>
                    <a:pt x="1266" y="2712"/>
                    <a:pt x="1266" y="2712"/>
                  </a:cubicBezTo>
                  <a:lnTo>
                    <a:pt x="1417" y="340"/>
                  </a:lnTo>
                  <a:cubicBezTo>
                    <a:pt x="1218" y="184"/>
                    <a:pt x="963" y="0"/>
                    <a:pt x="731"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54"/>
            <p:cNvSpPr/>
            <p:nvPr/>
          </p:nvSpPr>
          <p:spPr>
            <a:xfrm flipH="1">
              <a:off x="8418589" y="4053974"/>
              <a:ext cx="401096" cy="767008"/>
            </a:xfrm>
            <a:custGeom>
              <a:avLst/>
              <a:gdLst/>
              <a:ahLst/>
              <a:cxnLst/>
              <a:rect l="l" t="t" r="r" b="b"/>
              <a:pathLst>
                <a:path w="1277" h="2442" extrusionOk="0">
                  <a:moveTo>
                    <a:pt x="665" y="1"/>
                  </a:moveTo>
                  <a:cubicBezTo>
                    <a:pt x="505" y="1"/>
                    <a:pt x="356" y="94"/>
                    <a:pt x="246" y="363"/>
                  </a:cubicBezTo>
                  <a:cubicBezTo>
                    <a:pt x="0" y="996"/>
                    <a:pt x="1134" y="2442"/>
                    <a:pt x="1144" y="2442"/>
                  </a:cubicBezTo>
                  <a:lnTo>
                    <a:pt x="1276" y="306"/>
                  </a:lnTo>
                  <a:cubicBezTo>
                    <a:pt x="1104" y="166"/>
                    <a:pt x="876" y="1"/>
                    <a:pt x="665"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54"/>
            <p:cNvSpPr/>
            <p:nvPr/>
          </p:nvSpPr>
          <p:spPr>
            <a:xfrm flipH="1">
              <a:off x="7640896" y="2707161"/>
              <a:ext cx="1033364" cy="2226584"/>
            </a:xfrm>
            <a:custGeom>
              <a:avLst/>
              <a:gdLst/>
              <a:ahLst/>
              <a:cxnLst/>
              <a:rect l="l" t="t" r="r" b="b"/>
              <a:pathLst>
                <a:path w="3290" h="7089" extrusionOk="0">
                  <a:moveTo>
                    <a:pt x="539" y="1"/>
                  </a:moveTo>
                  <a:lnTo>
                    <a:pt x="539" y="1"/>
                  </a:lnTo>
                  <a:cubicBezTo>
                    <a:pt x="255" y="313"/>
                    <a:pt x="548" y="1948"/>
                    <a:pt x="454" y="2184"/>
                  </a:cubicBezTo>
                  <a:cubicBezTo>
                    <a:pt x="0" y="3252"/>
                    <a:pt x="246" y="6191"/>
                    <a:pt x="246" y="6191"/>
                  </a:cubicBezTo>
                  <a:lnTo>
                    <a:pt x="3289" y="7089"/>
                  </a:lnTo>
                  <a:cubicBezTo>
                    <a:pt x="3185" y="3658"/>
                    <a:pt x="2250" y="2411"/>
                    <a:pt x="2013" y="2061"/>
                  </a:cubicBezTo>
                  <a:cubicBezTo>
                    <a:pt x="1560" y="1418"/>
                    <a:pt x="1304" y="256"/>
                    <a:pt x="1304" y="256"/>
                  </a:cubicBezTo>
                  <a:lnTo>
                    <a:pt x="539" y="1"/>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54"/>
            <p:cNvSpPr/>
            <p:nvPr/>
          </p:nvSpPr>
          <p:spPr>
            <a:xfrm flipH="1">
              <a:off x="7644037" y="2707161"/>
              <a:ext cx="1018288" cy="2226584"/>
            </a:xfrm>
            <a:custGeom>
              <a:avLst/>
              <a:gdLst/>
              <a:ahLst/>
              <a:cxnLst/>
              <a:rect l="l" t="t" r="r" b="b"/>
              <a:pathLst>
                <a:path w="3242" h="7089" extrusionOk="0">
                  <a:moveTo>
                    <a:pt x="501" y="1"/>
                  </a:moveTo>
                  <a:cubicBezTo>
                    <a:pt x="416" y="86"/>
                    <a:pt x="388" y="313"/>
                    <a:pt x="378" y="577"/>
                  </a:cubicBezTo>
                  <a:cubicBezTo>
                    <a:pt x="378" y="577"/>
                    <a:pt x="1153" y="1210"/>
                    <a:pt x="1134" y="1702"/>
                  </a:cubicBezTo>
                  <a:cubicBezTo>
                    <a:pt x="1106" y="2174"/>
                    <a:pt x="293" y="2562"/>
                    <a:pt x="293" y="2562"/>
                  </a:cubicBezTo>
                  <a:cubicBezTo>
                    <a:pt x="0" y="3828"/>
                    <a:pt x="199" y="6191"/>
                    <a:pt x="199" y="6191"/>
                  </a:cubicBezTo>
                  <a:lnTo>
                    <a:pt x="3242" y="7089"/>
                  </a:lnTo>
                  <a:cubicBezTo>
                    <a:pt x="3175" y="3573"/>
                    <a:pt x="2212" y="2411"/>
                    <a:pt x="1975" y="2061"/>
                  </a:cubicBezTo>
                  <a:cubicBezTo>
                    <a:pt x="1522" y="1418"/>
                    <a:pt x="1266" y="256"/>
                    <a:pt x="1266" y="256"/>
                  </a:cubicBezTo>
                  <a:lnTo>
                    <a:pt x="501"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54"/>
            <p:cNvSpPr/>
            <p:nvPr/>
          </p:nvSpPr>
          <p:spPr>
            <a:xfrm flipH="1">
              <a:off x="8127741" y="2707161"/>
              <a:ext cx="413032" cy="493121"/>
            </a:xfrm>
            <a:custGeom>
              <a:avLst/>
              <a:gdLst/>
              <a:ahLst/>
              <a:cxnLst/>
              <a:rect l="l" t="t" r="r" b="b"/>
              <a:pathLst>
                <a:path w="1315" h="1570" extrusionOk="0">
                  <a:moveTo>
                    <a:pt x="114" y="1"/>
                  </a:moveTo>
                  <a:cubicBezTo>
                    <a:pt x="38" y="86"/>
                    <a:pt x="1" y="237"/>
                    <a:pt x="1" y="492"/>
                  </a:cubicBezTo>
                  <a:cubicBezTo>
                    <a:pt x="246" y="785"/>
                    <a:pt x="662" y="1239"/>
                    <a:pt x="1314" y="1570"/>
                  </a:cubicBezTo>
                  <a:cubicBezTo>
                    <a:pt x="1031" y="955"/>
                    <a:pt x="889" y="256"/>
                    <a:pt x="889" y="256"/>
                  </a:cubicBezTo>
                  <a:lnTo>
                    <a:pt x="114" y="1"/>
                  </a:ln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54"/>
            <p:cNvSpPr/>
            <p:nvPr/>
          </p:nvSpPr>
          <p:spPr>
            <a:xfrm flipH="1">
              <a:off x="7635246" y="3398785"/>
              <a:ext cx="389161" cy="1499466"/>
            </a:xfrm>
            <a:custGeom>
              <a:avLst/>
              <a:gdLst/>
              <a:ahLst/>
              <a:cxnLst/>
              <a:rect l="l" t="t" r="r" b="b"/>
              <a:pathLst>
                <a:path w="1239" h="4774" extrusionOk="0">
                  <a:moveTo>
                    <a:pt x="1" y="1"/>
                  </a:moveTo>
                  <a:lnTo>
                    <a:pt x="1" y="1"/>
                  </a:lnTo>
                  <a:cubicBezTo>
                    <a:pt x="360" y="1069"/>
                    <a:pt x="58" y="4206"/>
                    <a:pt x="58" y="4206"/>
                  </a:cubicBezTo>
                  <a:lnTo>
                    <a:pt x="1239" y="4773"/>
                  </a:lnTo>
                  <a:cubicBezTo>
                    <a:pt x="1144" y="965"/>
                    <a:pt x="1" y="1"/>
                    <a:pt x="1"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54"/>
            <p:cNvSpPr/>
            <p:nvPr/>
          </p:nvSpPr>
          <p:spPr>
            <a:xfrm flipH="1">
              <a:off x="7926722" y="3470083"/>
              <a:ext cx="572591" cy="1273321"/>
            </a:xfrm>
            <a:custGeom>
              <a:avLst/>
              <a:gdLst/>
              <a:ahLst/>
              <a:cxnLst/>
              <a:rect l="l" t="t" r="r" b="b"/>
              <a:pathLst>
                <a:path w="1823" h="4054" extrusionOk="0">
                  <a:moveTo>
                    <a:pt x="124" y="1"/>
                  </a:moveTo>
                  <a:lnTo>
                    <a:pt x="1" y="1758"/>
                  </a:lnTo>
                  <a:cubicBezTo>
                    <a:pt x="1" y="1758"/>
                    <a:pt x="360" y="3866"/>
                    <a:pt x="899" y="3960"/>
                  </a:cubicBezTo>
                  <a:cubicBezTo>
                    <a:pt x="1199" y="4007"/>
                    <a:pt x="1557" y="4054"/>
                    <a:pt x="1720" y="4054"/>
                  </a:cubicBezTo>
                  <a:cubicBezTo>
                    <a:pt x="1788" y="4054"/>
                    <a:pt x="1823" y="4046"/>
                    <a:pt x="1806" y="4027"/>
                  </a:cubicBezTo>
                  <a:cubicBezTo>
                    <a:pt x="606" y="2864"/>
                    <a:pt x="124" y="1"/>
                    <a:pt x="124"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54"/>
            <p:cNvSpPr/>
            <p:nvPr/>
          </p:nvSpPr>
          <p:spPr>
            <a:xfrm flipH="1">
              <a:off x="7738897" y="3374286"/>
              <a:ext cx="334194" cy="1529932"/>
            </a:xfrm>
            <a:custGeom>
              <a:avLst/>
              <a:gdLst/>
              <a:ahLst/>
              <a:cxnLst/>
              <a:rect l="l" t="t" r="r" b="b"/>
              <a:pathLst>
                <a:path w="1064" h="4871" extrusionOk="0">
                  <a:moveTo>
                    <a:pt x="138" y="0"/>
                  </a:moveTo>
                  <a:cubicBezTo>
                    <a:pt x="0" y="0"/>
                    <a:pt x="61" y="2512"/>
                    <a:pt x="61" y="2612"/>
                  </a:cubicBezTo>
                  <a:cubicBezTo>
                    <a:pt x="61" y="2725"/>
                    <a:pt x="543" y="3821"/>
                    <a:pt x="657" y="4757"/>
                  </a:cubicBezTo>
                  <a:lnTo>
                    <a:pt x="1063" y="4870"/>
                  </a:lnTo>
                  <a:cubicBezTo>
                    <a:pt x="1063" y="4870"/>
                    <a:pt x="931" y="1043"/>
                    <a:pt x="156" y="13"/>
                  </a:cubicBezTo>
                  <a:cubicBezTo>
                    <a:pt x="150" y="4"/>
                    <a:pt x="144" y="0"/>
                    <a:pt x="13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54"/>
            <p:cNvSpPr/>
            <p:nvPr/>
          </p:nvSpPr>
          <p:spPr>
            <a:xfrm flipH="1">
              <a:off x="7718166" y="3367062"/>
              <a:ext cx="371257" cy="1537156"/>
            </a:xfrm>
            <a:custGeom>
              <a:avLst/>
              <a:gdLst/>
              <a:ahLst/>
              <a:cxnLst/>
              <a:rect l="l" t="t" r="r" b="b"/>
              <a:pathLst>
                <a:path w="1182" h="4894" extrusionOk="0">
                  <a:moveTo>
                    <a:pt x="156" y="0"/>
                  </a:moveTo>
                  <a:cubicBezTo>
                    <a:pt x="104" y="0"/>
                    <a:pt x="32" y="121"/>
                    <a:pt x="0" y="792"/>
                  </a:cubicBezTo>
                  <a:cubicBezTo>
                    <a:pt x="227" y="971"/>
                    <a:pt x="605" y="1094"/>
                    <a:pt x="699" y="2134"/>
                  </a:cubicBezTo>
                  <a:cubicBezTo>
                    <a:pt x="794" y="3098"/>
                    <a:pt x="747" y="3910"/>
                    <a:pt x="595" y="4203"/>
                  </a:cubicBezTo>
                  <a:cubicBezTo>
                    <a:pt x="643" y="4392"/>
                    <a:pt x="680" y="4591"/>
                    <a:pt x="709" y="4780"/>
                  </a:cubicBezTo>
                  <a:lnTo>
                    <a:pt x="1115" y="4893"/>
                  </a:lnTo>
                  <a:cubicBezTo>
                    <a:pt x="1115" y="4893"/>
                    <a:pt x="1181" y="1179"/>
                    <a:pt x="208" y="36"/>
                  </a:cubicBezTo>
                  <a:cubicBezTo>
                    <a:pt x="199" y="27"/>
                    <a:pt x="179" y="0"/>
                    <a:pt x="156"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54"/>
            <p:cNvSpPr/>
            <p:nvPr/>
          </p:nvSpPr>
          <p:spPr>
            <a:xfrm flipH="1">
              <a:off x="8424557" y="3353242"/>
              <a:ext cx="258812" cy="1286827"/>
            </a:xfrm>
            <a:custGeom>
              <a:avLst/>
              <a:gdLst/>
              <a:ahLst/>
              <a:cxnLst/>
              <a:rect l="l" t="t" r="r" b="b"/>
              <a:pathLst>
                <a:path w="824" h="4097" extrusionOk="0">
                  <a:moveTo>
                    <a:pt x="603" y="1"/>
                  </a:moveTo>
                  <a:cubicBezTo>
                    <a:pt x="538" y="1"/>
                    <a:pt x="463" y="142"/>
                    <a:pt x="407" y="259"/>
                  </a:cubicBezTo>
                  <a:cubicBezTo>
                    <a:pt x="284" y="505"/>
                    <a:pt x="1" y="4039"/>
                    <a:pt x="1" y="4039"/>
                  </a:cubicBezTo>
                  <a:lnTo>
                    <a:pt x="379" y="4096"/>
                  </a:lnTo>
                  <a:cubicBezTo>
                    <a:pt x="455" y="3104"/>
                    <a:pt x="823" y="2556"/>
                    <a:pt x="804" y="2442"/>
                  </a:cubicBezTo>
                  <a:cubicBezTo>
                    <a:pt x="795" y="2357"/>
                    <a:pt x="804" y="845"/>
                    <a:pt x="691" y="146"/>
                  </a:cubicBezTo>
                  <a:cubicBezTo>
                    <a:pt x="668" y="41"/>
                    <a:pt x="637" y="1"/>
                    <a:pt x="603"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54"/>
            <p:cNvSpPr/>
            <p:nvPr/>
          </p:nvSpPr>
          <p:spPr>
            <a:xfrm flipH="1">
              <a:off x="8418590" y="3612679"/>
              <a:ext cx="160815" cy="1030215"/>
            </a:xfrm>
            <a:custGeom>
              <a:avLst/>
              <a:gdLst/>
              <a:ahLst/>
              <a:cxnLst/>
              <a:rect l="l" t="t" r="r" b="b"/>
              <a:pathLst>
                <a:path w="512" h="3280" extrusionOk="0">
                  <a:moveTo>
                    <a:pt x="426" y="0"/>
                  </a:moveTo>
                  <a:cubicBezTo>
                    <a:pt x="454" y="737"/>
                    <a:pt x="417" y="1588"/>
                    <a:pt x="417" y="1654"/>
                  </a:cubicBezTo>
                  <a:cubicBezTo>
                    <a:pt x="426" y="1768"/>
                    <a:pt x="86" y="2297"/>
                    <a:pt x="1" y="3270"/>
                  </a:cubicBezTo>
                  <a:lnTo>
                    <a:pt x="86" y="3280"/>
                  </a:lnTo>
                  <a:cubicBezTo>
                    <a:pt x="161" y="2287"/>
                    <a:pt x="511" y="1758"/>
                    <a:pt x="502" y="1626"/>
                  </a:cubicBezTo>
                  <a:cubicBezTo>
                    <a:pt x="502" y="1569"/>
                    <a:pt x="492" y="718"/>
                    <a:pt x="426"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54"/>
            <p:cNvSpPr/>
            <p:nvPr/>
          </p:nvSpPr>
          <p:spPr>
            <a:xfrm flipH="1">
              <a:off x="6818898" y="4556516"/>
              <a:ext cx="5257280" cy="499089"/>
            </a:xfrm>
            <a:custGeom>
              <a:avLst/>
              <a:gdLst/>
              <a:ahLst/>
              <a:cxnLst/>
              <a:rect l="l" t="t" r="r" b="b"/>
              <a:pathLst>
                <a:path w="16738" h="1589" extrusionOk="0">
                  <a:moveTo>
                    <a:pt x="11493" y="1"/>
                  </a:moveTo>
                  <a:lnTo>
                    <a:pt x="8506" y="369"/>
                  </a:lnTo>
                  <a:lnTo>
                    <a:pt x="5511" y="662"/>
                  </a:lnTo>
                  <a:lnTo>
                    <a:pt x="4556" y="1172"/>
                  </a:lnTo>
                  <a:lnTo>
                    <a:pt x="1" y="1588"/>
                  </a:lnTo>
                  <a:lnTo>
                    <a:pt x="16369" y="1588"/>
                  </a:lnTo>
                  <a:lnTo>
                    <a:pt x="16738" y="1135"/>
                  </a:lnTo>
                  <a:lnTo>
                    <a:pt x="15424" y="1257"/>
                  </a:lnTo>
                  <a:lnTo>
                    <a:pt x="11493" y="1"/>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54"/>
            <p:cNvSpPr/>
            <p:nvPr/>
          </p:nvSpPr>
          <p:spPr>
            <a:xfrm flipH="1">
              <a:off x="7840660" y="2424796"/>
              <a:ext cx="774238" cy="760412"/>
            </a:xfrm>
            <a:custGeom>
              <a:avLst/>
              <a:gdLst/>
              <a:ahLst/>
              <a:cxnLst/>
              <a:rect l="l" t="t" r="r" b="b"/>
              <a:pathLst>
                <a:path w="2465" h="2421" extrusionOk="0">
                  <a:moveTo>
                    <a:pt x="878" y="0"/>
                  </a:moveTo>
                  <a:cubicBezTo>
                    <a:pt x="803" y="0"/>
                    <a:pt x="743" y="4"/>
                    <a:pt x="709" y="11"/>
                  </a:cubicBezTo>
                  <a:cubicBezTo>
                    <a:pt x="530" y="40"/>
                    <a:pt x="57" y="900"/>
                    <a:pt x="19" y="1070"/>
                  </a:cubicBezTo>
                  <a:cubicBezTo>
                    <a:pt x="0" y="1183"/>
                    <a:pt x="388" y="1533"/>
                    <a:pt x="964" y="1826"/>
                  </a:cubicBezTo>
                  <a:cubicBezTo>
                    <a:pt x="1267" y="1987"/>
                    <a:pt x="1295" y="2317"/>
                    <a:pt x="1484" y="2384"/>
                  </a:cubicBezTo>
                  <a:cubicBezTo>
                    <a:pt x="1549" y="2409"/>
                    <a:pt x="1611" y="2421"/>
                    <a:pt x="1671" y="2421"/>
                  </a:cubicBezTo>
                  <a:cubicBezTo>
                    <a:pt x="2160" y="2421"/>
                    <a:pt x="2464" y="1646"/>
                    <a:pt x="2363" y="1561"/>
                  </a:cubicBezTo>
                  <a:cubicBezTo>
                    <a:pt x="2174" y="1420"/>
                    <a:pt x="2098" y="1060"/>
                    <a:pt x="2136" y="966"/>
                  </a:cubicBezTo>
                  <a:cubicBezTo>
                    <a:pt x="2193" y="777"/>
                    <a:pt x="1985" y="314"/>
                    <a:pt x="1824" y="172"/>
                  </a:cubicBezTo>
                  <a:cubicBezTo>
                    <a:pt x="1704" y="59"/>
                    <a:pt x="1174" y="0"/>
                    <a:pt x="87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0" name="Google Shape;2470;p54"/>
            <p:cNvSpPr/>
            <p:nvPr/>
          </p:nvSpPr>
          <p:spPr>
            <a:xfrm flipH="1">
              <a:off x="8003048" y="2745794"/>
              <a:ext cx="193481" cy="187512"/>
            </a:xfrm>
            <a:custGeom>
              <a:avLst/>
              <a:gdLst/>
              <a:ahLst/>
              <a:cxnLst/>
              <a:rect l="l" t="t" r="r" b="b"/>
              <a:pathLst>
                <a:path w="616" h="597" extrusionOk="0">
                  <a:moveTo>
                    <a:pt x="1" y="1"/>
                  </a:moveTo>
                  <a:lnTo>
                    <a:pt x="1" y="1"/>
                  </a:lnTo>
                  <a:cubicBezTo>
                    <a:pt x="76" y="265"/>
                    <a:pt x="388" y="596"/>
                    <a:pt x="388" y="596"/>
                  </a:cubicBezTo>
                  <a:lnTo>
                    <a:pt x="615" y="558"/>
                  </a:lnTo>
                  <a:cubicBezTo>
                    <a:pt x="388" y="426"/>
                    <a:pt x="1" y="1"/>
                    <a:pt x="1"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54"/>
            <p:cNvSpPr/>
            <p:nvPr/>
          </p:nvSpPr>
          <p:spPr>
            <a:xfrm flipH="1">
              <a:off x="8040422" y="2425424"/>
              <a:ext cx="574475" cy="667127"/>
            </a:xfrm>
            <a:custGeom>
              <a:avLst/>
              <a:gdLst/>
              <a:ahLst/>
              <a:cxnLst/>
              <a:rect l="l" t="t" r="r" b="b"/>
              <a:pathLst>
                <a:path w="1829" h="2124" extrusionOk="0">
                  <a:moveTo>
                    <a:pt x="804" y="0"/>
                  </a:moveTo>
                  <a:cubicBezTo>
                    <a:pt x="766" y="0"/>
                    <a:pt x="728" y="0"/>
                    <a:pt x="709" y="9"/>
                  </a:cubicBezTo>
                  <a:cubicBezTo>
                    <a:pt x="530" y="38"/>
                    <a:pt x="66" y="898"/>
                    <a:pt x="19" y="1068"/>
                  </a:cubicBezTo>
                  <a:cubicBezTo>
                    <a:pt x="0" y="1181"/>
                    <a:pt x="388" y="1531"/>
                    <a:pt x="964" y="1824"/>
                  </a:cubicBezTo>
                  <a:cubicBezTo>
                    <a:pt x="1267" y="1985"/>
                    <a:pt x="1371" y="2032"/>
                    <a:pt x="1560" y="2107"/>
                  </a:cubicBezTo>
                  <a:cubicBezTo>
                    <a:pt x="1586" y="2118"/>
                    <a:pt x="1608" y="2123"/>
                    <a:pt x="1628" y="2123"/>
                  </a:cubicBezTo>
                  <a:cubicBezTo>
                    <a:pt x="1828" y="2123"/>
                    <a:pt x="1645" y="1581"/>
                    <a:pt x="1352" y="1512"/>
                  </a:cubicBezTo>
                  <a:cubicBezTo>
                    <a:pt x="870" y="1380"/>
                    <a:pt x="284" y="1011"/>
                    <a:pt x="303" y="898"/>
                  </a:cubicBezTo>
                  <a:cubicBezTo>
                    <a:pt x="331" y="784"/>
                    <a:pt x="624" y="265"/>
                    <a:pt x="804"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54"/>
            <p:cNvSpPr/>
            <p:nvPr/>
          </p:nvSpPr>
          <p:spPr>
            <a:xfrm flipH="1">
              <a:off x="8362368" y="2275603"/>
              <a:ext cx="199135" cy="363716"/>
            </a:xfrm>
            <a:custGeom>
              <a:avLst/>
              <a:gdLst/>
              <a:ahLst/>
              <a:cxnLst/>
              <a:rect l="l" t="t" r="r" b="b"/>
              <a:pathLst>
                <a:path w="634" h="1158" extrusionOk="0">
                  <a:moveTo>
                    <a:pt x="207" y="1"/>
                  </a:moveTo>
                  <a:cubicBezTo>
                    <a:pt x="173" y="1"/>
                    <a:pt x="152" y="4"/>
                    <a:pt x="152" y="4"/>
                  </a:cubicBezTo>
                  <a:cubicBezTo>
                    <a:pt x="0" y="307"/>
                    <a:pt x="67" y="921"/>
                    <a:pt x="76" y="1157"/>
                  </a:cubicBezTo>
                  <a:lnTo>
                    <a:pt x="634" y="543"/>
                  </a:lnTo>
                  <a:cubicBezTo>
                    <a:pt x="626" y="53"/>
                    <a:pt x="333" y="1"/>
                    <a:pt x="207"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54"/>
            <p:cNvSpPr/>
            <p:nvPr/>
          </p:nvSpPr>
          <p:spPr>
            <a:xfrm flipH="1">
              <a:off x="8395662" y="2338421"/>
              <a:ext cx="130348" cy="241535"/>
            </a:xfrm>
            <a:custGeom>
              <a:avLst/>
              <a:gdLst/>
              <a:ahLst/>
              <a:cxnLst/>
              <a:rect l="l" t="t" r="r" b="b"/>
              <a:pathLst>
                <a:path w="415" h="769" extrusionOk="0">
                  <a:moveTo>
                    <a:pt x="134" y="0"/>
                  </a:moveTo>
                  <a:cubicBezTo>
                    <a:pt x="111" y="0"/>
                    <a:pt x="95" y="3"/>
                    <a:pt x="95" y="3"/>
                  </a:cubicBezTo>
                  <a:cubicBezTo>
                    <a:pt x="1" y="201"/>
                    <a:pt x="39" y="617"/>
                    <a:pt x="48" y="768"/>
                  </a:cubicBezTo>
                  <a:lnTo>
                    <a:pt x="407" y="353"/>
                  </a:lnTo>
                  <a:cubicBezTo>
                    <a:pt x="415" y="35"/>
                    <a:pt x="220" y="0"/>
                    <a:pt x="134"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54"/>
            <p:cNvSpPr/>
            <p:nvPr/>
          </p:nvSpPr>
          <p:spPr>
            <a:xfrm flipH="1">
              <a:off x="8225738" y="2564565"/>
              <a:ext cx="211070" cy="42088"/>
            </a:xfrm>
            <a:custGeom>
              <a:avLst/>
              <a:gdLst/>
              <a:ahLst/>
              <a:cxnLst/>
              <a:rect l="l" t="t" r="r" b="b"/>
              <a:pathLst>
                <a:path w="672" h="134" extrusionOk="0">
                  <a:moveTo>
                    <a:pt x="469" y="1"/>
                  </a:moveTo>
                  <a:cubicBezTo>
                    <a:pt x="320" y="1"/>
                    <a:pt x="91" y="31"/>
                    <a:pt x="48" y="67"/>
                  </a:cubicBezTo>
                  <a:cubicBezTo>
                    <a:pt x="0" y="105"/>
                    <a:pt x="76" y="133"/>
                    <a:pt x="76" y="133"/>
                  </a:cubicBezTo>
                  <a:cubicBezTo>
                    <a:pt x="76" y="133"/>
                    <a:pt x="194" y="117"/>
                    <a:pt x="350" y="117"/>
                  </a:cubicBezTo>
                  <a:cubicBezTo>
                    <a:pt x="429" y="117"/>
                    <a:pt x="517" y="121"/>
                    <a:pt x="605" y="133"/>
                  </a:cubicBezTo>
                  <a:cubicBezTo>
                    <a:pt x="605" y="133"/>
                    <a:pt x="671" y="39"/>
                    <a:pt x="577" y="11"/>
                  </a:cubicBezTo>
                  <a:cubicBezTo>
                    <a:pt x="554" y="4"/>
                    <a:pt x="516" y="1"/>
                    <a:pt x="469"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54"/>
            <p:cNvSpPr/>
            <p:nvPr/>
          </p:nvSpPr>
          <p:spPr>
            <a:xfrm flipH="1">
              <a:off x="7932063" y="2588436"/>
              <a:ext cx="190026" cy="59677"/>
            </a:xfrm>
            <a:custGeom>
              <a:avLst/>
              <a:gdLst/>
              <a:ahLst/>
              <a:cxnLst/>
              <a:rect l="l" t="t" r="r" b="b"/>
              <a:pathLst>
                <a:path w="605" h="190" extrusionOk="0">
                  <a:moveTo>
                    <a:pt x="170" y="1"/>
                  </a:moveTo>
                  <a:cubicBezTo>
                    <a:pt x="0" y="1"/>
                    <a:pt x="95" y="124"/>
                    <a:pt x="95" y="124"/>
                  </a:cubicBezTo>
                  <a:cubicBezTo>
                    <a:pt x="406" y="143"/>
                    <a:pt x="567" y="190"/>
                    <a:pt x="567" y="190"/>
                  </a:cubicBezTo>
                  <a:cubicBezTo>
                    <a:pt x="567" y="190"/>
                    <a:pt x="605" y="171"/>
                    <a:pt x="577" y="143"/>
                  </a:cubicBezTo>
                  <a:cubicBezTo>
                    <a:pt x="558" y="105"/>
                    <a:pt x="284" y="1"/>
                    <a:pt x="170"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54"/>
            <p:cNvSpPr/>
            <p:nvPr/>
          </p:nvSpPr>
          <p:spPr>
            <a:xfrm flipH="1">
              <a:off x="7943055" y="2855725"/>
              <a:ext cx="434390" cy="277027"/>
            </a:xfrm>
            <a:custGeom>
              <a:avLst/>
              <a:gdLst/>
              <a:ahLst/>
              <a:cxnLst/>
              <a:rect l="l" t="t" r="r" b="b"/>
              <a:pathLst>
                <a:path w="1383" h="882" extrusionOk="0">
                  <a:moveTo>
                    <a:pt x="426" y="0"/>
                  </a:moveTo>
                  <a:cubicBezTo>
                    <a:pt x="316" y="0"/>
                    <a:pt x="229" y="23"/>
                    <a:pt x="189" y="76"/>
                  </a:cubicBezTo>
                  <a:cubicBezTo>
                    <a:pt x="0" y="303"/>
                    <a:pt x="161" y="624"/>
                    <a:pt x="615" y="832"/>
                  </a:cubicBezTo>
                  <a:cubicBezTo>
                    <a:pt x="689" y="867"/>
                    <a:pt x="756" y="881"/>
                    <a:pt x="817" y="881"/>
                  </a:cubicBezTo>
                  <a:cubicBezTo>
                    <a:pt x="1122" y="881"/>
                    <a:pt x="1267" y="520"/>
                    <a:pt x="1267" y="520"/>
                  </a:cubicBezTo>
                  <a:cubicBezTo>
                    <a:pt x="1383" y="252"/>
                    <a:pt x="786" y="0"/>
                    <a:pt x="426" y="0"/>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54"/>
            <p:cNvSpPr/>
            <p:nvPr/>
          </p:nvSpPr>
          <p:spPr>
            <a:xfrm flipH="1">
              <a:off x="7973522" y="2873628"/>
              <a:ext cx="403923" cy="256926"/>
            </a:xfrm>
            <a:custGeom>
              <a:avLst/>
              <a:gdLst/>
              <a:ahLst/>
              <a:cxnLst/>
              <a:rect l="l" t="t" r="r" b="b"/>
              <a:pathLst>
                <a:path w="1286" h="818" extrusionOk="0">
                  <a:moveTo>
                    <a:pt x="199" y="0"/>
                  </a:moveTo>
                  <a:cubicBezTo>
                    <a:pt x="189" y="0"/>
                    <a:pt x="189" y="9"/>
                    <a:pt x="189" y="9"/>
                  </a:cubicBezTo>
                  <a:cubicBezTo>
                    <a:pt x="0" y="236"/>
                    <a:pt x="161" y="567"/>
                    <a:pt x="615" y="766"/>
                  </a:cubicBezTo>
                  <a:cubicBezTo>
                    <a:pt x="689" y="802"/>
                    <a:pt x="757" y="817"/>
                    <a:pt x="818" y="817"/>
                  </a:cubicBezTo>
                  <a:cubicBezTo>
                    <a:pt x="1123" y="817"/>
                    <a:pt x="1267" y="444"/>
                    <a:pt x="1267" y="444"/>
                  </a:cubicBezTo>
                  <a:cubicBezTo>
                    <a:pt x="1286" y="388"/>
                    <a:pt x="1276" y="321"/>
                    <a:pt x="1238" y="274"/>
                  </a:cubicBezTo>
                  <a:cubicBezTo>
                    <a:pt x="1165" y="369"/>
                    <a:pt x="1064" y="447"/>
                    <a:pt x="913" y="447"/>
                  </a:cubicBezTo>
                  <a:cubicBezTo>
                    <a:pt x="868" y="447"/>
                    <a:pt x="819" y="440"/>
                    <a:pt x="766" y="425"/>
                  </a:cubicBezTo>
                  <a:cubicBezTo>
                    <a:pt x="445" y="331"/>
                    <a:pt x="255" y="180"/>
                    <a:pt x="199"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54"/>
            <p:cNvSpPr/>
            <p:nvPr/>
          </p:nvSpPr>
          <p:spPr>
            <a:xfrm flipH="1">
              <a:off x="7828099" y="2900012"/>
              <a:ext cx="204160" cy="212639"/>
            </a:xfrm>
            <a:custGeom>
              <a:avLst/>
              <a:gdLst/>
              <a:ahLst/>
              <a:cxnLst/>
              <a:rect l="l" t="t" r="r" b="b"/>
              <a:pathLst>
                <a:path w="650" h="677" extrusionOk="0">
                  <a:moveTo>
                    <a:pt x="369" y="1"/>
                  </a:moveTo>
                  <a:cubicBezTo>
                    <a:pt x="207" y="1"/>
                    <a:pt x="26" y="90"/>
                    <a:pt x="26" y="266"/>
                  </a:cubicBezTo>
                  <a:cubicBezTo>
                    <a:pt x="26" y="266"/>
                    <a:pt x="1" y="677"/>
                    <a:pt x="227" y="677"/>
                  </a:cubicBezTo>
                  <a:cubicBezTo>
                    <a:pt x="241" y="677"/>
                    <a:pt x="256" y="675"/>
                    <a:pt x="272" y="672"/>
                  </a:cubicBezTo>
                  <a:cubicBezTo>
                    <a:pt x="536" y="625"/>
                    <a:pt x="650" y="351"/>
                    <a:pt x="612" y="143"/>
                  </a:cubicBezTo>
                  <a:cubicBezTo>
                    <a:pt x="592" y="48"/>
                    <a:pt x="486" y="1"/>
                    <a:pt x="369" y="1"/>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54"/>
            <p:cNvSpPr/>
            <p:nvPr/>
          </p:nvSpPr>
          <p:spPr>
            <a:xfrm flipH="1">
              <a:off x="7836894" y="2921056"/>
              <a:ext cx="195366" cy="191595"/>
            </a:xfrm>
            <a:custGeom>
              <a:avLst/>
              <a:gdLst/>
              <a:ahLst/>
              <a:cxnLst/>
              <a:rect l="l" t="t" r="r" b="b"/>
              <a:pathLst>
                <a:path w="622" h="610" extrusionOk="0">
                  <a:moveTo>
                    <a:pt x="139" y="0"/>
                  </a:moveTo>
                  <a:cubicBezTo>
                    <a:pt x="73" y="48"/>
                    <a:pt x="26" y="114"/>
                    <a:pt x="26" y="199"/>
                  </a:cubicBezTo>
                  <a:cubicBezTo>
                    <a:pt x="26" y="199"/>
                    <a:pt x="1" y="610"/>
                    <a:pt x="227" y="610"/>
                  </a:cubicBezTo>
                  <a:cubicBezTo>
                    <a:pt x="241" y="610"/>
                    <a:pt x="256" y="608"/>
                    <a:pt x="272" y="605"/>
                  </a:cubicBezTo>
                  <a:cubicBezTo>
                    <a:pt x="508" y="558"/>
                    <a:pt x="621" y="359"/>
                    <a:pt x="621" y="151"/>
                  </a:cubicBezTo>
                  <a:lnTo>
                    <a:pt x="621" y="151"/>
                  </a:lnTo>
                  <a:cubicBezTo>
                    <a:pt x="555" y="227"/>
                    <a:pt x="480" y="274"/>
                    <a:pt x="376" y="293"/>
                  </a:cubicBezTo>
                  <a:cubicBezTo>
                    <a:pt x="360" y="297"/>
                    <a:pt x="345" y="298"/>
                    <a:pt x="331" y="298"/>
                  </a:cubicBezTo>
                  <a:cubicBezTo>
                    <a:pt x="188" y="298"/>
                    <a:pt x="148" y="130"/>
                    <a:pt x="139"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54"/>
            <p:cNvSpPr/>
            <p:nvPr/>
          </p:nvSpPr>
          <p:spPr>
            <a:xfrm flipH="1">
              <a:off x="7898770" y="2894358"/>
              <a:ext cx="199763" cy="86375"/>
            </a:xfrm>
            <a:custGeom>
              <a:avLst/>
              <a:gdLst/>
              <a:ahLst/>
              <a:cxnLst/>
              <a:rect l="l" t="t" r="r" b="b"/>
              <a:pathLst>
                <a:path w="636" h="275" extrusionOk="0">
                  <a:moveTo>
                    <a:pt x="175" y="1"/>
                  </a:moveTo>
                  <a:cubicBezTo>
                    <a:pt x="114" y="1"/>
                    <a:pt x="65" y="9"/>
                    <a:pt x="48" y="29"/>
                  </a:cubicBezTo>
                  <a:cubicBezTo>
                    <a:pt x="1" y="76"/>
                    <a:pt x="256" y="274"/>
                    <a:pt x="284" y="274"/>
                  </a:cubicBezTo>
                  <a:cubicBezTo>
                    <a:pt x="303" y="274"/>
                    <a:pt x="577" y="180"/>
                    <a:pt x="615" y="123"/>
                  </a:cubicBezTo>
                  <a:cubicBezTo>
                    <a:pt x="636" y="67"/>
                    <a:pt x="351" y="1"/>
                    <a:pt x="175" y="1"/>
                  </a:cubicBezTo>
                  <a:close/>
                </a:path>
              </a:pathLst>
            </a:custGeom>
            <a:solidFill>
              <a:srgbClr val="60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54"/>
            <p:cNvSpPr/>
            <p:nvPr/>
          </p:nvSpPr>
          <p:spPr>
            <a:xfrm flipH="1">
              <a:off x="8276307" y="2653138"/>
              <a:ext cx="71613" cy="39575"/>
            </a:xfrm>
            <a:custGeom>
              <a:avLst/>
              <a:gdLst/>
              <a:ahLst/>
              <a:cxnLst/>
              <a:rect l="l" t="t" r="r" b="b"/>
              <a:pathLst>
                <a:path w="228" h="126" extrusionOk="0">
                  <a:moveTo>
                    <a:pt x="85" y="0"/>
                  </a:moveTo>
                  <a:cubicBezTo>
                    <a:pt x="40" y="0"/>
                    <a:pt x="1" y="19"/>
                    <a:pt x="1" y="50"/>
                  </a:cubicBezTo>
                  <a:cubicBezTo>
                    <a:pt x="1" y="88"/>
                    <a:pt x="48" y="107"/>
                    <a:pt x="105" y="126"/>
                  </a:cubicBezTo>
                  <a:cubicBezTo>
                    <a:pt x="180" y="126"/>
                    <a:pt x="228" y="97"/>
                    <a:pt x="228" y="78"/>
                  </a:cubicBezTo>
                  <a:cubicBezTo>
                    <a:pt x="228" y="41"/>
                    <a:pt x="180" y="12"/>
                    <a:pt x="114" y="3"/>
                  </a:cubicBezTo>
                  <a:cubicBezTo>
                    <a:pt x="105" y="1"/>
                    <a:pt x="95" y="0"/>
                    <a:pt x="85"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54"/>
            <p:cNvSpPr/>
            <p:nvPr/>
          </p:nvSpPr>
          <p:spPr>
            <a:xfrm flipH="1">
              <a:off x="7988286" y="2675752"/>
              <a:ext cx="71613" cy="35492"/>
            </a:xfrm>
            <a:custGeom>
              <a:avLst/>
              <a:gdLst/>
              <a:ahLst/>
              <a:cxnLst/>
              <a:rect l="l" t="t" r="r" b="b"/>
              <a:pathLst>
                <a:path w="228" h="113" extrusionOk="0">
                  <a:moveTo>
                    <a:pt x="79" y="0"/>
                  </a:moveTo>
                  <a:cubicBezTo>
                    <a:pt x="34" y="0"/>
                    <a:pt x="1" y="20"/>
                    <a:pt x="1" y="35"/>
                  </a:cubicBezTo>
                  <a:cubicBezTo>
                    <a:pt x="1" y="72"/>
                    <a:pt x="48" y="101"/>
                    <a:pt x="114" y="110"/>
                  </a:cubicBezTo>
                  <a:cubicBezTo>
                    <a:pt x="126" y="112"/>
                    <a:pt x="137" y="113"/>
                    <a:pt x="147" y="113"/>
                  </a:cubicBezTo>
                  <a:cubicBezTo>
                    <a:pt x="195" y="113"/>
                    <a:pt x="227" y="96"/>
                    <a:pt x="227" y="72"/>
                  </a:cubicBezTo>
                  <a:cubicBezTo>
                    <a:pt x="227" y="35"/>
                    <a:pt x="180" y="16"/>
                    <a:pt x="123" y="6"/>
                  </a:cubicBezTo>
                  <a:cubicBezTo>
                    <a:pt x="108" y="2"/>
                    <a:pt x="93" y="0"/>
                    <a:pt x="79"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54"/>
            <p:cNvSpPr/>
            <p:nvPr/>
          </p:nvSpPr>
          <p:spPr>
            <a:xfrm flipH="1">
              <a:off x="7928922" y="2900326"/>
              <a:ext cx="175578" cy="83234"/>
            </a:xfrm>
            <a:custGeom>
              <a:avLst/>
              <a:gdLst/>
              <a:ahLst/>
              <a:cxnLst/>
              <a:rect l="l" t="t" r="r" b="b"/>
              <a:pathLst>
                <a:path w="559" h="265" extrusionOk="0">
                  <a:moveTo>
                    <a:pt x="114" y="0"/>
                  </a:moveTo>
                  <a:cubicBezTo>
                    <a:pt x="86" y="0"/>
                    <a:pt x="57" y="10"/>
                    <a:pt x="48" y="19"/>
                  </a:cubicBezTo>
                  <a:cubicBezTo>
                    <a:pt x="1" y="66"/>
                    <a:pt x="265" y="265"/>
                    <a:pt x="284" y="265"/>
                  </a:cubicBezTo>
                  <a:cubicBezTo>
                    <a:pt x="294" y="265"/>
                    <a:pt x="464" y="208"/>
                    <a:pt x="558" y="161"/>
                  </a:cubicBezTo>
                  <a:cubicBezTo>
                    <a:pt x="546" y="158"/>
                    <a:pt x="534" y="157"/>
                    <a:pt x="522" y="157"/>
                  </a:cubicBezTo>
                  <a:cubicBezTo>
                    <a:pt x="499" y="157"/>
                    <a:pt x="473" y="161"/>
                    <a:pt x="436" y="161"/>
                  </a:cubicBezTo>
                  <a:cubicBezTo>
                    <a:pt x="256" y="161"/>
                    <a:pt x="114" y="95"/>
                    <a:pt x="114" y="10"/>
                  </a:cubicBezTo>
                  <a:lnTo>
                    <a:pt x="114" y="0"/>
                  </a:lnTo>
                  <a:close/>
                </a:path>
              </a:pathLst>
            </a:custGeom>
            <a:solidFill>
              <a:srgbClr val="4C2B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54"/>
            <p:cNvSpPr/>
            <p:nvPr/>
          </p:nvSpPr>
          <p:spPr>
            <a:xfrm flipH="1">
              <a:off x="7795433" y="3617391"/>
              <a:ext cx="393872" cy="666499"/>
            </a:xfrm>
            <a:custGeom>
              <a:avLst/>
              <a:gdLst/>
              <a:ahLst/>
              <a:cxnLst/>
              <a:rect l="l" t="t" r="r" b="b"/>
              <a:pathLst>
                <a:path w="1254" h="2122" extrusionOk="0">
                  <a:moveTo>
                    <a:pt x="320" y="1"/>
                  </a:moveTo>
                  <a:cubicBezTo>
                    <a:pt x="0" y="1"/>
                    <a:pt x="324" y="1644"/>
                    <a:pt x="507" y="2121"/>
                  </a:cubicBezTo>
                  <a:cubicBezTo>
                    <a:pt x="507" y="2121"/>
                    <a:pt x="1254" y="1034"/>
                    <a:pt x="573" y="193"/>
                  </a:cubicBezTo>
                  <a:cubicBezTo>
                    <a:pt x="463" y="59"/>
                    <a:pt x="380" y="1"/>
                    <a:pt x="320"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5" name="Google Shape;2485;p54"/>
          <p:cNvGrpSpPr/>
          <p:nvPr/>
        </p:nvGrpSpPr>
        <p:grpSpPr>
          <a:xfrm>
            <a:off x="-2748986" y="2679923"/>
            <a:ext cx="5580241" cy="4213411"/>
            <a:chOff x="-1522264" y="2327800"/>
            <a:chExt cx="3461688" cy="2613778"/>
          </a:xfrm>
        </p:grpSpPr>
        <p:sp>
          <p:nvSpPr>
            <p:cNvPr id="2486" name="Google Shape;2486;p54"/>
            <p:cNvSpPr/>
            <p:nvPr/>
          </p:nvSpPr>
          <p:spPr>
            <a:xfrm>
              <a:off x="143049" y="4285271"/>
              <a:ext cx="686770" cy="656307"/>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54"/>
            <p:cNvSpPr/>
            <p:nvPr/>
          </p:nvSpPr>
          <p:spPr>
            <a:xfrm>
              <a:off x="-80150" y="4384725"/>
              <a:ext cx="571965" cy="552499"/>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54"/>
            <p:cNvSpPr/>
            <p:nvPr/>
          </p:nvSpPr>
          <p:spPr>
            <a:xfrm>
              <a:off x="584865" y="4609987"/>
              <a:ext cx="472283" cy="327237"/>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54"/>
            <p:cNvSpPr/>
            <p:nvPr/>
          </p:nvSpPr>
          <p:spPr>
            <a:xfrm>
              <a:off x="-51442" y="3088261"/>
              <a:ext cx="537700" cy="262178"/>
            </a:xfrm>
            <a:custGeom>
              <a:avLst/>
              <a:gdLst/>
              <a:ahLst/>
              <a:cxnLst/>
              <a:rect l="l" t="t" r="r" b="b"/>
              <a:pathLst>
                <a:path w="2619" h="1277" extrusionOk="0">
                  <a:moveTo>
                    <a:pt x="2467" y="1"/>
                  </a:moveTo>
                  <a:cubicBezTo>
                    <a:pt x="2448" y="20"/>
                    <a:pt x="2410" y="58"/>
                    <a:pt x="2363" y="95"/>
                  </a:cubicBezTo>
                  <a:lnTo>
                    <a:pt x="2240" y="20"/>
                  </a:lnTo>
                  <a:cubicBezTo>
                    <a:pt x="2240" y="20"/>
                    <a:pt x="2174" y="190"/>
                    <a:pt x="2032" y="284"/>
                  </a:cubicBezTo>
                  <a:lnTo>
                    <a:pt x="1938" y="171"/>
                  </a:lnTo>
                  <a:cubicBezTo>
                    <a:pt x="1938" y="171"/>
                    <a:pt x="1787" y="332"/>
                    <a:pt x="1701" y="388"/>
                  </a:cubicBezTo>
                  <a:lnTo>
                    <a:pt x="1626" y="294"/>
                  </a:lnTo>
                  <a:cubicBezTo>
                    <a:pt x="1626" y="294"/>
                    <a:pt x="1512" y="398"/>
                    <a:pt x="1456" y="445"/>
                  </a:cubicBezTo>
                  <a:lnTo>
                    <a:pt x="1390" y="379"/>
                  </a:lnTo>
                  <a:lnTo>
                    <a:pt x="1361" y="502"/>
                  </a:lnTo>
                  <a:cubicBezTo>
                    <a:pt x="1361" y="502"/>
                    <a:pt x="1315" y="506"/>
                    <a:pt x="1249" y="506"/>
                  </a:cubicBezTo>
                  <a:cubicBezTo>
                    <a:pt x="1166" y="506"/>
                    <a:pt x="1054" y="500"/>
                    <a:pt x="964" y="473"/>
                  </a:cubicBezTo>
                  <a:lnTo>
                    <a:pt x="964" y="473"/>
                  </a:lnTo>
                  <a:cubicBezTo>
                    <a:pt x="964" y="474"/>
                    <a:pt x="983" y="549"/>
                    <a:pt x="1049" y="577"/>
                  </a:cubicBezTo>
                  <a:cubicBezTo>
                    <a:pt x="1049" y="577"/>
                    <a:pt x="982" y="585"/>
                    <a:pt x="888" y="585"/>
                  </a:cubicBezTo>
                  <a:cubicBezTo>
                    <a:pt x="771" y="585"/>
                    <a:pt x="613" y="573"/>
                    <a:pt x="492" y="521"/>
                  </a:cubicBezTo>
                  <a:lnTo>
                    <a:pt x="492" y="521"/>
                  </a:lnTo>
                  <a:cubicBezTo>
                    <a:pt x="492" y="521"/>
                    <a:pt x="463" y="615"/>
                    <a:pt x="511" y="663"/>
                  </a:cubicBezTo>
                  <a:cubicBezTo>
                    <a:pt x="511" y="663"/>
                    <a:pt x="237" y="644"/>
                    <a:pt x="104" y="540"/>
                  </a:cubicBezTo>
                  <a:cubicBezTo>
                    <a:pt x="104" y="540"/>
                    <a:pt x="95" y="644"/>
                    <a:pt x="104" y="681"/>
                  </a:cubicBezTo>
                  <a:cubicBezTo>
                    <a:pt x="104" y="681"/>
                    <a:pt x="57" y="663"/>
                    <a:pt x="0" y="634"/>
                  </a:cubicBezTo>
                  <a:lnTo>
                    <a:pt x="0" y="634"/>
                  </a:lnTo>
                  <a:lnTo>
                    <a:pt x="123" y="1277"/>
                  </a:lnTo>
                  <a:lnTo>
                    <a:pt x="2618" y="776"/>
                  </a:lnTo>
                  <a:lnTo>
                    <a:pt x="2467" y="1"/>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54"/>
            <p:cNvSpPr/>
            <p:nvPr/>
          </p:nvSpPr>
          <p:spPr>
            <a:xfrm>
              <a:off x="1178760" y="4225462"/>
              <a:ext cx="501156" cy="483294"/>
            </a:xfrm>
            <a:custGeom>
              <a:avLst/>
              <a:gdLst/>
              <a:ahLst/>
              <a:cxnLst/>
              <a:rect l="l" t="t" r="r" b="b"/>
              <a:pathLst>
                <a:path w="2441" h="2354" extrusionOk="0">
                  <a:moveTo>
                    <a:pt x="2438" y="1096"/>
                  </a:moveTo>
                  <a:cubicBezTo>
                    <a:pt x="2438" y="1097"/>
                    <a:pt x="2438" y="1097"/>
                    <a:pt x="2438" y="1098"/>
                  </a:cubicBezTo>
                  <a:lnTo>
                    <a:pt x="2438" y="1098"/>
                  </a:lnTo>
                  <a:cubicBezTo>
                    <a:pt x="2440" y="1097"/>
                    <a:pt x="2441" y="1096"/>
                    <a:pt x="2438" y="1096"/>
                  </a:cubicBezTo>
                  <a:close/>
                  <a:moveTo>
                    <a:pt x="851" y="0"/>
                  </a:moveTo>
                  <a:lnTo>
                    <a:pt x="851" y="0"/>
                  </a:lnTo>
                  <a:cubicBezTo>
                    <a:pt x="851" y="0"/>
                    <a:pt x="681" y="303"/>
                    <a:pt x="964" y="1106"/>
                  </a:cubicBezTo>
                  <a:cubicBezTo>
                    <a:pt x="964" y="1106"/>
                    <a:pt x="388" y="246"/>
                    <a:pt x="0" y="198"/>
                  </a:cubicBezTo>
                  <a:lnTo>
                    <a:pt x="0" y="198"/>
                  </a:lnTo>
                  <a:cubicBezTo>
                    <a:pt x="0" y="199"/>
                    <a:pt x="473" y="652"/>
                    <a:pt x="718" y="1616"/>
                  </a:cubicBezTo>
                  <a:cubicBezTo>
                    <a:pt x="718" y="1616"/>
                    <a:pt x="350" y="1172"/>
                    <a:pt x="104" y="992"/>
                  </a:cubicBezTo>
                  <a:lnTo>
                    <a:pt x="104" y="992"/>
                  </a:lnTo>
                  <a:cubicBezTo>
                    <a:pt x="104" y="992"/>
                    <a:pt x="312" y="1512"/>
                    <a:pt x="312" y="2353"/>
                  </a:cubicBezTo>
                  <a:lnTo>
                    <a:pt x="2193" y="2353"/>
                  </a:lnTo>
                  <a:cubicBezTo>
                    <a:pt x="2193" y="2353"/>
                    <a:pt x="2183" y="1618"/>
                    <a:pt x="2438" y="1098"/>
                  </a:cubicBezTo>
                  <a:lnTo>
                    <a:pt x="2438" y="1098"/>
                  </a:lnTo>
                  <a:cubicBezTo>
                    <a:pt x="2406" y="1111"/>
                    <a:pt x="2071" y="1206"/>
                    <a:pt x="1975" y="1484"/>
                  </a:cubicBezTo>
                  <a:cubicBezTo>
                    <a:pt x="1975" y="1484"/>
                    <a:pt x="1890" y="813"/>
                    <a:pt x="1947" y="520"/>
                  </a:cubicBezTo>
                  <a:lnTo>
                    <a:pt x="1947" y="520"/>
                  </a:lnTo>
                  <a:cubicBezTo>
                    <a:pt x="1947" y="520"/>
                    <a:pt x="1673" y="747"/>
                    <a:pt x="1654" y="1153"/>
                  </a:cubicBezTo>
                  <a:cubicBezTo>
                    <a:pt x="1654" y="1153"/>
                    <a:pt x="1361" y="378"/>
                    <a:pt x="1153" y="180"/>
                  </a:cubicBezTo>
                  <a:lnTo>
                    <a:pt x="1153" y="180"/>
                  </a:lnTo>
                  <a:cubicBezTo>
                    <a:pt x="1153" y="180"/>
                    <a:pt x="1352" y="718"/>
                    <a:pt x="1295" y="1002"/>
                  </a:cubicBezTo>
                  <a:cubicBezTo>
                    <a:pt x="1295" y="1002"/>
                    <a:pt x="832" y="416"/>
                    <a:pt x="851"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54"/>
            <p:cNvSpPr/>
            <p:nvPr/>
          </p:nvSpPr>
          <p:spPr>
            <a:xfrm>
              <a:off x="901184" y="4275762"/>
              <a:ext cx="467896" cy="429093"/>
            </a:xfrm>
            <a:custGeom>
              <a:avLst/>
              <a:gdLst/>
              <a:ahLst/>
              <a:cxnLst/>
              <a:rect l="l" t="t" r="r" b="b"/>
              <a:pathLst>
                <a:path w="2279" h="2090" extrusionOk="0">
                  <a:moveTo>
                    <a:pt x="1" y="1"/>
                  </a:moveTo>
                  <a:cubicBezTo>
                    <a:pt x="1" y="1"/>
                    <a:pt x="454" y="1239"/>
                    <a:pt x="388" y="2089"/>
                  </a:cubicBezTo>
                  <a:lnTo>
                    <a:pt x="2278" y="2089"/>
                  </a:lnTo>
                  <a:cubicBezTo>
                    <a:pt x="2278" y="2089"/>
                    <a:pt x="1891" y="1617"/>
                    <a:pt x="1730" y="1116"/>
                  </a:cubicBezTo>
                  <a:lnTo>
                    <a:pt x="1730" y="1116"/>
                  </a:lnTo>
                  <a:cubicBezTo>
                    <a:pt x="1730" y="1116"/>
                    <a:pt x="1768" y="1570"/>
                    <a:pt x="1853" y="1759"/>
                  </a:cubicBezTo>
                  <a:cubicBezTo>
                    <a:pt x="1853" y="1759"/>
                    <a:pt x="1428" y="889"/>
                    <a:pt x="1465" y="454"/>
                  </a:cubicBezTo>
                  <a:lnTo>
                    <a:pt x="1465" y="454"/>
                  </a:lnTo>
                  <a:cubicBezTo>
                    <a:pt x="1465" y="454"/>
                    <a:pt x="1295" y="795"/>
                    <a:pt x="1409" y="1277"/>
                  </a:cubicBezTo>
                  <a:cubicBezTo>
                    <a:pt x="1409" y="1277"/>
                    <a:pt x="1031" y="596"/>
                    <a:pt x="983" y="95"/>
                  </a:cubicBezTo>
                  <a:lnTo>
                    <a:pt x="983" y="95"/>
                  </a:lnTo>
                  <a:cubicBezTo>
                    <a:pt x="983" y="95"/>
                    <a:pt x="889" y="814"/>
                    <a:pt x="1040" y="1418"/>
                  </a:cubicBezTo>
                  <a:cubicBezTo>
                    <a:pt x="1040" y="1418"/>
                    <a:pt x="709" y="785"/>
                    <a:pt x="691" y="407"/>
                  </a:cubicBezTo>
                  <a:cubicBezTo>
                    <a:pt x="691" y="407"/>
                    <a:pt x="558" y="927"/>
                    <a:pt x="653" y="1229"/>
                  </a:cubicBezTo>
                  <a:cubicBezTo>
                    <a:pt x="653" y="1229"/>
                    <a:pt x="237" y="275"/>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54"/>
            <p:cNvSpPr/>
            <p:nvPr/>
          </p:nvSpPr>
          <p:spPr>
            <a:xfrm>
              <a:off x="1535584" y="4448426"/>
              <a:ext cx="403840" cy="256429"/>
            </a:xfrm>
            <a:custGeom>
              <a:avLst/>
              <a:gdLst/>
              <a:ahLst/>
              <a:cxnLst/>
              <a:rect l="l" t="t" r="r" b="b"/>
              <a:pathLst>
                <a:path w="1967" h="1249" extrusionOk="0">
                  <a:moveTo>
                    <a:pt x="1" y="1"/>
                  </a:moveTo>
                  <a:cubicBezTo>
                    <a:pt x="1" y="1"/>
                    <a:pt x="351" y="766"/>
                    <a:pt x="228" y="1248"/>
                  </a:cubicBezTo>
                  <a:lnTo>
                    <a:pt x="1967" y="1248"/>
                  </a:lnTo>
                  <a:cubicBezTo>
                    <a:pt x="1967" y="1248"/>
                    <a:pt x="1655" y="965"/>
                    <a:pt x="1560" y="672"/>
                  </a:cubicBezTo>
                  <a:lnTo>
                    <a:pt x="1560" y="672"/>
                  </a:lnTo>
                  <a:cubicBezTo>
                    <a:pt x="1560" y="672"/>
                    <a:pt x="1551" y="955"/>
                    <a:pt x="1608" y="1059"/>
                  </a:cubicBezTo>
                  <a:cubicBezTo>
                    <a:pt x="1608" y="1059"/>
                    <a:pt x="1315" y="540"/>
                    <a:pt x="1400" y="275"/>
                  </a:cubicBezTo>
                  <a:lnTo>
                    <a:pt x="1400" y="275"/>
                  </a:lnTo>
                  <a:cubicBezTo>
                    <a:pt x="1400" y="275"/>
                    <a:pt x="1201" y="483"/>
                    <a:pt x="1248" y="776"/>
                  </a:cubicBezTo>
                  <a:cubicBezTo>
                    <a:pt x="1248" y="776"/>
                    <a:pt x="946" y="351"/>
                    <a:pt x="965" y="48"/>
                  </a:cubicBezTo>
                  <a:lnTo>
                    <a:pt x="965" y="48"/>
                  </a:lnTo>
                  <a:cubicBezTo>
                    <a:pt x="965" y="48"/>
                    <a:pt x="804" y="492"/>
                    <a:pt x="889" y="861"/>
                  </a:cubicBezTo>
                  <a:cubicBezTo>
                    <a:pt x="889" y="861"/>
                    <a:pt x="634" y="483"/>
                    <a:pt x="644" y="247"/>
                  </a:cubicBezTo>
                  <a:lnTo>
                    <a:pt x="644" y="247"/>
                  </a:lnTo>
                  <a:cubicBezTo>
                    <a:pt x="644" y="247"/>
                    <a:pt x="474" y="568"/>
                    <a:pt x="540" y="757"/>
                  </a:cubicBezTo>
                  <a:cubicBezTo>
                    <a:pt x="540" y="757"/>
                    <a:pt x="209" y="180"/>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54"/>
            <p:cNvSpPr/>
            <p:nvPr/>
          </p:nvSpPr>
          <p:spPr>
            <a:xfrm>
              <a:off x="-1039176" y="4157505"/>
              <a:ext cx="543654" cy="611406"/>
            </a:xfrm>
            <a:custGeom>
              <a:avLst/>
              <a:gdLst/>
              <a:ahLst/>
              <a:cxnLst/>
              <a:rect l="l" t="t" r="r" b="b"/>
              <a:pathLst>
                <a:path w="2648" h="2978" extrusionOk="0">
                  <a:moveTo>
                    <a:pt x="1" y="0"/>
                  </a:moveTo>
                  <a:lnTo>
                    <a:pt x="1" y="0"/>
                  </a:lnTo>
                  <a:cubicBezTo>
                    <a:pt x="1" y="1"/>
                    <a:pt x="549" y="1853"/>
                    <a:pt x="455" y="2977"/>
                  </a:cubicBezTo>
                  <a:lnTo>
                    <a:pt x="2647" y="2977"/>
                  </a:lnTo>
                  <a:cubicBezTo>
                    <a:pt x="2647" y="2977"/>
                    <a:pt x="2269" y="2363"/>
                    <a:pt x="2146" y="1673"/>
                  </a:cubicBezTo>
                  <a:lnTo>
                    <a:pt x="2146" y="1673"/>
                  </a:lnTo>
                  <a:cubicBezTo>
                    <a:pt x="2146" y="1673"/>
                    <a:pt x="2127" y="2306"/>
                    <a:pt x="2203" y="2552"/>
                  </a:cubicBezTo>
                  <a:cubicBezTo>
                    <a:pt x="2203" y="2552"/>
                    <a:pt x="1825" y="1342"/>
                    <a:pt x="1929" y="681"/>
                  </a:cubicBezTo>
                  <a:lnTo>
                    <a:pt x="1929" y="681"/>
                  </a:lnTo>
                  <a:cubicBezTo>
                    <a:pt x="1929" y="681"/>
                    <a:pt x="1655" y="1219"/>
                    <a:pt x="1712" y="1900"/>
                  </a:cubicBezTo>
                  <a:cubicBezTo>
                    <a:pt x="1712" y="1900"/>
                    <a:pt x="1315" y="898"/>
                    <a:pt x="1315" y="114"/>
                  </a:cubicBezTo>
                  <a:cubicBezTo>
                    <a:pt x="1315" y="114"/>
                    <a:pt x="1126" y="1248"/>
                    <a:pt x="1258" y="2089"/>
                  </a:cubicBezTo>
                  <a:cubicBezTo>
                    <a:pt x="1258" y="2089"/>
                    <a:pt x="889" y="1200"/>
                    <a:pt x="889" y="624"/>
                  </a:cubicBezTo>
                  <a:cubicBezTo>
                    <a:pt x="889" y="624"/>
                    <a:pt x="700" y="1408"/>
                    <a:pt x="795" y="1834"/>
                  </a:cubicBezTo>
                  <a:cubicBezTo>
                    <a:pt x="795" y="1834"/>
                    <a:pt x="313" y="426"/>
                    <a:pt x="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54"/>
            <p:cNvSpPr/>
            <p:nvPr/>
          </p:nvSpPr>
          <p:spPr>
            <a:xfrm>
              <a:off x="-392868" y="3546303"/>
              <a:ext cx="174717" cy="1061440"/>
            </a:xfrm>
            <a:custGeom>
              <a:avLst/>
              <a:gdLst/>
              <a:ahLst/>
              <a:cxnLst/>
              <a:rect l="l" t="t" r="r" b="b"/>
              <a:pathLst>
                <a:path w="851" h="5170" extrusionOk="0">
                  <a:moveTo>
                    <a:pt x="435" y="0"/>
                  </a:moveTo>
                  <a:lnTo>
                    <a:pt x="265" y="19"/>
                  </a:lnTo>
                  <a:cubicBezTo>
                    <a:pt x="340" y="435"/>
                    <a:pt x="274" y="756"/>
                    <a:pt x="208" y="1087"/>
                  </a:cubicBezTo>
                  <a:cubicBezTo>
                    <a:pt x="104" y="1597"/>
                    <a:pt x="0" y="2117"/>
                    <a:pt x="312" y="3072"/>
                  </a:cubicBezTo>
                  <a:cubicBezTo>
                    <a:pt x="614" y="3970"/>
                    <a:pt x="671" y="4688"/>
                    <a:pt x="491" y="5104"/>
                  </a:cubicBezTo>
                  <a:lnTo>
                    <a:pt x="643" y="5170"/>
                  </a:lnTo>
                  <a:cubicBezTo>
                    <a:pt x="851" y="4716"/>
                    <a:pt x="784" y="3970"/>
                    <a:pt x="473" y="3025"/>
                  </a:cubicBezTo>
                  <a:cubicBezTo>
                    <a:pt x="170" y="2117"/>
                    <a:pt x="284" y="1607"/>
                    <a:pt x="378" y="1125"/>
                  </a:cubicBezTo>
                  <a:cubicBezTo>
                    <a:pt x="444" y="775"/>
                    <a:pt x="501" y="444"/>
                    <a:pt x="435"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54"/>
            <p:cNvSpPr/>
            <p:nvPr/>
          </p:nvSpPr>
          <p:spPr>
            <a:xfrm>
              <a:off x="1258213" y="3280429"/>
              <a:ext cx="334035" cy="151517"/>
            </a:xfrm>
            <a:custGeom>
              <a:avLst/>
              <a:gdLst/>
              <a:ahLst/>
              <a:cxnLst/>
              <a:rect l="l" t="t" r="r" b="b"/>
              <a:pathLst>
                <a:path w="1627" h="738" extrusionOk="0">
                  <a:moveTo>
                    <a:pt x="1266" y="1"/>
                  </a:moveTo>
                  <a:cubicBezTo>
                    <a:pt x="978" y="1"/>
                    <a:pt x="325" y="367"/>
                    <a:pt x="38" y="558"/>
                  </a:cubicBezTo>
                  <a:lnTo>
                    <a:pt x="1" y="738"/>
                  </a:lnTo>
                  <a:lnTo>
                    <a:pt x="1" y="738"/>
                  </a:lnTo>
                  <a:lnTo>
                    <a:pt x="1626" y="445"/>
                  </a:lnTo>
                  <a:cubicBezTo>
                    <a:pt x="1626" y="445"/>
                    <a:pt x="1569" y="76"/>
                    <a:pt x="1333" y="10"/>
                  </a:cubicBezTo>
                  <a:cubicBezTo>
                    <a:pt x="1314" y="4"/>
                    <a:pt x="1291" y="1"/>
                    <a:pt x="1266"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54"/>
            <p:cNvSpPr/>
            <p:nvPr/>
          </p:nvSpPr>
          <p:spPr>
            <a:xfrm>
              <a:off x="1095199" y="2385697"/>
              <a:ext cx="157471" cy="241031"/>
            </a:xfrm>
            <a:custGeom>
              <a:avLst/>
              <a:gdLst/>
              <a:ahLst/>
              <a:cxnLst/>
              <a:rect l="l" t="t" r="r" b="b"/>
              <a:pathLst>
                <a:path w="767" h="1174" extrusionOk="0">
                  <a:moveTo>
                    <a:pt x="516" y="0"/>
                  </a:moveTo>
                  <a:cubicBezTo>
                    <a:pt x="19" y="0"/>
                    <a:pt x="1" y="1041"/>
                    <a:pt x="1" y="1041"/>
                  </a:cubicBezTo>
                  <a:lnTo>
                    <a:pt x="190" y="1174"/>
                  </a:lnTo>
                  <a:cubicBezTo>
                    <a:pt x="719" y="663"/>
                    <a:pt x="766" y="21"/>
                    <a:pt x="549" y="2"/>
                  </a:cubicBezTo>
                  <a:cubicBezTo>
                    <a:pt x="538" y="1"/>
                    <a:pt x="527" y="0"/>
                    <a:pt x="516"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54"/>
            <p:cNvSpPr/>
            <p:nvPr/>
          </p:nvSpPr>
          <p:spPr>
            <a:xfrm>
              <a:off x="1124353" y="2427990"/>
              <a:ext cx="108813" cy="152133"/>
            </a:xfrm>
            <a:custGeom>
              <a:avLst/>
              <a:gdLst/>
              <a:ahLst/>
              <a:cxnLst/>
              <a:rect l="l" t="t" r="r" b="b"/>
              <a:pathLst>
                <a:path w="530" h="741" extrusionOk="0">
                  <a:moveTo>
                    <a:pt x="284" y="1"/>
                  </a:moveTo>
                  <a:cubicBezTo>
                    <a:pt x="192" y="1"/>
                    <a:pt x="35" y="334"/>
                    <a:pt x="0" y="675"/>
                  </a:cubicBezTo>
                  <a:lnTo>
                    <a:pt x="123" y="741"/>
                  </a:lnTo>
                  <a:cubicBezTo>
                    <a:pt x="123" y="741"/>
                    <a:pt x="530" y="259"/>
                    <a:pt x="312" y="13"/>
                  </a:cubicBezTo>
                  <a:cubicBezTo>
                    <a:pt x="304" y="5"/>
                    <a:pt x="295" y="1"/>
                    <a:pt x="284" y="1"/>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54"/>
            <p:cNvSpPr/>
            <p:nvPr/>
          </p:nvSpPr>
          <p:spPr>
            <a:xfrm>
              <a:off x="-198853" y="2826493"/>
              <a:ext cx="1428119" cy="956733"/>
            </a:xfrm>
            <a:custGeom>
              <a:avLst/>
              <a:gdLst/>
              <a:ahLst/>
              <a:cxnLst/>
              <a:rect l="l" t="t" r="r" b="b"/>
              <a:pathLst>
                <a:path w="6956" h="4660" extrusionOk="0">
                  <a:moveTo>
                    <a:pt x="4565" y="0"/>
                  </a:moveTo>
                  <a:cubicBezTo>
                    <a:pt x="3376" y="1702"/>
                    <a:pt x="2149" y="1981"/>
                    <a:pt x="1315" y="1981"/>
                  </a:cubicBezTo>
                  <a:cubicBezTo>
                    <a:pt x="908" y="1981"/>
                    <a:pt x="595" y="1915"/>
                    <a:pt x="426" y="1915"/>
                  </a:cubicBezTo>
                  <a:cubicBezTo>
                    <a:pt x="374" y="1915"/>
                    <a:pt x="335" y="1921"/>
                    <a:pt x="312" y="1938"/>
                  </a:cubicBezTo>
                  <a:cubicBezTo>
                    <a:pt x="0" y="2155"/>
                    <a:pt x="170" y="3950"/>
                    <a:pt x="482" y="4659"/>
                  </a:cubicBezTo>
                  <a:lnTo>
                    <a:pt x="6956" y="2996"/>
                  </a:lnTo>
                  <a:cubicBezTo>
                    <a:pt x="6814" y="2656"/>
                    <a:pt x="4565" y="0"/>
                    <a:pt x="4565"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54"/>
            <p:cNvSpPr/>
            <p:nvPr/>
          </p:nvSpPr>
          <p:spPr>
            <a:xfrm>
              <a:off x="-136850" y="2826493"/>
              <a:ext cx="1364268" cy="960634"/>
            </a:xfrm>
            <a:custGeom>
              <a:avLst/>
              <a:gdLst/>
              <a:ahLst/>
              <a:cxnLst/>
              <a:rect l="l" t="t" r="r" b="b"/>
              <a:pathLst>
                <a:path w="6645" h="4679" extrusionOk="0">
                  <a:moveTo>
                    <a:pt x="4263" y="0"/>
                  </a:moveTo>
                  <a:lnTo>
                    <a:pt x="4263" y="0"/>
                  </a:lnTo>
                  <a:cubicBezTo>
                    <a:pt x="4613" y="1155"/>
                    <a:pt x="3095" y="2959"/>
                    <a:pt x="1667" y="2959"/>
                  </a:cubicBezTo>
                  <a:cubicBezTo>
                    <a:pt x="1167" y="2959"/>
                    <a:pt x="678" y="2739"/>
                    <a:pt x="284" y="2193"/>
                  </a:cubicBezTo>
                  <a:cubicBezTo>
                    <a:pt x="246" y="2807"/>
                    <a:pt x="1" y="4272"/>
                    <a:pt x="171" y="4678"/>
                  </a:cubicBezTo>
                  <a:lnTo>
                    <a:pt x="6644" y="3005"/>
                  </a:lnTo>
                  <a:cubicBezTo>
                    <a:pt x="6512" y="2656"/>
                    <a:pt x="4263" y="0"/>
                    <a:pt x="4263"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54"/>
            <p:cNvSpPr/>
            <p:nvPr/>
          </p:nvSpPr>
          <p:spPr>
            <a:xfrm>
              <a:off x="84266" y="3528852"/>
              <a:ext cx="537700" cy="188267"/>
            </a:xfrm>
            <a:custGeom>
              <a:avLst/>
              <a:gdLst/>
              <a:ahLst/>
              <a:cxnLst/>
              <a:rect l="l" t="t" r="r" b="b"/>
              <a:pathLst>
                <a:path w="2619" h="917" extrusionOk="0">
                  <a:moveTo>
                    <a:pt x="1" y="0"/>
                  </a:moveTo>
                  <a:lnTo>
                    <a:pt x="209" y="917"/>
                  </a:lnTo>
                  <a:lnTo>
                    <a:pt x="2619" y="511"/>
                  </a:lnTo>
                  <a:lnTo>
                    <a:pt x="2468" y="114"/>
                  </a:lnTo>
                  <a:cubicBezTo>
                    <a:pt x="2061" y="209"/>
                    <a:pt x="1692" y="244"/>
                    <a:pt x="1370" y="244"/>
                  </a:cubicBezTo>
                  <a:cubicBezTo>
                    <a:pt x="519" y="244"/>
                    <a:pt x="1" y="0"/>
                    <a:pt x="1"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54"/>
            <p:cNvSpPr/>
            <p:nvPr/>
          </p:nvSpPr>
          <p:spPr>
            <a:xfrm>
              <a:off x="398591" y="3264826"/>
              <a:ext cx="200175" cy="384541"/>
            </a:xfrm>
            <a:custGeom>
              <a:avLst/>
              <a:gdLst/>
              <a:ahLst/>
              <a:cxnLst/>
              <a:rect l="l" t="t" r="r" b="b"/>
              <a:pathLst>
                <a:path w="975" h="1873" extrusionOk="0">
                  <a:moveTo>
                    <a:pt x="455" y="1"/>
                  </a:moveTo>
                  <a:cubicBezTo>
                    <a:pt x="1" y="899"/>
                    <a:pt x="398" y="1872"/>
                    <a:pt x="398" y="1872"/>
                  </a:cubicBezTo>
                  <a:lnTo>
                    <a:pt x="974" y="1815"/>
                  </a:lnTo>
                  <a:lnTo>
                    <a:pt x="455" y="1"/>
                  </a:ln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54"/>
            <p:cNvSpPr/>
            <p:nvPr/>
          </p:nvSpPr>
          <p:spPr>
            <a:xfrm>
              <a:off x="-82444" y="3257229"/>
              <a:ext cx="199970" cy="407535"/>
            </a:xfrm>
            <a:custGeom>
              <a:avLst/>
              <a:gdLst/>
              <a:ahLst/>
              <a:cxnLst/>
              <a:rect l="l" t="t" r="r" b="b"/>
              <a:pathLst>
                <a:path w="974" h="1985" extrusionOk="0">
                  <a:moveTo>
                    <a:pt x="0" y="0"/>
                  </a:moveTo>
                  <a:lnTo>
                    <a:pt x="350" y="1985"/>
                  </a:lnTo>
                  <a:lnTo>
                    <a:pt x="974" y="1843"/>
                  </a:lnTo>
                  <a:cubicBezTo>
                    <a:pt x="822" y="785"/>
                    <a:pt x="208" y="180"/>
                    <a:pt x="0"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54"/>
            <p:cNvSpPr/>
            <p:nvPr/>
          </p:nvSpPr>
          <p:spPr>
            <a:xfrm>
              <a:off x="431646" y="3183318"/>
              <a:ext cx="671561" cy="434841"/>
            </a:xfrm>
            <a:custGeom>
              <a:avLst/>
              <a:gdLst/>
              <a:ahLst/>
              <a:cxnLst/>
              <a:rect l="l" t="t" r="r" b="b"/>
              <a:pathLst>
                <a:path w="3271" h="2118" extrusionOk="0">
                  <a:moveTo>
                    <a:pt x="422" y="0"/>
                  </a:moveTo>
                  <a:cubicBezTo>
                    <a:pt x="346" y="0"/>
                    <a:pt x="271" y="43"/>
                    <a:pt x="199" y="143"/>
                  </a:cubicBezTo>
                  <a:cubicBezTo>
                    <a:pt x="199" y="143"/>
                    <a:pt x="1" y="1797"/>
                    <a:pt x="520" y="2118"/>
                  </a:cubicBezTo>
                  <a:lnTo>
                    <a:pt x="3270" y="1438"/>
                  </a:lnTo>
                  <a:cubicBezTo>
                    <a:pt x="3270" y="1438"/>
                    <a:pt x="3116" y="1154"/>
                    <a:pt x="2502" y="1154"/>
                  </a:cubicBezTo>
                  <a:cubicBezTo>
                    <a:pt x="2220" y="1154"/>
                    <a:pt x="1840" y="1214"/>
                    <a:pt x="1333" y="1390"/>
                  </a:cubicBezTo>
                  <a:cubicBezTo>
                    <a:pt x="1325" y="1390"/>
                    <a:pt x="858" y="0"/>
                    <a:pt x="422"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54"/>
            <p:cNvSpPr/>
            <p:nvPr/>
          </p:nvSpPr>
          <p:spPr>
            <a:xfrm>
              <a:off x="437395" y="3156218"/>
              <a:ext cx="266079" cy="361136"/>
            </a:xfrm>
            <a:custGeom>
              <a:avLst/>
              <a:gdLst/>
              <a:ahLst/>
              <a:cxnLst/>
              <a:rect l="l" t="t" r="r" b="b"/>
              <a:pathLst>
                <a:path w="1296" h="1759" extrusionOk="0">
                  <a:moveTo>
                    <a:pt x="209" y="1"/>
                  </a:moveTo>
                  <a:lnTo>
                    <a:pt x="209" y="1"/>
                  </a:lnTo>
                  <a:cubicBezTo>
                    <a:pt x="209" y="1"/>
                    <a:pt x="1" y="918"/>
                    <a:pt x="880" y="1759"/>
                  </a:cubicBezTo>
                  <a:cubicBezTo>
                    <a:pt x="880" y="1541"/>
                    <a:pt x="1040" y="1466"/>
                    <a:pt x="1296" y="1399"/>
                  </a:cubicBezTo>
                  <a:lnTo>
                    <a:pt x="209"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54"/>
            <p:cNvSpPr/>
            <p:nvPr/>
          </p:nvSpPr>
          <p:spPr>
            <a:xfrm>
              <a:off x="-381371" y="3219658"/>
              <a:ext cx="456193" cy="695377"/>
            </a:xfrm>
            <a:custGeom>
              <a:avLst/>
              <a:gdLst/>
              <a:ahLst/>
              <a:cxnLst/>
              <a:rect l="l" t="t" r="r" b="b"/>
              <a:pathLst>
                <a:path w="2222" h="3387" extrusionOk="0">
                  <a:moveTo>
                    <a:pt x="1356" y="0"/>
                  </a:moveTo>
                  <a:cubicBezTo>
                    <a:pt x="782" y="0"/>
                    <a:pt x="104" y="850"/>
                    <a:pt x="86" y="1261"/>
                  </a:cubicBezTo>
                  <a:cubicBezTo>
                    <a:pt x="1" y="2688"/>
                    <a:pt x="1078" y="3387"/>
                    <a:pt x="1078" y="3387"/>
                  </a:cubicBezTo>
                  <a:lnTo>
                    <a:pt x="2222" y="2158"/>
                  </a:lnTo>
                  <a:cubicBezTo>
                    <a:pt x="2222" y="2158"/>
                    <a:pt x="1768" y="51"/>
                    <a:pt x="1418" y="4"/>
                  </a:cubicBezTo>
                  <a:cubicBezTo>
                    <a:pt x="1398" y="1"/>
                    <a:pt x="1377" y="0"/>
                    <a:pt x="1356"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6" name="Google Shape;2506;p54"/>
            <p:cNvSpPr/>
            <p:nvPr/>
          </p:nvSpPr>
          <p:spPr>
            <a:xfrm>
              <a:off x="-352218" y="3381441"/>
              <a:ext cx="465843" cy="535647"/>
            </a:xfrm>
            <a:custGeom>
              <a:avLst/>
              <a:gdLst/>
              <a:ahLst/>
              <a:cxnLst/>
              <a:rect l="l" t="t" r="r" b="b"/>
              <a:pathLst>
                <a:path w="2269" h="2609" extrusionOk="0">
                  <a:moveTo>
                    <a:pt x="1711" y="0"/>
                  </a:moveTo>
                  <a:lnTo>
                    <a:pt x="1711" y="0"/>
                  </a:lnTo>
                  <a:cubicBezTo>
                    <a:pt x="1800" y="830"/>
                    <a:pt x="1127" y="1571"/>
                    <a:pt x="557" y="1571"/>
                  </a:cubicBezTo>
                  <a:cubicBezTo>
                    <a:pt x="341" y="1571"/>
                    <a:pt x="140" y="1465"/>
                    <a:pt x="1" y="1219"/>
                  </a:cubicBezTo>
                  <a:lnTo>
                    <a:pt x="1" y="1219"/>
                  </a:lnTo>
                  <a:cubicBezTo>
                    <a:pt x="227" y="2145"/>
                    <a:pt x="936" y="2608"/>
                    <a:pt x="936" y="2608"/>
                  </a:cubicBezTo>
                  <a:lnTo>
                    <a:pt x="2269" y="1436"/>
                  </a:lnTo>
                  <a:cubicBezTo>
                    <a:pt x="2184" y="813"/>
                    <a:pt x="1957" y="350"/>
                    <a:pt x="1711"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54"/>
            <p:cNvSpPr/>
            <p:nvPr/>
          </p:nvSpPr>
          <p:spPr>
            <a:xfrm>
              <a:off x="-191257" y="3589007"/>
              <a:ext cx="500950" cy="194221"/>
            </a:xfrm>
            <a:custGeom>
              <a:avLst/>
              <a:gdLst/>
              <a:ahLst/>
              <a:cxnLst/>
              <a:rect l="l" t="t" r="r" b="b"/>
              <a:pathLst>
                <a:path w="2440" h="946" extrusionOk="0">
                  <a:moveTo>
                    <a:pt x="1729" y="0"/>
                  </a:moveTo>
                  <a:cubicBezTo>
                    <a:pt x="1205" y="0"/>
                    <a:pt x="180" y="643"/>
                    <a:pt x="180" y="643"/>
                  </a:cubicBezTo>
                  <a:lnTo>
                    <a:pt x="1" y="945"/>
                  </a:lnTo>
                  <a:lnTo>
                    <a:pt x="2439" y="359"/>
                  </a:lnTo>
                  <a:cubicBezTo>
                    <a:pt x="2439" y="359"/>
                    <a:pt x="2260" y="29"/>
                    <a:pt x="1740" y="0"/>
                  </a:cubicBezTo>
                  <a:cubicBezTo>
                    <a:pt x="1736" y="0"/>
                    <a:pt x="1732" y="0"/>
                    <a:pt x="1729"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54"/>
            <p:cNvSpPr/>
            <p:nvPr/>
          </p:nvSpPr>
          <p:spPr>
            <a:xfrm>
              <a:off x="433699" y="2327800"/>
              <a:ext cx="1036187" cy="1242521"/>
            </a:xfrm>
            <a:custGeom>
              <a:avLst/>
              <a:gdLst/>
              <a:ahLst/>
              <a:cxnLst/>
              <a:rect l="l" t="t" r="r" b="b"/>
              <a:pathLst>
                <a:path w="5047" h="6052" extrusionOk="0">
                  <a:moveTo>
                    <a:pt x="2193" y="0"/>
                  </a:moveTo>
                  <a:cubicBezTo>
                    <a:pt x="2176" y="282"/>
                    <a:pt x="2140" y="660"/>
                    <a:pt x="2118" y="660"/>
                  </a:cubicBezTo>
                  <a:cubicBezTo>
                    <a:pt x="2114" y="660"/>
                    <a:pt x="2110" y="649"/>
                    <a:pt x="2108" y="624"/>
                  </a:cubicBezTo>
                  <a:cubicBezTo>
                    <a:pt x="2108" y="501"/>
                    <a:pt x="1994" y="246"/>
                    <a:pt x="1900" y="38"/>
                  </a:cubicBezTo>
                  <a:cubicBezTo>
                    <a:pt x="1578" y="369"/>
                    <a:pt x="992" y="747"/>
                    <a:pt x="992" y="747"/>
                  </a:cubicBezTo>
                  <a:lnTo>
                    <a:pt x="1002" y="993"/>
                  </a:lnTo>
                  <a:lnTo>
                    <a:pt x="832" y="860"/>
                  </a:lnTo>
                  <a:lnTo>
                    <a:pt x="113" y="1541"/>
                  </a:lnTo>
                  <a:cubicBezTo>
                    <a:pt x="0" y="2117"/>
                    <a:pt x="19" y="3317"/>
                    <a:pt x="19" y="3317"/>
                  </a:cubicBezTo>
                  <a:lnTo>
                    <a:pt x="302" y="3431"/>
                  </a:lnTo>
                  <a:lnTo>
                    <a:pt x="66" y="3554"/>
                  </a:lnTo>
                  <a:cubicBezTo>
                    <a:pt x="470" y="5901"/>
                    <a:pt x="2273" y="6052"/>
                    <a:pt x="2730" y="6052"/>
                  </a:cubicBezTo>
                  <a:cubicBezTo>
                    <a:pt x="2797" y="6052"/>
                    <a:pt x="2835" y="6049"/>
                    <a:pt x="2835" y="6049"/>
                  </a:cubicBezTo>
                  <a:lnTo>
                    <a:pt x="4319" y="5775"/>
                  </a:lnTo>
                  <a:cubicBezTo>
                    <a:pt x="4319" y="5775"/>
                    <a:pt x="4924" y="4867"/>
                    <a:pt x="4981" y="4470"/>
                  </a:cubicBezTo>
                  <a:cubicBezTo>
                    <a:pt x="5047" y="4074"/>
                    <a:pt x="4725" y="2968"/>
                    <a:pt x="4395" y="2646"/>
                  </a:cubicBezTo>
                  <a:cubicBezTo>
                    <a:pt x="4064" y="2335"/>
                    <a:pt x="4111" y="1692"/>
                    <a:pt x="4111" y="1692"/>
                  </a:cubicBezTo>
                  <a:lnTo>
                    <a:pt x="4121" y="1550"/>
                  </a:lnTo>
                  <a:cubicBezTo>
                    <a:pt x="3931" y="1314"/>
                    <a:pt x="3421" y="1068"/>
                    <a:pt x="3421" y="1068"/>
                  </a:cubicBezTo>
                  <a:lnTo>
                    <a:pt x="3270" y="1172"/>
                  </a:lnTo>
                  <a:lnTo>
                    <a:pt x="3279" y="993"/>
                  </a:lnTo>
                  <a:cubicBezTo>
                    <a:pt x="3034" y="728"/>
                    <a:pt x="2807" y="511"/>
                    <a:pt x="2618" y="341"/>
                  </a:cubicBezTo>
                  <a:cubicBezTo>
                    <a:pt x="2485" y="551"/>
                    <a:pt x="2346" y="769"/>
                    <a:pt x="2334" y="769"/>
                  </a:cubicBezTo>
                  <a:cubicBezTo>
                    <a:pt x="2331" y="769"/>
                    <a:pt x="2334" y="759"/>
                    <a:pt x="2344" y="737"/>
                  </a:cubicBezTo>
                  <a:cubicBezTo>
                    <a:pt x="2391" y="624"/>
                    <a:pt x="2419" y="388"/>
                    <a:pt x="2419" y="180"/>
                  </a:cubicBezTo>
                  <a:cubicBezTo>
                    <a:pt x="2325" y="104"/>
                    <a:pt x="2249" y="48"/>
                    <a:pt x="2193"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54"/>
            <p:cNvSpPr/>
            <p:nvPr/>
          </p:nvSpPr>
          <p:spPr>
            <a:xfrm>
              <a:off x="451150" y="3065061"/>
              <a:ext cx="1014835" cy="511010"/>
            </a:xfrm>
            <a:custGeom>
              <a:avLst/>
              <a:gdLst/>
              <a:ahLst/>
              <a:cxnLst/>
              <a:rect l="l" t="t" r="r" b="b"/>
              <a:pathLst>
                <a:path w="4943" h="2489" extrusionOk="0">
                  <a:moveTo>
                    <a:pt x="0" y="1"/>
                  </a:moveTo>
                  <a:lnTo>
                    <a:pt x="0" y="1"/>
                  </a:lnTo>
                  <a:cubicBezTo>
                    <a:pt x="414" y="2344"/>
                    <a:pt x="2221" y="2489"/>
                    <a:pt x="2662" y="2489"/>
                  </a:cubicBezTo>
                  <a:cubicBezTo>
                    <a:pt x="2725" y="2489"/>
                    <a:pt x="2760" y="2486"/>
                    <a:pt x="2760" y="2486"/>
                  </a:cubicBezTo>
                  <a:lnTo>
                    <a:pt x="4253" y="2212"/>
                  </a:lnTo>
                  <a:cubicBezTo>
                    <a:pt x="4253" y="2212"/>
                    <a:pt x="4848" y="1305"/>
                    <a:pt x="4905" y="898"/>
                  </a:cubicBezTo>
                  <a:cubicBezTo>
                    <a:pt x="4943" y="690"/>
                    <a:pt x="4924" y="464"/>
                    <a:pt x="4792" y="76"/>
                  </a:cubicBezTo>
                  <a:cubicBezTo>
                    <a:pt x="4533" y="176"/>
                    <a:pt x="3824" y="210"/>
                    <a:pt x="3154" y="210"/>
                  </a:cubicBezTo>
                  <a:cubicBezTo>
                    <a:pt x="3066" y="210"/>
                    <a:pt x="2978" y="210"/>
                    <a:pt x="2892" y="208"/>
                  </a:cubicBezTo>
                  <a:cubicBezTo>
                    <a:pt x="2886" y="208"/>
                    <a:pt x="2880" y="208"/>
                    <a:pt x="2873" y="208"/>
                  </a:cubicBezTo>
                  <a:cubicBezTo>
                    <a:pt x="2053" y="208"/>
                    <a:pt x="1823" y="1011"/>
                    <a:pt x="1297" y="1011"/>
                  </a:cubicBezTo>
                  <a:cubicBezTo>
                    <a:pt x="1006" y="1011"/>
                    <a:pt x="623" y="765"/>
                    <a:pt x="0" y="1"/>
                  </a:cubicBezTo>
                  <a:close/>
                </a:path>
              </a:pathLst>
            </a:custGeom>
            <a:solidFill>
              <a:srgbClr val="D846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54"/>
            <p:cNvSpPr/>
            <p:nvPr/>
          </p:nvSpPr>
          <p:spPr>
            <a:xfrm>
              <a:off x="631410" y="3152317"/>
              <a:ext cx="242879" cy="277781"/>
            </a:xfrm>
            <a:custGeom>
              <a:avLst/>
              <a:gdLst/>
              <a:ahLst/>
              <a:cxnLst/>
              <a:rect l="l" t="t" r="r" b="b"/>
              <a:pathLst>
                <a:path w="1183" h="1353" extrusionOk="0">
                  <a:moveTo>
                    <a:pt x="1135" y="1"/>
                  </a:moveTo>
                  <a:lnTo>
                    <a:pt x="1" y="1125"/>
                  </a:lnTo>
                  <a:lnTo>
                    <a:pt x="237" y="1352"/>
                  </a:lnTo>
                  <a:lnTo>
                    <a:pt x="1182" y="124"/>
                  </a:lnTo>
                  <a:lnTo>
                    <a:pt x="1135" y="1"/>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54"/>
            <p:cNvSpPr/>
            <p:nvPr/>
          </p:nvSpPr>
          <p:spPr>
            <a:xfrm>
              <a:off x="734269" y="3175722"/>
              <a:ext cx="128317" cy="316379"/>
            </a:xfrm>
            <a:custGeom>
              <a:avLst/>
              <a:gdLst/>
              <a:ahLst/>
              <a:cxnLst/>
              <a:rect l="l" t="t" r="r" b="b"/>
              <a:pathLst>
                <a:path w="625" h="1541" extrusionOk="0">
                  <a:moveTo>
                    <a:pt x="625" y="0"/>
                  </a:moveTo>
                  <a:lnTo>
                    <a:pt x="228" y="548"/>
                  </a:lnTo>
                  <a:lnTo>
                    <a:pt x="1" y="1380"/>
                  </a:lnTo>
                  <a:lnTo>
                    <a:pt x="483" y="1541"/>
                  </a:lnTo>
                  <a:lnTo>
                    <a:pt x="625"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54"/>
            <p:cNvSpPr/>
            <p:nvPr/>
          </p:nvSpPr>
          <p:spPr>
            <a:xfrm>
              <a:off x="513153" y="3119467"/>
              <a:ext cx="328081" cy="244521"/>
            </a:xfrm>
            <a:custGeom>
              <a:avLst/>
              <a:gdLst/>
              <a:ahLst/>
              <a:cxnLst/>
              <a:rect l="l" t="t" r="r" b="b"/>
              <a:pathLst>
                <a:path w="1598" h="1191" extrusionOk="0">
                  <a:moveTo>
                    <a:pt x="1598" y="0"/>
                  </a:moveTo>
                  <a:lnTo>
                    <a:pt x="0" y="605"/>
                  </a:lnTo>
                  <a:lnTo>
                    <a:pt x="341" y="1191"/>
                  </a:lnTo>
                  <a:lnTo>
                    <a:pt x="1437" y="539"/>
                  </a:lnTo>
                  <a:lnTo>
                    <a:pt x="1598"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54"/>
            <p:cNvSpPr/>
            <p:nvPr/>
          </p:nvSpPr>
          <p:spPr>
            <a:xfrm>
              <a:off x="1163156" y="3098115"/>
              <a:ext cx="302829" cy="361136"/>
            </a:xfrm>
            <a:custGeom>
              <a:avLst/>
              <a:gdLst/>
              <a:ahLst/>
              <a:cxnLst/>
              <a:rect l="l" t="t" r="r" b="b"/>
              <a:pathLst>
                <a:path w="1475" h="1759" extrusionOk="0">
                  <a:moveTo>
                    <a:pt x="29" y="0"/>
                  </a:moveTo>
                  <a:lnTo>
                    <a:pt x="0" y="236"/>
                  </a:lnTo>
                  <a:lnTo>
                    <a:pt x="983" y="1758"/>
                  </a:lnTo>
                  <a:cubicBezTo>
                    <a:pt x="983" y="1758"/>
                    <a:pt x="1418" y="955"/>
                    <a:pt x="1418" y="804"/>
                  </a:cubicBezTo>
                  <a:lnTo>
                    <a:pt x="1144" y="615"/>
                  </a:lnTo>
                  <a:lnTo>
                    <a:pt x="1418" y="709"/>
                  </a:lnTo>
                  <a:cubicBezTo>
                    <a:pt x="1418" y="709"/>
                    <a:pt x="1475" y="359"/>
                    <a:pt x="1352" y="95"/>
                  </a:cubicBezTo>
                  <a:lnTo>
                    <a:pt x="29"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54"/>
            <p:cNvSpPr/>
            <p:nvPr/>
          </p:nvSpPr>
          <p:spPr>
            <a:xfrm>
              <a:off x="633463" y="3432768"/>
              <a:ext cx="279629" cy="166094"/>
            </a:xfrm>
            <a:custGeom>
              <a:avLst/>
              <a:gdLst/>
              <a:ahLst/>
              <a:cxnLst/>
              <a:rect l="l" t="t" r="r" b="b"/>
              <a:pathLst>
                <a:path w="1362" h="809" extrusionOk="0">
                  <a:moveTo>
                    <a:pt x="622" y="1"/>
                  </a:moveTo>
                  <a:cubicBezTo>
                    <a:pt x="403" y="1"/>
                    <a:pt x="164" y="42"/>
                    <a:pt x="29" y="166"/>
                  </a:cubicBezTo>
                  <a:lnTo>
                    <a:pt x="0" y="808"/>
                  </a:lnTo>
                  <a:lnTo>
                    <a:pt x="1361" y="497"/>
                  </a:lnTo>
                  <a:cubicBezTo>
                    <a:pt x="1361" y="497"/>
                    <a:pt x="1248" y="128"/>
                    <a:pt x="1031" y="52"/>
                  </a:cubicBezTo>
                  <a:cubicBezTo>
                    <a:pt x="941" y="24"/>
                    <a:pt x="788" y="1"/>
                    <a:pt x="622"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54"/>
            <p:cNvSpPr/>
            <p:nvPr/>
          </p:nvSpPr>
          <p:spPr>
            <a:xfrm>
              <a:off x="-1388404" y="3412442"/>
              <a:ext cx="3114515" cy="1511679"/>
            </a:xfrm>
            <a:custGeom>
              <a:avLst/>
              <a:gdLst/>
              <a:ahLst/>
              <a:cxnLst/>
              <a:rect l="l" t="t" r="r" b="b"/>
              <a:pathLst>
                <a:path w="15170" h="7363" extrusionOk="0">
                  <a:moveTo>
                    <a:pt x="13166" y="0"/>
                  </a:moveTo>
                  <a:lnTo>
                    <a:pt x="8686" y="1115"/>
                  </a:lnTo>
                  <a:lnTo>
                    <a:pt x="5964" y="1408"/>
                  </a:lnTo>
                  <a:lnTo>
                    <a:pt x="5180" y="3015"/>
                  </a:lnTo>
                  <a:lnTo>
                    <a:pt x="4017" y="4962"/>
                  </a:lnTo>
                  <a:lnTo>
                    <a:pt x="1" y="7362"/>
                  </a:lnTo>
                  <a:lnTo>
                    <a:pt x="15169" y="7362"/>
                  </a:lnTo>
                  <a:lnTo>
                    <a:pt x="12910" y="5954"/>
                  </a:lnTo>
                  <a:lnTo>
                    <a:pt x="12003" y="5009"/>
                  </a:lnTo>
                  <a:lnTo>
                    <a:pt x="11880" y="2646"/>
                  </a:lnTo>
                  <a:lnTo>
                    <a:pt x="12929" y="2079"/>
                  </a:lnTo>
                  <a:lnTo>
                    <a:pt x="14073" y="1853"/>
                  </a:lnTo>
                  <a:lnTo>
                    <a:pt x="14687" y="1078"/>
                  </a:lnTo>
                  <a:lnTo>
                    <a:pt x="13166" y="0"/>
                  </a:lnTo>
                  <a:close/>
                </a:path>
              </a:pathLst>
            </a:custGeom>
            <a:solidFill>
              <a:srgbClr val="997F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54"/>
            <p:cNvSpPr/>
            <p:nvPr/>
          </p:nvSpPr>
          <p:spPr>
            <a:xfrm>
              <a:off x="-194952" y="3361936"/>
              <a:ext cx="1822104" cy="1492380"/>
            </a:xfrm>
            <a:custGeom>
              <a:avLst/>
              <a:gdLst/>
              <a:ahLst/>
              <a:cxnLst/>
              <a:rect l="l" t="t" r="r" b="b"/>
              <a:pathLst>
                <a:path w="8875" h="7269" extrusionOk="0">
                  <a:moveTo>
                    <a:pt x="8317" y="1"/>
                  </a:moveTo>
                  <a:lnTo>
                    <a:pt x="4300" y="1002"/>
                  </a:lnTo>
                  <a:lnTo>
                    <a:pt x="2230" y="1768"/>
                  </a:lnTo>
                  <a:lnTo>
                    <a:pt x="1040" y="3318"/>
                  </a:lnTo>
                  <a:lnTo>
                    <a:pt x="0" y="5123"/>
                  </a:lnTo>
                  <a:lnTo>
                    <a:pt x="1266" y="6087"/>
                  </a:lnTo>
                  <a:lnTo>
                    <a:pt x="3147" y="7268"/>
                  </a:lnTo>
                  <a:lnTo>
                    <a:pt x="4763" y="7249"/>
                  </a:lnTo>
                  <a:lnTo>
                    <a:pt x="5434" y="6625"/>
                  </a:lnTo>
                  <a:lnTo>
                    <a:pt x="4584" y="6058"/>
                  </a:lnTo>
                  <a:lnTo>
                    <a:pt x="4243" y="5331"/>
                  </a:lnTo>
                  <a:lnTo>
                    <a:pt x="5566" y="4149"/>
                  </a:lnTo>
                  <a:lnTo>
                    <a:pt x="6067" y="2892"/>
                  </a:lnTo>
                  <a:lnTo>
                    <a:pt x="7116" y="2325"/>
                  </a:lnTo>
                  <a:lnTo>
                    <a:pt x="8260" y="2099"/>
                  </a:lnTo>
                  <a:lnTo>
                    <a:pt x="8874" y="1324"/>
                  </a:lnTo>
                  <a:lnTo>
                    <a:pt x="8317"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54"/>
            <p:cNvSpPr/>
            <p:nvPr/>
          </p:nvSpPr>
          <p:spPr>
            <a:xfrm>
              <a:off x="-1392305" y="3311431"/>
              <a:ext cx="3081460" cy="1606736"/>
            </a:xfrm>
            <a:custGeom>
              <a:avLst/>
              <a:gdLst/>
              <a:ahLst/>
              <a:cxnLst/>
              <a:rect l="l" t="t" r="r" b="b"/>
              <a:pathLst>
                <a:path w="15009" h="7826" extrusionOk="0">
                  <a:moveTo>
                    <a:pt x="15009" y="1"/>
                  </a:moveTo>
                  <a:lnTo>
                    <a:pt x="13166" y="492"/>
                  </a:lnTo>
                  <a:lnTo>
                    <a:pt x="8573" y="1815"/>
                  </a:lnTo>
                  <a:lnTo>
                    <a:pt x="5879" y="2184"/>
                  </a:lnTo>
                  <a:lnTo>
                    <a:pt x="5180" y="3507"/>
                  </a:lnTo>
                  <a:lnTo>
                    <a:pt x="4755" y="4206"/>
                  </a:lnTo>
                  <a:lnTo>
                    <a:pt x="4017" y="5444"/>
                  </a:lnTo>
                  <a:lnTo>
                    <a:pt x="1" y="7826"/>
                  </a:lnTo>
                  <a:lnTo>
                    <a:pt x="9480" y="7826"/>
                  </a:lnTo>
                  <a:lnTo>
                    <a:pt x="9905" y="7514"/>
                  </a:lnTo>
                  <a:lnTo>
                    <a:pt x="6314" y="5510"/>
                  </a:lnTo>
                  <a:lnTo>
                    <a:pt x="7089" y="4178"/>
                  </a:lnTo>
                  <a:lnTo>
                    <a:pt x="10283" y="2392"/>
                  </a:lnTo>
                  <a:cubicBezTo>
                    <a:pt x="10283" y="2392"/>
                    <a:pt x="11654" y="2373"/>
                    <a:pt x="12797" y="2269"/>
                  </a:cubicBezTo>
                  <a:lnTo>
                    <a:pt x="14678" y="1570"/>
                  </a:lnTo>
                  <a:lnTo>
                    <a:pt x="15009" y="1"/>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54"/>
            <p:cNvSpPr/>
            <p:nvPr/>
          </p:nvSpPr>
          <p:spPr>
            <a:xfrm>
              <a:off x="755621" y="3503599"/>
              <a:ext cx="249243" cy="179644"/>
            </a:xfrm>
            <a:custGeom>
              <a:avLst/>
              <a:gdLst/>
              <a:ahLst/>
              <a:cxnLst/>
              <a:rect l="l" t="t" r="r" b="b"/>
              <a:pathLst>
                <a:path w="1214" h="875" extrusionOk="0">
                  <a:moveTo>
                    <a:pt x="700" y="0"/>
                  </a:moveTo>
                  <a:lnTo>
                    <a:pt x="1" y="237"/>
                  </a:lnTo>
                  <a:cubicBezTo>
                    <a:pt x="1" y="303"/>
                    <a:pt x="39" y="605"/>
                    <a:pt x="275" y="766"/>
                  </a:cubicBezTo>
                  <a:cubicBezTo>
                    <a:pt x="411" y="847"/>
                    <a:pt x="495" y="875"/>
                    <a:pt x="548" y="875"/>
                  </a:cubicBezTo>
                  <a:cubicBezTo>
                    <a:pt x="606" y="875"/>
                    <a:pt x="629" y="843"/>
                    <a:pt x="643" y="813"/>
                  </a:cubicBezTo>
                  <a:cubicBezTo>
                    <a:pt x="682" y="845"/>
                    <a:pt x="728" y="858"/>
                    <a:pt x="770" y="858"/>
                  </a:cubicBezTo>
                  <a:cubicBezTo>
                    <a:pt x="853" y="858"/>
                    <a:pt x="924" y="810"/>
                    <a:pt x="899" y="766"/>
                  </a:cubicBezTo>
                  <a:lnTo>
                    <a:pt x="899" y="766"/>
                  </a:lnTo>
                  <a:cubicBezTo>
                    <a:pt x="922" y="775"/>
                    <a:pt x="946" y="779"/>
                    <a:pt x="969" y="779"/>
                  </a:cubicBezTo>
                  <a:cubicBezTo>
                    <a:pt x="1098" y="779"/>
                    <a:pt x="1213" y="658"/>
                    <a:pt x="1125" y="530"/>
                  </a:cubicBezTo>
                  <a:cubicBezTo>
                    <a:pt x="1050" y="435"/>
                    <a:pt x="946" y="152"/>
                    <a:pt x="700" y="0"/>
                  </a:cubicBez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54"/>
            <p:cNvSpPr/>
            <p:nvPr/>
          </p:nvSpPr>
          <p:spPr>
            <a:xfrm>
              <a:off x="1397822" y="3340584"/>
              <a:ext cx="242879" cy="235282"/>
            </a:xfrm>
            <a:custGeom>
              <a:avLst/>
              <a:gdLst/>
              <a:ahLst/>
              <a:cxnLst/>
              <a:rect l="l" t="t" r="r" b="b"/>
              <a:pathLst>
                <a:path w="1183" h="1146" extrusionOk="0">
                  <a:moveTo>
                    <a:pt x="908" y="1"/>
                  </a:moveTo>
                  <a:lnTo>
                    <a:pt x="96" y="208"/>
                  </a:lnTo>
                  <a:cubicBezTo>
                    <a:pt x="1" y="492"/>
                    <a:pt x="181" y="861"/>
                    <a:pt x="199" y="983"/>
                  </a:cubicBezTo>
                  <a:cubicBezTo>
                    <a:pt x="220" y="1094"/>
                    <a:pt x="307" y="1146"/>
                    <a:pt x="392" y="1146"/>
                  </a:cubicBezTo>
                  <a:cubicBezTo>
                    <a:pt x="467" y="1146"/>
                    <a:pt x="542" y="1106"/>
                    <a:pt x="568" y="1031"/>
                  </a:cubicBezTo>
                  <a:cubicBezTo>
                    <a:pt x="577" y="1057"/>
                    <a:pt x="603" y="1070"/>
                    <a:pt x="635" y="1070"/>
                  </a:cubicBezTo>
                  <a:cubicBezTo>
                    <a:pt x="708" y="1070"/>
                    <a:pt x="813" y="1006"/>
                    <a:pt x="833" y="889"/>
                  </a:cubicBezTo>
                  <a:cubicBezTo>
                    <a:pt x="849" y="900"/>
                    <a:pt x="872" y="910"/>
                    <a:pt x="898" y="910"/>
                  </a:cubicBezTo>
                  <a:cubicBezTo>
                    <a:pt x="962" y="910"/>
                    <a:pt x="1044" y="850"/>
                    <a:pt x="1097" y="596"/>
                  </a:cubicBezTo>
                  <a:cubicBezTo>
                    <a:pt x="1182" y="312"/>
                    <a:pt x="965" y="48"/>
                    <a:pt x="908" y="1"/>
                  </a:cubicBez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54"/>
            <p:cNvSpPr/>
            <p:nvPr/>
          </p:nvSpPr>
          <p:spPr>
            <a:xfrm>
              <a:off x="-975120" y="3961436"/>
              <a:ext cx="1459326" cy="718166"/>
            </a:xfrm>
            <a:custGeom>
              <a:avLst/>
              <a:gdLst/>
              <a:ahLst/>
              <a:cxnLst/>
              <a:rect l="l" t="t" r="r" b="b"/>
              <a:pathLst>
                <a:path w="7108" h="3498" extrusionOk="0">
                  <a:moveTo>
                    <a:pt x="7108" y="1"/>
                  </a:moveTo>
                  <a:lnTo>
                    <a:pt x="3403" y="917"/>
                  </a:lnTo>
                  <a:lnTo>
                    <a:pt x="2004" y="2288"/>
                  </a:lnTo>
                  <a:lnTo>
                    <a:pt x="1" y="3497"/>
                  </a:lnTo>
                  <a:lnTo>
                    <a:pt x="4301" y="2344"/>
                  </a:lnTo>
                  <a:lnTo>
                    <a:pt x="5416" y="2184"/>
                  </a:lnTo>
                  <a:lnTo>
                    <a:pt x="5066" y="1003"/>
                  </a:lnTo>
                  <a:lnTo>
                    <a:pt x="7108" y="1"/>
                  </a:lnTo>
                  <a:close/>
                </a:path>
              </a:pathLst>
            </a:custGeom>
            <a:solidFill>
              <a:srgbClr val="A589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54"/>
            <p:cNvSpPr/>
            <p:nvPr/>
          </p:nvSpPr>
          <p:spPr>
            <a:xfrm>
              <a:off x="-1322295" y="4341872"/>
              <a:ext cx="615307" cy="588001"/>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54"/>
            <p:cNvSpPr/>
            <p:nvPr/>
          </p:nvSpPr>
          <p:spPr>
            <a:xfrm>
              <a:off x="418096" y="2576428"/>
              <a:ext cx="248627" cy="182518"/>
            </a:xfrm>
            <a:custGeom>
              <a:avLst/>
              <a:gdLst/>
              <a:ahLst/>
              <a:cxnLst/>
              <a:rect l="l" t="t" r="r" b="b"/>
              <a:pathLst>
                <a:path w="1211" h="889" extrusionOk="0">
                  <a:moveTo>
                    <a:pt x="235" y="0"/>
                  </a:moveTo>
                  <a:cubicBezTo>
                    <a:pt x="166" y="0"/>
                    <a:pt x="121" y="26"/>
                    <a:pt x="114" y="84"/>
                  </a:cubicBezTo>
                  <a:cubicBezTo>
                    <a:pt x="0" y="727"/>
                    <a:pt x="756" y="859"/>
                    <a:pt x="1040" y="887"/>
                  </a:cubicBezTo>
                  <a:cubicBezTo>
                    <a:pt x="1047" y="888"/>
                    <a:pt x="1053" y="889"/>
                    <a:pt x="1059" y="889"/>
                  </a:cubicBezTo>
                  <a:cubicBezTo>
                    <a:pt x="1125" y="889"/>
                    <a:pt x="1173" y="845"/>
                    <a:pt x="1182" y="793"/>
                  </a:cubicBezTo>
                  <a:lnTo>
                    <a:pt x="1201" y="746"/>
                  </a:lnTo>
                  <a:cubicBezTo>
                    <a:pt x="1210" y="679"/>
                    <a:pt x="1201" y="623"/>
                    <a:pt x="1163" y="585"/>
                  </a:cubicBezTo>
                  <a:cubicBezTo>
                    <a:pt x="892" y="249"/>
                    <a:pt x="448" y="0"/>
                    <a:pt x="235"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54"/>
            <p:cNvSpPr/>
            <p:nvPr/>
          </p:nvSpPr>
          <p:spPr>
            <a:xfrm>
              <a:off x="501450" y="2632066"/>
              <a:ext cx="137967" cy="101422"/>
            </a:xfrm>
            <a:custGeom>
              <a:avLst/>
              <a:gdLst/>
              <a:ahLst/>
              <a:cxnLst/>
              <a:rect l="l" t="t" r="r" b="b"/>
              <a:pathLst>
                <a:path w="672" h="494" extrusionOk="0">
                  <a:moveTo>
                    <a:pt x="131" y="0"/>
                  </a:moveTo>
                  <a:cubicBezTo>
                    <a:pt x="90" y="0"/>
                    <a:pt x="62" y="15"/>
                    <a:pt x="57" y="49"/>
                  </a:cubicBezTo>
                  <a:cubicBezTo>
                    <a:pt x="1" y="399"/>
                    <a:pt x="388" y="475"/>
                    <a:pt x="568" y="494"/>
                  </a:cubicBezTo>
                  <a:cubicBezTo>
                    <a:pt x="615" y="494"/>
                    <a:pt x="653" y="465"/>
                    <a:pt x="662" y="427"/>
                  </a:cubicBezTo>
                  <a:cubicBezTo>
                    <a:pt x="672" y="390"/>
                    <a:pt x="662" y="342"/>
                    <a:pt x="634" y="304"/>
                  </a:cubicBezTo>
                  <a:cubicBezTo>
                    <a:pt x="486" y="129"/>
                    <a:pt x="250" y="0"/>
                    <a:pt x="131"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54"/>
            <p:cNvSpPr/>
            <p:nvPr/>
          </p:nvSpPr>
          <p:spPr>
            <a:xfrm>
              <a:off x="782927" y="2682983"/>
              <a:ext cx="487195" cy="625572"/>
            </a:xfrm>
            <a:custGeom>
              <a:avLst/>
              <a:gdLst/>
              <a:ahLst/>
              <a:cxnLst/>
              <a:rect l="l" t="t" r="r" b="b"/>
              <a:pathLst>
                <a:path w="2373" h="3047" extrusionOk="0">
                  <a:moveTo>
                    <a:pt x="832" y="1"/>
                  </a:moveTo>
                  <a:cubicBezTo>
                    <a:pt x="797" y="1"/>
                    <a:pt x="762" y="3"/>
                    <a:pt x="728" y="9"/>
                  </a:cubicBezTo>
                  <a:cubicBezTo>
                    <a:pt x="510" y="56"/>
                    <a:pt x="95" y="349"/>
                    <a:pt x="47" y="633"/>
                  </a:cubicBezTo>
                  <a:cubicBezTo>
                    <a:pt x="0" y="926"/>
                    <a:pt x="151" y="1710"/>
                    <a:pt x="151" y="1710"/>
                  </a:cubicBezTo>
                  <a:cubicBezTo>
                    <a:pt x="151" y="1710"/>
                    <a:pt x="340" y="2098"/>
                    <a:pt x="378" y="2221"/>
                  </a:cubicBezTo>
                  <a:cubicBezTo>
                    <a:pt x="425" y="2334"/>
                    <a:pt x="822" y="2618"/>
                    <a:pt x="926" y="2646"/>
                  </a:cubicBezTo>
                  <a:cubicBezTo>
                    <a:pt x="1034" y="2664"/>
                    <a:pt x="1235" y="3047"/>
                    <a:pt x="1601" y="3047"/>
                  </a:cubicBezTo>
                  <a:cubicBezTo>
                    <a:pt x="1621" y="3047"/>
                    <a:pt x="1642" y="3045"/>
                    <a:pt x="1663" y="3043"/>
                  </a:cubicBezTo>
                  <a:cubicBezTo>
                    <a:pt x="2070" y="3015"/>
                    <a:pt x="2372" y="1984"/>
                    <a:pt x="2363" y="1899"/>
                  </a:cubicBezTo>
                  <a:cubicBezTo>
                    <a:pt x="2334" y="1701"/>
                    <a:pt x="2013" y="1370"/>
                    <a:pt x="2013" y="1370"/>
                  </a:cubicBezTo>
                  <a:cubicBezTo>
                    <a:pt x="1852" y="1106"/>
                    <a:pt x="1834" y="491"/>
                    <a:pt x="1531" y="246"/>
                  </a:cubicBezTo>
                  <a:cubicBezTo>
                    <a:pt x="1464" y="195"/>
                    <a:pt x="1131" y="1"/>
                    <a:pt x="832"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54"/>
            <p:cNvSpPr/>
            <p:nvPr/>
          </p:nvSpPr>
          <p:spPr>
            <a:xfrm>
              <a:off x="990493" y="3026258"/>
              <a:ext cx="145768" cy="103064"/>
            </a:xfrm>
            <a:custGeom>
              <a:avLst/>
              <a:gdLst/>
              <a:ahLst/>
              <a:cxnLst/>
              <a:rect l="l" t="t" r="r" b="b"/>
              <a:pathLst>
                <a:path w="710" h="502" extrusionOk="0">
                  <a:moveTo>
                    <a:pt x="0" y="1"/>
                  </a:moveTo>
                  <a:cubicBezTo>
                    <a:pt x="133" y="256"/>
                    <a:pt x="501" y="501"/>
                    <a:pt x="501" y="501"/>
                  </a:cubicBezTo>
                  <a:lnTo>
                    <a:pt x="709" y="416"/>
                  </a:lnTo>
                  <a:cubicBezTo>
                    <a:pt x="463" y="350"/>
                    <a:pt x="0" y="1"/>
                    <a:pt x="0"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54"/>
            <p:cNvSpPr/>
            <p:nvPr/>
          </p:nvSpPr>
          <p:spPr>
            <a:xfrm>
              <a:off x="792576" y="2851541"/>
              <a:ext cx="496844" cy="470770"/>
            </a:xfrm>
            <a:custGeom>
              <a:avLst/>
              <a:gdLst/>
              <a:ahLst/>
              <a:cxnLst/>
              <a:rect l="l" t="t" r="r" b="b"/>
              <a:pathLst>
                <a:path w="2420" h="2293" extrusionOk="0">
                  <a:moveTo>
                    <a:pt x="0" y="1"/>
                  </a:moveTo>
                  <a:cubicBezTo>
                    <a:pt x="0" y="757"/>
                    <a:pt x="199" y="1371"/>
                    <a:pt x="322" y="1589"/>
                  </a:cubicBezTo>
                  <a:cubicBezTo>
                    <a:pt x="378" y="1693"/>
                    <a:pt x="794" y="1891"/>
                    <a:pt x="898" y="1929"/>
                  </a:cubicBezTo>
                  <a:cubicBezTo>
                    <a:pt x="996" y="1956"/>
                    <a:pt x="1245" y="2292"/>
                    <a:pt x="1605" y="2292"/>
                  </a:cubicBezTo>
                  <a:cubicBezTo>
                    <a:pt x="1627" y="2292"/>
                    <a:pt x="1650" y="2291"/>
                    <a:pt x="1673" y="2288"/>
                  </a:cubicBezTo>
                  <a:cubicBezTo>
                    <a:pt x="2070" y="2222"/>
                    <a:pt x="2373" y="1513"/>
                    <a:pt x="2420" y="1315"/>
                  </a:cubicBezTo>
                  <a:lnTo>
                    <a:pt x="2420" y="1315"/>
                  </a:lnTo>
                  <a:cubicBezTo>
                    <a:pt x="2368" y="1345"/>
                    <a:pt x="2316" y="1356"/>
                    <a:pt x="2265" y="1356"/>
                  </a:cubicBezTo>
                  <a:cubicBezTo>
                    <a:pt x="2107" y="1356"/>
                    <a:pt x="1952" y="1246"/>
                    <a:pt x="1797" y="1246"/>
                  </a:cubicBezTo>
                  <a:cubicBezTo>
                    <a:pt x="1784" y="1246"/>
                    <a:pt x="1771" y="1247"/>
                    <a:pt x="1758" y="1248"/>
                  </a:cubicBezTo>
                  <a:cubicBezTo>
                    <a:pt x="1361" y="1296"/>
                    <a:pt x="1229" y="1437"/>
                    <a:pt x="1125" y="1437"/>
                  </a:cubicBezTo>
                  <a:cubicBezTo>
                    <a:pt x="1092" y="1441"/>
                    <a:pt x="1061" y="1442"/>
                    <a:pt x="1030" y="1442"/>
                  </a:cubicBezTo>
                  <a:cubicBezTo>
                    <a:pt x="588" y="1442"/>
                    <a:pt x="395" y="1137"/>
                    <a:pt x="369" y="1031"/>
                  </a:cubicBezTo>
                  <a:cubicBezTo>
                    <a:pt x="331" y="908"/>
                    <a:pt x="189" y="332"/>
                    <a:pt x="0"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54"/>
            <p:cNvSpPr/>
            <p:nvPr/>
          </p:nvSpPr>
          <p:spPr>
            <a:xfrm>
              <a:off x="870183" y="3152317"/>
              <a:ext cx="60360" cy="112714"/>
            </a:xfrm>
            <a:custGeom>
              <a:avLst/>
              <a:gdLst/>
              <a:ahLst/>
              <a:cxnLst/>
              <a:rect l="l" t="t" r="r" b="b"/>
              <a:pathLst>
                <a:path w="294" h="549" extrusionOk="0">
                  <a:moveTo>
                    <a:pt x="0" y="1"/>
                  </a:moveTo>
                  <a:cubicBezTo>
                    <a:pt x="0" y="1"/>
                    <a:pt x="10" y="388"/>
                    <a:pt x="199" y="549"/>
                  </a:cubicBezTo>
                  <a:cubicBezTo>
                    <a:pt x="199" y="549"/>
                    <a:pt x="246" y="341"/>
                    <a:pt x="293" y="313"/>
                  </a:cubicBezTo>
                  <a:lnTo>
                    <a:pt x="0"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54"/>
            <p:cNvSpPr/>
            <p:nvPr/>
          </p:nvSpPr>
          <p:spPr>
            <a:xfrm>
              <a:off x="897283" y="3175722"/>
              <a:ext cx="68162" cy="101011"/>
            </a:xfrm>
            <a:custGeom>
              <a:avLst/>
              <a:gdLst/>
              <a:ahLst/>
              <a:cxnLst/>
              <a:rect l="l" t="t" r="r" b="b"/>
              <a:pathLst>
                <a:path w="332" h="492" extrusionOk="0">
                  <a:moveTo>
                    <a:pt x="1" y="0"/>
                  </a:moveTo>
                  <a:cubicBezTo>
                    <a:pt x="1" y="0"/>
                    <a:pt x="76" y="378"/>
                    <a:pt x="284" y="492"/>
                  </a:cubicBezTo>
                  <a:cubicBezTo>
                    <a:pt x="284" y="492"/>
                    <a:pt x="294" y="293"/>
                    <a:pt x="332" y="246"/>
                  </a:cubicBezTo>
                  <a:lnTo>
                    <a:pt x="1"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54"/>
            <p:cNvSpPr/>
            <p:nvPr/>
          </p:nvSpPr>
          <p:spPr>
            <a:xfrm>
              <a:off x="928285" y="3187219"/>
              <a:ext cx="70215" cy="101217"/>
            </a:xfrm>
            <a:custGeom>
              <a:avLst/>
              <a:gdLst/>
              <a:ahLst/>
              <a:cxnLst/>
              <a:rect l="l" t="t" r="r" b="b"/>
              <a:pathLst>
                <a:path w="342" h="493" extrusionOk="0">
                  <a:moveTo>
                    <a:pt x="1" y="1"/>
                  </a:moveTo>
                  <a:lnTo>
                    <a:pt x="1" y="1"/>
                  </a:lnTo>
                  <a:cubicBezTo>
                    <a:pt x="1" y="1"/>
                    <a:pt x="95" y="379"/>
                    <a:pt x="303" y="492"/>
                  </a:cubicBezTo>
                  <a:cubicBezTo>
                    <a:pt x="303" y="492"/>
                    <a:pt x="303" y="294"/>
                    <a:pt x="341" y="247"/>
                  </a:cubicBezTo>
                  <a:lnTo>
                    <a:pt x="1"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54"/>
            <p:cNvSpPr/>
            <p:nvPr/>
          </p:nvSpPr>
          <p:spPr>
            <a:xfrm>
              <a:off x="976942" y="3197074"/>
              <a:ext cx="58307" cy="110661"/>
            </a:xfrm>
            <a:custGeom>
              <a:avLst/>
              <a:gdLst/>
              <a:ahLst/>
              <a:cxnLst/>
              <a:rect l="l" t="t" r="r" b="b"/>
              <a:pathLst>
                <a:path w="284" h="539" extrusionOk="0">
                  <a:moveTo>
                    <a:pt x="0" y="0"/>
                  </a:moveTo>
                  <a:lnTo>
                    <a:pt x="0" y="0"/>
                  </a:lnTo>
                  <a:cubicBezTo>
                    <a:pt x="0" y="0"/>
                    <a:pt x="10" y="388"/>
                    <a:pt x="189" y="539"/>
                  </a:cubicBezTo>
                  <a:cubicBezTo>
                    <a:pt x="189" y="539"/>
                    <a:pt x="236" y="340"/>
                    <a:pt x="284" y="303"/>
                  </a:cubicBezTo>
                  <a:lnTo>
                    <a:pt x="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54"/>
            <p:cNvSpPr/>
            <p:nvPr/>
          </p:nvSpPr>
          <p:spPr>
            <a:xfrm>
              <a:off x="6660" y="3323133"/>
              <a:ext cx="462147" cy="130165"/>
            </a:xfrm>
            <a:custGeom>
              <a:avLst/>
              <a:gdLst/>
              <a:ahLst/>
              <a:cxnLst/>
              <a:rect l="l" t="t" r="r" b="b"/>
              <a:pathLst>
                <a:path w="2251" h="634" extrusionOk="0">
                  <a:moveTo>
                    <a:pt x="2250" y="0"/>
                  </a:moveTo>
                  <a:lnTo>
                    <a:pt x="1" y="86"/>
                  </a:lnTo>
                  <a:cubicBezTo>
                    <a:pt x="58" y="341"/>
                    <a:pt x="294" y="558"/>
                    <a:pt x="294" y="558"/>
                  </a:cubicBezTo>
                  <a:cubicBezTo>
                    <a:pt x="284" y="520"/>
                    <a:pt x="322" y="407"/>
                    <a:pt x="322" y="407"/>
                  </a:cubicBezTo>
                  <a:cubicBezTo>
                    <a:pt x="398" y="539"/>
                    <a:pt x="587" y="615"/>
                    <a:pt x="587" y="615"/>
                  </a:cubicBezTo>
                  <a:cubicBezTo>
                    <a:pt x="568" y="568"/>
                    <a:pt x="596" y="473"/>
                    <a:pt x="596" y="473"/>
                  </a:cubicBezTo>
                  <a:cubicBezTo>
                    <a:pt x="747" y="596"/>
                    <a:pt x="993" y="634"/>
                    <a:pt x="993" y="634"/>
                  </a:cubicBezTo>
                  <a:cubicBezTo>
                    <a:pt x="946" y="605"/>
                    <a:pt x="946" y="520"/>
                    <a:pt x="946" y="520"/>
                  </a:cubicBezTo>
                  <a:lnTo>
                    <a:pt x="946" y="520"/>
                  </a:lnTo>
                  <a:cubicBezTo>
                    <a:pt x="1040" y="586"/>
                    <a:pt x="1211" y="624"/>
                    <a:pt x="1211" y="624"/>
                  </a:cubicBezTo>
                  <a:lnTo>
                    <a:pt x="1258" y="511"/>
                  </a:lnTo>
                  <a:lnTo>
                    <a:pt x="1296" y="586"/>
                  </a:lnTo>
                  <a:cubicBezTo>
                    <a:pt x="1343" y="558"/>
                    <a:pt x="1437" y="473"/>
                    <a:pt x="1437" y="473"/>
                  </a:cubicBezTo>
                  <a:lnTo>
                    <a:pt x="1475" y="577"/>
                  </a:lnTo>
                  <a:cubicBezTo>
                    <a:pt x="1532" y="539"/>
                    <a:pt x="1674" y="416"/>
                    <a:pt x="1674" y="416"/>
                  </a:cubicBezTo>
                  <a:lnTo>
                    <a:pt x="1730" y="539"/>
                  </a:lnTo>
                  <a:cubicBezTo>
                    <a:pt x="1853" y="473"/>
                    <a:pt x="1919" y="331"/>
                    <a:pt x="1919" y="331"/>
                  </a:cubicBezTo>
                  <a:lnTo>
                    <a:pt x="1995" y="426"/>
                  </a:lnTo>
                  <a:cubicBezTo>
                    <a:pt x="2222" y="256"/>
                    <a:pt x="2250" y="1"/>
                    <a:pt x="2250"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54"/>
            <p:cNvSpPr/>
            <p:nvPr/>
          </p:nvSpPr>
          <p:spPr>
            <a:xfrm>
              <a:off x="-389173" y="3243679"/>
              <a:ext cx="209824" cy="411436"/>
            </a:xfrm>
            <a:custGeom>
              <a:avLst/>
              <a:gdLst/>
              <a:ahLst/>
              <a:cxnLst/>
              <a:rect l="l" t="t" r="r" b="b"/>
              <a:pathLst>
                <a:path w="1022" h="2004" extrusionOk="0">
                  <a:moveTo>
                    <a:pt x="1022" y="0"/>
                  </a:moveTo>
                  <a:cubicBezTo>
                    <a:pt x="700" y="85"/>
                    <a:pt x="417" y="312"/>
                    <a:pt x="417" y="312"/>
                  </a:cubicBezTo>
                  <a:cubicBezTo>
                    <a:pt x="424" y="310"/>
                    <a:pt x="434" y="309"/>
                    <a:pt x="445" y="309"/>
                  </a:cubicBezTo>
                  <a:cubicBezTo>
                    <a:pt x="489" y="309"/>
                    <a:pt x="549" y="321"/>
                    <a:pt x="549" y="321"/>
                  </a:cubicBezTo>
                  <a:cubicBezTo>
                    <a:pt x="388" y="406"/>
                    <a:pt x="275" y="558"/>
                    <a:pt x="275" y="558"/>
                  </a:cubicBezTo>
                  <a:cubicBezTo>
                    <a:pt x="284" y="554"/>
                    <a:pt x="295" y="552"/>
                    <a:pt x="305" y="552"/>
                  </a:cubicBezTo>
                  <a:cubicBezTo>
                    <a:pt x="346" y="552"/>
                    <a:pt x="388" y="577"/>
                    <a:pt x="388" y="577"/>
                  </a:cubicBezTo>
                  <a:cubicBezTo>
                    <a:pt x="237" y="680"/>
                    <a:pt x="133" y="888"/>
                    <a:pt x="133" y="888"/>
                  </a:cubicBezTo>
                  <a:cubicBezTo>
                    <a:pt x="162" y="871"/>
                    <a:pt x="197" y="868"/>
                    <a:pt x="220" y="868"/>
                  </a:cubicBezTo>
                  <a:cubicBezTo>
                    <a:pt x="236" y="868"/>
                    <a:pt x="247" y="869"/>
                    <a:pt x="247" y="869"/>
                  </a:cubicBezTo>
                  <a:cubicBezTo>
                    <a:pt x="152" y="936"/>
                    <a:pt x="86" y="1068"/>
                    <a:pt x="86" y="1068"/>
                  </a:cubicBezTo>
                  <a:lnTo>
                    <a:pt x="162" y="1115"/>
                  </a:lnTo>
                  <a:lnTo>
                    <a:pt x="95" y="1144"/>
                  </a:lnTo>
                  <a:cubicBezTo>
                    <a:pt x="105" y="1181"/>
                    <a:pt x="143" y="1266"/>
                    <a:pt x="143" y="1266"/>
                  </a:cubicBezTo>
                  <a:lnTo>
                    <a:pt x="48" y="1285"/>
                  </a:lnTo>
                  <a:cubicBezTo>
                    <a:pt x="58" y="1342"/>
                    <a:pt x="124" y="1455"/>
                    <a:pt x="124" y="1455"/>
                  </a:cubicBezTo>
                  <a:lnTo>
                    <a:pt x="1" y="1474"/>
                  </a:lnTo>
                  <a:cubicBezTo>
                    <a:pt x="29" y="1569"/>
                    <a:pt x="124" y="1663"/>
                    <a:pt x="124" y="1663"/>
                  </a:cubicBezTo>
                  <a:lnTo>
                    <a:pt x="29" y="1692"/>
                  </a:lnTo>
                  <a:cubicBezTo>
                    <a:pt x="95" y="1900"/>
                    <a:pt x="294" y="2004"/>
                    <a:pt x="294" y="2004"/>
                  </a:cubicBezTo>
                  <a:lnTo>
                    <a:pt x="1022" y="0"/>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54"/>
            <p:cNvSpPr/>
            <p:nvPr/>
          </p:nvSpPr>
          <p:spPr>
            <a:xfrm>
              <a:off x="1145705" y="3062392"/>
              <a:ext cx="161166" cy="175333"/>
            </a:xfrm>
            <a:custGeom>
              <a:avLst/>
              <a:gdLst/>
              <a:ahLst/>
              <a:cxnLst/>
              <a:rect l="l" t="t" r="r" b="b"/>
              <a:pathLst>
                <a:path w="785" h="854" extrusionOk="0">
                  <a:moveTo>
                    <a:pt x="663" y="0"/>
                  </a:moveTo>
                  <a:cubicBezTo>
                    <a:pt x="555" y="0"/>
                    <a:pt x="268" y="158"/>
                    <a:pt x="171" y="231"/>
                  </a:cubicBezTo>
                  <a:cubicBezTo>
                    <a:pt x="29" y="335"/>
                    <a:pt x="0" y="439"/>
                    <a:pt x="48" y="618"/>
                  </a:cubicBezTo>
                  <a:cubicBezTo>
                    <a:pt x="86" y="759"/>
                    <a:pt x="210" y="853"/>
                    <a:pt x="341" y="853"/>
                  </a:cubicBezTo>
                  <a:cubicBezTo>
                    <a:pt x="440" y="853"/>
                    <a:pt x="542" y="800"/>
                    <a:pt x="615" y="675"/>
                  </a:cubicBezTo>
                  <a:cubicBezTo>
                    <a:pt x="756" y="439"/>
                    <a:pt x="785" y="108"/>
                    <a:pt x="700" y="14"/>
                  </a:cubicBezTo>
                  <a:cubicBezTo>
                    <a:pt x="693" y="4"/>
                    <a:pt x="680" y="0"/>
                    <a:pt x="663" y="0"/>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54"/>
            <p:cNvSpPr/>
            <p:nvPr/>
          </p:nvSpPr>
          <p:spPr>
            <a:xfrm>
              <a:off x="1145705" y="3094215"/>
              <a:ext cx="153365" cy="146179"/>
            </a:xfrm>
            <a:custGeom>
              <a:avLst/>
              <a:gdLst/>
              <a:ahLst/>
              <a:cxnLst/>
              <a:rect l="l" t="t" r="r" b="b"/>
              <a:pathLst>
                <a:path w="747" h="712" extrusionOk="0">
                  <a:moveTo>
                    <a:pt x="738" y="0"/>
                  </a:moveTo>
                  <a:lnTo>
                    <a:pt x="738" y="0"/>
                  </a:lnTo>
                  <a:cubicBezTo>
                    <a:pt x="665" y="121"/>
                    <a:pt x="565" y="173"/>
                    <a:pt x="469" y="173"/>
                  </a:cubicBezTo>
                  <a:cubicBezTo>
                    <a:pt x="376" y="173"/>
                    <a:pt x="287" y="126"/>
                    <a:pt x="227" y="48"/>
                  </a:cubicBezTo>
                  <a:cubicBezTo>
                    <a:pt x="208" y="57"/>
                    <a:pt x="189" y="76"/>
                    <a:pt x="171" y="85"/>
                  </a:cubicBezTo>
                  <a:cubicBezTo>
                    <a:pt x="19" y="189"/>
                    <a:pt x="0" y="293"/>
                    <a:pt x="38" y="473"/>
                  </a:cubicBezTo>
                  <a:cubicBezTo>
                    <a:pt x="71" y="614"/>
                    <a:pt x="194" y="712"/>
                    <a:pt x="327" y="712"/>
                  </a:cubicBezTo>
                  <a:cubicBezTo>
                    <a:pt x="425" y="712"/>
                    <a:pt x="529" y="658"/>
                    <a:pt x="605" y="530"/>
                  </a:cubicBezTo>
                  <a:cubicBezTo>
                    <a:pt x="709" y="369"/>
                    <a:pt x="747" y="142"/>
                    <a:pt x="738"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54"/>
            <p:cNvSpPr/>
            <p:nvPr/>
          </p:nvSpPr>
          <p:spPr>
            <a:xfrm>
              <a:off x="763423" y="3442417"/>
              <a:ext cx="234872" cy="226249"/>
            </a:xfrm>
            <a:custGeom>
              <a:avLst/>
              <a:gdLst/>
              <a:ahLst/>
              <a:cxnLst/>
              <a:rect l="l" t="t" r="r" b="b"/>
              <a:pathLst>
                <a:path w="1144" h="1102" extrusionOk="0">
                  <a:moveTo>
                    <a:pt x="383" y="1"/>
                  </a:moveTo>
                  <a:cubicBezTo>
                    <a:pt x="366" y="1"/>
                    <a:pt x="349" y="2"/>
                    <a:pt x="331" y="5"/>
                  </a:cubicBezTo>
                  <a:lnTo>
                    <a:pt x="10" y="355"/>
                  </a:lnTo>
                  <a:cubicBezTo>
                    <a:pt x="10" y="355"/>
                    <a:pt x="1" y="790"/>
                    <a:pt x="246" y="979"/>
                  </a:cubicBezTo>
                  <a:cubicBezTo>
                    <a:pt x="366" y="1070"/>
                    <a:pt x="447" y="1101"/>
                    <a:pt x="501" y="1101"/>
                  </a:cubicBezTo>
                  <a:cubicBezTo>
                    <a:pt x="571" y="1101"/>
                    <a:pt x="599" y="1050"/>
                    <a:pt x="615" y="1007"/>
                  </a:cubicBezTo>
                  <a:cubicBezTo>
                    <a:pt x="652" y="1048"/>
                    <a:pt x="697" y="1064"/>
                    <a:pt x="739" y="1064"/>
                  </a:cubicBezTo>
                  <a:cubicBezTo>
                    <a:pt x="823" y="1064"/>
                    <a:pt x="895" y="998"/>
                    <a:pt x="870" y="941"/>
                  </a:cubicBezTo>
                  <a:lnTo>
                    <a:pt x="870" y="941"/>
                  </a:lnTo>
                  <a:cubicBezTo>
                    <a:pt x="902" y="956"/>
                    <a:pt x="935" y="963"/>
                    <a:pt x="965" y="963"/>
                  </a:cubicBezTo>
                  <a:cubicBezTo>
                    <a:pt x="1068" y="963"/>
                    <a:pt x="1144" y="879"/>
                    <a:pt x="1078" y="733"/>
                  </a:cubicBezTo>
                  <a:cubicBezTo>
                    <a:pt x="1006" y="598"/>
                    <a:pt x="720" y="1"/>
                    <a:pt x="383"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4"/>
            <p:cNvSpPr/>
            <p:nvPr/>
          </p:nvSpPr>
          <p:spPr>
            <a:xfrm>
              <a:off x="1403776" y="3303629"/>
              <a:ext cx="223375" cy="247190"/>
            </a:xfrm>
            <a:custGeom>
              <a:avLst/>
              <a:gdLst/>
              <a:ahLst/>
              <a:cxnLst/>
              <a:rect l="l" t="t" r="r" b="b"/>
              <a:pathLst>
                <a:path w="1088" h="1204" extrusionOk="0">
                  <a:moveTo>
                    <a:pt x="747" y="1"/>
                  </a:moveTo>
                  <a:lnTo>
                    <a:pt x="284" y="29"/>
                  </a:lnTo>
                  <a:cubicBezTo>
                    <a:pt x="0" y="285"/>
                    <a:pt x="293" y="937"/>
                    <a:pt x="350" y="1088"/>
                  </a:cubicBezTo>
                  <a:cubicBezTo>
                    <a:pt x="387" y="1170"/>
                    <a:pt x="441" y="1204"/>
                    <a:pt x="494" y="1204"/>
                  </a:cubicBezTo>
                  <a:cubicBezTo>
                    <a:pt x="562" y="1204"/>
                    <a:pt x="627" y="1145"/>
                    <a:pt x="643" y="1059"/>
                  </a:cubicBezTo>
                  <a:cubicBezTo>
                    <a:pt x="658" y="1082"/>
                    <a:pt x="683" y="1093"/>
                    <a:pt x="710" y="1093"/>
                  </a:cubicBezTo>
                  <a:cubicBezTo>
                    <a:pt x="783" y="1093"/>
                    <a:pt x="877" y="1016"/>
                    <a:pt x="870" y="899"/>
                  </a:cubicBezTo>
                  <a:lnTo>
                    <a:pt x="870" y="899"/>
                  </a:lnTo>
                  <a:cubicBezTo>
                    <a:pt x="887" y="903"/>
                    <a:pt x="906" y="907"/>
                    <a:pt x="925" y="907"/>
                  </a:cubicBezTo>
                  <a:cubicBezTo>
                    <a:pt x="992" y="907"/>
                    <a:pt x="1063" y="857"/>
                    <a:pt x="1078" y="587"/>
                  </a:cubicBezTo>
                  <a:cubicBezTo>
                    <a:pt x="1087" y="266"/>
                    <a:pt x="747" y="1"/>
                    <a:pt x="747"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4"/>
            <p:cNvSpPr/>
            <p:nvPr/>
          </p:nvSpPr>
          <p:spPr>
            <a:xfrm>
              <a:off x="-276459" y="3909082"/>
              <a:ext cx="886928" cy="240826"/>
            </a:xfrm>
            <a:custGeom>
              <a:avLst/>
              <a:gdLst/>
              <a:ahLst/>
              <a:cxnLst/>
              <a:rect l="l" t="t" r="r" b="b"/>
              <a:pathLst>
                <a:path w="4320" h="1173" extrusionOk="0">
                  <a:moveTo>
                    <a:pt x="4319" y="1"/>
                  </a:moveTo>
                  <a:lnTo>
                    <a:pt x="0" y="1172"/>
                  </a:lnTo>
                  <a:lnTo>
                    <a:pt x="3355" y="511"/>
                  </a:lnTo>
                  <a:lnTo>
                    <a:pt x="4319"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54"/>
            <p:cNvSpPr/>
            <p:nvPr/>
          </p:nvSpPr>
          <p:spPr>
            <a:xfrm>
              <a:off x="892561" y="3121726"/>
              <a:ext cx="296053" cy="168147"/>
            </a:xfrm>
            <a:custGeom>
              <a:avLst/>
              <a:gdLst/>
              <a:ahLst/>
              <a:cxnLst/>
              <a:rect l="l" t="t" r="r" b="b"/>
              <a:pathLst>
                <a:path w="1442" h="819" extrusionOk="0">
                  <a:moveTo>
                    <a:pt x="863" y="1"/>
                  </a:moveTo>
                  <a:cubicBezTo>
                    <a:pt x="488" y="1"/>
                    <a:pt x="1" y="151"/>
                    <a:pt x="165" y="481"/>
                  </a:cubicBezTo>
                  <a:cubicBezTo>
                    <a:pt x="243" y="642"/>
                    <a:pt x="532" y="818"/>
                    <a:pt x="846" y="818"/>
                  </a:cubicBezTo>
                  <a:cubicBezTo>
                    <a:pt x="956" y="818"/>
                    <a:pt x="1069" y="797"/>
                    <a:pt x="1177" y="745"/>
                  </a:cubicBezTo>
                  <a:cubicBezTo>
                    <a:pt x="1441" y="613"/>
                    <a:pt x="1413" y="244"/>
                    <a:pt x="1224" y="84"/>
                  </a:cubicBezTo>
                  <a:cubicBezTo>
                    <a:pt x="1167" y="29"/>
                    <a:pt x="1025" y="1"/>
                    <a:pt x="863" y="1"/>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54"/>
            <p:cNvSpPr/>
            <p:nvPr/>
          </p:nvSpPr>
          <p:spPr>
            <a:xfrm>
              <a:off x="930338" y="3127064"/>
              <a:ext cx="254376" cy="164451"/>
            </a:xfrm>
            <a:custGeom>
              <a:avLst/>
              <a:gdLst/>
              <a:ahLst/>
              <a:cxnLst/>
              <a:rect l="l" t="t" r="r" b="b"/>
              <a:pathLst>
                <a:path w="1239" h="801" extrusionOk="0">
                  <a:moveTo>
                    <a:pt x="879" y="1"/>
                  </a:moveTo>
                  <a:lnTo>
                    <a:pt x="879" y="1"/>
                  </a:lnTo>
                  <a:cubicBezTo>
                    <a:pt x="898" y="218"/>
                    <a:pt x="662" y="445"/>
                    <a:pt x="341" y="521"/>
                  </a:cubicBezTo>
                  <a:cubicBezTo>
                    <a:pt x="284" y="530"/>
                    <a:pt x="225" y="535"/>
                    <a:pt x="167" y="535"/>
                  </a:cubicBezTo>
                  <a:cubicBezTo>
                    <a:pt x="109" y="535"/>
                    <a:pt x="52" y="530"/>
                    <a:pt x="0" y="521"/>
                  </a:cubicBezTo>
                  <a:lnTo>
                    <a:pt x="0" y="521"/>
                  </a:lnTo>
                  <a:cubicBezTo>
                    <a:pt x="109" y="663"/>
                    <a:pt x="373" y="801"/>
                    <a:pt x="653" y="801"/>
                  </a:cubicBezTo>
                  <a:cubicBezTo>
                    <a:pt x="764" y="801"/>
                    <a:pt x="876" y="779"/>
                    <a:pt x="983" y="729"/>
                  </a:cubicBezTo>
                  <a:cubicBezTo>
                    <a:pt x="1238" y="596"/>
                    <a:pt x="1220" y="237"/>
                    <a:pt x="1031" y="58"/>
                  </a:cubicBezTo>
                  <a:cubicBezTo>
                    <a:pt x="993" y="29"/>
                    <a:pt x="945" y="10"/>
                    <a:pt x="879" y="1"/>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4"/>
            <p:cNvSpPr/>
            <p:nvPr/>
          </p:nvSpPr>
          <p:spPr>
            <a:xfrm>
              <a:off x="1087398" y="3080664"/>
              <a:ext cx="163219" cy="89309"/>
            </a:xfrm>
            <a:custGeom>
              <a:avLst/>
              <a:gdLst/>
              <a:ahLst/>
              <a:cxnLst/>
              <a:rect l="l" t="t" r="r" b="b"/>
              <a:pathLst>
                <a:path w="795" h="435" extrusionOk="0">
                  <a:moveTo>
                    <a:pt x="596" y="0"/>
                  </a:moveTo>
                  <a:cubicBezTo>
                    <a:pt x="369" y="0"/>
                    <a:pt x="29" y="114"/>
                    <a:pt x="20" y="199"/>
                  </a:cubicBezTo>
                  <a:cubicBezTo>
                    <a:pt x="1" y="284"/>
                    <a:pt x="511" y="435"/>
                    <a:pt x="540" y="435"/>
                  </a:cubicBezTo>
                  <a:cubicBezTo>
                    <a:pt x="558" y="435"/>
                    <a:pt x="795" y="199"/>
                    <a:pt x="785" y="95"/>
                  </a:cubicBezTo>
                  <a:cubicBezTo>
                    <a:pt x="785" y="66"/>
                    <a:pt x="681" y="10"/>
                    <a:pt x="596" y="0"/>
                  </a:cubicBezTo>
                  <a:close/>
                </a:path>
              </a:pathLst>
            </a:custGeom>
            <a:solidFill>
              <a:srgbClr val="60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4"/>
            <p:cNvSpPr/>
            <p:nvPr/>
          </p:nvSpPr>
          <p:spPr>
            <a:xfrm>
              <a:off x="1085550" y="3102016"/>
              <a:ext cx="157266" cy="67957"/>
            </a:xfrm>
            <a:custGeom>
              <a:avLst/>
              <a:gdLst/>
              <a:ahLst/>
              <a:cxnLst/>
              <a:rect l="l" t="t" r="r" b="b"/>
              <a:pathLst>
                <a:path w="766" h="331" extrusionOk="0">
                  <a:moveTo>
                    <a:pt x="133" y="0"/>
                  </a:moveTo>
                  <a:cubicBezTo>
                    <a:pt x="57" y="28"/>
                    <a:pt x="19" y="57"/>
                    <a:pt x="10" y="95"/>
                  </a:cubicBezTo>
                  <a:cubicBezTo>
                    <a:pt x="0" y="180"/>
                    <a:pt x="511" y="331"/>
                    <a:pt x="530" y="331"/>
                  </a:cubicBezTo>
                  <a:cubicBezTo>
                    <a:pt x="558" y="331"/>
                    <a:pt x="719" y="161"/>
                    <a:pt x="766" y="57"/>
                  </a:cubicBezTo>
                  <a:lnTo>
                    <a:pt x="766" y="57"/>
                  </a:lnTo>
                  <a:cubicBezTo>
                    <a:pt x="679" y="91"/>
                    <a:pt x="551" y="114"/>
                    <a:pt x="433" y="114"/>
                  </a:cubicBezTo>
                  <a:cubicBezTo>
                    <a:pt x="292" y="114"/>
                    <a:pt x="164" y="82"/>
                    <a:pt x="133"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4"/>
            <p:cNvSpPr/>
            <p:nvPr/>
          </p:nvSpPr>
          <p:spPr>
            <a:xfrm>
              <a:off x="1130102" y="3136303"/>
              <a:ext cx="50711" cy="24021"/>
            </a:xfrm>
            <a:custGeom>
              <a:avLst/>
              <a:gdLst/>
              <a:ahLst/>
              <a:cxnLst/>
              <a:rect l="l" t="t" r="r" b="b"/>
              <a:pathLst>
                <a:path w="247" h="117" extrusionOk="0">
                  <a:moveTo>
                    <a:pt x="117" y="1"/>
                  </a:moveTo>
                  <a:cubicBezTo>
                    <a:pt x="79" y="1"/>
                    <a:pt x="47" y="18"/>
                    <a:pt x="1" y="32"/>
                  </a:cubicBezTo>
                  <a:lnTo>
                    <a:pt x="218" y="117"/>
                  </a:lnTo>
                  <a:cubicBezTo>
                    <a:pt x="218" y="117"/>
                    <a:pt x="247" y="32"/>
                    <a:pt x="171" y="13"/>
                  </a:cubicBezTo>
                  <a:cubicBezTo>
                    <a:pt x="151" y="4"/>
                    <a:pt x="133" y="1"/>
                    <a:pt x="117" y="1"/>
                  </a:cubicBezTo>
                  <a:close/>
                </a:path>
              </a:pathLst>
            </a:custGeom>
            <a:solidFill>
              <a:srgbClr val="3D1F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4"/>
            <p:cNvSpPr/>
            <p:nvPr/>
          </p:nvSpPr>
          <p:spPr>
            <a:xfrm>
              <a:off x="854579" y="2645001"/>
              <a:ext cx="170200" cy="81918"/>
            </a:xfrm>
            <a:custGeom>
              <a:avLst/>
              <a:gdLst/>
              <a:ahLst/>
              <a:cxnLst/>
              <a:rect l="l" t="t" r="r" b="b"/>
              <a:pathLst>
                <a:path w="829" h="399" extrusionOk="0">
                  <a:moveTo>
                    <a:pt x="669" y="1"/>
                  </a:moveTo>
                  <a:cubicBezTo>
                    <a:pt x="458" y="1"/>
                    <a:pt x="52" y="189"/>
                    <a:pt x="1" y="374"/>
                  </a:cubicBezTo>
                  <a:cubicBezTo>
                    <a:pt x="1" y="374"/>
                    <a:pt x="111" y="398"/>
                    <a:pt x="251" y="398"/>
                  </a:cubicBezTo>
                  <a:cubicBezTo>
                    <a:pt x="437" y="398"/>
                    <a:pt x="674" y="355"/>
                    <a:pt x="776" y="156"/>
                  </a:cubicBezTo>
                  <a:cubicBezTo>
                    <a:pt x="828" y="45"/>
                    <a:pt x="772" y="1"/>
                    <a:pt x="669"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4"/>
            <p:cNvSpPr/>
            <p:nvPr/>
          </p:nvSpPr>
          <p:spPr>
            <a:xfrm>
              <a:off x="986592" y="2669843"/>
              <a:ext cx="206129" cy="87666"/>
            </a:xfrm>
            <a:custGeom>
              <a:avLst/>
              <a:gdLst/>
              <a:ahLst/>
              <a:cxnLst/>
              <a:rect l="l" t="t" r="r" b="b"/>
              <a:pathLst>
                <a:path w="1004" h="427" extrusionOk="0">
                  <a:moveTo>
                    <a:pt x="151" y="1"/>
                  </a:moveTo>
                  <a:cubicBezTo>
                    <a:pt x="90" y="1"/>
                    <a:pt x="38" y="11"/>
                    <a:pt x="0" y="35"/>
                  </a:cubicBezTo>
                  <a:cubicBezTo>
                    <a:pt x="0" y="35"/>
                    <a:pt x="273" y="426"/>
                    <a:pt x="584" y="426"/>
                  </a:cubicBezTo>
                  <a:cubicBezTo>
                    <a:pt x="626" y="426"/>
                    <a:pt x="667" y="419"/>
                    <a:pt x="709" y="404"/>
                  </a:cubicBezTo>
                  <a:cubicBezTo>
                    <a:pt x="1003" y="293"/>
                    <a:pt x="469" y="1"/>
                    <a:pt x="151"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4"/>
            <p:cNvSpPr/>
            <p:nvPr/>
          </p:nvSpPr>
          <p:spPr>
            <a:xfrm>
              <a:off x="786828" y="2665326"/>
              <a:ext cx="83560" cy="194221"/>
            </a:xfrm>
            <a:custGeom>
              <a:avLst/>
              <a:gdLst/>
              <a:ahLst/>
              <a:cxnLst/>
              <a:rect l="l" t="t" r="r" b="b"/>
              <a:pathLst>
                <a:path w="407" h="946" extrusionOk="0">
                  <a:moveTo>
                    <a:pt x="321" y="1"/>
                  </a:moveTo>
                  <a:lnTo>
                    <a:pt x="0" y="388"/>
                  </a:lnTo>
                  <a:cubicBezTo>
                    <a:pt x="284" y="606"/>
                    <a:pt x="161" y="946"/>
                    <a:pt x="161" y="946"/>
                  </a:cubicBezTo>
                  <a:cubicBezTo>
                    <a:pt x="406" y="596"/>
                    <a:pt x="406" y="379"/>
                    <a:pt x="321"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4"/>
            <p:cNvSpPr/>
            <p:nvPr/>
          </p:nvSpPr>
          <p:spPr>
            <a:xfrm>
              <a:off x="891535" y="2967334"/>
              <a:ext cx="31207" cy="23610"/>
            </a:xfrm>
            <a:custGeom>
              <a:avLst/>
              <a:gdLst/>
              <a:ahLst/>
              <a:cxnLst/>
              <a:rect l="l" t="t" r="r" b="b"/>
              <a:pathLst>
                <a:path w="152" h="115" extrusionOk="0">
                  <a:moveTo>
                    <a:pt x="83" y="1"/>
                  </a:moveTo>
                  <a:cubicBezTo>
                    <a:pt x="75" y="1"/>
                    <a:pt x="66" y="2"/>
                    <a:pt x="57" y="4"/>
                  </a:cubicBezTo>
                  <a:cubicBezTo>
                    <a:pt x="29" y="13"/>
                    <a:pt x="0" y="42"/>
                    <a:pt x="0" y="80"/>
                  </a:cubicBezTo>
                  <a:cubicBezTo>
                    <a:pt x="8" y="94"/>
                    <a:pt x="32" y="114"/>
                    <a:pt x="59" y="114"/>
                  </a:cubicBezTo>
                  <a:cubicBezTo>
                    <a:pt x="68" y="114"/>
                    <a:pt x="77" y="112"/>
                    <a:pt x="85" y="108"/>
                  </a:cubicBezTo>
                  <a:cubicBezTo>
                    <a:pt x="133" y="99"/>
                    <a:pt x="152" y="80"/>
                    <a:pt x="142" y="42"/>
                  </a:cubicBezTo>
                  <a:cubicBezTo>
                    <a:pt x="135" y="13"/>
                    <a:pt x="111" y="1"/>
                    <a:pt x="83" y="1"/>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4"/>
            <p:cNvSpPr/>
            <p:nvPr/>
          </p:nvSpPr>
          <p:spPr>
            <a:xfrm>
              <a:off x="1134003" y="2917034"/>
              <a:ext cx="29359" cy="23405"/>
            </a:xfrm>
            <a:custGeom>
              <a:avLst/>
              <a:gdLst/>
              <a:ahLst/>
              <a:cxnLst/>
              <a:rect l="l" t="t" r="r" b="b"/>
              <a:pathLst>
                <a:path w="143" h="114" extrusionOk="0">
                  <a:moveTo>
                    <a:pt x="77" y="1"/>
                  </a:moveTo>
                  <a:cubicBezTo>
                    <a:pt x="71" y="1"/>
                    <a:pt x="64" y="2"/>
                    <a:pt x="57" y="3"/>
                  </a:cubicBezTo>
                  <a:cubicBezTo>
                    <a:pt x="29" y="13"/>
                    <a:pt x="1" y="41"/>
                    <a:pt x="1" y="79"/>
                  </a:cubicBezTo>
                  <a:cubicBezTo>
                    <a:pt x="8" y="93"/>
                    <a:pt x="32" y="114"/>
                    <a:pt x="60" y="114"/>
                  </a:cubicBezTo>
                  <a:cubicBezTo>
                    <a:pt x="68" y="114"/>
                    <a:pt x="77" y="112"/>
                    <a:pt x="86" y="107"/>
                  </a:cubicBezTo>
                  <a:cubicBezTo>
                    <a:pt x="124" y="98"/>
                    <a:pt x="142" y="60"/>
                    <a:pt x="142" y="41"/>
                  </a:cubicBezTo>
                  <a:cubicBezTo>
                    <a:pt x="135" y="18"/>
                    <a:pt x="108" y="1"/>
                    <a:pt x="77" y="1"/>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4"/>
            <p:cNvSpPr/>
            <p:nvPr/>
          </p:nvSpPr>
          <p:spPr>
            <a:xfrm>
              <a:off x="776973" y="2878846"/>
              <a:ext cx="29359" cy="132013"/>
            </a:xfrm>
            <a:custGeom>
              <a:avLst/>
              <a:gdLst/>
              <a:ahLst/>
              <a:cxnLst/>
              <a:rect l="l" t="t" r="r" b="b"/>
              <a:pathLst>
                <a:path w="143" h="643" extrusionOk="0">
                  <a:moveTo>
                    <a:pt x="114" y="0"/>
                  </a:moveTo>
                  <a:cubicBezTo>
                    <a:pt x="114" y="0"/>
                    <a:pt x="1" y="341"/>
                    <a:pt x="48" y="643"/>
                  </a:cubicBezTo>
                  <a:cubicBezTo>
                    <a:pt x="48" y="643"/>
                    <a:pt x="86" y="454"/>
                    <a:pt x="143" y="416"/>
                  </a:cubicBezTo>
                  <a:lnTo>
                    <a:pt x="114"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4"/>
            <p:cNvSpPr/>
            <p:nvPr/>
          </p:nvSpPr>
          <p:spPr>
            <a:xfrm>
              <a:off x="784775" y="2927299"/>
              <a:ext cx="29359" cy="132218"/>
            </a:xfrm>
            <a:custGeom>
              <a:avLst/>
              <a:gdLst/>
              <a:ahLst/>
              <a:cxnLst/>
              <a:rect l="l" t="t" r="r" b="b"/>
              <a:pathLst>
                <a:path w="143" h="644" extrusionOk="0">
                  <a:moveTo>
                    <a:pt x="105" y="1"/>
                  </a:moveTo>
                  <a:cubicBezTo>
                    <a:pt x="105" y="1"/>
                    <a:pt x="1" y="341"/>
                    <a:pt x="48" y="643"/>
                  </a:cubicBezTo>
                  <a:cubicBezTo>
                    <a:pt x="48" y="643"/>
                    <a:pt x="86" y="454"/>
                    <a:pt x="142" y="416"/>
                  </a:cubicBezTo>
                  <a:lnTo>
                    <a:pt x="105"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4"/>
            <p:cNvSpPr/>
            <p:nvPr/>
          </p:nvSpPr>
          <p:spPr>
            <a:xfrm>
              <a:off x="796477" y="2993203"/>
              <a:ext cx="31207" cy="130370"/>
            </a:xfrm>
            <a:custGeom>
              <a:avLst/>
              <a:gdLst/>
              <a:ahLst/>
              <a:cxnLst/>
              <a:rect l="l" t="t" r="r" b="b"/>
              <a:pathLst>
                <a:path w="152" h="635" extrusionOk="0">
                  <a:moveTo>
                    <a:pt x="76" y="1"/>
                  </a:moveTo>
                  <a:lnTo>
                    <a:pt x="76" y="1"/>
                  </a:lnTo>
                  <a:cubicBezTo>
                    <a:pt x="76" y="1"/>
                    <a:pt x="0" y="351"/>
                    <a:pt x="85" y="634"/>
                  </a:cubicBezTo>
                  <a:cubicBezTo>
                    <a:pt x="85" y="634"/>
                    <a:pt x="114" y="445"/>
                    <a:pt x="152" y="398"/>
                  </a:cubicBezTo>
                  <a:lnTo>
                    <a:pt x="76"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4"/>
            <p:cNvSpPr/>
            <p:nvPr/>
          </p:nvSpPr>
          <p:spPr>
            <a:xfrm>
              <a:off x="819677" y="3063213"/>
              <a:ext cx="33260" cy="128112"/>
            </a:xfrm>
            <a:custGeom>
              <a:avLst/>
              <a:gdLst/>
              <a:ahLst/>
              <a:cxnLst/>
              <a:rect l="l" t="t" r="r" b="b"/>
              <a:pathLst>
                <a:path w="162" h="624" extrusionOk="0">
                  <a:moveTo>
                    <a:pt x="20" y="0"/>
                  </a:moveTo>
                  <a:cubicBezTo>
                    <a:pt x="20" y="0"/>
                    <a:pt x="1" y="369"/>
                    <a:pt x="114" y="624"/>
                  </a:cubicBezTo>
                  <a:cubicBezTo>
                    <a:pt x="114" y="624"/>
                    <a:pt x="114" y="435"/>
                    <a:pt x="161" y="388"/>
                  </a:cubicBezTo>
                  <a:lnTo>
                    <a:pt x="2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4"/>
            <p:cNvSpPr/>
            <p:nvPr/>
          </p:nvSpPr>
          <p:spPr>
            <a:xfrm>
              <a:off x="841029" y="3107765"/>
              <a:ext cx="41061" cy="116615"/>
            </a:xfrm>
            <a:custGeom>
              <a:avLst/>
              <a:gdLst/>
              <a:ahLst/>
              <a:cxnLst/>
              <a:rect l="l" t="t" r="r" b="b"/>
              <a:pathLst>
                <a:path w="200" h="568" extrusionOk="0">
                  <a:moveTo>
                    <a:pt x="20" y="0"/>
                  </a:moveTo>
                  <a:cubicBezTo>
                    <a:pt x="20" y="1"/>
                    <a:pt x="1" y="388"/>
                    <a:pt x="152" y="568"/>
                  </a:cubicBezTo>
                  <a:cubicBezTo>
                    <a:pt x="152" y="568"/>
                    <a:pt x="152" y="445"/>
                    <a:pt x="199" y="407"/>
                  </a:cubicBezTo>
                  <a:lnTo>
                    <a:pt x="2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4"/>
            <p:cNvSpPr/>
            <p:nvPr/>
          </p:nvSpPr>
          <p:spPr>
            <a:xfrm>
              <a:off x="843082" y="2884184"/>
              <a:ext cx="126264" cy="82123"/>
            </a:xfrm>
            <a:custGeom>
              <a:avLst/>
              <a:gdLst/>
              <a:ahLst/>
              <a:cxnLst/>
              <a:rect l="l" t="t" r="r" b="b"/>
              <a:pathLst>
                <a:path w="615" h="400" extrusionOk="0">
                  <a:moveTo>
                    <a:pt x="502" y="0"/>
                  </a:moveTo>
                  <a:cubicBezTo>
                    <a:pt x="385" y="0"/>
                    <a:pt x="55" y="215"/>
                    <a:pt x="28" y="296"/>
                  </a:cubicBezTo>
                  <a:cubicBezTo>
                    <a:pt x="0" y="390"/>
                    <a:pt x="85" y="400"/>
                    <a:pt x="85" y="400"/>
                  </a:cubicBezTo>
                  <a:cubicBezTo>
                    <a:pt x="85" y="400"/>
                    <a:pt x="321" y="239"/>
                    <a:pt x="577" y="201"/>
                  </a:cubicBezTo>
                  <a:cubicBezTo>
                    <a:pt x="577" y="201"/>
                    <a:pt x="614" y="22"/>
                    <a:pt x="520" y="3"/>
                  </a:cubicBezTo>
                  <a:cubicBezTo>
                    <a:pt x="515" y="1"/>
                    <a:pt x="508" y="0"/>
                    <a:pt x="502"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4"/>
            <p:cNvSpPr/>
            <p:nvPr/>
          </p:nvSpPr>
          <p:spPr>
            <a:xfrm>
              <a:off x="1073847" y="2845381"/>
              <a:ext cx="126469" cy="49068"/>
            </a:xfrm>
            <a:custGeom>
              <a:avLst/>
              <a:gdLst/>
              <a:ahLst/>
              <a:cxnLst/>
              <a:rect l="l" t="t" r="r" b="b"/>
              <a:pathLst>
                <a:path w="616" h="239" extrusionOk="0">
                  <a:moveTo>
                    <a:pt x="176" y="0"/>
                  </a:moveTo>
                  <a:cubicBezTo>
                    <a:pt x="127" y="0"/>
                    <a:pt x="87" y="7"/>
                    <a:pt x="67" y="22"/>
                  </a:cubicBezTo>
                  <a:cubicBezTo>
                    <a:pt x="1" y="78"/>
                    <a:pt x="76" y="239"/>
                    <a:pt x="76" y="239"/>
                  </a:cubicBezTo>
                  <a:cubicBezTo>
                    <a:pt x="149" y="217"/>
                    <a:pt x="224" y="210"/>
                    <a:pt x="293" y="210"/>
                  </a:cubicBezTo>
                  <a:cubicBezTo>
                    <a:pt x="430" y="210"/>
                    <a:pt x="539" y="239"/>
                    <a:pt x="539" y="239"/>
                  </a:cubicBezTo>
                  <a:cubicBezTo>
                    <a:pt x="539" y="239"/>
                    <a:pt x="615" y="192"/>
                    <a:pt x="549" y="107"/>
                  </a:cubicBezTo>
                  <a:cubicBezTo>
                    <a:pt x="521" y="51"/>
                    <a:pt x="313" y="0"/>
                    <a:pt x="176"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4"/>
            <p:cNvSpPr/>
            <p:nvPr/>
          </p:nvSpPr>
          <p:spPr>
            <a:xfrm>
              <a:off x="-1522264" y="4430975"/>
              <a:ext cx="512448" cy="494996"/>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4"/>
            <p:cNvSpPr/>
            <p:nvPr/>
          </p:nvSpPr>
          <p:spPr>
            <a:xfrm>
              <a:off x="-926462" y="4632793"/>
              <a:ext cx="423139" cy="293179"/>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4"/>
            <p:cNvSpPr/>
            <p:nvPr/>
          </p:nvSpPr>
          <p:spPr>
            <a:xfrm>
              <a:off x="161872" y="4758852"/>
              <a:ext cx="561105" cy="95468"/>
            </a:xfrm>
            <a:custGeom>
              <a:avLst/>
              <a:gdLst/>
              <a:ahLst/>
              <a:cxnLst/>
              <a:rect l="l" t="t" r="r" b="b"/>
              <a:pathLst>
                <a:path w="2733" h="465" extrusionOk="0">
                  <a:moveTo>
                    <a:pt x="2732" y="1"/>
                  </a:moveTo>
                  <a:lnTo>
                    <a:pt x="2193" y="67"/>
                  </a:lnTo>
                  <a:lnTo>
                    <a:pt x="1749" y="284"/>
                  </a:lnTo>
                  <a:lnTo>
                    <a:pt x="1" y="464"/>
                  </a:lnTo>
                  <a:lnTo>
                    <a:pt x="2184" y="388"/>
                  </a:lnTo>
                  <a:lnTo>
                    <a:pt x="2732"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4"/>
            <p:cNvSpPr/>
            <p:nvPr/>
          </p:nvSpPr>
          <p:spPr>
            <a:xfrm>
              <a:off x="-92298" y="4442678"/>
              <a:ext cx="372838" cy="225222"/>
            </a:xfrm>
            <a:custGeom>
              <a:avLst/>
              <a:gdLst/>
              <a:ahLst/>
              <a:cxnLst/>
              <a:rect l="l" t="t" r="r" b="b"/>
              <a:pathLst>
                <a:path w="1816" h="1097" extrusionOk="0">
                  <a:moveTo>
                    <a:pt x="1" y="0"/>
                  </a:moveTo>
                  <a:lnTo>
                    <a:pt x="1711" y="1097"/>
                  </a:lnTo>
                  <a:lnTo>
                    <a:pt x="1815" y="653"/>
                  </a:lnTo>
                  <a:lnTo>
                    <a:pt x="1201" y="76"/>
                  </a:lnTo>
                  <a:lnTo>
                    <a:pt x="1" y="0"/>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4"/>
            <p:cNvSpPr/>
            <p:nvPr/>
          </p:nvSpPr>
          <p:spPr>
            <a:xfrm>
              <a:off x="-441526" y="4176804"/>
              <a:ext cx="35108" cy="764770"/>
            </a:xfrm>
            <a:custGeom>
              <a:avLst/>
              <a:gdLst/>
              <a:ahLst/>
              <a:cxnLst/>
              <a:rect l="l" t="t" r="r" b="b"/>
              <a:pathLst>
                <a:path w="171" h="3725" extrusionOk="0">
                  <a:moveTo>
                    <a:pt x="1" y="1"/>
                  </a:moveTo>
                  <a:lnTo>
                    <a:pt x="1" y="3724"/>
                  </a:lnTo>
                  <a:lnTo>
                    <a:pt x="171" y="3724"/>
                  </a:lnTo>
                  <a:lnTo>
                    <a:pt x="171" y="1"/>
                  </a:ln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4"/>
            <p:cNvSpPr/>
            <p:nvPr/>
          </p:nvSpPr>
          <p:spPr>
            <a:xfrm>
              <a:off x="-441526" y="4176804"/>
              <a:ext cx="35108" cy="386389"/>
            </a:xfrm>
            <a:custGeom>
              <a:avLst/>
              <a:gdLst/>
              <a:ahLst/>
              <a:cxnLst/>
              <a:rect l="l" t="t" r="r" b="b"/>
              <a:pathLst>
                <a:path w="171" h="1882" extrusionOk="0">
                  <a:moveTo>
                    <a:pt x="1" y="1"/>
                  </a:moveTo>
                  <a:lnTo>
                    <a:pt x="1" y="1881"/>
                  </a:lnTo>
                  <a:lnTo>
                    <a:pt x="171" y="1853"/>
                  </a:lnTo>
                  <a:lnTo>
                    <a:pt x="171" y="1"/>
                  </a:lnTo>
                  <a:close/>
                </a:path>
              </a:pathLst>
            </a:custGeom>
            <a:solidFill>
              <a:srgbClr val="704A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4"/>
            <p:cNvSpPr/>
            <p:nvPr/>
          </p:nvSpPr>
          <p:spPr>
            <a:xfrm>
              <a:off x="-765501" y="4083799"/>
              <a:ext cx="681210" cy="329929"/>
            </a:xfrm>
            <a:custGeom>
              <a:avLst/>
              <a:gdLst/>
              <a:ahLst/>
              <a:cxnLst/>
              <a:rect l="l" t="t" r="r" b="b"/>
              <a:pathLst>
                <a:path w="3318" h="1607" extrusionOk="0">
                  <a:moveTo>
                    <a:pt x="1" y="0"/>
                  </a:moveTo>
                  <a:lnTo>
                    <a:pt x="1" y="1607"/>
                  </a:lnTo>
                  <a:lnTo>
                    <a:pt x="3318" y="1607"/>
                  </a:lnTo>
                  <a:lnTo>
                    <a:pt x="3318" y="0"/>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4"/>
            <p:cNvSpPr/>
            <p:nvPr/>
          </p:nvSpPr>
          <p:spPr>
            <a:xfrm>
              <a:off x="-765501" y="4182758"/>
              <a:ext cx="683263" cy="234872"/>
            </a:xfrm>
            <a:custGeom>
              <a:avLst/>
              <a:gdLst/>
              <a:ahLst/>
              <a:cxnLst/>
              <a:rect l="l" t="t" r="r" b="b"/>
              <a:pathLst>
                <a:path w="3328" h="1144" extrusionOk="0">
                  <a:moveTo>
                    <a:pt x="3327" y="0"/>
                  </a:moveTo>
                  <a:lnTo>
                    <a:pt x="1" y="870"/>
                  </a:lnTo>
                  <a:lnTo>
                    <a:pt x="1" y="1144"/>
                  </a:lnTo>
                  <a:lnTo>
                    <a:pt x="3327" y="1144"/>
                  </a:lnTo>
                  <a:lnTo>
                    <a:pt x="3327" y="0"/>
                  </a:lnTo>
                  <a:close/>
                </a:path>
              </a:pathLst>
            </a:custGeom>
            <a:solidFill>
              <a:srgbClr val="F9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4"/>
            <p:cNvSpPr/>
            <p:nvPr/>
          </p:nvSpPr>
          <p:spPr>
            <a:xfrm>
              <a:off x="-718897" y="4116649"/>
              <a:ext cx="591902" cy="271827"/>
            </a:xfrm>
            <a:custGeom>
              <a:avLst/>
              <a:gdLst/>
              <a:ahLst/>
              <a:cxnLst/>
              <a:rect l="l" t="t" r="r" b="b"/>
              <a:pathLst>
                <a:path w="2883" h="1324" extrusionOk="0">
                  <a:moveTo>
                    <a:pt x="0" y="1"/>
                  </a:moveTo>
                  <a:lnTo>
                    <a:pt x="0" y="1324"/>
                  </a:lnTo>
                  <a:lnTo>
                    <a:pt x="2883" y="1324"/>
                  </a:lnTo>
                  <a:lnTo>
                    <a:pt x="2883" y="1"/>
                  </a:ln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4"/>
            <p:cNvSpPr/>
            <p:nvPr/>
          </p:nvSpPr>
          <p:spPr>
            <a:xfrm>
              <a:off x="-718897" y="4116649"/>
              <a:ext cx="591902" cy="267926"/>
            </a:xfrm>
            <a:custGeom>
              <a:avLst/>
              <a:gdLst/>
              <a:ahLst/>
              <a:cxnLst/>
              <a:rect l="l" t="t" r="r" b="b"/>
              <a:pathLst>
                <a:path w="2883" h="1305" extrusionOk="0">
                  <a:moveTo>
                    <a:pt x="0" y="1"/>
                  </a:moveTo>
                  <a:lnTo>
                    <a:pt x="0" y="1305"/>
                  </a:lnTo>
                  <a:lnTo>
                    <a:pt x="57" y="1305"/>
                  </a:lnTo>
                  <a:lnTo>
                    <a:pt x="57" y="57"/>
                  </a:lnTo>
                  <a:lnTo>
                    <a:pt x="2817" y="57"/>
                  </a:lnTo>
                  <a:lnTo>
                    <a:pt x="2817" y="1305"/>
                  </a:lnTo>
                  <a:lnTo>
                    <a:pt x="2883" y="1305"/>
                  </a:lnTo>
                  <a:lnTo>
                    <a:pt x="2883" y="1"/>
                  </a:lnTo>
                  <a:close/>
                </a:path>
              </a:pathLst>
            </a:custGeom>
            <a:solidFill>
              <a:srgbClr val="754E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4"/>
            <p:cNvSpPr/>
            <p:nvPr/>
          </p:nvSpPr>
          <p:spPr>
            <a:xfrm>
              <a:off x="-592838" y="4188506"/>
              <a:ext cx="103064" cy="137967"/>
            </a:xfrm>
            <a:custGeom>
              <a:avLst/>
              <a:gdLst/>
              <a:ahLst/>
              <a:cxnLst/>
              <a:rect l="l" t="t" r="r" b="b"/>
              <a:pathLst>
                <a:path w="502" h="672" extrusionOk="0">
                  <a:moveTo>
                    <a:pt x="48" y="0"/>
                  </a:moveTo>
                  <a:cubicBezTo>
                    <a:pt x="38" y="0"/>
                    <a:pt x="29" y="0"/>
                    <a:pt x="29" y="10"/>
                  </a:cubicBezTo>
                  <a:lnTo>
                    <a:pt x="29" y="67"/>
                  </a:lnTo>
                  <a:lnTo>
                    <a:pt x="29" y="180"/>
                  </a:lnTo>
                  <a:cubicBezTo>
                    <a:pt x="29" y="206"/>
                    <a:pt x="14" y="376"/>
                    <a:pt x="11" y="376"/>
                  </a:cubicBezTo>
                  <a:cubicBezTo>
                    <a:pt x="10" y="376"/>
                    <a:pt x="10" y="374"/>
                    <a:pt x="10" y="369"/>
                  </a:cubicBezTo>
                  <a:lnTo>
                    <a:pt x="10" y="482"/>
                  </a:lnTo>
                  <a:lnTo>
                    <a:pt x="10" y="653"/>
                  </a:lnTo>
                  <a:cubicBezTo>
                    <a:pt x="10" y="662"/>
                    <a:pt x="1" y="671"/>
                    <a:pt x="29" y="671"/>
                  </a:cubicBezTo>
                  <a:lnTo>
                    <a:pt x="473" y="671"/>
                  </a:lnTo>
                  <a:cubicBezTo>
                    <a:pt x="502" y="671"/>
                    <a:pt x="502" y="671"/>
                    <a:pt x="502" y="662"/>
                  </a:cubicBezTo>
                  <a:cubicBezTo>
                    <a:pt x="502" y="653"/>
                    <a:pt x="483" y="567"/>
                    <a:pt x="483" y="530"/>
                  </a:cubicBezTo>
                  <a:lnTo>
                    <a:pt x="483" y="482"/>
                  </a:lnTo>
                  <a:lnTo>
                    <a:pt x="483" y="473"/>
                  </a:lnTo>
                  <a:lnTo>
                    <a:pt x="86" y="473"/>
                  </a:lnTo>
                  <a:lnTo>
                    <a:pt x="86" y="464"/>
                  </a:lnTo>
                  <a:lnTo>
                    <a:pt x="86" y="435"/>
                  </a:lnTo>
                  <a:lnTo>
                    <a:pt x="86" y="360"/>
                  </a:lnTo>
                  <a:lnTo>
                    <a:pt x="86" y="208"/>
                  </a:lnTo>
                  <a:cubicBezTo>
                    <a:pt x="86" y="189"/>
                    <a:pt x="95" y="19"/>
                    <a:pt x="95" y="10"/>
                  </a:cubicBezTo>
                  <a:lnTo>
                    <a:pt x="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4"/>
            <p:cNvSpPr/>
            <p:nvPr/>
          </p:nvSpPr>
          <p:spPr>
            <a:xfrm>
              <a:off x="-482177" y="4188506"/>
              <a:ext cx="29359" cy="137967"/>
            </a:xfrm>
            <a:custGeom>
              <a:avLst/>
              <a:gdLst/>
              <a:ahLst/>
              <a:cxnLst/>
              <a:rect l="l" t="t" r="r" b="b"/>
              <a:pathLst>
                <a:path w="143" h="672" extrusionOk="0">
                  <a:moveTo>
                    <a:pt x="38" y="0"/>
                  </a:moveTo>
                  <a:cubicBezTo>
                    <a:pt x="29" y="0"/>
                    <a:pt x="19" y="0"/>
                    <a:pt x="19" y="38"/>
                  </a:cubicBezTo>
                  <a:lnTo>
                    <a:pt x="19" y="86"/>
                  </a:lnTo>
                  <a:lnTo>
                    <a:pt x="19" y="123"/>
                  </a:lnTo>
                  <a:lnTo>
                    <a:pt x="19" y="171"/>
                  </a:lnTo>
                  <a:lnTo>
                    <a:pt x="19" y="341"/>
                  </a:lnTo>
                  <a:cubicBezTo>
                    <a:pt x="19" y="369"/>
                    <a:pt x="0" y="530"/>
                    <a:pt x="0" y="567"/>
                  </a:cubicBezTo>
                  <a:lnTo>
                    <a:pt x="0" y="653"/>
                  </a:lnTo>
                  <a:cubicBezTo>
                    <a:pt x="0" y="662"/>
                    <a:pt x="0" y="671"/>
                    <a:pt x="29" y="671"/>
                  </a:cubicBezTo>
                  <a:lnTo>
                    <a:pt x="114" y="671"/>
                  </a:lnTo>
                  <a:cubicBezTo>
                    <a:pt x="123" y="671"/>
                    <a:pt x="133" y="671"/>
                    <a:pt x="133" y="653"/>
                  </a:cubicBezTo>
                  <a:lnTo>
                    <a:pt x="133" y="567"/>
                  </a:lnTo>
                  <a:lnTo>
                    <a:pt x="133" y="549"/>
                  </a:lnTo>
                  <a:lnTo>
                    <a:pt x="133" y="520"/>
                  </a:lnTo>
                  <a:lnTo>
                    <a:pt x="133" y="416"/>
                  </a:lnTo>
                  <a:lnTo>
                    <a:pt x="133" y="275"/>
                  </a:lnTo>
                  <a:lnTo>
                    <a:pt x="133" y="199"/>
                  </a:lnTo>
                  <a:cubicBezTo>
                    <a:pt x="133" y="104"/>
                    <a:pt x="142" y="57"/>
                    <a:pt x="142" y="38"/>
                  </a:cubicBezTo>
                  <a:lnTo>
                    <a:pt x="142" y="10"/>
                  </a:lnTo>
                  <a:cubicBezTo>
                    <a:pt x="142" y="10"/>
                    <a:pt x="133" y="0"/>
                    <a:pt x="1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4"/>
            <p:cNvSpPr/>
            <p:nvPr/>
          </p:nvSpPr>
          <p:spPr>
            <a:xfrm>
              <a:off x="-435572" y="4186659"/>
              <a:ext cx="91362" cy="143715"/>
            </a:xfrm>
            <a:custGeom>
              <a:avLst/>
              <a:gdLst/>
              <a:ahLst/>
              <a:cxnLst/>
              <a:rect l="l" t="t" r="r" b="b"/>
              <a:pathLst>
                <a:path w="445" h="700" extrusionOk="0">
                  <a:moveTo>
                    <a:pt x="227" y="274"/>
                  </a:moveTo>
                  <a:cubicBezTo>
                    <a:pt x="265" y="274"/>
                    <a:pt x="274" y="312"/>
                    <a:pt x="274" y="369"/>
                  </a:cubicBezTo>
                  <a:cubicBezTo>
                    <a:pt x="274" y="416"/>
                    <a:pt x="265" y="454"/>
                    <a:pt x="217" y="463"/>
                  </a:cubicBezTo>
                  <a:cubicBezTo>
                    <a:pt x="180" y="463"/>
                    <a:pt x="180" y="416"/>
                    <a:pt x="180" y="378"/>
                  </a:cubicBezTo>
                  <a:cubicBezTo>
                    <a:pt x="180" y="331"/>
                    <a:pt x="189" y="274"/>
                    <a:pt x="227" y="274"/>
                  </a:cubicBezTo>
                  <a:close/>
                  <a:moveTo>
                    <a:pt x="227" y="0"/>
                  </a:moveTo>
                  <a:cubicBezTo>
                    <a:pt x="132" y="0"/>
                    <a:pt x="0" y="66"/>
                    <a:pt x="0" y="340"/>
                  </a:cubicBezTo>
                  <a:cubicBezTo>
                    <a:pt x="0" y="435"/>
                    <a:pt x="19" y="699"/>
                    <a:pt x="227" y="699"/>
                  </a:cubicBezTo>
                  <a:cubicBezTo>
                    <a:pt x="378" y="699"/>
                    <a:pt x="444" y="491"/>
                    <a:pt x="444" y="350"/>
                  </a:cubicBezTo>
                  <a:cubicBezTo>
                    <a:pt x="444" y="208"/>
                    <a:pt x="425" y="0"/>
                    <a:pt x="22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4"/>
            <p:cNvSpPr/>
            <p:nvPr/>
          </p:nvSpPr>
          <p:spPr>
            <a:xfrm>
              <a:off x="-325117" y="4182758"/>
              <a:ext cx="106965" cy="143715"/>
            </a:xfrm>
            <a:custGeom>
              <a:avLst/>
              <a:gdLst/>
              <a:ahLst/>
              <a:cxnLst/>
              <a:rect l="l" t="t" r="r" b="b"/>
              <a:pathLst>
                <a:path w="521" h="700" extrusionOk="0">
                  <a:moveTo>
                    <a:pt x="39" y="0"/>
                  </a:moveTo>
                  <a:cubicBezTo>
                    <a:pt x="29" y="0"/>
                    <a:pt x="20" y="0"/>
                    <a:pt x="20" y="28"/>
                  </a:cubicBezTo>
                  <a:lnTo>
                    <a:pt x="20" y="132"/>
                  </a:lnTo>
                  <a:cubicBezTo>
                    <a:pt x="20" y="170"/>
                    <a:pt x="10" y="331"/>
                    <a:pt x="10" y="378"/>
                  </a:cubicBezTo>
                  <a:cubicBezTo>
                    <a:pt x="1" y="425"/>
                    <a:pt x="1" y="539"/>
                    <a:pt x="1" y="595"/>
                  </a:cubicBezTo>
                  <a:lnTo>
                    <a:pt x="1" y="633"/>
                  </a:lnTo>
                  <a:lnTo>
                    <a:pt x="1" y="681"/>
                  </a:lnTo>
                  <a:cubicBezTo>
                    <a:pt x="1" y="690"/>
                    <a:pt x="1" y="699"/>
                    <a:pt x="20" y="699"/>
                  </a:cubicBezTo>
                  <a:lnTo>
                    <a:pt x="171" y="699"/>
                  </a:lnTo>
                  <a:cubicBezTo>
                    <a:pt x="190" y="699"/>
                    <a:pt x="199" y="699"/>
                    <a:pt x="199" y="690"/>
                  </a:cubicBezTo>
                  <a:lnTo>
                    <a:pt x="199" y="595"/>
                  </a:lnTo>
                  <a:lnTo>
                    <a:pt x="199" y="359"/>
                  </a:lnTo>
                  <a:cubicBezTo>
                    <a:pt x="199" y="340"/>
                    <a:pt x="199" y="274"/>
                    <a:pt x="161" y="208"/>
                  </a:cubicBezTo>
                  <a:lnTo>
                    <a:pt x="161" y="114"/>
                  </a:lnTo>
                  <a:lnTo>
                    <a:pt x="180" y="161"/>
                  </a:lnTo>
                  <a:cubicBezTo>
                    <a:pt x="209" y="180"/>
                    <a:pt x="218" y="217"/>
                    <a:pt x="237" y="236"/>
                  </a:cubicBezTo>
                  <a:cubicBezTo>
                    <a:pt x="256" y="274"/>
                    <a:pt x="313" y="425"/>
                    <a:pt x="341" y="463"/>
                  </a:cubicBezTo>
                  <a:cubicBezTo>
                    <a:pt x="360" y="501"/>
                    <a:pt x="407" y="643"/>
                    <a:pt x="426" y="652"/>
                  </a:cubicBezTo>
                  <a:cubicBezTo>
                    <a:pt x="436" y="681"/>
                    <a:pt x="436" y="681"/>
                    <a:pt x="445" y="681"/>
                  </a:cubicBezTo>
                  <a:lnTo>
                    <a:pt x="492" y="681"/>
                  </a:lnTo>
                  <a:cubicBezTo>
                    <a:pt x="495" y="683"/>
                    <a:pt x="498" y="684"/>
                    <a:pt x="501" y="684"/>
                  </a:cubicBezTo>
                  <a:cubicBezTo>
                    <a:pt x="510" y="684"/>
                    <a:pt x="521" y="675"/>
                    <a:pt x="521" y="662"/>
                  </a:cubicBezTo>
                  <a:lnTo>
                    <a:pt x="521" y="501"/>
                  </a:lnTo>
                  <a:lnTo>
                    <a:pt x="521" y="331"/>
                  </a:lnTo>
                  <a:lnTo>
                    <a:pt x="521" y="312"/>
                  </a:lnTo>
                  <a:lnTo>
                    <a:pt x="521" y="38"/>
                  </a:lnTo>
                  <a:lnTo>
                    <a:pt x="521" y="19"/>
                  </a:lnTo>
                  <a:cubicBezTo>
                    <a:pt x="521" y="0"/>
                    <a:pt x="521" y="0"/>
                    <a:pt x="502" y="0"/>
                  </a:cubicBezTo>
                  <a:lnTo>
                    <a:pt x="445" y="0"/>
                  </a:lnTo>
                  <a:cubicBezTo>
                    <a:pt x="445" y="0"/>
                    <a:pt x="436" y="0"/>
                    <a:pt x="436" y="19"/>
                  </a:cubicBezTo>
                  <a:lnTo>
                    <a:pt x="436" y="114"/>
                  </a:lnTo>
                  <a:lnTo>
                    <a:pt x="436" y="255"/>
                  </a:lnTo>
                  <a:lnTo>
                    <a:pt x="436" y="359"/>
                  </a:lnTo>
                  <a:lnTo>
                    <a:pt x="436" y="378"/>
                  </a:lnTo>
                  <a:lnTo>
                    <a:pt x="436" y="473"/>
                  </a:lnTo>
                  <a:lnTo>
                    <a:pt x="436" y="539"/>
                  </a:lnTo>
                  <a:lnTo>
                    <a:pt x="407" y="473"/>
                  </a:lnTo>
                  <a:cubicBezTo>
                    <a:pt x="398" y="444"/>
                    <a:pt x="379" y="406"/>
                    <a:pt x="360" y="378"/>
                  </a:cubicBezTo>
                  <a:cubicBezTo>
                    <a:pt x="341" y="350"/>
                    <a:pt x="284" y="208"/>
                    <a:pt x="256" y="161"/>
                  </a:cubicBezTo>
                  <a:cubicBezTo>
                    <a:pt x="237" y="114"/>
                    <a:pt x="209" y="38"/>
                    <a:pt x="199" y="28"/>
                  </a:cubicBezTo>
                  <a:cubicBezTo>
                    <a:pt x="180" y="0"/>
                    <a:pt x="171" y="0"/>
                    <a:pt x="15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1" name="Google Shape;3930;p59"/>
          <p:cNvSpPr txBox="1">
            <a:spLocks noGrp="1"/>
          </p:cNvSpPr>
          <p:nvPr>
            <p:ph type="title"/>
          </p:nvPr>
        </p:nvSpPr>
        <p:spPr>
          <a:xfrm>
            <a:off x="3690993" y="3170400"/>
            <a:ext cx="5429937" cy="721729"/>
          </a:xfrm>
          <a:prstGeom prst="rect">
            <a:avLst/>
          </a:prstGeom>
        </p:spPr>
        <p:txBody>
          <a:bodyPr spcFirstLastPara="1" wrap="square" lIns="121900" tIns="121900" rIns="121900" bIns="121900" anchor="t" anchorCtr="0">
            <a:noAutofit/>
          </a:bodyPr>
          <a:lstStyle/>
          <a:p>
            <a:r>
              <a:rPr lang="en" sz="4500" b="1" dirty="0" smtClean="0">
                <a:latin typeface="#9Slide03 AmpleSoft Bold" panose="02000000000000000000" pitchFamily="2" charset="0"/>
              </a:rPr>
              <a:t>ĐẶC ĐIỂM TỰ NHIÊN</a:t>
            </a:r>
            <a:endParaRPr sz="4500" b="1" dirty="0">
              <a:latin typeface="#9Slide03 AmpleSoft Bold" panose="02000000000000000000" pitchFamily="2" charset="0"/>
            </a:endParaRPr>
          </a:p>
        </p:txBody>
      </p:sp>
      <p:sp>
        <p:nvSpPr>
          <p:cNvPr id="132" name="Google Shape;3931;p59"/>
          <p:cNvSpPr txBox="1">
            <a:spLocks/>
          </p:cNvSpPr>
          <p:nvPr/>
        </p:nvSpPr>
        <p:spPr>
          <a:xfrm>
            <a:off x="5369834" y="1664824"/>
            <a:ext cx="1516400" cy="112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6000" kern="0" dirty="0" smtClean="0">
                <a:latin typeface="#9Slide03 AmpleSoft Bold" panose="02000000000000000000" pitchFamily="2" charset="0"/>
              </a:rPr>
              <a:t>2</a:t>
            </a:r>
            <a:endParaRPr lang="en" sz="6000" kern="0" dirty="0">
              <a:latin typeface="#9Slide03 AmpleSoft Bold" panose="02000000000000000000" pitchFamily="2" charset="0"/>
            </a:endParaRPr>
          </a:p>
        </p:txBody>
      </p:sp>
    </p:spTree>
    <p:extLst>
      <p:ext uri="{BB962C8B-B14F-4D97-AF65-F5344CB8AC3E}">
        <p14:creationId xmlns:p14="http://schemas.microsoft.com/office/powerpoint/2010/main" val="447034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F359B9-FE05-4CFD-B1CF-4DEE48D3D884}"/>
              </a:ext>
            </a:extLst>
          </p:cNvPr>
          <p:cNvSpPr txBox="1"/>
          <p:nvPr/>
        </p:nvSpPr>
        <p:spPr>
          <a:xfrm>
            <a:off x="4689397" y="899418"/>
            <a:ext cx="7368285" cy="1215717"/>
          </a:xfrm>
          <a:prstGeom prst="rect">
            <a:avLst/>
          </a:prstGeom>
          <a:noFill/>
        </p:spPr>
        <p:txBody>
          <a:bodyPr wrap="square" rtlCol="0">
            <a:spAutoFit/>
          </a:bodyPr>
          <a:lstStyle/>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HĐ: Nhóm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chuyên</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gia</a:t>
            </a:r>
            <a:endPar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endParaRPr>
          </a:p>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Yêu</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a:solidFill>
                  <a:srgbClr val="C00000"/>
                </a:solidFill>
                <a:latin typeface="#9Slide03 SFU DIN Mittelschrift" panose="00000400000000000000" pitchFamily="2" charset="0"/>
                <a:ea typeface="#9Slide03 Roboto Medium" panose="02000000000000000000" pitchFamily="2" charset="0"/>
              </a:rPr>
              <a:t>cầu</a:t>
            </a:r>
            <a:r>
              <a:rPr lang="en-US" sz="2100" b="1" dirty="0">
                <a:solidFill>
                  <a:srgbClr val="C00000"/>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Dựa</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vào nội dung SGK –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Mục</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2 (trang 129 – 132) và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theo</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dõi</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Video,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hãy</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phân tích các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đặc</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điểm tự nhiên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châu</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Phi:</a:t>
            </a:r>
          </a:p>
        </p:txBody>
      </p:sp>
      <p:sp>
        <p:nvSpPr>
          <p:cNvPr id="8" name="TextBox 7">
            <a:extLst>
              <a:ext uri="{FF2B5EF4-FFF2-40B4-BE49-F238E27FC236}">
                <a16:creationId xmlns:a16="http://schemas.microsoft.com/office/drawing/2014/main" id="{539EDA66-CDD9-4555-8367-497C78EDFB6D}"/>
              </a:ext>
            </a:extLst>
          </p:cNvPr>
          <p:cNvSpPr txBox="1"/>
          <p:nvPr/>
        </p:nvSpPr>
        <p:spPr>
          <a:xfrm>
            <a:off x="4992274" y="5421479"/>
            <a:ext cx="3152872" cy="461665"/>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400" b="1" kern="0" dirty="0">
                <a:solidFill>
                  <a:srgbClr val="C00000"/>
                </a:solidFill>
                <a:latin typeface="#9Slide03 SFU DIN Mittelschrift" panose="00000400000000000000" pitchFamily="2" charset="0"/>
                <a:ea typeface="#9Slide03 Roboto Medium" panose="02000000000000000000" pitchFamily="2" charset="0"/>
              </a:rPr>
              <a:t>Thời </a:t>
            </a:r>
            <a:r>
              <a:rPr lang="en-US" sz="2400" b="1" kern="0" dirty="0" err="1" smtClean="0">
                <a:solidFill>
                  <a:srgbClr val="C00000"/>
                </a:solidFill>
                <a:latin typeface="#9Slide03 SFU DIN Mittelschrift" panose="00000400000000000000" pitchFamily="2" charset="0"/>
                <a:ea typeface="#9Slide03 Roboto Medium" panose="02000000000000000000" pitchFamily="2" charset="0"/>
              </a:rPr>
              <a:t>gian</a:t>
            </a:r>
            <a:r>
              <a:rPr lang="en-US" sz="2400" b="1" kern="0" dirty="0" smtClean="0">
                <a:solidFill>
                  <a:srgbClr val="C00000"/>
                </a:solidFill>
                <a:latin typeface="#9Slide03 SFU DIN Mittelschrift" panose="00000400000000000000" pitchFamily="2" charset="0"/>
                <a:ea typeface="#9Slide03 Roboto Medium" panose="02000000000000000000" pitchFamily="2" charset="0"/>
              </a:rPr>
              <a:t>:</a:t>
            </a:r>
            <a:endParaRPr lang="en-US" sz="2400" kern="0" dirty="0">
              <a:solidFill>
                <a:srgbClr val="002A49">
                  <a:lumMod val="90000"/>
                  <a:lumOff val="10000"/>
                </a:srgbClr>
              </a:solidFill>
              <a:latin typeface="#9Slide03 SFU DIN Mittelschrift" panose="00000400000000000000" pitchFamily="2" charset="0"/>
              <a:ea typeface="#9Slide03 Roboto Medium" panose="02000000000000000000" pitchFamily="2" charset="0"/>
            </a:endParaRPr>
          </a:p>
        </p:txBody>
      </p:sp>
      <p:pic>
        <p:nvPicPr>
          <p:cNvPr id="38" name="Picture 10" descr="Clima png 1 » PNG Image">
            <a:extLst>
              <a:ext uri="{FF2B5EF4-FFF2-40B4-BE49-F238E27FC236}">
                <a16:creationId xmlns:a16="http://schemas.microsoft.com/office/drawing/2014/main" id="{4CF137FF-AD38-4006-8523-017EA51A0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2669" y="1932015"/>
            <a:ext cx="2026525" cy="2026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539177895"/>
              </p:ext>
            </p:extLst>
          </p:nvPr>
        </p:nvGraphicFramePr>
        <p:xfrm>
          <a:off x="5186541" y="2268915"/>
          <a:ext cx="4596119" cy="2560320"/>
        </p:xfrm>
        <a:graphic>
          <a:graphicData uri="http://schemas.openxmlformats.org/drawingml/2006/table">
            <a:tbl>
              <a:tblPr firstRow="1" bandRow="1">
                <a:tableStyleId>{5940675A-B579-460E-94D1-54222C63F5DA}</a:tableStyleId>
              </a:tblPr>
              <a:tblGrid>
                <a:gridCol w="1076814">
                  <a:extLst>
                    <a:ext uri="{9D8B030D-6E8A-4147-A177-3AD203B41FA5}">
                      <a16:colId xmlns:a16="http://schemas.microsoft.com/office/drawing/2014/main" val="2278592487"/>
                    </a:ext>
                  </a:extLst>
                </a:gridCol>
                <a:gridCol w="3519305">
                  <a:extLst>
                    <a:ext uri="{9D8B030D-6E8A-4147-A177-3AD203B41FA5}">
                      <a16:colId xmlns:a16="http://schemas.microsoft.com/office/drawing/2014/main" val="1744866801"/>
                    </a:ext>
                  </a:extLst>
                </a:gridCol>
              </a:tblGrid>
              <a:tr h="307602">
                <a:tc>
                  <a:txBody>
                    <a:bodyPr/>
                    <a:lstStyle/>
                    <a:p>
                      <a:pPr algn="ctr"/>
                      <a:r>
                        <a:rPr lang="en-US" sz="2200" b="1" dirty="0" smtClean="0">
                          <a:solidFill>
                            <a:schemeClr val="accent5"/>
                          </a:solidFill>
                          <a:latin typeface="#9Slide03 SFU DIN Mittelschrift" panose="00000400000000000000" pitchFamily="2" charset="0"/>
                        </a:rPr>
                        <a:t>Nhóm</a:t>
                      </a:r>
                      <a:endParaRPr lang="en-US" sz="2200" b="1" dirty="0">
                        <a:solidFill>
                          <a:schemeClr val="accent5"/>
                        </a:solidFill>
                        <a:latin typeface="#9Slide03 SFU DIN Mittelschrift" panose="00000400000000000000" pitchFamily="2" charset="0"/>
                      </a:endParaRPr>
                    </a:p>
                  </a:txBody>
                  <a:tcPr>
                    <a:solidFill>
                      <a:srgbClr val="00B050"/>
                    </a:solidFill>
                  </a:tcPr>
                </a:tc>
                <a:tc>
                  <a:txBody>
                    <a:bodyPr/>
                    <a:lstStyle/>
                    <a:p>
                      <a:pPr algn="ctr"/>
                      <a:r>
                        <a:rPr lang="en-US" sz="2200" b="1" dirty="0" smtClean="0">
                          <a:solidFill>
                            <a:schemeClr val="accent5"/>
                          </a:solidFill>
                          <a:latin typeface="#9Slide03 SFU DIN Mittelschrift" panose="00000400000000000000" pitchFamily="2" charset="0"/>
                        </a:rPr>
                        <a:t>Nội</a:t>
                      </a:r>
                      <a:r>
                        <a:rPr lang="en-US" sz="2200" b="1" baseline="0" dirty="0" smtClean="0">
                          <a:solidFill>
                            <a:schemeClr val="accent5"/>
                          </a:solidFill>
                          <a:latin typeface="#9Slide03 SFU DIN Mittelschrift" panose="00000400000000000000" pitchFamily="2" charset="0"/>
                        </a:rPr>
                        <a:t> dung tìm hiểu</a:t>
                      </a:r>
                      <a:endParaRPr lang="en-US" sz="2200" b="1" dirty="0">
                        <a:solidFill>
                          <a:schemeClr val="accent5"/>
                        </a:solidFill>
                        <a:latin typeface="#9Slide03 SFU DIN Mittelschrift" panose="00000400000000000000" pitchFamily="2" charset="0"/>
                      </a:endParaRPr>
                    </a:p>
                  </a:txBody>
                  <a:tcPr>
                    <a:solidFill>
                      <a:srgbClr val="00B050"/>
                    </a:solidFill>
                  </a:tcPr>
                </a:tc>
                <a:extLst>
                  <a:ext uri="{0D108BD9-81ED-4DB2-BD59-A6C34878D82A}">
                    <a16:rowId xmlns:a16="http://schemas.microsoft.com/office/drawing/2014/main" val="4140376075"/>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1</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Địa</a:t>
                      </a:r>
                      <a:r>
                        <a:rPr lang="en-US" sz="2200" dirty="0" smtClean="0">
                          <a:solidFill>
                            <a:schemeClr val="tx1">
                              <a:lumMod val="50000"/>
                            </a:schemeClr>
                          </a:solidFill>
                          <a:latin typeface="#9Slide03 SFU DIN Mittelschrift" panose="00000400000000000000" pitchFamily="2" charset="0"/>
                        </a:rPr>
                        <a:t> </a:t>
                      </a:r>
                      <a:r>
                        <a:rPr lang="en-US" sz="2200" dirty="0" err="1" smtClean="0">
                          <a:solidFill>
                            <a:schemeClr val="tx1">
                              <a:lumMod val="50000"/>
                            </a:schemeClr>
                          </a:solidFill>
                          <a:latin typeface="#9Slide03 SFU DIN Mittelschrift" panose="00000400000000000000" pitchFamily="2" charset="0"/>
                        </a:rPr>
                        <a:t>hình</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2052723912"/>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2</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Khoáng</a:t>
                      </a:r>
                      <a:r>
                        <a:rPr lang="en-US" sz="2200" dirty="0" smtClean="0">
                          <a:solidFill>
                            <a:schemeClr val="tx1">
                              <a:lumMod val="50000"/>
                            </a:schemeClr>
                          </a:solidFill>
                          <a:latin typeface="#9Slide03 SFU DIN Mittelschrift" panose="00000400000000000000" pitchFamily="2" charset="0"/>
                        </a:rPr>
                        <a:t> sản</a:t>
                      </a:r>
                    </a:p>
                  </a:txBody>
                  <a:tcPr>
                    <a:solidFill>
                      <a:schemeClr val="tx2">
                        <a:lumMod val="40000"/>
                        <a:lumOff val="60000"/>
                        <a:alpha val="78000"/>
                      </a:schemeClr>
                    </a:solidFill>
                  </a:tcPr>
                </a:tc>
                <a:extLst>
                  <a:ext uri="{0D108BD9-81ED-4DB2-BD59-A6C34878D82A}">
                    <a16:rowId xmlns:a16="http://schemas.microsoft.com/office/drawing/2014/main" val="2923698964"/>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3</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Khí</a:t>
                      </a:r>
                      <a:r>
                        <a:rPr lang="en-US" sz="2200" dirty="0" smtClean="0">
                          <a:solidFill>
                            <a:schemeClr val="tx1">
                              <a:lumMod val="50000"/>
                            </a:schemeClr>
                          </a:solidFill>
                          <a:latin typeface="#9Slide03 SFU DIN Mittelschrift" panose="00000400000000000000" pitchFamily="2" charset="0"/>
                        </a:rPr>
                        <a:t> </a:t>
                      </a:r>
                      <a:r>
                        <a:rPr lang="en-US" sz="2200" dirty="0" err="1" smtClean="0">
                          <a:solidFill>
                            <a:schemeClr val="tx1">
                              <a:lumMod val="50000"/>
                            </a:schemeClr>
                          </a:solidFill>
                          <a:latin typeface="#9Slide03 SFU DIN Mittelschrift" panose="00000400000000000000" pitchFamily="2" charset="0"/>
                        </a:rPr>
                        <a:t>hậu</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785891189"/>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4</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Sông</a:t>
                      </a:r>
                      <a:r>
                        <a:rPr lang="en-US" sz="2200" dirty="0" smtClean="0">
                          <a:solidFill>
                            <a:schemeClr val="tx1">
                              <a:lumMod val="50000"/>
                            </a:schemeClr>
                          </a:solidFill>
                          <a:latin typeface="#9Slide03 SFU DIN Mittelschrift" panose="00000400000000000000" pitchFamily="2" charset="0"/>
                        </a:rPr>
                        <a:t>,</a:t>
                      </a:r>
                      <a:r>
                        <a:rPr lang="en-US" sz="2200" baseline="0" dirty="0" smtClean="0">
                          <a:solidFill>
                            <a:schemeClr val="tx1">
                              <a:lumMod val="50000"/>
                            </a:schemeClr>
                          </a:solidFill>
                          <a:latin typeface="#9Slide03 SFU DIN Mittelschrift" panose="00000400000000000000" pitchFamily="2" charset="0"/>
                        </a:rPr>
                        <a:t> </a:t>
                      </a:r>
                      <a:r>
                        <a:rPr lang="en-US" sz="2200" baseline="0" dirty="0" err="1" smtClean="0">
                          <a:solidFill>
                            <a:schemeClr val="tx1">
                              <a:lumMod val="50000"/>
                            </a:schemeClr>
                          </a:solidFill>
                          <a:latin typeface="#9Slide03 SFU DIN Mittelschrift" panose="00000400000000000000" pitchFamily="2" charset="0"/>
                        </a:rPr>
                        <a:t>hồ</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2438810878"/>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5</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solidFill>
                            <a:schemeClr val="tx1">
                              <a:lumMod val="50000"/>
                            </a:schemeClr>
                          </a:solidFill>
                          <a:latin typeface="#9Slide03 SFU DIN Mittelschrift" panose="00000400000000000000" pitchFamily="2" charset="0"/>
                        </a:rPr>
                        <a:t>Các</a:t>
                      </a:r>
                      <a:r>
                        <a:rPr lang="en-US" sz="2200" baseline="0" dirty="0" smtClean="0">
                          <a:solidFill>
                            <a:schemeClr val="tx1">
                              <a:lumMod val="50000"/>
                            </a:schemeClr>
                          </a:solidFill>
                          <a:latin typeface="#9Slide03 SFU DIN Mittelschrift" panose="00000400000000000000" pitchFamily="2" charset="0"/>
                        </a:rPr>
                        <a:t> </a:t>
                      </a:r>
                      <a:r>
                        <a:rPr lang="en-US" sz="2200" baseline="0" dirty="0" err="1" smtClean="0">
                          <a:solidFill>
                            <a:schemeClr val="tx1">
                              <a:lumMod val="50000"/>
                            </a:schemeClr>
                          </a:solidFill>
                          <a:latin typeface="#9Slide03 SFU DIN Mittelschrift" panose="00000400000000000000" pitchFamily="2" charset="0"/>
                        </a:rPr>
                        <a:t>môi</a:t>
                      </a:r>
                      <a:r>
                        <a:rPr lang="en-US" sz="2200" baseline="0" dirty="0" smtClean="0">
                          <a:solidFill>
                            <a:schemeClr val="tx1">
                              <a:lumMod val="50000"/>
                            </a:schemeClr>
                          </a:solidFill>
                          <a:latin typeface="#9Slide03 SFU DIN Mittelschrift" panose="00000400000000000000" pitchFamily="2" charset="0"/>
                        </a:rPr>
                        <a:t> trường tự nhiên</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594871634"/>
                  </a:ext>
                </a:extLst>
              </a:tr>
            </a:tbl>
          </a:graphicData>
        </a:graphic>
      </p:graphicFrame>
      <p:sp>
        <p:nvSpPr>
          <p:cNvPr id="44" name="TextBox 43">
            <a:extLst>
              <a:ext uri="{FF2B5EF4-FFF2-40B4-BE49-F238E27FC236}">
                <a16:creationId xmlns:a16="http://schemas.microsoft.com/office/drawing/2014/main" id="{539EDA66-CDD9-4555-8367-497C78EDFB6D}"/>
              </a:ext>
            </a:extLst>
          </p:cNvPr>
          <p:cNvSpPr txBox="1"/>
          <p:nvPr/>
        </p:nvSpPr>
        <p:spPr>
          <a:xfrm>
            <a:off x="0" y="4114527"/>
            <a:ext cx="4992274" cy="738664"/>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100" b="1" kern="0"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kern="0" dirty="0" smtClean="0">
                <a:solidFill>
                  <a:srgbClr val="C00000"/>
                </a:solidFill>
                <a:latin typeface="#9Slide03 SFU DIN Mittelschrift" panose="00000400000000000000" pitchFamily="2" charset="0"/>
                <a:ea typeface="#9Slide03 Roboto Medium" panose="02000000000000000000" pitchFamily="2" charset="0"/>
              </a:rPr>
              <a:t> </a:t>
            </a:r>
            <a:r>
              <a:rPr lang="en-US" sz="2100" b="1" kern="0"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kern="0" dirty="0" smtClean="0">
                <a:solidFill>
                  <a:srgbClr val="C00000"/>
                </a:solidFill>
                <a:latin typeface="#9Slide03 SFU DIN Mittelschrift" panose="00000400000000000000" pitchFamily="2" charset="0"/>
                <a:ea typeface="#9Slide03 Roboto Medium" panose="02000000000000000000" pitchFamily="2" charset="0"/>
              </a:rPr>
              <a:t> sản phẩm: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Sơ</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đồ</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tư</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duy</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Poster, Infographic, ..</a:t>
            </a:r>
            <a:endParaRPr lang="en-US" sz="2100" kern="0" dirty="0">
              <a:solidFill>
                <a:schemeClr val="tx1">
                  <a:lumMod val="50000"/>
                </a:schemeClr>
              </a:solidFill>
              <a:latin typeface="#9Slide03 SFU DIN Mittelschrift" panose="00000400000000000000" pitchFamily="2" charset="0"/>
              <a:ea typeface="#9Slide03 Roboto Medium" panose="02000000000000000000" pitchFamily="2" charset="0"/>
            </a:endParaRPr>
          </a:p>
        </p:txBody>
      </p:sp>
      <p:sp>
        <p:nvSpPr>
          <p:cNvPr id="45" name="TextBox 44">
            <a:extLst>
              <a:ext uri="{FF2B5EF4-FFF2-40B4-BE49-F238E27FC236}">
                <a16:creationId xmlns:a16="http://schemas.microsoft.com/office/drawing/2014/main" id="{6DF359B9-FE05-4CFD-B1CF-4DEE48D3D884}"/>
              </a:ext>
            </a:extLst>
          </p:cNvPr>
          <p:cNvSpPr txBox="1"/>
          <p:nvPr/>
        </p:nvSpPr>
        <p:spPr>
          <a:xfrm>
            <a:off x="0" y="909663"/>
            <a:ext cx="7368285" cy="430887"/>
          </a:xfrm>
          <a:prstGeom prst="rect">
            <a:avLst/>
          </a:prstGeom>
          <a:noFill/>
        </p:spPr>
        <p:txBody>
          <a:bodyPr wrap="square" rtlCol="0">
            <a:spAutoFit/>
          </a:bodyPr>
          <a:lstStyle/>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HĐ: Nhóm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chuyên</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gia</a:t>
            </a:r>
            <a:endPar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endParaRPr>
          </a:p>
        </p:txBody>
      </p:sp>
      <p:pic>
        <p:nvPicPr>
          <p:cNvPr id="18434" name="Picture 2" descr="Cách Vẽ Sơ đồ Tư Duy đẹp, đơn Giản Và Hiệu Quả Nhấ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7" t="9505" r="1267" b="1130"/>
          <a:stretch/>
        </p:blipFill>
        <p:spPr bwMode="auto">
          <a:xfrm>
            <a:off x="1084674" y="5032826"/>
            <a:ext cx="2599468" cy="170063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Yellow Backgrou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100000" l="0" r="99556"/>
                    </a14:imgEffect>
                  </a14:imgLayer>
                </a14:imgProps>
              </a:ext>
              <a:ext uri="{28A0092B-C50C-407E-A947-70E740481C1C}">
                <a14:useLocalDpi xmlns:a14="http://schemas.microsoft.com/office/drawing/2010/main" val="0"/>
              </a:ext>
            </a:extLst>
          </a:blip>
          <a:srcRect/>
          <a:stretch>
            <a:fillRect/>
          </a:stretch>
        </p:blipFill>
        <p:spPr bwMode="auto">
          <a:xfrm>
            <a:off x="9807482" y="4962034"/>
            <a:ext cx="2384518" cy="175536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pict-river-geography-vector-stencils-library-png-diagram-flowchart-exampl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4403" r="97275"/>
                    </a14:imgEffect>
                  </a14:imgLayer>
                </a14:imgProps>
              </a:ext>
              <a:ext uri="{28A0092B-C50C-407E-A947-70E740481C1C}">
                <a14:useLocalDpi xmlns:a14="http://schemas.microsoft.com/office/drawing/2010/main" val="0"/>
              </a:ext>
            </a:extLst>
          </a:blip>
          <a:srcRect/>
          <a:stretch>
            <a:fillRect/>
          </a:stretch>
        </p:blipFill>
        <p:spPr bwMode="auto">
          <a:xfrm>
            <a:off x="9817883" y="3958540"/>
            <a:ext cx="2271713" cy="14239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Round table Meeting, Meeting, iStock, circle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22" b="98000" l="0" r="99667">
                        <a14:foregroundMark x1="45667" y1="1556" x2="49333" y2="91556"/>
                        <a14:foregroundMark x1="52667" y1="2444" x2="72222" y2="79889"/>
                        <a14:foregroundMark x1="41111" y1="15222" x2="53889" y2="21667"/>
                        <a14:foregroundMark x1="45111" y1="14667" x2="57889" y2="18000"/>
                        <a14:foregroundMark x1="61222" y1="16444" x2="75333" y2="34444"/>
                        <a14:foregroundMark x1="60667" y1="21667" x2="71889" y2="35667"/>
                        <a14:foregroundMark x1="72556" y1="15000" x2="72556" y2="15000"/>
                        <a14:foregroundMark x1="76556" y1="12556" x2="76556" y2="12556"/>
                        <a14:foregroundMark x1="84444" y1="17111" x2="84444" y2="17111"/>
                        <a14:foregroundMark x1="79889" y1="11889" x2="79889" y2="11889"/>
                        <a14:foregroundMark x1="75556" y1="68889" x2="76556" y2="37222"/>
                        <a14:foregroundMark x1="81333" y1="36000" x2="77111" y2="65889"/>
                        <a14:foregroundMark x1="72556" y1="55222" x2="97556" y2="51222"/>
                        <a14:foregroundMark x1="87444" y1="45111" x2="97889" y2="46667"/>
                        <a14:foregroundMark x1="89333" y1="56444" x2="96889" y2="55222"/>
                        <a14:foregroundMark x1="61556" y1="70778" x2="71333" y2="59444"/>
                        <a14:foregroundMark x1="67000" y1="75000" x2="67333" y2="82000"/>
                        <a14:foregroundMark x1="70667" y1="84222" x2="80222" y2="75667"/>
                        <a14:foregroundMark x1="39556" y1="80556" x2="56333" y2="80222"/>
                        <a14:foregroundMark x1="50889" y1="64333" x2="52667" y2="73222"/>
                        <a14:foregroundMark x1="40778" y1="90000" x2="55444" y2="90000"/>
                        <a14:foregroundMark x1="20333" y1="68333" x2="29222" y2="45778"/>
                        <a14:foregroundMark x1="27444" y1="75667" x2="33222" y2="68333"/>
                        <a14:foregroundMark x1="28000" y1="49444" x2="33778" y2="51222"/>
                        <a14:foregroundMark x1="16111" y1="56444" x2="18889" y2="40889"/>
                        <a14:foregroundMark x1="3889" y1="44222" x2="14889" y2="43667"/>
                        <a14:foregroundMark x1="3000" y1="44889" x2="3000" y2="52778"/>
                        <a14:foregroundMark x1="3000" y1="53667" x2="12778" y2="54889"/>
                        <a14:foregroundMark x1="19444" y1="38111" x2="33444" y2="20111"/>
                        <a14:foregroundMark x1="24667" y1="39333" x2="38111" y2="21667"/>
                        <a14:foregroundMark x1="11556" y1="21000" x2="11556" y2="21000"/>
                        <a14:foregroundMark x1="17333" y1="15889" x2="17333" y2="15889"/>
                        <a14:foregroundMark x1="44222" y1="11000" x2="44222" y2="11000"/>
                      </a14:backgroundRemoval>
                    </a14:imgEffect>
                  </a14:imgLayer>
                </a14:imgProps>
              </a:ext>
              <a:ext uri="{28A0092B-C50C-407E-A947-70E740481C1C}">
                <a14:useLocalDpi xmlns:a14="http://schemas.microsoft.com/office/drawing/2010/main" val="0"/>
              </a:ext>
            </a:extLst>
          </a:blip>
          <a:srcRect/>
          <a:stretch>
            <a:fillRect/>
          </a:stretch>
        </p:blipFill>
        <p:spPr bwMode="auto">
          <a:xfrm>
            <a:off x="844416" y="1350795"/>
            <a:ext cx="2864353" cy="2864353"/>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554;p57"/>
          <p:cNvSpPr txBox="1">
            <a:spLocks/>
          </p:cNvSpPr>
          <p:nvPr/>
        </p:nvSpPr>
        <p:spPr>
          <a:xfrm>
            <a:off x="2276592" y="24901"/>
            <a:ext cx="6789594" cy="72746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err="1" smtClean="0">
                <a:solidFill>
                  <a:srgbClr val="C00000"/>
                </a:solidFill>
                <a:latin typeface="#9Slide05 Dancing Script" panose="03080800040507000D00" pitchFamily="66" charset="0"/>
              </a:rPr>
              <a:t>Khám</a:t>
            </a:r>
            <a:r>
              <a:rPr lang="en-US" sz="3600" b="1" kern="0" dirty="0" smtClean="0">
                <a:solidFill>
                  <a:srgbClr val="C00000"/>
                </a:solidFill>
                <a:latin typeface="#9Slide05 Dancing Script" panose="03080800040507000D00" pitchFamily="66" charset="0"/>
              </a:rPr>
              <a:t> </a:t>
            </a:r>
            <a:r>
              <a:rPr lang="en-US" sz="3600" b="1" kern="0" dirty="0" err="1" smtClean="0">
                <a:solidFill>
                  <a:srgbClr val="C00000"/>
                </a:solidFill>
                <a:latin typeface="#9Slide05 Dancing Script" panose="03080800040507000D00" pitchFamily="66" charset="0"/>
              </a:rPr>
              <a:t>phá</a:t>
            </a:r>
            <a:r>
              <a:rPr lang="en-US" sz="3600" b="1" kern="0" dirty="0" smtClean="0">
                <a:solidFill>
                  <a:srgbClr val="C00000"/>
                </a:solidFill>
                <a:latin typeface="#9Slide05 Dancing Script" panose="03080800040507000D00" pitchFamily="66" charset="0"/>
              </a:rPr>
              <a:t>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Tree>
    <p:extLst>
      <p:ext uri="{BB962C8B-B14F-4D97-AF65-F5344CB8AC3E}">
        <p14:creationId xmlns:p14="http://schemas.microsoft.com/office/powerpoint/2010/main" val="402291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4" grpId="0"/>
      <p:bldP spid="45"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E53DA-8A2F-44CC-97FF-2803188C9A85}"/>
              </a:ext>
            </a:extLst>
          </p:cNvPr>
          <p:cNvSpPr/>
          <p:nvPr/>
        </p:nvSpPr>
        <p:spPr>
          <a:xfrm>
            <a:off x="4559029" y="1132161"/>
            <a:ext cx="3691830" cy="647434"/>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Roboto" pitchFamily="2" charset="0"/>
              </a:rPr>
              <a:t>a. </a:t>
            </a:r>
            <a:r>
              <a:rPr kumimoji="0" lang="en-US" sz="2400" b="1" i="0" u="none" strike="noStrike" kern="0" cap="none" spc="0" normalizeH="0" baseline="0" noProof="0" dirty="0" err="1" smtClean="0">
                <a:ln>
                  <a:noFill/>
                </a:ln>
                <a:solidFill>
                  <a:prstClr val="white"/>
                </a:solidFill>
                <a:effectLst/>
                <a:uLnTx/>
                <a:uFillTx/>
                <a:latin typeface="#9Slide03 SFU DIN Mittelschrift" panose="00000400000000000000" pitchFamily="2" charset="0"/>
                <a:ea typeface="Roboto" pitchFamily="2" charset="0"/>
              </a:rPr>
              <a:t>Địa</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a:t>
            </a:r>
            <a:r>
              <a:rPr kumimoji="0" lang="en-US" sz="2400" b="1" i="0" u="none" strike="noStrike" kern="0" cap="none" spc="0" normalizeH="0" noProof="0" dirty="0" err="1" smtClean="0">
                <a:ln>
                  <a:noFill/>
                </a:ln>
                <a:solidFill>
                  <a:prstClr val="white"/>
                </a:solidFill>
                <a:effectLst/>
                <a:uLnTx/>
                <a:uFillTx/>
                <a:latin typeface="#9Slide03 SFU DIN Mittelschrift" panose="00000400000000000000" pitchFamily="2" charset="0"/>
                <a:ea typeface="Roboto" pitchFamily="2" charset="0"/>
              </a:rPr>
              <a:t>hình</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và </a:t>
            </a:r>
            <a:r>
              <a:rPr kumimoji="0" lang="en-US" sz="2400" b="1" i="0" u="none" strike="noStrike" kern="0" cap="none" spc="0" normalizeH="0" noProof="0" dirty="0" err="1" smtClean="0">
                <a:ln>
                  <a:noFill/>
                </a:ln>
                <a:solidFill>
                  <a:prstClr val="white"/>
                </a:solidFill>
                <a:effectLst/>
                <a:uLnTx/>
                <a:uFillTx/>
                <a:latin typeface="#9Slide03 SFU DIN Mittelschrift" panose="00000400000000000000" pitchFamily="2" charset="0"/>
                <a:ea typeface="Roboto" pitchFamily="2" charset="0"/>
              </a:rPr>
              <a:t>khoáng</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sản</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8" name="Rectangle 7">
            <a:extLst>
              <a:ext uri="{FF2B5EF4-FFF2-40B4-BE49-F238E27FC236}">
                <a16:creationId xmlns:a16="http://schemas.microsoft.com/office/drawing/2014/main" id="{BA443EF1-DB18-4392-9B10-33F6964CFFC6}"/>
              </a:ext>
            </a:extLst>
          </p:cNvPr>
          <p:cNvSpPr/>
          <p:nvPr/>
        </p:nvSpPr>
        <p:spPr>
          <a:xfrm>
            <a:off x="7756886" y="2283959"/>
            <a:ext cx="1721610" cy="604688"/>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9Slide03 SFU DIN Mittelschrift" panose="00000400000000000000" pitchFamily="2" charset="0"/>
                <a:ea typeface="Roboto" pitchFamily="2" charset="0"/>
              </a:rPr>
              <a:t>Khoáng</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sản</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9" name="Rectangle 8">
            <a:extLst>
              <a:ext uri="{FF2B5EF4-FFF2-40B4-BE49-F238E27FC236}">
                <a16:creationId xmlns:a16="http://schemas.microsoft.com/office/drawing/2014/main" id="{87AB13D7-7664-472A-8DF8-9CDD487095DA}"/>
              </a:ext>
            </a:extLst>
          </p:cNvPr>
          <p:cNvSpPr/>
          <p:nvPr/>
        </p:nvSpPr>
        <p:spPr>
          <a:xfrm>
            <a:off x="2334672" y="2283959"/>
            <a:ext cx="1721610" cy="604688"/>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smtClean="0">
                <a:solidFill>
                  <a:prstClr val="white"/>
                </a:solidFill>
                <a:latin typeface="#9Slide03 SFU DIN Mittelschrift" panose="00000400000000000000" pitchFamily="2" charset="0"/>
                <a:ea typeface="Roboto" pitchFamily="2" charset="0"/>
              </a:rPr>
              <a:t>Địa</a:t>
            </a:r>
            <a:r>
              <a:rPr lang="en-US" sz="2400" b="1" kern="0" dirty="0" smtClean="0">
                <a:solidFill>
                  <a:prstClr val="white"/>
                </a:solidFill>
                <a:latin typeface="#9Slide03 SFU DIN Mittelschrift" panose="00000400000000000000" pitchFamily="2" charset="0"/>
                <a:ea typeface="Roboto" pitchFamily="2" charset="0"/>
              </a:rPr>
              <a:t> </a:t>
            </a:r>
            <a:r>
              <a:rPr lang="en-US" sz="2400" b="1" kern="0" dirty="0" err="1" smtClean="0">
                <a:solidFill>
                  <a:prstClr val="white"/>
                </a:solidFill>
                <a:latin typeface="#9Slide03 SFU DIN Mittelschrift" panose="00000400000000000000" pitchFamily="2" charset="0"/>
                <a:ea typeface="Roboto" pitchFamily="2" charset="0"/>
              </a:rPr>
              <a:t>hình</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cxnSp>
        <p:nvCxnSpPr>
          <p:cNvPr id="10" name="Straight Connector 9">
            <a:extLst>
              <a:ext uri="{FF2B5EF4-FFF2-40B4-BE49-F238E27FC236}">
                <a16:creationId xmlns:a16="http://schemas.microsoft.com/office/drawing/2014/main" id="{D8378F53-56CA-4AA1-88AE-D3AD7270E515}"/>
              </a:ext>
            </a:extLst>
          </p:cNvPr>
          <p:cNvCxnSpPr>
            <a:cxnSpLocks/>
          </p:cNvCxnSpPr>
          <p:nvPr/>
        </p:nvCxnSpPr>
        <p:spPr>
          <a:xfrm>
            <a:off x="3195477" y="1999281"/>
            <a:ext cx="5422214" cy="0"/>
          </a:xfrm>
          <a:prstGeom prst="line">
            <a:avLst/>
          </a:prstGeom>
          <a:noFill/>
          <a:ln w="6350" cap="flat" cmpd="sng" algn="ctr">
            <a:solidFill>
              <a:srgbClr val="F7C147"/>
            </a:solidFill>
            <a:prstDash val="solid"/>
            <a:miter lim="800000"/>
          </a:ln>
          <a:effectLst/>
        </p:spPr>
      </p:cxnSp>
      <p:cxnSp>
        <p:nvCxnSpPr>
          <p:cNvPr id="11" name="Straight Connector 10">
            <a:extLst>
              <a:ext uri="{FF2B5EF4-FFF2-40B4-BE49-F238E27FC236}">
                <a16:creationId xmlns:a16="http://schemas.microsoft.com/office/drawing/2014/main" id="{CCB15EA4-8803-4285-92E4-B17CEA754DAB}"/>
              </a:ext>
            </a:extLst>
          </p:cNvPr>
          <p:cNvCxnSpPr>
            <a:cxnSpLocks/>
          </p:cNvCxnSpPr>
          <p:nvPr/>
        </p:nvCxnSpPr>
        <p:spPr>
          <a:xfrm>
            <a:off x="6088740" y="1779596"/>
            <a:ext cx="0" cy="219685"/>
          </a:xfrm>
          <a:prstGeom prst="line">
            <a:avLst/>
          </a:prstGeom>
          <a:noFill/>
          <a:ln w="6350" cap="flat" cmpd="sng" algn="ctr">
            <a:solidFill>
              <a:srgbClr val="F7C147"/>
            </a:solidFill>
            <a:prstDash val="solid"/>
            <a:miter lim="800000"/>
          </a:ln>
          <a:effectLst/>
        </p:spPr>
      </p:cxnSp>
      <p:cxnSp>
        <p:nvCxnSpPr>
          <p:cNvPr id="14" name="Straight Arrow Connector 13">
            <a:extLst>
              <a:ext uri="{FF2B5EF4-FFF2-40B4-BE49-F238E27FC236}">
                <a16:creationId xmlns:a16="http://schemas.microsoft.com/office/drawing/2014/main" id="{3F86E2F4-F4C6-43DF-8680-3ABFB318ACBB}"/>
              </a:ext>
            </a:extLst>
          </p:cNvPr>
          <p:cNvCxnSpPr/>
          <p:nvPr/>
        </p:nvCxnSpPr>
        <p:spPr>
          <a:xfrm>
            <a:off x="3195477" y="2005762"/>
            <a:ext cx="0" cy="275197"/>
          </a:xfrm>
          <a:prstGeom prst="straightConnector1">
            <a:avLst/>
          </a:prstGeom>
          <a:noFill/>
          <a:ln w="6350" cap="flat" cmpd="sng" algn="ctr">
            <a:solidFill>
              <a:srgbClr val="F7C147"/>
            </a:solidFill>
            <a:prstDash val="solid"/>
            <a:miter lim="800000"/>
            <a:tailEnd type="triangle"/>
          </a:ln>
          <a:effectLst/>
        </p:spPr>
      </p:cxnSp>
      <p:cxnSp>
        <p:nvCxnSpPr>
          <p:cNvPr id="15" name="Straight Arrow Connector 14">
            <a:extLst>
              <a:ext uri="{FF2B5EF4-FFF2-40B4-BE49-F238E27FC236}">
                <a16:creationId xmlns:a16="http://schemas.microsoft.com/office/drawing/2014/main" id="{FBBB8D01-C18F-41DE-9CFC-688327DACFCB}"/>
              </a:ext>
            </a:extLst>
          </p:cNvPr>
          <p:cNvCxnSpPr/>
          <p:nvPr/>
        </p:nvCxnSpPr>
        <p:spPr>
          <a:xfrm>
            <a:off x="8617691" y="1999281"/>
            <a:ext cx="0" cy="275197"/>
          </a:xfrm>
          <a:prstGeom prst="straightConnector1">
            <a:avLst/>
          </a:prstGeom>
          <a:noFill/>
          <a:ln w="6350" cap="flat" cmpd="sng" algn="ctr">
            <a:solidFill>
              <a:srgbClr val="F7C147"/>
            </a:solidFill>
            <a:prstDash val="solid"/>
            <a:miter lim="800000"/>
            <a:tailEnd type="triangle"/>
          </a:ln>
          <a:effectLst/>
        </p:spPr>
      </p:cxnSp>
      <p:sp>
        <p:nvSpPr>
          <p:cNvPr id="16" name="Rectangle 15">
            <a:extLst>
              <a:ext uri="{FF2B5EF4-FFF2-40B4-BE49-F238E27FC236}">
                <a16:creationId xmlns:a16="http://schemas.microsoft.com/office/drawing/2014/main" id="{7134301E-5EEC-4B7B-A8AD-4BF7C34A08D8}"/>
              </a:ext>
            </a:extLst>
          </p:cNvPr>
          <p:cNvSpPr/>
          <p:nvPr/>
        </p:nvSpPr>
        <p:spPr>
          <a:xfrm>
            <a:off x="588934" y="3472559"/>
            <a:ext cx="5253925" cy="2540781"/>
          </a:xfrm>
          <a:prstGeom prst="rect">
            <a:avLst/>
          </a:prstGeom>
          <a:no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9" name="Rectangle 18">
            <a:extLst>
              <a:ext uri="{FF2B5EF4-FFF2-40B4-BE49-F238E27FC236}">
                <a16:creationId xmlns:a16="http://schemas.microsoft.com/office/drawing/2014/main" id="{BA7045DF-56BC-4E48-A80A-DFB956326C53}"/>
              </a:ext>
            </a:extLst>
          </p:cNvPr>
          <p:cNvSpPr/>
          <p:nvPr/>
        </p:nvSpPr>
        <p:spPr>
          <a:xfrm>
            <a:off x="6349143" y="3472559"/>
            <a:ext cx="5253925" cy="2540781"/>
          </a:xfrm>
          <a:prstGeom prst="rect">
            <a:avLst/>
          </a:prstGeom>
          <a:no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4" name="Rectangle 23"/>
          <p:cNvSpPr/>
          <p:nvPr/>
        </p:nvSpPr>
        <p:spPr>
          <a:xfrm>
            <a:off x="6518804" y="3669493"/>
            <a:ext cx="4914602" cy="2215991"/>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Khoáng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sản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phong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phú</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Vàng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u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ra</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ni</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-um: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ở Trung Phi và Nam </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Phi.</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Đồng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kim</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cương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ở Nam </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Phi.</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Dầu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mỏ</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tự nhiên,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phốt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-pho-</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rít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sắt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000" dirty="0">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5" name="Rectangle 24"/>
          <p:cNvSpPr/>
          <p:nvPr/>
        </p:nvSpPr>
        <p:spPr>
          <a:xfrm>
            <a:off x="663617" y="3579339"/>
            <a:ext cx="5063720" cy="2246769"/>
          </a:xfrm>
          <a:prstGeom prst="rect">
            <a:avLst/>
          </a:prstGeom>
        </p:spPr>
        <p:txBody>
          <a:bodyPr wrap="square">
            <a:spAutoFit/>
          </a:bodyPr>
          <a:lstStyle/>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Gần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như toàn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bộ</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lục</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một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khối</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nguyên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khổng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lồ</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TB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khoảng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750 m. </a:t>
            </a:r>
          </a:p>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các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sơn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nguyên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xen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bồn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thấp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Phần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được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nâng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mạnh</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nhiều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thung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lũng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sâu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nhiều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dài và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hẹp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rất</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núi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đổng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bằng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hấp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0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grpSp>
        <p:nvGrpSpPr>
          <p:cNvPr id="49" name="Google Shape;1896;p75"/>
          <p:cNvGrpSpPr/>
          <p:nvPr/>
        </p:nvGrpSpPr>
        <p:grpSpPr>
          <a:xfrm>
            <a:off x="8413642" y="3060203"/>
            <a:ext cx="408098" cy="313889"/>
            <a:chOff x="4723125" y="3739600"/>
            <a:chExt cx="455725" cy="400825"/>
          </a:xfrm>
        </p:grpSpPr>
        <p:sp>
          <p:nvSpPr>
            <p:cNvPr id="50" name="Google Shape;1897;p75"/>
            <p:cNvSpPr/>
            <p:nvPr/>
          </p:nvSpPr>
          <p:spPr>
            <a:xfrm>
              <a:off x="4723125" y="3739600"/>
              <a:ext cx="455725" cy="400725"/>
            </a:xfrm>
            <a:custGeom>
              <a:avLst/>
              <a:gdLst/>
              <a:ahLst/>
              <a:cxnLst/>
              <a:rect l="l" t="t" r="r" b="b"/>
              <a:pathLst>
                <a:path w="18229" h="16029" extrusionOk="0">
                  <a:moveTo>
                    <a:pt x="3908" y="0"/>
                  </a:moveTo>
                  <a:cubicBezTo>
                    <a:pt x="3577" y="0"/>
                    <a:pt x="3267" y="162"/>
                    <a:pt x="3080" y="435"/>
                  </a:cubicBezTo>
                  <a:lnTo>
                    <a:pt x="252" y="4553"/>
                  </a:lnTo>
                  <a:cubicBezTo>
                    <a:pt x="0" y="4920"/>
                    <a:pt x="19" y="5409"/>
                    <a:pt x="300" y="5755"/>
                  </a:cubicBezTo>
                  <a:lnTo>
                    <a:pt x="8378" y="15659"/>
                  </a:lnTo>
                  <a:cubicBezTo>
                    <a:pt x="8579" y="15906"/>
                    <a:pt x="8856" y="16029"/>
                    <a:pt x="9133" y="16029"/>
                  </a:cubicBezTo>
                  <a:cubicBezTo>
                    <a:pt x="9413" y="16029"/>
                    <a:pt x="9692" y="15904"/>
                    <a:pt x="9894" y="15657"/>
                  </a:cubicBezTo>
                  <a:lnTo>
                    <a:pt x="17928" y="5755"/>
                  </a:lnTo>
                  <a:cubicBezTo>
                    <a:pt x="18210" y="5409"/>
                    <a:pt x="18228" y="4920"/>
                    <a:pt x="17976" y="4553"/>
                  </a:cubicBezTo>
                  <a:lnTo>
                    <a:pt x="15149" y="435"/>
                  </a:lnTo>
                  <a:cubicBezTo>
                    <a:pt x="14962" y="162"/>
                    <a:pt x="14651" y="0"/>
                    <a:pt x="14320"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1898;p75"/>
            <p:cNvSpPr/>
            <p:nvPr/>
          </p:nvSpPr>
          <p:spPr>
            <a:xfrm>
              <a:off x="4724375" y="3739675"/>
              <a:ext cx="243450" cy="400750"/>
            </a:xfrm>
            <a:custGeom>
              <a:avLst/>
              <a:gdLst/>
              <a:ahLst/>
              <a:cxnLst/>
              <a:rect l="l" t="t" r="r" b="b"/>
              <a:pathLst>
                <a:path w="9738" h="16030" extrusionOk="0">
                  <a:moveTo>
                    <a:pt x="5095" y="3"/>
                  </a:moveTo>
                  <a:cubicBezTo>
                    <a:pt x="5075" y="3"/>
                    <a:pt x="5055" y="4"/>
                    <a:pt x="5035" y="5"/>
                  </a:cubicBezTo>
                  <a:lnTo>
                    <a:pt x="5035" y="5"/>
                  </a:lnTo>
                  <a:cubicBezTo>
                    <a:pt x="5055" y="5"/>
                    <a:pt x="5075" y="4"/>
                    <a:pt x="5095" y="3"/>
                  </a:cubicBezTo>
                  <a:close/>
                  <a:moveTo>
                    <a:pt x="4092" y="0"/>
                  </a:moveTo>
                  <a:cubicBezTo>
                    <a:pt x="3600" y="0"/>
                    <a:pt x="3294" y="54"/>
                    <a:pt x="3030" y="438"/>
                  </a:cubicBezTo>
                  <a:cubicBezTo>
                    <a:pt x="117" y="4765"/>
                    <a:pt x="84" y="4559"/>
                    <a:pt x="31" y="5013"/>
                  </a:cubicBezTo>
                  <a:cubicBezTo>
                    <a:pt x="0" y="5281"/>
                    <a:pt x="79" y="5550"/>
                    <a:pt x="250" y="5758"/>
                  </a:cubicBezTo>
                  <a:cubicBezTo>
                    <a:pt x="8411" y="15761"/>
                    <a:pt x="8385" y="16029"/>
                    <a:pt x="8960" y="16029"/>
                  </a:cubicBezTo>
                  <a:cubicBezTo>
                    <a:pt x="8993" y="16029"/>
                    <a:pt x="9027" y="16029"/>
                    <a:pt x="9065" y="16029"/>
                  </a:cubicBezTo>
                  <a:cubicBezTo>
                    <a:pt x="9313" y="16029"/>
                    <a:pt x="9555" y="15937"/>
                    <a:pt x="9738" y="15768"/>
                  </a:cubicBezTo>
                  <a:lnTo>
                    <a:pt x="1512" y="5729"/>
                  </a:lnTo>
                  <a:cubicBezTo>
                    <a:pt x="1233" y="5383"/>
                    <a:pt x="1187" y="4923"/>
                    <a:pt x="1439" y="4557"/>
                  </a:cubicBezTo>
                  <a:lnTo>
                    <a:pt x="4266" y="438"/>
                  </a:lnTo>
                  <a:cubicBezTo>
                    <a:pt x="4442" y="182"/>
                    <a:pt x="4727" y="23"/>
                    <a:pt x="5035" y="5"/>
                  </a:cubicBezTo>
                  <a:lnTo>
                    <a:pt x="5035" y="5"/>
                  </a:lnTo>
                  <a:cubicBezTo>
                    <a:pt x="4940" y="8"/>
                    <a:pt x="4849" y="9"/>
                    <a:pt x="4762" y="9"/>
                  </a:cubicBezTo>
                  <a:cubicBezTo>
                    <a:pt x="4504" y="9"/>
                    <a:pt x="4284" y="0"/>
                    <a:pt x="4092"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1899;p75"/>
            <p:cNvSpPr/>
            <p:nvPr/>
          </p:nvSpPr>
          <p:spPr>
            <a:xfrm>
              <a:off x="4749200" y="3764325"/>
              <a:ext cx="403100" cy="103275"/>
            </a:xfrm>
            <a:custGeom>
              <a:avLst/>
              <a:gdLst/>
              <a:ahLst/>
              <a:cxnLst/>
              <a:rect l="l" t="t" r="r" b="b"/>
              <a:pathLst>
                <a:path w="16124" h="4131" extrusionOk="0">
                  <a:moveTo>
                    <a:pt x="2838" y="0"/>
                  </a:moveTo>
                  <a:lnTo>
                    <a:pt x="0" y="4131"/>
                  </a:lnTo>
                  <a:lnTo>
                    <a:pt x="16123" y="4100"/>
                  </a:lnTo>
                  <a:lnTo>
                    <a:pt x="13286" y="0"/>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1900;p75"/>
            <p:cNvSpPr/>
            <p:nvPr/>
          </p:nvSpPr>
          <p:spPr>
            <a:xfrm>
              <a:off x="4749875" y="3866800"/>
              <a:ext cx="401750" cy="248350"/>
            </a:xfrm>
            <a:custGeom>
              <a:avLst/>
              <a:gdLst/>
              <a:ahLst/>
              <a:cxnLst/>
              <a:rect l="l" t="t" r="r" b="b"/>
              <a:pathLst>
                <a:path w="16070" h="9934" extrusionOk="0">
                  <a:moveTo>
                    <a:pt x="16069" y="1"/>
                  </a:moveTo>
                  <a:lnTo>
                    <a:pt x="0" y="32"/>
                  </a:lnTo>
                  <a:lnTo>
                    <a:pt x="8072" y="9934"/>
                  </a:lnTo>
                  <a:lnTo>
                    <a:pt x="16069" y="1"/>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1901;p75"/>
            <p:cNvSpPr/>
            <p:nvPr/>
          </p:nvSpPr>
          <p:spPr>
            <a:xfrm>
              <a:off x="4749875" y="3867575"/>
              <a:ext cx="195775" cy="240125"/>
            </a:xfrm>
            <a:custGeom>
              <a:avLst/>
              <a:gdLst/>
              <a:ahLst/>
              <a:cxnLst/>
              <a:rect l="l" t="t" r="r" b="b"/>
              <a:pathLst>
                <a:path w="7831" h="9605" extrusionOk="0">
                  <a:moveTo>
                    <a:pt x="0" y="1"/>
                  </a:moveTo>
                  <a:lnTo>
                    <a:pt x="7831" y="9605"/>
                  </a:lnTo>
                  <a:lnTo>
                    <a:pt x="919" y="1"/>
                  </a:lnTo>
                  <a:close/>
                </a:path>
              </a:pathLst>
            </a:custGeom>
            <a:solidFill>
              <a:srgbClr val="85271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1902;p75"/>
            <p:cNvSpPr/>
            <p:nvPr/>
          </p:nvSpPr>
          <p:spPr>
            <a:xfrm>
              <a:off x="4870900" y="3867575"/>
              <a:ext cx="160175" cy="247575"/>
            </a:xfrm>
            <a:custGeom>
              <a:avLst/>
              <a:gdLst/>
              <a:ahLst/>
              <a:cxnLst/>
              <a:rect l="l" t="t" r="r" b="b"/>
              <a:pathLst>
                <a:path w="6407" h="9903" extrusionOk="0">
                  <a:moveTo>
                    <a:pt x="0" y="1"/>
                  </a:moveTo>
                  <a:lnTo>
                    <a:pt x="3231" y="9903"/>
                  </a:lnTo>
                  <a:lnTo>
                    <a:pt x="6406" y="1"/>
                  </a:ln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1903;p75"/>
            <p:cNvSpPr/>
            <p:nvPr/>
          </p:nvSpPr>
          <p:spPr>
            <a:xfrm>
              <a:off x="4870900" y="3764625"/>
              <a:ext cx="160175" cy="102975"/>
            </a:xfrm>
            <a:custGeom>
              <a:avLst/>
              <a:gdLst/>
              <a:ahLst/>
              <a:cxnLst/>
              <a:rect l="l" t="t" r="r" b="b"/>
              <a:pathLst>
                <a:path w="6407" h="4119" extrusionOk="0">
                  <a:moveTo>
                    <a:pt x="3204" y="1"/>
                  </a:moveTo>
                  <a:lnTo>
                    <a:pt x="0" y="4119"/>
                  </a:lnTo>
                  <a:lnTo>
                    <a:pt x="6406" y="4119"/>
                  </a:lnTo>
                  <a:lnTo>
                    <a:pt x="3204" y="1"/>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1904;p75"/>
            <p:cNvSpPr/>
            <p:nvPr/>
          </p:nvSpPr>
          <p:spPr>
            <a:xfrm>
              <a:off x="5031050" y="3765575"/>
              <a:ext cx="120575" cy="102025"/>
            </a:xfrm>
            <a:custGeom>
              <a:avLst/>
              <a:gdLst/>
              <a:ahLst/>
              <a:cxnLst/>
              <a:rect l="l" t="t" r="r" b="b"/>
              <a:pathLst>
                <a:path w="4823" h="4081" extrusionOk="0">
                  <a:moveTo>
                    <a:pt x="2028" y="0"/>
                  </a:moveTo>
                  <a:lnTo>
                    <a:pt x="0" y="4081"/>
                  </a:lnTo>
                  <a:lnTo>
                    <a:pt x="4822" y="4050"/>
                  </a:lnTo>
                  <a:lnTo>
                    <a:pt x="2028"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1905;p75"/>
            <p:cNvSpPr/>
            <p:nvPr/>
          </p:nvSpPr>
          <p:spPr>
            <a:xfrm>
              <a:off x="4750075" y="3765575"/>
              <a:ext cx="120850" cy="102025"/>
            </a:xfrm>
            <a:custGeom>
              <a:avLst/>
              <a:gdLst/>
              <a:ahLst/>
              <a:cxnLst/>
              <a:rect l="l" t="t" r="r" b="b"/>
              <a:pathLst>
                <a:path w="4834" h="4081" extrusionOk="0">
                  <a:moveTo>
                    <a:pt x="2805" y="0"/>
                  </a:moveTo>
                  <a:lnTo>
                    <a:pt x="1" y="4081"/>
                  </a:lnTo>
                  <a:lnTo>
                    <a:pt x="4833" y="4081"/>
                  </a:lnTo>
                  <a:lnTo>
                    <a:pt x="2805"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1906;p75"/>
            <p:cNvSpPr/>
            <p:nvPr/>
          </p:nvSpPr>
          <p:spPr>
            <a:xfrm>
              <a:off x="4749875" y="3765575"/>
              <a:ext cx="70350" cy="102025"/>
            </a:xfrm>
            <a:custGeom>
              <a:avLst/>
              <a:gdLst/>
              <a:ahLst/>
              <a:cxnLst/>
              <a:rect l="l" t="t" r="r" b="b"/>
              <a:pathLst>
                <a:path w="2814" h="4081" extrusionOk="0">
                  <a:moveTo>
                    <a:pt x="2813" y="0"/>
                  </a:moveTo>
                  <a:lnTo>
                    <a:pt x="0" y="4081"/>
                  </a:lnTo>
                  <a:lnTo>
                    <a:pt x="919" y="4081"/>
                  </a:lnTo>
                  <a:lnTo>
                    <a:pt x="2813" y="0"/>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60" name="Google Shape;2185;p75"/>
          <p:cNvGrpSpPr/>
          <p:nvPr/>
        </p:nvGrpSpPr>
        <p:grpSpPr>
          <a:xfrm>
            <a:off x="2693088" y="3038700"/>
            <a:ext cx="621900" cy="324833"/>
            <a:chOff x="3944175" y="1678500"/>
            <a:chExt cx="466425" cy="243625"/>
          </a:xfrm>
        </p:grpSpPr>
        <p:sp>
          <p:nvSpPr>
            <p:cNvPr id="61" name="Google Shape;2186;p75"/>
            <p:cNvSpPr/>
            <p:nvPr/>
          </p:nvSpPr>
          <p:spPr>
            <a:xfrm>
              <a:off x="4249300" y="1785300"/>
              <a:ext cx="161300" cy="136775"/>
            </a:xfrm>
            <a:custGeom>
              <a:avLst/>
              <a:gdLst/>
              <a:ahLst/>
              <a:cxnLst/>
              <a:rect l="l" t="t" r="r" b="b"/>
              <a:pathLst>
                <a:path w="6452" h="5471" extrusionOk="0">
                  <a:moveTo>
                    <a:pt x="1928" y="0"/>
                  </a:moveTo>
                  <a:cubicBezTo>
                    <a:pt x="1859" y="0"/>
                    <a:pt x="1791" y="30"/>
                    <a:pt x="1745" y="91"/>
                  </a:cubicBezTo>
                  <a:lnTo>
                    <a:pt x="1" y="2198"/>
                  </a:lnTo>
                  <a:lnTo>
                    <a:pt x="2709" y="5471"/>
                  </a:lnTo>
                  <a:lnTo>
                    <a:pt x="5668" y="5471"/>
                  </a:lnTo>
                  <a:cubicBezTo>
                    <a:pt x="5670" y="5471"/>
                    <a:pt x="5672" y="5471"/>
                    <a:pt x="5673" y="5471"/>
                  </a:cubicBezTo>
                  <a:cubicBezTo>
                    <a:pt x="6452" y="5471"/>
                    <a:pt x="6178" y="5020"/>
                    <a:pt x="6051" y="4852"/>
                  </a:cubicBezTo>
                  <a:lnTo>
                    <a:pt x="2110" y="91"/>
                  </a:lnTo>
                  <a:cubicBezTo>
                    <a:pt x="2064" y="30"/>
                    <a:pt x="1996" y="0"/>
                    <a:pt x="1928"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2187;p75"/>
            <p:cNvSpPr/>
            <p:nvPr/>
          </p:nvSpPr>
          <p:spPr>
            <a:xfrm>
              <a:off x="4249200" y="1785000"/>
              <a:ext cx="97875" cy="137125"/>
            </a:xfrm>
            <a:custGeom>
              <a:avLst/>
              <a:gdLst/>
              <a:ahLst/>
              <a:cxnLst/>
              <a:rect l="l" t="t" r="r" b="b"/>
              <a:pathLst>
                <a:path w="3915" h="5485" extrusionOk="0">
                  <a:moveTo>
                    <a:pt x="1920" y="1"/>
                  </a:moveTo>
                  <a:cubicBezTo>
                    <a:pt x="1910" y="1"/>
                    <a:pt x="1901" y="3"/>
                    <a:pt x="1893" y="5"/>
                  </a:cubicBezTo>
                  <a:cubicBezTo>
                    <a:pt x="1885" y="5"/>
                    <a:pt x="1876" y="7"/>
                    <a:pt x="1868" y="9"/>
                  </a:cubicBezTo>
                  <a:lnTo>
                    <a:pt x="1851" y="15"/>
                  </a:lnTo>
                  <a:cubicBezTo>
                    <a:pt x="1845" y="17"/>
                    <a:pt x="1839" y="19"/>
                    <a:pt x="1833" y="24"/>
                  </a:cubicBezTo>
                  <a:cubicBezTo>
                    <a:pt x="1801" y="40"/>
                    <a:pt x="1772" y="63"/>
                    <a:pt x="1749" y="90"/>
                  </a:cubicBezTo>
                  <a:lnTo>
                    <a:pt x="1" y="2203"/>
                  </a:lnTo>
                  <a:lnTo>
                    <a:pt x="2713" y="5485"/>
                  </a:lnTo>
                  <a:lnTo>
                    <a:pt x="3915" y="5485"/>
                  </a:lnTo>
                  <a:lnTo>
                    <a:pt x="1933" y="1"/>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2188;p75"/>
            <p:cNvSpPr/>
            <p:nvPr/>
          </p:nvSpPr>
          <p:spPr>
            <a:xfrm>
              <a:off x="4249200" y="1785225"/>
              <a:ext cx="93925" cy="136900"/>
            </a:xfrm>
            <a:custGeom>
              <a:avLst/>
              <a:gdLst/>
              <a:ahLst/>
              <a:cxnLst/>
              <a:rect l="l" t="t" r="r" b="b"/>
              <a:pathLst>
                <a:path w="3757" h="5476" extrusionOk="0">
                  <a:moveTo>
                    <a:pt x="1876" y="0"/>
                  </a:moveTo>
                  <a:lnTo>
                    <a:pt x="1868" y="2"/>
                  </a:lnTo>
                  <a:lnTo>
                    <a:pt x="1854" y="6"/>
                  </a:lnTo>
                  <a:cubicBezTo>
                    <a:pt x="1847" y="8"/>
                    <a:pt x="1841" y="12"/>
                    <a:pt x="1835" y="15"/>
                  </a:cubicBezTo>
                  <a:cubicBezTo>
                    <a:pt x="1801" y="31"/>
                    <a:pt x="1772" y="54"/>
                    <a:pt x="1749" y="83"/>
                  </a:cubicBezTo>
                  <a:lnTo>
                    <a:pt x="1" y="2197"/>
                  </a:lnTo>
                  <a:lnTo>
                    <a:pt x="2715" y="5476"/>
                  </a:lnTo>
                  <a:lnTo>
                    <a:pt x="3756" y="5476"/>
                  </a:lnTo>
                  <a:cubicBezTo>
                    <a:pt x="1687" y="4516"/>
                    <a:pt x="835" y="2028"/>
                    <a:pt x="1876"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4" name="Google Shape;2189;p75"/>
            <p:cNvSpPr/>
            <p:nvPr/>
          </p:nvSpPr>
          <p:spPr>
            <a:xfrm>
              <a:off x="4093875" y="1742275"/>
              <a:ext cx="223175" cy="179850"/>
            </a:xfrm>
            <a:custGeom>
              <a:avLst/>
              <a:gdLst/>
              <a:ahLst/>
              <a:cxnLst/>
              <a:rect l="l" t="t" r="r" b="b"/>
              <a:pathLst>
                <a:path w="8927" h="7194" extrusionOk="0">
                  <a:moveTo>
                    <a:pt x="2832" y="0"/>
                  </a:moveTo>
                  <a:cubicBezTo>
                    <a:pt x="2745" y="0"/>
                    <a:pt x="2658" y="40"/>
                    <a:pt x="2593" y="119"/>
                  </a:cubicBezTo>
                  <a:lnTo>
                    <a:pt x="1" y="3252"/>
                  </a:lnTo>
                  <a:lnTo>
                    <a:pt x="3261" y="7194"/>
                  </a:lnTo>
                  <a:lnTo>
                    <a:pt x="8926" y="7194"/>
                  </a:lnTo>
                  <a:lnTo>
                    <a:pt x="3072" y="119"/>
                  </a:lnTo>
                  <a:cubicBezTo>
                    <a:pt x="3006" y="40"/>
                    <a:pt x="2919" y="0"/>
                    <a:pt x="2832"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5" name="Google Shape;2190;p75"/>
            <p:cNvSpPr/>
            <p:nvPr/>
          </p:nvSpPr>
          <p:spPr>
            <a:xfrm>
              <a:off x="4093875" y="1742275"/>
              <a:ext cx="135875" cy="179850"/>
            </a:xfrm>
            <a:custGeom>
              <a:avLst/>
              <a:gdLst/>
              <a:ahLst/>
              <a:cxnLst/>
              <a:rect l="l" t="t" r="r" b="b"/>
              <a:pathLst>
                <a:path w="5435" h="7194" extrusionOk="0">
                  <a:moveTo>
                    <a:pt x="2832" y="0"/>
                  </a:moveTo>
                  <a:cubicBezTo>
                    <a:pt x="2739" y="2"/>
                    <a:pt x="2651" y="46"/>
                    <a:pt x="2593" y="119"/>
                  </a:cubicBezTo>
                  <a:lnTo>
                    <a:pt x="1" y="3252"/>
                  </a:lnTo>
                  <a:lnTo>
                    <a:pt x="3261" y="7194"/>
                  </a:lnTo>
                  <a:lnTo>
                    <a:pt x="5435" y="7194"/>
                  </a:lnTo>
                  <a:lnTo>
                    <a:pt x="2832"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2191;p75"/>
            <p:cNvSpPr/>
            <p:nvPr/>
          </p:nvSpPr>
          <p:spPr>
            <a:xfrm>
              <a:off x="4093875" y="1749725"/>
              <a:ext cx="135575" cy="172400"/>
            </a:xfrm>
            <a:custGeom>
              <a:avLst/>
              <a:gdLst/>
              <a:ahLst/>
              <a:cxnLst/>
              <a:rect l="l" t="t" r="r" b="b"/>
              <a:pathLst>
                <a:path w="5423" h="6896" extrusionOk="0">
                  <a:moveTo>
                    <a:pt x="2447" y="0"/>
                  </a:moveTo>
                  <a:lnTo>
                    <a:pt x="1" y="2954"/>
                  </a:lnTo>
                  <a:lnTo>
                    <a:pt x="3261" y="6896"/>
                  </a:lnTo>
                  <a:lnTo>
                    <a:pt x="5422" y="6896"/>
                  </a:lnTo>
                  <a:cubicBezTo>
                    <a:pt x="2172" y="6433"/>
                    <a:pt x="540" y="2698"/>
                    <a:pt x="2447"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2192;p75"/>
            <p:cNvSpPr/>
            <p:nvPr/>
          </p:nvSpPr>
          <p:spPr>
            <a:xfrm>
              <a:off x="4206425" y="1678500"/>
              <a:ext cx="62175" cy="62175"/>
            </a:xfrm>
            <a:custGeom>
              <a:avLst/>
              <a:gdLst/>
              <a:ahLst/>
              <a:cxnLst/>
              <a:rect l="l" t="t" r="r" b="b"/>
              <a:pathLst>
                <a:path w="2487" h="2487" extrusionOk="0">
                  <a:moveTo>
                    <a:pt x="1243" y="1"/>
                  </a:moveTo>
                  <a:cubicBezTo>
                    <a:pt x="556" y="1"/>
                    <a:pt x="0" y="557"/>
                    <a:pt x="0" y="1244"/>
                  </a:cubicBezTo>
                  <a:cubicBezTo>
                    <a:pt x="0" y="1929"/>
                    <a:pt x="556" y="2487"/>
                    <a:pt x="1243" y="2487"/>
                  </a:cubicBezTo>
                  <a:cubicBezTo>
                    <a:pt x="1930" y="2487"/>
                    <a:pt x="2486" y="1929"/>
                    <a:pt x="2486" y="1244"/>
                  </a:cubicBezTo>
                  <a:cubicBezTo>
                    <a:pt x="2486" y="557"/>
                    <a:pt x="1930" y="1"/>
                    <a:pt x="1243" y="1"/>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2193;p75"/>
            <p:cNvSpPr/>
            <p:nvPr/>
          </p:nvSpPr>
          <p:spPr>
            <a:xfrm>
              <a:off x="4200175" y="1678500"/>
              <a:ext cx="59625" cy="62175"/>
            </a:xfrm>
            <a:custGeom>
              <a:avLst/>
              <a:gdLst/>
              <a:ahLst/>
              <a:cxnLst/>
              <a:rect l="l" t="t" r="r" b="b"/>
              <a:pathLst>
                <a:path w="2385" h="2487" extrusionOk="0">
                  <a:moveTo>
                    <a:pt x="1472" y="1"/>
                  </a:moveTo>
                  <a:cubicBezTo>
                    <a:pt x="592" y="13"/>
                    <a:pt x="0" y="921"/>
                    <a:pt x="352" y="1735"/>
                  </a:cubicBezTo>
                  <a:cubicBezTo>
                    <a:pt x="561" y="2221"/>
                    <a:pt x="1026" y="2486"/>
                    <a:pt x="1497" y="2486"/>
                  </a:cubicBezTo>
                  <a:cubicBezTo>
                    <a:pt x="1815" y="2486"/>
                    <a:pt x="2136" y="2366"/>
                    <a:pt x="2384" y="2112"/>
                  </a:cubicBezTo>
                  <a:lnTo>
                    <a:pt x="2384" y="2112"/>
                  </a:lnTo>
                  <a:cubicBezTo>
                    <a:pt x="2376" y="2112"/>
                    <a:pt x="2369" y="2112"/>
                    <a:pt x="2361" y="2112"/>
                  </a:cubicBezTo>
                  <a:cubicBezTo>
                    <a:pt x="1269" y="2112"/>
                    <a:pt x="703" y="789"/>
                    <a:pt x="1472" y="1"/>
                  </a:cubicBez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2194;p75"/>
            <p:cNvSpPr/>
            <p:nvPr/>
          </p:nvSpPr>
          <p:spPr>
            <a:xfrm>
              <a:off x="3944175" y="1785300"/>
              <a:ext cx="231250" cy="136825"/>
            </a:xfrm>
            <a:custGeom>
              <a:avLst/>
              <a:gdLst/>
              <a:ahLst/>
              <a:cxnLst/>
              <a:rect l="l" t="t" r="r" b="b"/>
              <a:pathLst>
                <a:path w="9250" h="5473" extrusionOk="0">
                  <a:moveTo>
                    <a:pt x="4614" y="0"/>
                  </a:moveTo>
                  <a:cubicBezTo>
                    <a:pt x="4545" y="0"/>
                    <a:pt x="4477" y="30"/>
                    <a:pt x="4431" y="91"/>
                  </a:cubicBezTo>
                  <a:lnTo>
                    <a:pt x="467" y="4879"/>
                  </a:lnTo>
                  <a:cubicBezTo>
                    <a:pt x="467" y="4879"/>
                    <a:pt x="1" y="5473"/>
                    <a:pt x="782" y="5473"/>
                  </a:cubicBezTo>
                  <a:lnTo>
                    <a:pt x="9249" y="5473"/>
                  </a:lnTo>
                  <a:lnTo>
                    <a:pt x="4796" y="91"/>
                  </a:lnTo>
                  <a:cubicBezTo>
                    <a:pt x="4750" y="30"/>
                    <a:pt x="4682" y="0"/>
                    <a:pt x="4614"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2195;p75"/>
            <p:cNvSpPr/>
            <p:nvPr/>
          </p:nvSpPr>
          <p:spPr>
            <a:xfrm>
              <a:off x="3944175" y="1785325"/>
              <a:ext cx="164825" cy="136800"/>
            </a:xfrm>
            <a:custGeom>
              <a:avLst/>
              <a:gdLst/>
              <a:ahLst/>
              <a:cxnLst/>
              <a:rect l="l" t="t" r="r" b="b"/>
              <a:pathLst>
                <a:path w="6593" h="5472" extrusionOk="0">
                  <a:moveTo>
                    <a:pt x="4613" y="0"/>
                  </a:moveTo>
                  <a:cubicBezTo>
                    <a:pt x="4542" y="2"/>
                    <a:pt x="4475" y="33"/>
                    <a:pt x="4431" y="90"/>
                  </a:cubicBezTo>
                  <a:lnTo>
                    <a:pt x="467" y="4878"/>
                  </a:lnTo>
                  <a:cubicBezTo>
                    <a:pt x="467" y="4878"/>
                    <a:pt x="1" y="5472"/>
                    <a:pt x="782" y="5472"/>
                  </a:cubicBezTo>
                  <a:lnTo>
                    <a:pt x="6593" y="5472"/>
                  </a:lnTo>
                  <a:lnTo>
                    <a:pt x="4613"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1" name="Google Shape;2196;p75"/>
            <p:cNvSpPr/>
            <p:nvPr/>
          </p:nvSpPr>
          <p:spPr>
            <a:xfrm>
              <a:off x="3944175" y="1779175"/>
              <a:ext cx="117725" cy="142950"/>
            </a:xfrm>
            <a:custGeom>
              <a:avLst/>
              <a:gdLst/>
              <a:ahLst/>
              <a:cxnLst/>
              <a:rect l="l" t="t" r="r" b="b"/>
              <a:pathLst>
                <a:path w="4709" h="5718" extrusionOk="0">
                  <a:moveTo>
                    <a:pt x="4523" y="265"/>
                  </a:moveTo>
                  <a:cubicBezTo>
                    <a:pt x="4446" y="300"/>
                    <a:pt x="4708" y="0"/>
                    <a:pt x="467" y="5124"/>
                  </a:cubicBezTo>
                  <a:cubicBezTo>
                    <a:pt x="467" y="5124"/>
                    <a:pt x="1" y="5718"/>
                    <a:pt x="782" y="5718"/>
                  </a:cubicBezTo>
                  <a:lnTo>
                    <a:pt x="4540" y="5718"/>
                  </a:lnTo>
                  <a:cubicBezTo>
                    <a:pt x="3109" y="4185"/>
                    <a:pt x="3101" y="1808"/>
                    <a:pt x="4523" y="265"/>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7184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9Slide03 SFU DIN Mittelschrift" panose="00000400000000000000" pitchFamily="2" charset="0"/>
            </a:endParaRPr>
          </a:p>
        </p:txBody>
      </p:sp>
      <p:sp>
        <p:nvSpPr>
          <p:cNvPr id="3" name="Text Placeholder 2"/>
          <p:cNvSpPr>
            <a:spLocks noGrp="1"/>
          </p:cNvSpPr>
          <p:nvPr>
            <p:ph type="body" idx="1"/>
          </p:nvPr>
        </p:nvSpPr>
        <p:spPr/>
        <p:txBody>
          <a:bodyPr/>
          <a:lstStyle/>
          <a:p>
            <a:endParaRPr lang="en-US">
              <a:latin typeface="#9Slide03 SFU DIN Mittelschrift" panose="00000400000000000000" pitchFamily="2" charset="0"/>
            </a:endParaRPr>
          </a:p>
        </p:txBody>
      </p:sp>
      <p:sp>
        <p:nvSpPr>
          <p:cNvPr id="4" name="Slide Number Placeholder 3"/>
          <p:cNvSpPr>
            <a:spLocks noGrp="1"/>
          </p:cNvSpPr>
          <p:nvPr>
            <p:ph type="sldNum" idx="12"/>
          </p:nvPr>
        </p:nvSpPr>
        <p:spPr/>
        <p:txBody>
          <a:bodyPr/>
          <a:lstStyle/>
          <a:p>
            <a:fld id="{00000000-1234-1234-1234-123412341234}" type="slidenum">
              <a:rPr lang="tr-TR" smtClean="0">
                <a:latin typeface="#9Slide03 SFU DIN Mittelschrift" panose="00000400000000000000" pitchFamily="2" charset="0"/>
              </a:rPr>
              <a:pPr/>
              <a:t>18</a:t>
            </a:fld>
            <a:endParaRPr lang="tr-TR">
              <a:latin typeface="#9Slide03 SFU DIN Mittelschrift" panose="00000400000000000000" pitchFamily="2" charset="0"/>
            </a:endParaRPr>
          </a:p>
        </p:txBody>
      </p:sp>
      <p:pic>
        <p:nvPicPr>
          <p:cNvPr id="5" name="Picture 4" descr="Kết quả hình ảnh cho kilimanjaro moun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6911" y="1707793"/>
            <a:ext cx="4366901" cy="523220"/>
          </a:xfrm>
          <a:prstGeom prst="rect">
            <a:avLst/>
          </a:prstGeom>
        </p:spPr>
        <p:txBody>
          <a:bodyPr wrap="none">
            <a:spAutoFit/>
          </a:bodyPr>
          <a:lstStyle/>
          <a:p>
            <a:r>
              <a:rPr lang="en-US" altLang="zh-CN" sz="2800" b="1" dirty="0" err="1" smtClean="0">
                <a:solidFill>
                  <a:srgbClr val="FFFF00"/>
                </a:solidFill>
                <a:latin typeface="#9Slide03 SFU DIN Mittelschrift" panose="00000400000000000000" pitchFamily="2" charset="0"/>
                <a:cs typeface="Arial" panose="020B0604020202020204" pitchFamily="34" charset="0"/>
              </a:rPr>
              <a:t>Đỉnh</a:t>
            </a:r>
            <a:r>
              <a:rPr lang="en-US" altLang="zh-CN" sz="2800" b="1" dirty="0" smtClean="0">
                <a:solidFill>
                  <a:srgbClr val="FFFF00"/>
                </a:solidFill>
                <a:latin typeface="#9Slide03 SFU DIN Mittelschrift" panose="00000400000000000000" pitchFamily="2" charset="0"/>
                <a:cs typeface="Arial" panose="020B0604020202020204" pitchFamily="34" charset="0"/>
              </a:rPr>
              <a:t> núi </a:t>
            </a:r>
            <a:r>
              <a:rPr lang="en-US" altLang="zh-CN" sz="2800" b="1" dirty="0" err="1" smtClean="0">
                <a:solidFill>
                  <a:srgbClr val="FFFF00"/>
                </a:solidFill>
                <a:latin typeface="#9Slide03 SFU DIN Mittelschrift" panose="00000400000000000000" pitchFamily="2" charset="0"/>
                <a:cs typeface="Arial" panose="020B0604020202020204" pitchFamily="34" charset="0"/>
              </a:rPr>
              <a:t>cao</a:t>
            </a:r>
            <a:r>
              <a:rPr lang="en-US" altLang="zh-CN" sz="2800" b="1" dirty="0" smtClean="0">
                <a:solidFill>
                  <a:srgbClr val="FFFF00"/>
                </a:solidFill>
                <a:latin typeface="#9Slide03 SFU DIN Mittelschrift" panose="00000400000000000000" pitchFamily="2" charset="0"/>
                <a:cs typeface="Arial" panose="020B0604020202020204" pitchFamily="34" charset="0"/>
              </a:rPr>
              <a:t> </a:t>
            </a:r>
            <a:r>
              <a:rPr lang="en-US" altLang="zh-CN" sz="2800" b="1" dirty="0" err="1">
                <a:solidFill>
                  <a:srgbClr val="FFFF00"/>
                </a:solidFill>
                <a:latin typeface="#9Slide03 SFU DIN Mittelschrift" panose="00000400000000000000" pitchFamily="2" charset="0"/>
                <a:cs typeface="Arial" panose="020B0604020202020204" pitchFamily="34" charset="0"/>
              </a:rPr>
              <a:t>nhất</a:t>
            </a:r>
            <a:r>
              <a:rPr lang="en-US" altLang="zh-CN" sz="2800" b="1" dirty="0">
                <a:solidFill>
                  <a:srgbClr val="FFFF00"/>
                </a:solidFill>
                <a:latin typeface="#9Slide03 SFU DIN Mittelschrift" panose="00000400000000000000" pitchFamily="2" charset="0"/>
                <a:cs typeface="Arial" panose="020B0604020202020204" pitchFamily="34" charset="0"/>
              </a:rPr>
              <a:t> </a:t>
            </a:r>
            <a:r>
              <a:rPr lang="en-US" altLang="zh-CN" sz="2800" b="1" dirty="0" err="1">
                <a:solidFill>
                  <a:srgbClr val="FFFF00"/>
                </a:solidFill>
                <a:latin typeface="#9Slide03 SFU DIN Mittelschrift" panose="00000400000000000000" pitchFamily="2" charset="0"/>
                <a:cs typeface="Arial" panose="020B0604020202020204" pitchFamily="34" charset="0"/>
              </a:rPr>
              <a:t>Châu</a:t>
            </a:r>
            <a:r>
              <a:rPr lang="en-US" altLang="zh-CN" sz="2800" b="1" dirty="0">
                <a:solidFill>
                  <a:srgbClr val="FFFF00"/>
                </a:solidFill>
                <a:latin typeface="#9Slide03 SFU DIN Mittelschrift" panose="00000400000000000000" pitchFamily="2" charset="0"/>
                <a:cs typeface="Arial" panose="020B0604020202020204" pitchFamily="34" charset="0"/>
              </a:rPr>
              <a:t> Phi </a:t>
            </a:r>
            <a:endParaRPr lang="en-US" sz="2800" dirty="0">
              <a:solidFill>
                <a:srgbClr val="FFFF00"/>
              </a:solidFill>
              <a:latin typeface="#9Slide03 SFU DIN Mittelschrift" panose="00000400000000000000" pitchFamily="2" charset="0"/>
            </a:endParaRPr>
          </a:p>
        </p:txBody>
      </p:sp>
      <p:sp>
        <p:nvSpPr>
          <p:cNvPr id="7" name="Rectangle 6"/>
          <p:cNvSpPr/>
          <p:nvPr/>
        </p:nvSpPr>
        <p:spPr>
          <a:xfrm>
            <a:off x="7227676" y="1646237"/>
            <a:ext cx="1726755" cy="646331"/>
          </a:xfrm>
          <a:prstGeom prst="rect">
            <a:avLst/>
          </a:prstGeom>
        </p:spPr>
        <p:txBody>
          <a:bodyPr wrap="none">
            <a:spAutoFit/>
          </a:bodyPr>
          <a:lstStyle/>
          <a:p>
            <a:pPr algn="ctr"/>
            <a:r>
              <a:rPr lang="en-US" altLang="zh-CN" sz="3600" b="1" dirty="0">
                <a:solidFill>
                  <a:srgbClr val="FFFF00"/>
                </a:solidFill>
                <a:latin typeface="#9Slide03 SFU DIN Mittelschrift" panose="00000400000000000000" pitchFamily="2" charset="0"/>
                <a:cs typeface="Arial" panose="020B0604020202020204" pitchFamily="34" charset="0"/>
              </a:rPr>
              <a:t>(5895m)</a:t>
            </a:r>
          </a:p>
        </p:txBody>
      </p:sp>
    </p:spTree>
    <p:extLst>
      <p:ext uri="{BB962C8B-B14F-4D97-AF65-F5344CB8AC3E}">
        <p14:creationId xmlns:p14="http://schemas.microsoft.com/office/powerpoint/2010/main" val="39696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www.migolatravel.com/wp-content/uploads/2018/01/sahara9.jpg"/>
          <p:cNvPicPr>
            <a:picLocks noChangeAspect="1" noChangeArrowheads="1"/>
          </p:cNvPicPr>
          <p:nvPr/>
        </p:nvPicPr>
        <p:blipFill rotWithShape="1">
          <a:blip r:embed="rId3">
            <a:extLst>
              <a:ext uri="{28A0092B-C50C-407E-A947-70E740481C1C}">
                <a14:useLocalDpi xmlns:a14="http://schemas.microsoft.com/office/drawing/2010/main" val="0"/>
              </a:ext>
            </a:extLst>
          </a:blip>
          <a:srcRect t="1757" b="1757"/>
          <a:stretch/>
        </p:blipFill>
        <p:spPr bwMode="auto">
          <a:xfrm>
            <a:off x="447339" y="2075331"/>
            <a:ext cx="5468544" cy="30760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s://www.migolatravel.com/wp-content/uploads/2018/01/sahara9.jpg"/>
          <p:cNvPicPr>
            <a:picLocks noChangeAspect="1" noChangeArrowheads="1"/>
          </p:cNvPicPr>
          <p:nvPr/>
        </p:nvPicPr>
        <p:blipFill>
          <a:blip r:embed="rId3">
            <a:extLst>
              <a:ext uri="{28A0092B-C50C-407E-A947-70E740481C1C}">
                <a14:useLocalDpi xmlns:a14="http://schemas.microsoft.com/office/drawing/2010/main" val="0"/>
              </a:ext>
            </a:extLst>
          </a:blip>
          <a:srcRect l="1409" t="56793" r="635" b="21802"/>
          <a:stretch>
            <a:fillRect/>
          </a:stretch>
        </p:blipFill>
        <p:spPr bwMode="auto">
          <a:xfrm>
            <a:off x="2907427" y="757740"/>
            <a:ext cx="6908549" cy="880084"/>
          </a:xfrm>
          <a:custGeom>
            <a:avLst/>
            <a:gdLst/>
            <a:ahLst/>
            <a:cxnLst/>
            <a:rect l="l" t="t" r="r" b="b"/>
            <a:pathLst>
              <a:path w="6801756" h="866480">
                <a:moveTo>
                  <a:pt x="1765712" y="694573"/>
                </a:moveTo>
                <a:cubicBezTo>
                  <a:pt x="1760844" y="700193"/>
                  <a:pt x="1752846" y="706329"/>
                  <a:pt x="1741716" y="712982"/>
                </a:cubicBezTo>
                <a:cubicBezTo>
                  <a:pt x="1730586" y="719636"/>
                  <a:pt x="1720518" y="727727"/>
                  <a:pt x="1711512" y="737257"/>
                </a:cubicBezTo>
                <a:cubicBezTo>
                  <a:pt x="1702506" y="746787"/>
                  <a:pt x="1694605" y="758179"/>
                  <a:pt x="1687809" y="771433"/>
                </a:cubicBezTo>
                <a:cubicBezTo>
                  <a:pt x="1681013" y="784687"/>
                  <a:pt x="1675929" y="800658"/>
                  <a:pt x="1672557" y="819346"/>
                </a:cubicBezTo>
                <a:cubicBezTo>
                  <a:pt x="1671500" y="824651"/>
                  <a:pt x="1671740" y="828652"/>
                  <a:pt x="1673279" y="831347"/>
                </a:cubicBezTo>
                <a:cubicBezTo>
                  <a:pt x="1674817" y="834043"/>
                  <a:pt x="1677281" y="835391"/>
                  <a:pt x="1680673" y="835391"/>
                </a:cubicBezTo>
                <a:cubicBezTo>
                  <a:pt x="1685416" y="835391"/>
                  <a:pt x="1691128" y="831552"/>
                  <a:pt x="1697810" y="823875"/>
                </a:cubicBezTo>
                <a:cubicBezTo>
                  <a:pt x="1704492" y="816198"/>
                  <a:pt x="1711702" y="805089"/>
                  <a:pt x="1719442" y="790549"/>
                </a:cubicBezTo>
                <a:cubicBezTo>
                  <a:pt x="1727181" y="776009"/>
                  <a:pt x="1734934" y="759567"/>
                  <a:pt x="1742702" y="741222"/>
                </a:cubicBezTo>
                <a:cubicBezTo>
                  <a:pt x="1750469" y="722877"/>
                  <a:pt x="1758139" y="707327"/>
                  <a:pt x="1765712" y="694573"/>
                </a:cubicBezTo>
                <a:close/>
                <a:moveTo>
                  <a:pt x="2878541" y="661026"/>
                </a:moveTo>
                <a:lnTo>
                  <a:pt x="2946693" y="695987"/>
                </a:lnTo>
                <a:cubicBezTo>
                  <a:pt x="2943168" y="711856"/>
                  <a:pt x="2937623" y="726258"/>
                  <a:pt x="2930055" y="739193"/>
                </a:cubicBezTo>
                <a:cubicBezTo>
                  <a:pt x="2922487" y="752128"/>
                  <a:pt x="2912703" y="762967"/>
                  <a:pt x="2900701" y="771711"/>
                </a:cubicBezTo>
                <a:lnTo>
                  <a:pt x="2849466" y="742493"/>
                </a:lnTo>
                <a:close/>
                <a:moveTo>
                  <a:pt x="768277" y="351902"/>
                </a:moveTo>
                <a:cubicBezTo>
                  <a:pt x="764058" y="360522"/>
                  <a:pt x="761565" y="371414"/>
                  <a:pt x="760798" y="384577"/>
                </a:cubicBezTo>
                <a:cubicBezTo>
                  <a:pt x="760031" y="397741"/>
                  <a:pt x="759915" y="407066"/>
                  <a:pt x="760448" y="412552"/>
                </a:cubicBezTo>
                <a:cubicBezTo>
                  <a:pt x="760905" y="405723"/>
                  <a:pt x="762184" y="395705"/>
                  <a:pt x="764284" y="382498"/>
                </a:cubicBezTo>
                <a:cubicBezTo>
                  <a:pt x="766384" y="369292"/>
                  <a:pt x="767716" y="359093"/>
                  <a:pt x="768277" y="351902"/>
                </a:cubicBezTo>
                <a:close/>
                <a:moveTo>
                  <a:pt x="709682" y="351057"/>
                </a:moveTo>
                <a:lnTo>
                  <a:pt x="678791" y="366600"/>
                </a:lnTo>
                <a:cubicBezTo>
                  <a:pt x="667035" y="374198"/>
                  <a:pt x="656506" y="382863"/>
                  <a:pt x="647205" y="392592"/>
                </a:cubicBezTo>
                <a:cubicBezTo>
                  <a:pt x="628603" y="412052"/>
                  <a:pt x="613994" y="434269"/>
                  <a:pt x="603378" y="459244"/>
                </a:cubicBezTo>
                <a:cubicBezTo>
                  <a:pt x="592763" y="484218"/>
                  <a:pt x="586738" y="510293"/>
                  <a:pt x="585305" y="537468"/>
                </a:cubicBezTo>
                <a:cubicBezTo>
                  <a:pt x="583871" y="564643"/>
                  <a:pt x="587060" y="588217"/>
                  <a:pt x="594870" y="608191"/>
                </a:cubicBezTo>
                <a:cubicBezTo>
                  <a:pt x="625845" y="598828"/>
                  <a:pt x="656261" y="578637"/>
                  <a:pt x="686117" y="547619"/>
                </a:cubicBezTo>
                <a:cubicBezTo>
                  <a:pt x="715973" y="516601"/>
                  <a:pt x="738064" y="481494"/>
                  <a:pt x="752390" y="442299"/>
                </a:cubicBezTo>
                <a:cubicBezTo>
                  <a:pt x="728358" y="429526"/>
                  <a:pt x="713978" y="408721"/>
                  <a:pt x="709249" y="379884"/>
                </a:cubicBezTo>
                <a:cubicBezTo>
                  <a:pt x="708066" y="372674"/>
                  <a:pt x="707757" y="365404"/>
                  <a:pt x="708320" y="358073"/>
                </a:cubicBezTo>
                <a:close/>
                <a:moveTo>
                  <a:pt x="6598261" y="338046"/>
                </a:moveTo>
                <a:lnTo>
                  <a:pt x="6579706" y="342581"/>
                </a:lnTo>
                <a:cubicBezTo>
                  <a:pt x="6570943" y="345644"/>
                  <a:pt x="6562549" y="349539"/>
                  <a:pt x="6554524" y="354266"/>
                </a:cubicBezTo>
                <a:cubicBezTo>
                  <a:pt x="6538474" y="363720"/>
                  <a:pt x="6522652" y="375809"/>
                  <a:pt x="6507054" y="390535"/>
                </a:cubicBezTo>
                <a:cubicBezTo>
                  <a:pt x="6491457" y="405261"/>
                  <a:pt x="6476838" y="421915"/>
                  <a:pt x="6463199" y="440498"/>
                </a:cubicBezTo>
                <a:cubicBezTo>
                  <a:pt x="6449559" y="459082"/>
                  <a:pt x="6438081" y="478560"/>
                  <a:pt x="6428766" y="498934"/>
                </a:cubicBezTo>
                <a:cubicBezTo>
                  <a:pt x="6419450" y="519308"/>
                  <a:pt x="6413206" y="539456"/>
                  <a:pt x="6410034" y="559378"/>
                </a:cubicBezTo>
                <a:cubicBezTo>
                  <a:pt x="6406864" y="579299"/>
                  <a:pt x="6406992" y="595570"/>
                  <a:pt x="6410420" y="608191"/>
                </a:cubicBezTo>
                <a:cubicBezTo>
                  <a:pt x="6431690" y="600009"/>
                  <a:pt x="6454450" y="585814"/>
                  <a:pt x="6478700" y="565607"/>
                </a:cubicBezTo>
                <a:cubicBezTo>
                  <a:pt x="6502951" y="545400"/>
                  <a:pt x="6523378" y="521261"/>
                  <a:pt x="6539980" y="493191"/>
                </a:cubicBezTo>
                <a:cubicBezTo>
                  <a:pt x="6544438" y="478284"/>
                  <a:pt x="6551388" y="458213"/>
                  <a:pt x="6560832" y="432976"/>
                </a:cubicBezTo>
                <a:cubicBezTo>
                  <a:pt x="6570276" y="407740"/>
                  <a:pt x="6579818" y="382905"/>
                  <a:pt x="6589458" y="358474"/>
                </a:cubicBezTo>
                <a:close/>
                <a:moveTo>
                  <a:pt x="5550511" y="338046"/>
                </a:moveTo>
                <a:lnTo>
                  <a:pt x="5531956" y="342581"/>
                </a:lnTo>
                <a:cubicBezTo>
                  <a:pt x="5523193" y="345644"/>
                  <a:pt x="5514799" y="349539"/>
                  <a:pt x="5506774" y="354266"/>
                </a:cubicBezTo>
                <a:cubicBezTo>
                  <a:pt x="5490724" y="363720"/>
                  <a:pt x="5474902" y="375809"/>
                  <a:pt x="5459304" y="390535"/>
                </a:cubicBezTo>
                <a:cubicBezTo>
                  <a:pt x="5443707" y="405261"/>
                  <a:pt x="5429088" y="421915"/>
                  <a:pt x="5415449" y="440498"/>
                </a:cubicBezTo>
                <a:cubicBezTo>
                  <a:pt x="5401809" y="459082"/>
                  <a:pt x="5390331" y="478560"/>
                  <a:pt x="5381016" y="498934"/>
                </a:cubicBezTo>
                <a:cubicBezTo>
                  <a:pt x="5371700" y="519308"/>
                  <a:pt x="5365456" y="539456"/>
                  <a:pt x="5362284" y="559378"/>
                </a:cubicBezTo>
                <a:cubicBezTo>
                  <a:pt x="5359114" y="579299"/>
                  <a:pt x="5359242" y="595570"/>
                  <a:pt x="5362670" y="608191"/>
                </a:cubicBezTo>
                <a:cubicBezTo>
                  <a:pt x="5383940" y="600009"/>
                  <a:pt x="5406700" y="585814"/>
                  <a:pt x="5430950" y="565607"/>
                </a:cubicBezTo>
                <a:cubicBezTo>
                  <a:pt x="5455201" y="545400"/>
                  <a:pt x="5475628" y="521261"/>
                  <a:pt x="5492230" y="493191"/>
                </a:cubicBezTo>
                <a:cubicBezTo>
                  <a:pt x="5496688" y="478284"/>
                  <a:pt x="5503638" y="458213"/>
                  <a:pt x="5513082" y="432976"/>
                </a:cubicBezTo>
                <a:cubicBezTo>
                  <a:pt x="5522526" y="407740"/>
                  <a:pt x="5532068" y="382905"/>
                  <a:pt x="5541708" y="358474"/>
                </a:cubicBezTo>
                <a:close/>
                <a:moveTo>
                  <a:pt x="4350360" y="338046"/>
                </a:moveTo>
                <a:lnTo>
                  <a:pt x="4331806" y="342581"/>
                </a:lnTo>
                <a:cubicBezTo>
                  <a:pt x="4323043" y="345644"/>
                  <a:pt x="4314649" y="349539"/>
                  <a:pt x="4306624" y="354266"/>
                </a:cubicBezTo>
                <a:cubicBezTo>
                  <a:pt x="4290574" y="363720"/>
                  <a:pt x="4274751" y="375809"/>
                  <a:pt x="4259154" y="390535"/>
                </a:cubicBezTo>
                <a:cubicBezTo>
                  <a:pt x="4243557" y="405261"/>
                  <a:pt x="4228939" y="421915"/>
                  <a:pt x="4215299" y="440498"/>
                </a:cubicBezTo>
                <a:cubicBezTo>
                  <a:pt x="4201659" y="459082"/>
                  <a:pt x="4190181" y="478560"/>
                  <a:pt x="4180866" y="498934"/>
                </a:cubicBezTo>
                <a:cubicBezTo>
                  <a:pt x="4171551" y="519308"/>
                  <a:pt x="4165307" y="539456"/>
                  <a:pt x="4162135" y="559378"/>
                </a:cubicBezTo>
                <a:cubicBezTo>
                  <a:pt x="4158963" y="579299"/>
                  <a:pt x="4159092" y="595570"/>
                  <a:pt x="4162521" y="608191"/>
                </a:cubicBezTo>
                <a:cubicBezTo>
                  <a:pt x="4183790" y="600009"/>
                  <a:pt x="4206550" y="585814"/>
                  <a:pt x="4230801" y="565607"/>
                </a:cubicBezTo>
                <a:cubicBezTo>
                  <a:pt x="4255052" y="545400"/>
                  <a:pt x="4275478" y="521261"/>
                  <a:pt x="4292080" y="493191"/>
                </a:cubicBezTo>
                <a:cubicBezTo>
                  <a:pt x="4296538" y="478284"/>
                  <a:pt x="4303488" y="458213"/>
                  <a:pt x="4312932" y="432976"/>
                </a:cubicBezTo>
                <a:cubicBezTo>
                  <a:pt x="4322376" y="407740"/>
                  <a:pt x="4331918" y="382905"/>
                  <a:pt x="4341558" y="358474"/>
                </a:cubicBezTo>
                <a:close/>
                <a:moveTo>
                  <a:pt x="3016861" y="338046"/>
                </a:moveTo>
                <a:lnTo>
                  <a:pt x="2998306" y="342581"/>
                </a:lnTo>
                <a:cubicBezTo>
                  <a:pt x="2989543" y="345644"/>
                  <a:pt x="2981149" y="349539"/>
                  <a:pt x="2973124" y="354266"/>
                </a:cubicBezTo>
                <a:cubicBezTo>
                  <a:pt x="2957075" y="363720"/>
                  <a:pt x="2941251" y="375809"/>
                  <a:pt x="2925654" y="390535"/>
                </a:cubicBezTo>
                <a:cubicBezTo>
                  <a:pt x="2910057" y="405261"/>
                  <a:pt x="2895438" y="421915"/>
                  <a:pt x="2881799" y="440498"/>
                </a:cubicBezTo>
                <a:cubicBezTo>
                  <a:pt x="2868159" y="459082"/>
                  <a:pt x="2856681" y="478560"/>
                  <a:pt x="2847366" y="498934"/>
                </a:cubicBezTo>
                <a:cubicBezTo>
                  <a:pt x="2838050" y="519308"/>
                  <a:pt x="2831807" y="539456"/>
                  <a:pt x="2828635" y="559378"/>
                </a:cubicBezTo>
                <a:cubicBezTo>
                  <a:pt x="2825463" y="579299"/>
                  <a:pt x="2825592" y="595570"/>
                  <a:pt x="2829021" y="608191"/>
                </a:cubicBezTo>
                <a:cubicBezTo>
                  <a:pt x="2850290" y="600009"/>
                  <a:pt x="2873050" y="585814"/>
                  <a:pt x="2897301" y="565607"/>
                </a:cubicBezTo>
                <a:cubicBezTo>
                  <a:pt x="2921551" y="545400"/>
                  <a:pt x="2941978" y="521261"/>
                  <a:pt x="2958580" y="493191"/>
                </a:cubicBezTo>
                <a:cubicBezTo>
                  <a:pt x="2963038" y="478284"/>
                  <a:pt x="2969988" y="458213"/>
                  <a:pt x="2979432" y="432976"/>
                </a:cubicBezTo>
                <a:cubicBezTo>
                  <a:pt x="2988876" y="407740"/>
                  <a:pt x="2998418" y="382905"/>
                  <a:pt x="3008057" y="358474"/>
                </a:cubicBezTo>
                <a:close/>
                <a:moveTo>
                  <a:pt x="1083286" y="338046"/>
                </a:moveTo>
                <a:lnTo>
                  <a:pt x="1064731" y="342581"/>
                </a:lnTo>
                <a:cubicBezTo>
                  <a:pt x="1055968" y="345644"/>
                  <a:pt x="1047574" y="349539"/>
                  <a:pt x="1039549" y="354266"/>
                </a:cubicBezTo>
                <a:cubicBezTo>
                  <a:pt x="1023500" y="363720"/>
                  <a:pt x="1007676" y="375809"/>
                  <a:pt x="992079" y="390535"/>
                </a:cubicBezTo>
                <a:cubicBezTo>
                  <a:pt x="976482" y="405261"/>
                  <a:pt x="961864" y="421915"/>
                  <a:pt x="948224" y="440498"/>
                </a:cubicBezTo>
                <a:cubicBezTo>
                  <a:pt x="934584" y="459082"/>
                  <a:pt x="923106" y="478560"/>
                  <a:pt x="913791" y="498934"/>
                </a:cubicBezTo>
                <a:cubicBezTo>
                  <a:pt x="904475" y="519308"/>
                  <a:pt x="898232" y="539456"/>
                  <a:pt x="895060" y="559378"/>
                </a:cubicBezTo>
                <a:cubicBezTo>
                  <a:pt x="891888" y="579299"/>
                  <a:pt x="892017" y="595570"/>
                  <a:pt x="895446" y="608191"/>
                </a:cubicBezTo>
                <a:cubicBezTo>
                  <a:pt x="916715" y="600009"/>
                  <a:pt x="939475" y="585814"/>
                  <a:pt x="963726" y="565607"/>
                </a:cubicBezTo>
                <a:cubicBezTo>
                  <a:pt x="987976" y="545400"/>
                  <a:pt x="1008403" y="521261"/>
                  <a:pt x="1025005" y="493191"/>
                </a:cubicBezTo>
                <a:cubicBezTo>
                  <a:pt x="1029463" y="478284"/>
                  <a:pt x="1036413" y="458213"/>
                  <a:pt x="1045857" y="432976"/>
                </a:cubicBezTo>
                <a:cubicBezTo>
                  <a:pt x="1055302" y="407740"/>
                  <a:pt x="1064843" y="382905"/>
                  <a:pt x="1074482" y="358474"/>
                </a:cubicBezTo>
                <a:close/>
                <a:moveTo>
                  <a:pt x="1881903" y="337691"/>
                </a:moveTo>
                <a:lnTo>
                  <a:pt x="1861958" y="342550"/>
                </a:lnTo>
                <a:cubicBezTo>
                  <a:pt x="1853227" y="345594"/>
                  <a:pt x="1844883" y="349458"/>
                  <a:pt x="1836928" y="354145"/>
                </a:cubicBezTo>
                <a:cubicBezTo>
                  <a:pt x="1821016" y="363517"/>
                  <a:pt x="1805298" y="375676"/>
                  <a:pt x="1789772" y="390621"/>
                </a:cubicBezTo>
                <a:cubicBezTo>
                  <a:pt x="1774246" y="405565"/>
                  <a:pt x="1759840" y="422279"/>
                  <a:pt x="1746552" y="440763"/>
                </a:cubicBezTo>
                <a:cubicBezTo>
                  <a:pt x="1733265" y="459246"/>
                  <a:pt x="1722140" y="478610"/>
                  <a:pt x="1713177" y="498856"/>
                </a:cubicBezTo>
                <a:cubicBezTo>
                  <a:pt x="1704213" y="519101"/>
                  <a:pt x="1698139" y="539230"/>
                  <a:pt x="1694953" y="559242"/>
                </a:cubicBezTo>
                <a:cubicBezTo>
                  <a:pt x="1691767" y="579254"/>
                  <a:pt x="1691893" y="595570"/>
                  <a:pt x="1695331" y="608191"/>
                </a:cubicBezTo>
                <a:cubicBezTo>
                  <a:pt x="1721687" y="598304"/>
                  <a:pt x="1748802" y="580004"/>
                  <a:pt x="1776677" y="553291"/>
                </a:cubicBezTo>
                <a:cubicBezTo>
                  <a:pt x="1804552" y="526578"/>
                  <a:pt x="1826257" y="495096"/>
                  <a:pt x="1841793" y="458844"/>
                </a:cubicBezTo>
                <a:cubicBezTo>
                  <a:pt x="1852165" y="429240"/>
                  <a:pt x="1860300" y="405080"/>
                  <a:pt x="1866196" y="386363"/>
                </a:cubicBezTo>
                <a:cubicBezTo>
                  <a:pt x="1869143" y="377005"/>
                  <a:pt x="1872027" y="367962"/>
                  <a:pt x="1874847" y="359235"/>
                </a:cubicBezTo>
                <a:close/>
                <a:moveTo>
                  <a:pt x="2627777" y="324184"/>
                </a:moveTo>
                <a:lnTo>
                  <a:pt x="2627692" y="324204"/>
                </a:lnTo>
                <a:lnTo>
                  <a:pt x="2627741" y="324227"/>
                </a:lnTo>
                <a:cubicBezTo>
                  <a:pt x="2627241" y="324198"/>
                  <a:pt x="2627253" y="324184"/>
                  <a:pt x="2627777" y="324184"/>
                </a:cubicBezTo>
                <a:close/>
                <a:moveTo>
                  <a:pt x="5768545" y="316011"/>
                </a:moveTo>
                <a:lnTo>
                  <a:pt x="6042765" y="316011"/>
                </a:lnTo>
                <a:lnTo>
                  <a:pt x="6037636" y="342243"/>
                </a:lnTo>
                <a:cubicBezTo>
                  <a:pt x="6020376" y="351597"/>
                  <a:pt x="6000298" y="358867"/>
                  <a:pt x="5977400" y="364053"/>
                </a:cubicBezTo>
                <a:cubicBezTo>
                  <a:pt x="5954502" y="369240"/>
                  <a:pt x="5931001" y="373188"/>
                  <a:pt x="5906898" y="375897"/>
                </a:cubicBezTo>
                <a:cubicBezTo>
                  <a:pt x="5882795" y="378607"/>
                  <a:pt x="5859570" y="380115"/>
                  <a:pt x="5837226" y="380419"/>
                </a:cubicBezTo>
                <a:cubicBezTo>
                  <a:pt x="5814880" y="380724"/>
                  <a:pt x="5796110" y="379800"/>
                  <a:pt x="5780918" y="377648"/>
                </a:cubicBezTo>
                <a:lnTo>
                  <a:pt x="5751986" y="330742"/>
                </a:lnTo>
                <a:close/>
                <a:moveTo>
                  <a:pt x="4577920" y="316011"/>
                </a:moveTo>
                <a:lnTo>
                  <a:pt x="4852140" y="316011"/>
                </a:lnTo>
                <a:lnTo>
                  <a:pt x="4847011" y="342243"/>
                </a:lnTo>
                <a:cubicBezTo>
                  <a:pt x="4829752" y="351597"/>
                  <a:pt x="4809673" y="358867"/>
                  <a:pt x="4786775" y="364053"/>
                </a:cubicBezTo>
                <a:cubicBezTo>
                  <a:pt x="4763877" y="369240"/>
                  <a:pt x="4740376" y="373188"/>
                  <a:pt x="4716273" y="375897"/>
                </a:cubicBezTo>
                <a:cubicBezTo>
                  <a:pt x="4692170" y="378607"/>
                  <a:pt x="4668946" y="380115"/>
                  <a:pt x="4646600" y="380419"/>
                </a:cubicBezTo>
                <a:cubicBezTo>
                  <a:pt x="4624254" y="380724"/>
                  <a:pt x="4605486" y="379800"/>
                  <a:pt x="4590293" y="377648"/>
                </a:cubicBezTo>
                <a:lnTo>
                  <a:pt x="4561361" y="330742"/>
                </a:lnTo>
                <a:close/>
                <a:moveTo>
                  <a:pt x="6323573" y="273288"/>
                </a:moveTo>
                <a:cubicBezTo>
                  <a:pt x="6330748" y="273705"/>
                  <a:pt x="6338160" y="276892"/>
                  <a:pt x="6345808" y="282850"/>
                </a:cubicBezTo>
                <a:cubicBezTo>
                  <a:pt x="6353275" y="288384"/>
                  <a:pt x="6359472" y="294313"/>
                  <a:pt x="6364396" y="300638"/>
                </a:cubicBezTo>
                <a:cubicBezTo>
                  <a:pt x="6369320" y="306963"/>
                  <a:pt x="6373578" y="313706"/>
                  <a:pt x="6377168" y="320869"/>
                </a:cubicBezTo>
                <a:cubicBezTo>
                  <a:pt x="6383341" y="332661"/>
                  <a:pt x="6384474" y="345391"/>
                  <a:pt x="6380570" y="359060"/>
                </a:cubicBezTo>
                <a:cubicBezTo>
                  <a:pt x="6376664" y="372728"/>
                  <a:pt x="6369677" y="385246"/>
                  <a:pt x="6359610" y="396614"/>
                </a:cubicBezTo>
                <a:cubicBezTo>
                  <a:pt x="6349542" y="407982"/>
                  <a:pt x="6337440" y="418065"/>
                  <a:pt x="6323305" y="426861"/>
                </a:cubicBezTo>
                <a:cubicBezTo>
                  <a:pt x="6309170" y="435657"/>
                  <a:pt x="6294220" y="442075"/>
                  <a:pt x="6278456" y="446113"/>
                </a:cubicBezTo>
                <a:cubicBezTo>
                  <a:pt x="6271436" y="444637"/>
                  <a:pt x="6266888" y="440794"/>
                  <a:pt x="6264812" y="434583"/>
                </a:cubicBezTo>
                <a:lnTo>
                  <a:pt x="6262283" y="424382"/>
                </a:lnTo>
                <a:cubicBezTo>
                  <a:pt x="6284666" y="409647"/>
                  <a:pt x="6299383" y="392390"/>
                  <a:pt x="6306432" y="372611"/>
                </a:cubicBezTo>
                <a:cubicBezTo>
                  <a:pt x="6313480" y="352833"/>
                  <a:pt x="6316176" y="334576"/>
                  <a:pt x="6314518" y="317840"/>
                </a:cubicBezTo>
                <a:cubicBezTo>
                  <a:pt x="6287734" y="343081"/>
                  <a:pt x="6260695" y="375369"/>
                  <a:pt x="6233400" y="414702"/>
                </a:cubicBezTo>
                <a:cubicBezTo>
                  <a:pt x="6206107" y="454036"/>
                  <a:pt x="6180540" y="499930"/>
                  <a:pt x="6156698" y="552384"/>
                </a:cubicBezTo>
                <a:cubicBezTo>
                  <a:pt x="6152194" y="566490"/>
                  <a:pt x="6147460" y="581133"/>
                  <a:pt x="6142497" y="596311"/>
                </a:cubicBezTo>
                <a:cubicBezTo>
                  <a:pt x="6137534" y="611489"/>
                  <a:pt x="6131328" y="630222"/>
                  <a:pt x="6123880" y="652511"/>
                </a:cubicBezTo>
                <a:lnTo>
                  <a:pt x="6057772" y="602304"/>
                </a:lnTo>
                <a:lnTo>
                  <a:pt x="6178401" y="273949"/>
                </a:lnTo>
                <a:lnTo>
                  <a:pt x="6242895" y="325884"/>
                </a:lnTo>
                <a:lnTo>
                  <a:pt x="6227550" y="360388"/>
                </a:lnTo>
                <a:lnTo>
                  <a:pt x="6220656" y="375093"/>
                </a:lnTo>
                <a:lnTo>
                  <a:pt x="6242124" y="345779"/>
                </a:lnTo>
                <a:cubicBezTo>
                  <a:pt x="6253839" y="330668"/>
                  <a:pt x="6264336" y="317564"/>
                  <a:pt x="6273613" y="306467"/>
                </a:cubicBezTo>
                <a:cubicBezTo>
                  <a:pt x="6282890" y="295371"/>
                  <a:pt x="6292606" y="286665"/>
                  <a:pt x="6302760" y="280350"/>
                </a:cubicBezTo>
                <a:cubicBezTo>
                  <a:pt x="6309460" y="275225"/>
                  <a:pt x="6316398" y="272872"/>
                  <a:pt x="6323573" y="273288"/>
                </a:cubicBezTo>
                <a:close/>
                <a:moveTo>
                  <a:pt x="6555482" y="270006"/>
                </a:moveTo>
                <a:cubicBezTo>
                  <a:pt x="6568493" y="278902"/>
                  <a:pt x="6578404" y="287686"/>
                  <a:pt x="6585214" y="296359"/>
                </a:cubicBezTo>
                <a:cubicBezTo>
                  <a:pt x="6588619" y="300695"/>
                  <a:pt x="6592146" y="306157"/>
                  <a:pt x="6595794" y="312745"/>
                </a:cubicBezTo>
                <a:lnTo>
                  <a:pt x="6602899" y="327284"/>
                </a:lnTo>
                <a:lnTo>
                  <a:pt x="6625262" y="275392"/>
                </a:lnTo>
                <a:lnTo>
                  <a:pt x="6694113" y="326713"/>
                </a:lnTo>
                <a:cubicBezTo>
                  <a:pt x="6683474" y="348220"/>
                  <a:pt x="6673410" y="370540"/>
                  <a:pt x="6663924" y="393671"/>
                </a:cubicBezTo>
                <a:cubicBezTo>
                  <a:pt x="6654436" y="416803"/>
                  <a:pt x="6645636" y="441299"/>
                  <a:pt x="6637520" y="467159"/>
                </a:cubicBezTo>
                <a:cubicBezTo>
                  <a:pt x="6629405" y="493019"/>
                  <a:pt x="6622726" y="518763"/>
                  <a:pt x="6617482" y="544390"/>
                </a:cubicBezTo>
                <a:cubicBezTo>
                  <a:pt x="6612238" y="570017"/>
                  <a:pt x="6608779" y="591284"/>
                  <a:pt x="6607102" y="608191"/>
                </a:cubicBezTo>
                <a:cubicBezTo>
                  <a:pt x="6634830" y="590817"/>
                  <a:pt x="6663298" y="568853"/>
                  <a:pt x="6692506" y="542297"/>
                </a:cubicBezTo>
                <a:cubicBezTo>
                  <a:pt x="6721714" y="515741"/>
                  <a:pt x="6750577" y="485080"/>
                  <a:pt x="6779095" y="450314"/>
                </a:cubicBezTo>
                <a:lnTo>
                  <a:pt x="6801756" y="462015"/>
                </a:lnTo>
                <a:cubicBezTo>
                  <a:pt x="6776876" y="502116"/>
                  <a:pt x="6749180" y="537575"/>
                  <a:pt x="6718666" y="568393"/>
                </a:cubicBezTo>
                <a:cubicBezTo>
                  <a:pt x="6688153" y="599211"/>
                  <a:pt x="6653128" y="627250"/>
                  <a:pt x="6613589" y="652511"/>
                </a:cubicBezTo>
                <a:cubicBezTo>
                  <a:pt x="6598082" y="648282"/>
                  <a:pt x="6585864" y="641702"/>
                  <a:pt x="6576934" y="632772"/>
                </a:cubicBezTo>
                <a:cubicBezTo>
                  <a:pt x="6568004" y="623843"/>
                  <a:pt x="6560754" y="613477"/>
                  <a:pt x="6555182" y="601676"/>
                </a:cubicBezTo>
                <a:cubicBezTo>
                  <a:pt x="6549609" y="589874"/>
                  <a:pt x="6545750" y="577535"/>
                  <a:pt x="6543602" y="564657"/>
                </a:cubicBezTo>
                <a:lnTo>
                  <a:pt x="6541823" y="549218"/>
                </a:lnTo>
                <a:lnTo>
                  <a:pt x="6525238" y="572638"/>
                </a:lnTo>
                <a:cubicBezTo>
                  <a:pt x="6515368" y="584479"/>
                  <a:pt x="6504304" y="595908"/>
                  <a:pt x="6492046" y="606926"/>
                </a:cubicBezTo>
                <a:cubicBezTo>
                  <a:pt x="6467528" y="628962"/>
                  <a:pt x="6440638" y="643852"/>
                  <a:pt x="6411378" y="651596"/>
                </a:cubicBezTo>
                <a:cubicBezTo>
                  <a:pt x="6387775" y="635042"/>
                  <a:pt x="6371530" y="615606"/>
                  <a:pt x="6362644" y="593289"/>
                </a:cubicBezTo>
                <a:cubicBezTo>
                  <a:pt x="6353756" y="570972"/>
                  <a:pt x="6350077" y="547255"/>
                  <a:pt x="6351606" y="522137"/>
                </a:cubicBezTo>
                <a:cubicBezTo>
                  <a:pt x="6353135" y="497020"/>
                  <a:pt x="6359100" y="471614"/>
                  <a:pt x="6369501" y="445921"/>
                </a:cubicBezTo>
                <a:cubicBezTo>
                  <a:pt x="6379902" y="420227"/>
                  <a:pt x="6393876" y="395988"/>
                  <a:pt x="6411420" y="373204"/>
                </a:cubicBezTo>
                <a:cubicBezTo>
                  <a:pt x="6428966" y="350420"/>
                  <a:pt x="6449578" y="330111"/>
                  <a:pt x="6473257" y="312275"/>
                </a:cubicBezTo>
                <a:cubicBezTo>
                  <a:pt x="6496936" y="294440"/>
                  <a:pt x="6524344" y="280350"/>
                  <a:pt x="6555482" y="270006"/>
                </a:cubicBezTo>
                <a:close/>
                <a:moveTo>
                  <a:pt x="4307582" y="270006"/>
                </a:moveTo>
                <a:cubicBezTo>
                  <a:pt x="4320592" y="278902"/>
                  <a:pt x="4330504" y="287686"/>
                  <a:pt x="4337314" y="296359"/>
                </a:cubicBezTo>
                <a:cubicBezTo>
                  <a:pt x="4340719" y="300695"/>
                  <a:pt x="4344246" y="306157"/>
                  <a:pt x="4347894" y="312745"/>
                </a:cubicBezTo>
                <a:lnTo>
                  <a:pt x="4354998" y="327284"/>
                </a:lnTo>
                <a:lnTo>
                  <a:pt x="4377362" y="275392"/>
                </a:lnTo>
                <a:lnTo>
                  <a:pt x="4446213" y="326713"/>
                </a:lnTo>
                <a:cubicBezTo>
                  <a:pt x="4435574" y="348220"/>
                  <a:pt x="4425510" y="370540"/>
                  <a:pt x="4416024" y="393671"/>
                </a:cubicBezTo>
                <a:cubicBezTo>
                  <a:pt x="4406537" y="416803"/>
                  <a:pt x="4397736" y="441299"/>
                  <a:pt x="4389620" y="467159"/>
                </a:cubicBezTo>
                <a:cubicBezTo>
                  <a:pt x="4381505" y="493019"/>
                  <a:pt x="4374826" y="518763"/>
                  <a:pt x="4369582" y="544390"/>
                </a:cubicBezTo>
                <a:cubicBezTo>
                  <a:pt x="4364339" y="570017"/>
                  <a:pt x="4360879" y="591284"/>
                  <a:pt x="4359202" y="608191"/>
                </a:cubicBezTo>
                <a:cubicBezTo>
                  <a:pt x="4386930" y="590817"/>
                  <a:pt x="4415398" y="568853"/>
                  <a:pt x="4444606" y="542297"/>
                </a:cubicBezTo>
                <a:cubicBezTo>
                  <a:pt x="4473814" y="515741"/>
                  <a:pt x="4502678" y="485080"/>
                  <a:pt x="4531195" y="450314"/>
                </a:cubicBezTo>
                <a:lnTo>
                  <a:pt x="4553855" y="462015"/>
                </a:lnTo>
                <a:cubicBezTo>
                  <a:pt x="4528976" y="502116"/>
                  <a:pt x="4501280" y="537575"/>
                  <a:pt x="4470766" y="568393"/>
                </a:cubicBezTo>
                <a:cubicBezTo>
                  <a:pt x="4440253" y="599211"/>
                  <a:pt x="4405227" y="627250"/>
                  <a:pt x="4365688" y="652511"/>
                </a:cubicBezTo>
                <a:cubicBezTo>
                  <a:pt x="4350182" y="648282"/>
                  <a:pt x="4337964" y="641702"/>
                  <a:pt x="4329034" y="632772"/>
                </a:cubicBezTo>
                <a:cubicBezTo>
                  <a:pt x="4320104" y="623843"/>
                  <a:pt x="4312854" y="613477"/>
                  <a:pt x="4307282" y="601676"/>
                </a:cubicBezTo>
                <a:cubicBezTo>
                  <a:pt x="4301710" y="589874"/>
                  <a:pt x="4297850" y="577535"/>
                  <a:pt x="4295702" y="564657"/>
                </a:cubicBezTo>
                <a:lnTo>
                  <a:pt x="4293923" y="549218"/>
                </a:lnTo>
                <a:lnTo>
                  <a:pt x="4277338" y="572638"/>
                </a:lnTo>
                <a:cubicBezTo>
                  <a:pt x="4267469" y="584479"/>
                  <a:pt x="4256404" y="595908"/>
                  <a:pt x="4244145" y="606926"/>
                </a:cubicBezTo>
                <a:cubicBezTo>
                  <a:pt x="4219628" y="628962"/>
                  <a:pt x="4192739" y="643852"/>
                  <a:pt x="4163478" y="651596"/>
                </a:cubicBezTo>
                <a:cubicBezTo>
                  <a:pt x="4139875" y="635042"/>
                  <a:pt x="4123630" y="615606"/>
                  <a:pt x="4114744" y="593289"/>
                </a:cubicBezTo>
                <a:cubicBezTo>
                  <a:pt x="4105857" y="570972"/>
                  <a:pt x="4102178" y="547255"/>
                  <a:pt x="4103706" y="522137"/>
                </a:cubicBezTo>
                <a:cubicBezTo>
                  <a:pt x="4105235" y="497020"/>
                  <a:pt x="4111200" y="471614"/>
                  <a:pt x="4121602" y="445921"/>
                </a:cubicBezTo>
                <a:cubicBezTo>
                  <a:pt x="4132003" y="420227"/>
                  <a:pt x="4145976" y="395988"/>
                  <a:pt x="4163521" y="373204"/>
                </a:cubicBezTo>
                <a:cubicBezTo>
                  <a:pt x="4181066" y="350420"/>
                  <a:pt x="4201678" y="330111"/>
                  <a:pt x="4225357" y="312275"/>
                </a:cubicBezTo>
                <a:cubicBezTo>
                  <a:pt x="4249036" y="294440"/>
                  <a:pt x="4276444" y="280350"/>
                  <a:pt x="4307582" y="270006"/>
                </a:cubicBezTo>
                <a:close/>
                <a:moveTo>
                  <a:pt x="2974082" y="270006"/>
                </a:moveTo>
                <a:cubicBezTo>
                  <a:pt x="2987093" y="278902"/>
                  <a:pt x="2997004" y="287686"/>
                  <a:pt x="3003814" y="296359"/>
                </a:cubicBezTo>
                <a:cubicBezTo>
                  <a:pt x="3007219" y="300695"/>
                  <a:pt x="3010746" y="306157"/>
                  <a:pt x="3014394" y="312745"/>
                </a:cubicBezTo>
                <a:lnTo>
                  <a:pt x="3021499" y="327284"/>
                </a:lnTo>
                <a:lnTo>
                  <a:pt x="3043862" y="275392"/>
                </a:lnTo>
                <a:lnTo>
                  <a:pt x="3112713" y="326713"/>
                </a:lnTo>
                <a:cubicBezTo>
                  <a:pt x="3102074" y="348220"/>
                  <a:pt x="3092011" y="370540"/>
                  <a:pt x="3082524" y="393671"/>
                </a:cubicBezTo>
                <a:cubicBezTo>
                  <a:pt x="3073037" y="416803"/>
                  <a:pt x="3064236" y="441299"/>
                  <a:pt x="3056121" y="467159"/>
                </a:cubicBezTo>
                <a:cubicBezTo>
                  <a:pt x="3048005" y="493019"/>
                  <a:pt x="3041326" y="518763"/>
                  <a:pt x="3036082" y="544390"/>
                </a:cubicBezTo>
                <a:cubicBezTo>
                  <a:pt x="3030839" y="570017"/>
                  <a:pt x="3027379" y="591284"/>
                  <a:pt x="3025702" y="608191"/>
                </a:cubicBezTo>
                <a:cubicBezTo>
                  <a:pt x="3053430" y="590817"/>
                  <a:pt x="3081897" y="568853"/>
                  <a:pt x="3111106" y="542297"/>
                </a:cubicBezTo>
                <a:cubicBezTo>
                  <a:pt x="3125710" y="529019"/>
                  <a:pt x="3140228" y="514715"/>
                  <a:pt x="3154660" y="499384"/>
                </a:cubicBezTo>
                <a:lnTo>
                  <a:pt x="3168410" y="483706"/>
                </a:lnTo>
                <a:lnTo>
                  <a:pt x="3168450" y="481207"/>
                </a:lnTo>
                <a:cubicBezTo>
                  <a:pt x="3169912" y="469322"/>
                  <a:pt x="3172645" y="457491"/>
                  <a:pt x="3176647" y="445713"/>
                </a:cubicBezTo>
                <a:cubicBezTo>
                  <a:pt x="3184653" y="422158"/>
                  <a:pt x="3196374" y="399729"/>
                  <a:pt x="3211809" y="378426"/>
                </a:cubicBezTo>
                <a:cubicBezTo>
                  <a:pt x="3227244" y="357124"/>
                  <a:pt x="3245573" y="337707"/>
                  <a:pt x="3266795" y="320176"/>
                </a:cubicBezTo>
                <a:cubicBezTo>
                  <a:pt x="3288016" y="302645"/>
                  <a:pt x="3313743" y="287422"/>
                  <a:pt x="3343976" y="274506"/>
                </a:cubicBezTo>
                <a:lnTo>
                  <a:pt x="3373308" y="326541"/>
                </a:lnTo>
                <a:lnTo>
                  <a:pt x="3386952" y="280693"/>
                </a:lnTo>
                <a:lnTo>
                  <a:pt x="3406455" y="272720"/>
                </a:lnTo>
                <a:lnTo>
                  <a:pt x="3419799" y="289622"/>
                </a:lnTo>
                <a:cubicBezTo>
                  <a:pt x="3422466" y="292813"/>
                  <a:pt x="3425817" y="297102"/>
                  <a:pt x="3429851" y="302488"/>
                </a:cubicBezTo>
                <a:cubicBezTo>
                  <a:pt x="3433884" y="307875"/>
                  <a:pt x="3438292" y="314197"/>
                  <a:pt x="3443074" y="321455"/>
                </a:cubicBezTo>
                <a:cubicBezTo>
                  <a:pt x="3433654" y="342753"/>
                  <a:pt x="3421471" y="362120"/>
                  <a:pt x="3406526" y="379555"/>
                </a:cubicBezTo>
                <a:cubicBezTo>
                  <a:pt x="3391581" y="396991"/>
                  <a:pt x="3374589" y="410533"/>
                  <a:pt x="3355548" y="420182"/>
                </a:cubicBezTo>
                <a:lnTo>
                  <a:pt x="3339561" y="410438"/>
                </a:lnTo>
                <a:lnTo>
                  <a:pt x="3363792" y="352902"/>
                </a:lnTo>
                <a:cubicBezTo>
                  <a:pt x="3344723" y="360722"/>
                  <a:pt x="3325404" y="373707"/>
                  <a:pt x="3305835" y="391857"/>
                </a:cubicBezTo>
                <a:cubicBezTo>
                  <a:pt x="3286266" y="410007"/>
                  <a:pt x="3271016" y="431164"/>
                  <a:pt x="3260087" y="455329"/>
                </a:cubicBezTo>
                <a:cubicBezTo>
                  <a:pt x="3249156" y="479494"/>
                  <a:pt x="3242977" y="505304"/>
                  <a:pt x="3241548" y="532760"/>
                </a:cubicBezTo>
                <a:cubicBezTo>
                  <a:pt x="3240120" y="560216"/>
                  <a:pt x="3243454" y="585364"/>
                  <a:pt x="3251550" y="608205"/>
                </a:cubicBezTo>
                <a:cubicBezTo>
                  <a:pt x="3265942" y="604462"/>
                  <a:pt x="3282442" y="597211"/>
                  <a:pt x="3301049" y="586452"/>
                </a:cubicBezTo>
                <a:cubicBezTo>
                  <a:pt x="3319656" y="575694"/>
                  <a:pt x="3337265" y="563321"/>
                  <a:pt x="3353877" y="549333"/>
                </a:cubicBezTo>
                <a:cubicBezTo>
                  <a:pt x="3370489" y="535346"/>
                  <a:pt x="3386095" y="520173"/>
                  <a:pt x="3400697" y="503813"/>
                </a:cubicBezTo>
                <a:cubicBezTo>
                  <a:pt x="3415299" y="487454"/>
                  <a:pt x="3430872" y="469626"/>
                  <a:pt x="3447417" y="450328"/>
                </a:cubicBezTo>
                <a:lnTo>
                  <a:pt x="3459461" y="454829"/>
                </a:lnTo>
                <a:cubicBezTo>
                  <a:pt x="3461262" y="455734"/>
                  <a:pt x="3462276" y="456260"/>
                  <a:pt x="3462505" y="456408"/>
                </a:cubicBezTo>
                <a:cubicBezTo>
                  <a:pt x="3462733" y="456555"/>
                  <a:pt x="3465224" y="456629"/>
                  <a:pt x="3469977" y="456629"/>
                </a:cubicBezTo>
                <a:cubicBezTo>
                  <a:pt x="3457833" y="482708"/>
                  <a:pt x="3444538" y="504625"/>
                  <a:pt x="3430093" y="522380"/>
                </a:cubicBezTo>
                <a:cubicBezTo>
                  <a:pt x="3415649" y="540135"/>
                  <a:pt x="3399349" y="557473"/>
                  <a:pt x="3381195" y="574394"/>
                </a:cubicBezTo>
                <a:cubicBezTo>
                  <a:pt x="3363040" y="591315"/>
                  <a:pt x="3343747" y="606486"/>
                  <a:pt x="3323316" y="619907"/>
                </a:cubicBezTo>
                <a:cubicBezTo>
                  <a:pt x="3302885" y="633327"/>
                  <a:pt x="3280077" y="644195"/>
                  <a:pt x="3254893" y="652511"/>
                </a:cubicBezTo>
                <a:cubicBezTo>
                  <a:pt x="3225451" y="632060"/>
                  <a:pt x="3204127" y="610363"/>
                  <a:pt x="3190921" y="587417"/>
                </a:cubicBezTo>
                <a:cubicBezTo>
                  <a:pt x="3184318" y="575944"/>
                  <a:pt x="3179096" y="564341"/>
                  <a:pt x="3175255" y="552609"/>
                </a:cubicBezTo>
                <a:lnTo>
                  <a:pt x="3170646" y="530387"/>
                </a:lnTo>
                <a:lnTo>
                  <a:pt x="3137266" y="568393"/>
                </a:lnTo>
                <a:cubicBezTo>
                  <a:pt x="3106753" y="599211"/>
                  <a:pt x="3071727" y="627250"/>
                  <a:pt x="3032189" y="652511"/>
                </a:cubicBezTo>
                <a:cubicBezTo>
                  <a:pt x="3016682" y="648282"/>
                  <a:pt x="3004464" y="641702"/>
                  <a:pt x="2995534" y="632772"/>
                </a:cubicBezTo>
                <a:cubicBezTo>
                  <a:pt x="2986605" y="623843"/>
                  <a:pt x="2979354" y="613477"/>
                  <a:pt x="2973782" y="601676"/>
                </a:cubicBezTo>
                <a:cubicBezTo>
                  <a:pt x="2968210" y="589874"/>
                  <a:pt x="2964350" y="577535"/>
                  <a:pt x="2962202" y="564657"/>
                </a:cubicBezTo>
                <a:lnTo>
                  <a:pt x="2960423" y="549218"/>
                </a:lnTo>
                <a:lnTo>
                  <a:pt x="2943839" y="572638"/>
                </a:lnTo>
                <a:cubicBezTo>
                  <a:pt x="2933968" y="584479"/>
                  <a:pt x="2922904" y="595908"/>
                  <a:pt x="2910645" y="606926"/>
                </a:cubicBezTo>
                <a:cubicBezTo>
                  <a:pt x="2886128" y="628962"/>
                  <a:pt x="2859239" y="643852"/>
                  <a:pt x="2829978" y="651596"/>
                </a:cubicBezTo>
                <a:cubicBezTo>
                  <a:pt x="2806375" y="635042"/>
                  <a:pt x="2790130" y="615606"/>
                  <a:pt x="2781243" y="593289"/>
                </a:cubicBezTo>
                <a:cubicBezTo>
                  <a:pt x="2776800" y="582130"/>
                  <a:pt x="2773658" y="570622"/>
                  <a:pt x="2771819" y="558763"/>
                </a:cubicBezTo>
                <a:lnTo>
                  <a:pt x="2770555" y="530066"/>
                </a:lnTo>
                <a:lnTo>
                  <a:pt x="2736905" y="568600"/>
                </a:lnTo>
                <a:cubicBezTo>
                  <a:pt x="2706224" y="599890"/>
                  <a:pt x="2671068" y="627860"/>
                  <a:pt x="2631434" y="652511"/>
                </a:cubicBezTo>
                <a:cubicBezTo>
                  <a:pt x="2612489" y="646377"/>
                  <a:pt x="2597573" y="637697"/>
                  <a:pt x="2586686" y="626472"/>
                </a:cubicBezTo>
                <a:cubicBezTo>
                  <a:pt x="2575799" y="615246"/>
                  <a:pt x="2567786" y="602552"/>
                  <a:pt x="2562647" y="588388"/>
                </a:cubicBezTo>
                <a:cubicBezTo>
                  <a:pt x="2557508" y="574225"/>
                  <a:pt x="2555094" y="559125"/>
                  <a:pt x="2555403" y="543090"/>
                </a:cubicBezTo>
                <a:cubicBezTo>
                  <a:pt x="2555713" y="527054"/>
                  <a:pt x="2559039" y="510793"/>
                  <a:pt x="2565383" y="494305"/>
                </a:cubicBezTo>
                <a:cubicBezTo>
                  <a:pt x="2570164" y="481742"/>
                  <a:pt x="2575151" y="469059"/>
                  <a:pt x="2580342" y="456258"/>
                </a:cubicBezTo>
                <a:cubicBezTo>
                  <a:pt x="2585533" y="443456"/>
                  <a:pt x="2591074" y="428156"/>
                  <a:pt x="2596965" y="410359"/>
                </a:cubicBezTo>
                <a:cubicBezTo>
                  <a:pt x="2602857" y="392562"/>
                  <a:pt x="2608476" y="376378"/>
                  <a:pt x="2613825" y="361810"/>
                </a:cubicBezTo>
                <a:cubicBezTo>
                  <a:pt x="2616499" y="354526"/>
                  <a:pt x="2618950" y="347730"/>
                  <a:pt x="2621178" y="341424"/>
                </a:cubicBezTo>
                <a:lnTo>
                  <a:pt x="2627057" y="324357"/>
                </a:lnTo>
                <a:lnTo>
                  <a:pt x="2620174" y="326017"/>
                </a:lnTo>
                <a:cubicBezTo>
                  <a:pt x="2611862" y="329682"/>
                  <a:pt x="2601423" y="338846"/>
                  <a:pt x="2588857" y="353509"/>
                </a:cubicBezTo>
                <a:cubicBezTo>
                  <a:pt x="2572103" y="373059"/>
                  <a:pt x="2553470" y="398977"/>
                  <a:pt x="2532957" y="431262"/>
                </a:cubicBezTo>
                <a:cubicBezTo>
                  <a:pt x="2512446" y="463547"/>
                  <a:pt x="2492162" y="498708"/>
                  <a:pt x="2472107" y="536746"/>
                </a:cubicBezTo>
                <a:cubicBezTo>
                  <a:pt x="2452052" y="574784"/>
                  <a:pt x="2432028" y="613068"/>
                  <a:pt x="2412035" y="651596"/>
                </a:cubicBezTo>
                <a:lnTo>
                  <a:pt x="2348627" y="603190"/>
                </a:lnTo>
                <a:cubicBezTo>
                  <a:pt x="2360248" y="571443"/>
                  <a:pt x="2370478" y="545450"/>
                  <a:pt x="2379317" y="525209"/>
                </a:cubicBezTo>
                <a:cubicBezTo>
                  <a:pt x="2388156" y="504968"/>
                  <a:pt x="2397162" y="480813"/>
                  <a:pt x="2406335" y="452743"/>
                </a:cubicBezTo>
                <a:cubicBezTo>
                  <a:pt x="2415507" y="424673"/>
                  <a:pt x="2423282" y="400891"/>
                  <a:pt x="2429659" y="381398"/>
                </a:cubicBezTo>
                <a:lnTo>
                  <a:pt x="2445459" y="325442"/>
                </a:lnTo>
                <a:lnTo>
                  <a:pt x="2448368" y="324184"/>
                </a:lnTo>
                <a:cubicBezTo>
                  <a:pt x="2447654" y="324184"/>
                  <a:pt x="2446721" y="324474"/>
                  <a:pt x="2445568" y="325055"/>
                </a:cubicBezTo>
                <a:lnTo>
                  <a:pt x="2445459" y="325442"/>
                </a:lnTo>
                <a:lnTo>
                  <a:pt x="2431056" y="331672"/>
                </a:lnTo>
                <a:cubicBezTo>
                  <a:pt x="2424395" y="336665"/>
                  <a:pt x="2416846" y="344153"/>
                  <a:pt x="2408406" y="354138"/>
                </a:cubicBezTo>
                <a:cubicBezTo>
                  <a:pt x="2391528" y="374107"/>
                  <a:pt x="2373042" y="400201"/>
                  <a:pt x="2352949" y="432419"/>
                </a:cubicBezTo>
                <a:cubicBezTo>
                  <a:pt x="2332856" y="464637"/>
                  <a:pt x="2312025" y="500465"/>
                  <a:pt x="2290456" y="539904"/>
                </a:cubicBezTo>
                <a:cubicBezTo>
                  <a:pt x="2268886" y="579342"/>
                  <a:pt x="2248024" y="616573"/>
                  <a:pt x="2227869" y="651596"/>
                </a:cubicBezTo>
                <a:lnTo>
                  <a:pt x="2163833" y="604419"/>
                </a:lnTo>
                <a:lnTo>
                  <a:pt x="2280719" y="275392"/>
                </a:lnTo>
                <a:lnTo>
                  <a:pt x="2344484" y="325470"/>
                </a:lnTo>
                <a:lnTo>
                  <a:pt x="2286861" y="473666"/>
                </a:lnTo>
                <a:lnTo>
                  <a:pt x="2329897" y="403001"/>
                </a:lnTo>
                <a:cubicBezTo>
                  <a:pt x="2344917" y="379698"/>
                  <a:pt x="2360022" y="357921"/>
                  <a:pt x="2375209" y="337671"/>
                </a:cubicBezTo>
                <a:cubicBezTo>
                  <a:pt x="2390397" y="317421"/>
                  <a:pt x="2406015" y="299276"/>
                  <a:pt x="2422065" y="283236"/>
                </a:cubicBezTo>
                <a:cubicBezTo>
                  <a:pt x="2428294" y="277007"/>
                  <a:pt x="2437015" y="273697"/>
                  <a:pt x="2448226" y="273306"/>
                </a:cubicBezTo>
                <a:cubicBezTo>
                  <a:pt x="2459436" y="272916"/>
                  <a:pt x="2468171" y="275073"/>
                  <a:pt x="2474429" y="279778"/>
                </a:cubicBezTo>
                <a:cubicBezTo>
                  <a:pt x="2477410" y="282007"/>
                  <a:pt x="2480863" y="285084"/>
                  <a:pt x="2484787" y="289008"/>
                </a:cubicBezTo>
                <a:cubicBezTo>
                  <a:pt x="2488712" y="292932"/>
                  <a:pt x="2492060" y="296280"/>
                  <a:pt x="2494831" y="299052"/>
                </a:cubicBezTo>
                <a:cubicBezTo>
                  <a:pt x="2501432" y="306320"/>
                  <a:pt x="2507028" y="315816"/>
                  <a:pt x="2511619" y="327541"/>
                </a:cubicBezTo>
                <a:cubicBezTo>
                  <a:pt x="2516210" y="339267"/>
                  <a:pt x="2516558" y="352935"/>
                  <a:pt x="2512662" y="368547"/>
                </a:cubicBezTo>
                <a:cubicBezTo>
                  <a:pt x="2508405" y="383968"/>
                  <a:pt x="2502001" y="402365"/>
                  <a:pt x="2493453" y="423739"/>
                </a:cubicBezTo>
                <a:lnTo>
                  <a:pt x="2489898" y="432379"/>
                </a:lnTo>
                <a:lnTo>
                  <a:pt x="2490324" y="431660"/>
                </a:lnTo>
                <a:cubicBezTo>
                  <a:pt x="2497901" y="419350"/>
                  <a:pt x="2505556" y="407394"/>
                  <a:pt x="2513291" y="395793"/>
                </a:cubicBezTo>
                <a:cubicBezTo>
                  <a:pt x="2528759" y="372590"/>
                  <a:pt x="2544285" y="351061"/>
                  <a:pt x="2559868" y="331206"/>
                </a:cubicBezTo>
                <a:cubicBezTo>
                  <a:pt x="2575451" y="311351"/>
                  <a:pt x="2590310" y="295275"/>
                  <a:pt x="2604445" y="282979"/>
                </a:cubicBezTo>
                <a:cubicBezTo>
                  <a:pt x="2613380" y="274330"/>
                  <a:pt x="2622514" y="270525"/>
                  <a:pt x="2631848" y="271563"/>
                </a:cubicBezTo>
                <a:cubicBezTo>
                  <a:pt x="2641183" y="272601"/>
                  <a:pt x="2648960" y="275454"/>
                  <a:pt x="2655180" y="280121"/>
                </a:cubicBezTo>
                <a:cubicBezTo>
                  <a:pt x="2659380" y="282750"/>
                  <a:pt x="2663786" y="285905"/>
                  <a:pt x="2668396" y="289587"/>
                </a:cubicBezTo>
                <a:cubicBezTo>
                  <a:pt x="2673006" y="293268"/>
                  <a:pt x="2676535" y="295847"/>
                  <a:pt x="2678983" y="297323"/>
                </a:cubicBezTo>
                <a:cubicBezTo>
                  <a:pt x="2686631" y="301914"/>
                  <a:pt x="2692237" y="307234"/>
                  <a:pt x="2695799" y="313282"/>
                </a:cubicBezTo>
                <a:cubicBezTo>
                  <a:pt x="2699362" y="319331"/>
                  <a:pt x="2701652" y="325513"/>
                  <a:pt x="2702671" y="331828"/>
                </a:cubicBezTo>
                <a:cubicBezTo>
                  <a:pt x="2703691" y="338143"/>
                  <a:pt x="2703710" y="344182"/>
                  <a:pt x="2702729" y="349944"/>
                </a:cubicBezTo>
                <a:cubicBezTo>
                  <a:pt x="2701748" y="355707"/>
                  <a:pt x="2700252" y="360936"/>
                  <a:pt x="2698242" y="365632"/>
                </a:cubicBezTo>
                <a:cubicBezTo>
                  <a:pt x="2694318" y="375719"/>
                  <a:pt x="2689899" y="387525"/>
                  <a:pt x="2684984" y="401051"/>
                </a:cubicBezTo>
                <a:cubicBezTo>
                  <a:pt x="2680069" y="414576"/>
                  <a:pt x="2675235" y="427992"/>
                  <a:pt x="2670482" y="441299"/>
                </a:cubicBezTo>
                <a:cubicBezTo>
                  <a:pt x="2665729" y="454605"/>
                  <a:pt x="2661783" y="465971"/>
                  <a:pt x="2658645" y="475396"/>
                </a:cubicBezTo>
                <a:cubicBezTo>
                  <a:pt x="2655506" y="484821"/>
                  <a:pt x="2653008" y="492614"/>
                  <a:pt x="2651151" y="498777"/>
                </a:cubicBezTo>
                <a:cubicBezTo>
                  <a:pt x="2644245" y="518922"/>
                  <a:pt x="2638204" y="538770"/>
                  <a:pt x="2633027" y="558320"/>
                </a:cubicBezTo>
                <a:cubicBezTo>
                  <a:pt x="2627850" y="577870"/>
                  <a:pt x="2625262" y="594494"/>
                  <a:pt x="2625262" y="608191"/>
                </a:cubicBezTo>
                <a:cubicBezTo>
                  <a:pt x="2652999" y="591398"/>
                  <a:pt x="2681471" y="569576"/>
                  <a:pt x="2710680" y="542725"/>
                </a:cubicBezTo>
                <a:cubicBezTo>
                  <a:pt x="2725284" y="529300"/>
                  <a:pt x="2739799" y="514886"/>
                  <a:pt x="2754226" y="499484"/>
                </a:cubicBezTo>
                <a:lnTo>
                  <a:pt x="2780603" y="469333"/>
                </a:lnTo>
                <a:lnTo>
                  <a:pt x="2788101" y="445921"/>
                </a:lnTo>
                <a:cubicBezTo>
                  <a:pt x="2798503" y="420227"/>
                  <a:pt x="2812476" y="395988"/>
                  <a:pt x="2830021" y="373204"/>
                </a:cubicBezTo>
                <a:cubicBezTo>
                  <a:pt x="2847566" y="350420"/>
                  <a:pt x="2868178" y="330111"/>
                  <a:pt x="2891857" y="312275"/>
                </a:cubicBezTo>
                <a:cubicBezTo>
                  <a:pt x="2915536" y="294440"/>
                  <a:pt x="2942945" y="280350"/>
                  <a:pt x="2974082" y="270006"/>
                </a:cubicBezTo>
                <a:close/>
                <a:moveTo>
                  <a:pt x="1040507" y="270006"/>
                </a:moveTo>
                <a:cubicBezTo>
                  <a:pt x="1053518" y="278902"/>
                  <a:pt x="1063429" y="287686"/>
                  <a:pt x="1070239" y="296359"/>
                </a:cubicBezTo>
                <a:cubicBezTo>
                  <a:pt x="1073644" y="300695"/>
                  <a:pt x="1077171" y="306157"/>
                  <a:pt x="1080819" y="312745"/>
                </a:cubicBezTo>
                <a:lnTo>
                  <a:pt x="1087924" y="327284"/>
                </a:lnTo>
                <a:lnTo>
                  <a:pt x="1110287" y="275392"/>
                </a:lnTo>
                <a:lnTo>
                  <a:pt x="1179138" y="326713"/>
                </a:lnTo>
                <a:cubicBezTo>
                  <a:pt x="1168499" y="348220"/>
                  <a:pt x="1158436" y="370540"/>
                  <a:pt x="1148949" y="393671"/>
                </a:cubicBezTo>
                <a:cubicBezTo>
                  <a:pt x="1139462" y="416803"/>
                  <a:pt x="1130661" y="441299"/>
                  <a:pt x="1122546" y="467159"/>
                </a:cubicBezTo>
                <a:cubicBezTo>
                  <a:pt x="1114430" y="493019"/>
                  <a:pt x="1107751" y="518763"/>
                  <a:pt x="1102507" y="544390"/>
                </a:cubicBezTo>
                <a:cubicBezTo>
                  <a:pt x="1097264" y="570017"/>
                  <a:pt x="1093804" y="591284"/>
                  <a:pt x="1092128" y="608191"/>
                </a:cubicBezTo>
                <a:cubicBezTo>
                  <a:pt x="1119855" y="590817"/>
                  <a:pt x="1148323" y="568853"/>
                  <a:pt x="1177531" y="542297"/>
                </a:cubicBezTo>
                <a:cubicBezTo>
                  <a:pt x="1206739" y="515741"/>
                  <a:pt x="1235603" y="485080"/>
                  <a:pt x="1264120" y="450314"/>
                </a:cubicBezTo>
                <a:lnTo>
                  <a:pt x="1265315" y="450931"/>
                </a:lnTo>
                <a:lnTo>
                  <a:pt x="1329019" y="274863"/>
                </a:lnTo>
                <a:lnTo>
                  <a:pt x="1394670" y="322927"/>
                </a:lnTo>
                <a:cubicBezTo>
                  <a:pt x="1386231" y="345463"/>
                  <a:pt x="1378747" y="363989"/>
                  <a:pt x="1372217" y="378505"/>
                </a:cubicBezTo>
                <a:cubicBezTo>
                  <a:pt x="1365688" y="393021"/>
                  <a:pt x="1360032" y="405775"/>
                  <a:pt x="1355251" y="416767"/>
                </a:cubicBezTo>
                <a:lnTo>
                  <a:pt x="1332350" y="470130"/>
                </a:lnTo>
                <a:lnTo>
                  <a:pt x="1379918" y="403079"/>
                </a:lnTo>
                <a:cubicBezTo>
                  <a:pt x="1397439" y="380048"/>
                  <a:pt x="1415215" y="358474"/>
                  <a:pt x="1433246" y="338357"/>
                </a:cubicBezTo>
                <a:cubicBezTo>
                  <a:pt x="1451277" y="318240"/>
                  <a:pt x="1469256" y="300157"/>
                  <a:pt x="1487182" y="284107"/>
                </a:cubicBezTo>
                <a:cubicBezTo>
                  <a:pt x="1492668" y="279412"/>
                  <a:pt x="1500526" y="276549"/>
                  <a:pt x="1510756" y="275521"/>
                </a:cubicBezTo>
                <a:cubicBezTo>
                  <a:pt x="1520986" y="274492"/>
                  <a:pt x="1529530" y="277254"/>
                  <a:pt x="1536388" y="283807"/>
                </a:cubicBezTo>
                <a:cubicBezTo>
                  <a:pt x="1538550" y="285246"/>
                  <a:pt x="1541331" y="287513"/>
                  <a:pt x="1544732" y="290608"/>
                </a:cubicBezTo>
                <a:cubicBezTo>
                  <a:pt x="1548132" y="293704"/>
                  <a:pt x="1551478" y="296895"/>
                  <a:pt x="1554769" y="300181"/>
                </a:cubicBezTo>
                <a:cubicBezTo>
                  <a:pt x="1558060" y="303467"/>
                  <a:pt x="1561050" y="306453"/>
                  <a:pt x="1563741" y="309139"/>
                </a:cubicBezTo>
                <a:cubicBezTo>
                  <a:pt x="1566432" y="311825"/>
                  <a:pt x="1568077" y="313468"/>
                  <a:pt x="1568678" y="314068"/>
                </a:cubicBezTo>
                <a:cubicBezTo>
                  <a:pt x="1575974" y="321355"/>
                  <a:pt x="1580641" y="329987"/>
                  <a:pt x="1582679" y="339964"/>
                </a:cubicBezTo>
                <a:cubicBezTo>
                  <a:pt x="1584718" y="349942"/>
                  <a:pt x="1583156" y="361188"/>
                  <a:pt x="1577993" y="373704"/>
                </a:cubicBezTo>
                <a:cubicBezTo>
                  <a:pt x="1573145" y="384601"/>
                  <a:pt x="1568297" y="395695"/>
                  <a:pt x="1563448" y="406987"/>
                </a:cubicBezTo>
                <a:cubicBezTo>
                  <a:pt x="1558600" y="418279"/>
                  <a:pt x="1553778" y="428787"/>
                  <a:pt x="1548982" y="438512"/>
                </a:cubicBezTo>
                <a:cubicBezTo>
                  <a:pt x="1544186" y="448237"/>
                  <a:pt x="1539576" y="459267"/>
                  <a:pt x="1535152" y="471602"/>
                </a:cubicBezTo>
                <a:cubicBezTo>
                  <a:pt x="1530727" y="483937"/>
                  <a:pt x="1527020" y="493686"/>
                  <a:pt x="1524029" y="500849"/>
                </a:cubicBezTo>
                <a:cubicBezTo>
                  <a:pt x="1515619" y="521270"/>
                  <a:pt x="1508851" y="540940"/>
                  <a:pt x="1503727" y="559856"/>
                </a:cubicBezTo>
                <a:cubicBezTo>
                  <a:pt x="1498602" y="578773"/>
                  <a:pt x="1496883" y="594894"/>
                  <a:pt x="1498569" y="608219"/>
                </a:cubicBezTo>
                <a:cubicBezTo>
                  <a:pt x="1527591" y="590865"/>
                  <a:pt x="1556709" y="568924"/>
                  <a:pt x="1585923" y="542397"/>
                </a:cubicBezTo>
                <a:cubicBezTo>
                  <a:pt x="1600529" y="529133"/>
                  <a:pt x="1615049" y="514843"/>
                  <a:pt x="1629481" y="499527"/>
                </a:cubicBezTo>
                <a:lnTo>
                  <a:pt x="1641966" y="485305"/>
                </a:lnTo>
                <a:lnTo>
                  <a:pt x="1642123" y="484245"/>
                </a:lnTo>
                <a:cubicBezTo>
                  <a:pt x="1645106" y="471542"/>
                  <a:pt x="1649197" y="458767"/>
                  <a:pt x="1654398" y="445921"/>
                </a:cubicBezTo>
                <a:cubicBezTo>
                  <a:pt x="1664799" y="420227"/>
                  <a:pt x="1678772" y="395988"/>
                  <a:pt x="1696317" y="373204"/>
                </a:cubicBezTo>
                <a:cubicBezTo>
                  <a:pt x="1713862" y="350420"/>
                  <a:pt x="1734474" y="330111"/>
                  <a:pt x="1758154" y="312275"/>
                </a:cubicBezTo>
                <a:cubicBezTo>
                  <a:pt x="1781833" y="294440"/>
                  <a:pt x="1809246" y="280350"/>
                  <a:pt x="1840392" y="270006"/>
                </a:cubicBezTo>
                <a:cubicBezTo>
                  <a:pt x="1853394" y="278912"/>
                  <a:pt x="1862867" y="287734"/>
                  <a:pt x="1868810" y="296473"/>
                </a:cubicBezTo>
                <a:cubicBezTo>
                  <a:pt x="1871782" y="300843"/>
                  <a:pt x="1874976" y="306312"/>
                  <a:pt x="1878393" y="312881"/>
                </a:cubicBezTo>
                <a:lnTo>
                  <a:pt x="1885457" y="327762"/>
                </a:lnTo>
                <a:lnTo>
                  <a:pt x="1905143" y="275392"/>
                </a:lnTo>
                <a:lnTo>
                  <a:pt x="1969151" y="321355"/>
                </a:lnTo>
                <a:cubicBezTo>
                  <a:pt x="1961665" y="348330"/>
                  <a:pt x="1952173" y="378100"/>
                  <a:pt x="1940676" y="410666"/>
                </a:cubicBezTo>
                <a:cubicBezTo>
                  <a:pt x="1932361" y="435622"/>
                  <a:pt x="1921624" y="467383"/>
                  <a:pt x="1908465" y="505949"/>
                </a:cubicBezTo>
                <a:cubicBezTo>
                  <a:pt x="1895306" y="544516"/>
                  <a:pt x="1880550" y="583083"/>
                  <a:pt x="1864195" y="621650"/>
                </a:cubicBezTo>
                <a:cubicBezTo>
                  <a:pt x="1869529" y="615515"/>
                  <a:pt x="1881209" y="606093"/>
                  <a:pt x="1899235" y="593382"/>
                </a:cubicBezTo>
                <a:cubicBezTo>
                  <a:pt x="1917262" y="580671"/>
                  <a:pt x="1935014" y="566740"/>
                  <a:pt x="1952492" y="551591"/>
                </a:cubicBezTo>
                <a:cubicBezTo>
                  <a:pt x="1969971" y="536441"/>
                  <a:pt x="1986930" y="520349"/>
                  <a:pt x="2003370" y="503313"/>
                </a:cubicBezTo>
                <a:cubicBezTo>
                  <a:pt x="2019810" y="486278"/>
                  <a:pt x="2035274" y="468311"/>
                  <a:pt x="2049761" y="449414"/>
                </a:cubicBezTo>
                <a:lnTo>
                  <a:pt x="2074093" y="459629"/>
                </a:lnTo>
                <a:cubicBezTo>
                  <a:pt x="2058862" y="484471"/>
                  <a:pt x="2042473" y="506428"/>
                  <a:pt x="2024922" y="525502"/>
                </a:cubicBezTo>
                <a:cubicBezTo>
                  <a:pt x="2007373" y="544576"/>
                  <a:pt x="1988770" y="562730"/>
                  <a:pt x="1969116" y="579966"/>
                </a:cubicBezTo>
                <a:cubicBezTo>
                  <a:pt x="1949461" y="597201"/>
                  <a:pt x="1929530" y="613058"/>
                  <a:pt x="1909322" y="627536"/>
                </a:cubicBezTo>
                <a:cubicBezTo>
                  <a:pt x="1889115" y="642014"/>
                  <a:pt x="1870115" y="653411"/>
                  <a:pt x="1852323" y="661726"/>
                </a:cubicBezTo>
                <a:lnTo>
                  <a:pt x="1845950" y="678071"/>
                </a:lnTo>
                <a:cubicBezTo>
                  <a:pt x="1838025" y="697588"/>
                  <a:pt x="1828079" y="718681"/>
                  <a:pt x="1816111" y="741350"/>
                </a:cubicBezTo>
                <a:cubicBezTo>
                  <a:pt x="1804143" y="764020"/>
                  <a:pt x="1791358" y="784610"/>
                  <a:pt x="1777756" y="803122"/>
                </a:cubicBezTo>
                <a:cubicBezTo>
                  <a:pt x="1764154" y="821634"/>
                  <a:pt x="1749643" y="836822"/>
                  <a:pt x="1734222" y="848685"/>
                </a:cubicBezTo>
                <a:cubicBezTo>
                  <a:pt x="1718801" y="860548"/>
                  <a:pt x="1702566" y="866480"/>
                  <a:pt x="1685516" y="866480"/>
                </a:cubicBezTo>
                <a:cubicBezTo>
                  <a:pt x="1659932" y="866480"/>
                  <a:pt x="1642294" y="858532"/>
                  <a:pt x="1632602" y="842634"/>
                </a:cubicBezTo>
                <a:cubicBezTo>
                  <a:pt x="1622911" y="826737"/>
                  <a:pt x="1620755" y="808359"/>
                  <a:pt x="1626137" y="787499"/>
                </a:cubicBezTo>
                <a:cubicBezTo>
                  <a:pt x="1630595" y="765801"/>
                  <a:pt x="1637962" y="748223"/>
                  <a:pt x="1648240" y="734764"/>
                </a:cubicBezTo>
                <a:cubicBezTo>
                  <a:pt x="1658517" y="721305"/>
                  <a:pt x="1670662" y="709756"/>
                  <a:pt x="1684673" y="700117"/>
                </a:cubicBezTo>
                <a:cubicBezTo>
                  <a:pt x="1698684" y="690477"/>
                  <a:pt x="1714427" y="681857"/>
                  <a:pt x="1731900" y="674256"/>
                </a:cubicBezTo>
                <a:cubicBezTo>
                  <a:pt x="1749374" y="666655"/>
                  <a:pt x="1764283" y="660345"/>
                  <a:pt x="1776627" y="655325"/>
                </a:cubicBezTo>
                <a:cubicBezTo>
                  <a:pt x="1784828" y="632380"/>
                  <a:pt x="1793084" y="609038"/>
                  <a:pt x="1801395" y="585302"/>
                </a:cubicBezTo>
                <a:lnTo>
                  <a:pt x="1804081" y="578023"/>
                </a:lnTo>
                <a:lnTo>
                  <a:pt x="1776620" y="606941"/>
                </a:lnTo>
                <a:cubicBezTo>
                  <a:pt x="1752469" y="628929"/>
                  <a:pt x="1725688" y="643814"/>
                  <a:pt x="1696274" y="651596"/>
                </a:cubicBezTo>
                <a:cubicBezTo>
                  <a:pt x="1672671" y="635042"/>
                  <a:pt x="1656427" y="615606"/>
                  <a:pt x="1647540" y="593289"/>
                </a:cubicBezTo>
                <a:cubicBezTo>
                  <a:pt x="1643096" y="582130"/>
                  <a:pt x="1639955" y="570622"/>
                  <a:pt x="1638115" y="558763"/>
                </a:cubicBezTo>
                <a:lnTo>
                  <a:pt x="1637287" y="539951"/>
                </a:lnTo>
                <a:lnTo>
                  <a:pt x="1612090" y="568779"/>
                </a:lnTo>
                <a:cubicBezTo>
                  <a:pt x="1581348" y="600102"/>
                  <a:pt x="1546079" y="627708"/>
                  <a:pt x="1506284" y="651596"/>
                </a:cubicBezTo>
                <a:cubicBezTo>
                  <a:pt x="1488044" y="644100"/>
                  <a:pt x="1473187" y="635097"/>
                  <a:pt x="1461714" y="624586"/>
                </a:cubicBezTo>
                <a:cubicBezTo>
                  <a:pt x="1450241" y="614075"/>
                  <a:pt x="1441233" y="601950"/>
                  <a:pt x="1434689" y="588210"/>
                </a:cubicBezTo>
                <a:cubicBezTo>
                  <a:pt x="1428146" y="574470"/>
                  <a:pt x="1424717" y="559675"/>
                  <a:pt x="1424402" y="543826"/>
                </a:cubicBezTo>
                <a:cubicBezTo>
                  <a:pt x="1424088" y="527976"/>
                  <a:pt x="1427436" y="511688"/>
                  <a:pt x="1434446" y="494962"/>
                </a:cubicBezTo>
                <a:cubicBezTo>
                  <a:pt x="1438323" y="485409"/>
                  <a:pt x="1443824" y="472664"/>
                  <a:pt x="1450949" y="456729"/>
                </a:cubicBezTo>
                <a:cubicBezTo>
                  <a:pt x="1458073" y="440794"/>
                  <a:pt x="1464591" y="425839"/>
                  <a:pt x="1470501" y="411866"/>
                </a:cubicBezTo>
                <a:cubicBezTo>
                  <a:pt x="1476411" y="397893"/>
                  <a:pt x="1482588" y="383289"/>
                  <a:pt x="1489032" y="368054"/>
                </a:cubicBezTo>
                <a:lnTo>
                  <a:pt x="1506207" y="325454"/>
                </a:lnTo>
                <a:lnTo>
                  <a:pt x="1504312" y="326631"/>
                </a:lnTo>
                <a:cubicBezTo>
                  <a:pt x="1500388" y="329443"/>
                  <a:pt x="1495406" y="333661"/>
                  <a:pt x="1489368" y="339286"/>
                </a:cubicBezTo>
                <a:cubicBezTo>
                  <a:pt x="1477290" y="350535"/>
                  <a:pt x="1463171" y="365856"/>
                  <a:pt x="1447012" y="385249"/>
                </a:cubicBezTo>
                <a:cubicBezTo>
                  <a:pt x="1430853" y="404642"/>
                  <a:pt x="1413487" y="426828"/>
                  <a:pt x="1394913" y="451807"/>
                </a:cubicBezTo>
                <a:cubicBezTo>
                  <a:pt x="1376339" y="476786"/>
                  <a:pt x="1359337" y="501208"/>
                  <a:pt x="1343906" y="525073"/>
                </a:cubicBezTo>
                <a:cubicBezTo>
                  <a:pt x="1328476" y="548938"/>
                  <a:pt x="1315205" y="571541"/>
                  <a:pt x="1304094" y="592882"/>
                </a:cubicBezTo>
                <a:cubicBezTo>
                  <a:pt x="1292984" y="614222"/>
                  <a:pt x="1284995" y="634099"/>
                  <a:pt x="1280127" y="652511"/>
                </a:cubicBezTo>
                <a:lnTo>
                  <a:pt x="1210433" y="602619"/>
                </a:lnTo>
                <a:lnTo>
                  <a:pt x="1236214" y="531363"/>
                </a:lnTo>
                <a:lnTo>
                  <a:pt x="1203691" y="568393"/>
                </a:lnTo>
                <a:cubicBezTo>
                  <a:pt x="1173178" y="599211"/>
                  <a:pt x="1138152" y="627250"/>
                  <a:pt x="1098614" y="652511"/>
                </a:cubicBezTo>
                <a:cubicBezTo>
                  <a:pt x="1083107" y="648282"/>
                  <a:pt x="1070889" y="641702"/>
                  <a:pt x="1061959" y="632772"/>
                </a:cubicBezTo>
                <a:cubicBezTo>
                  <a:pt x="1053030" y="623843"/>
                  <a:pt x="1045779" y="613477"/>
                  <a:pt x="1040207" y="601676"/>
                </a:cubicBezTo>
                <a:cubicBezTo>
                  <a:pt x="1034635" y="589874"/>
                  <a:pt x="1030775" y="577535"/>
                  <a:pt x="1028627" y="564657"/>
                </a:cubicBezTo>
                <a:lnTo>
                  <a:pt x="1026848" y="549218"/>
                </a:lnTo>
                <a:lnTo>
                  <a:pt x="1010264" y="572638"/>
                </a:lnTo>
                <a:cubicBezTo>
                  <a:pt x="1000393" y="584479"/>
                  <a:pt x="989329" y="595908"/>
                  <a:pt x="977070" y="606926"/>
                </a:cubicBezTo>
                <a:cubicBezTo>
                  <a:pt x="952553" y="628962"/>
                  <a:pt x="925664" y="643852"/>
                  <a:pt x="896403" y="651596"/>
                </a:cubicBezTo>
                <a:cubicBezTo>
                  <a:pt x="872800" y="635042"/>
                  <a:pt x="856555" y="615606"/>
                  <a:pt x="847668" y="593289"/>
                </a:cubicBezTo>
                <a:cubicBezTo>
                  <a:pt x="838782" y="570972"/>
                  <a:pt x="835103" y="547255"/>
                  <a:pt x="836631" y="522137"/>
                </a:cubicBezTo>
                <a:cubicBezTo>
                  <a:pt x="837396" y="509578"/>
                  <a:pt x="839269" y="496948"/>
                  <a:pt x="842252" y="484245"/>
                </a:cubicBezTo>
                <a:lnTo>
                  <a:pt x="850820" y="457491"/>
                </a:lnTo>
                <a:lnTo>
                  <a:pt x="838808" y="459583"/>
                </a:lnTo>
                <a:cubicBezTo>
                  <a:pt x="830564" y="460504"/>
                  <a:pt x="822903" y="460810"/>
                  <a:pt x="815826" y="460501"/>
                </a:cubicBezTo>
                <a:cubicBezTo>
                  <a:pt x="801672" y="459882"/>
                  <a:pt x="792028" y="457796"/>
                  <a:pt x="786894" y="454243"/>
                </a:cubicBezTo>
                <a:cubicBezTo>
                  <a:pt x="774293" y="508107"/>
                  <a:pt x="750935" y="552253"/>
                  <a:pt x="716821" y="586681"/>
                </a:cubicBezTo>
                <a:cubicBezTo>
                  <a:pt x="682707" y="621109"/>
                  <a:pt x="642167" y="642747"/>
                  <a:pt x="595199" y="651596"/>
                </a:cubicBezTo>
                <a:cubicBezTo>
                  <a:pt x="567386" y="632346"/>
                  <a:pt x="547479" y="611036"/>
                  <a:pt x="535477" y="587667"/>
                </a:cubicBezTo>
                <a:cubicBezTo>
                  <a:pt x="523476" y="564297"/>
                  <a:pt x="516708" y="540480"/>
                  <a:pt x="515174" y="516215"/>
                </a:cubicBezTo>
                <a:cubicBezTo>
                  <a:pt x="513641" y="491950"/>
                  <a:pt x="516696" y="467683"/>
                  <a:pt x="524340" y="443413"/>
                </a:cubicBezTo>
                <a:cubicBezTo>
                  <a:pt x="531984" y="419143"/>
                  <a:pt x="542904" y="396362"/>
                  <a:pt x="557101" y="375069"/>
                </a:cubicBezTo>
                <a:cubicBezTo>
                  <a:pt x="571298" y="353776"/>
                  <a:pt x="587755" y="334538"/>
                  <a:pt x="606472" y="317354"/>
                </a:cubicBezTo>
                <a:cubicBezTo>
                  <a:pt x="625188" y="300171"/>
                  <a:pt x="648148" y="285589"/>
                  <a:pt x="675352" y="273606"/>
                </a:cubicBezTo>
                <a:lnTo>
                  <a:pt x="712300" y="337577"/>
                </a:lnTo>
                <a:lnTo>
                  <a:pt x="712626" y="335898"/>
                </a:lnTo>
                <a:cubicBezTo>
                  <a:pt x="717242" y="320992"/>
                  <a:pt x="725348" y="305843"/>
                  <a:pt x="736945" y="290451"/>
                </a:cubicBezTo>
                <a:lnTo>
                  <a:pt x="763877" y="274492"/>
                </a:lnTo>
                <a:lnTo>
                  <a:pt x="800067" y="324241"/>
                </a:lnTo>
                <a:cubicBezTo>
                  <a:pt x="801334" y="364884"/>
                  <a:pt x="798710" y="399050"/>
                  <a:pt x="792195" y="426740"/>
                </a:cubicBezTo>
                <a:cubicBezTo>
                  <a:pt x="796929" y="428225"/>
                  <a:pt x="805644" y="429107"/>
                  <a:pt x="818341" y="429383"/>
                </a:cubicBezTo>
                <a:cubicBezTo>
                  <a:pt x="824689" y="429521"/>
                  <a:pt x="832712" y="429017"/>
                  <a:pt x="842408" y="427872"/>
                </a:cubicBezTo>
                <a:lnTo>
                  <a:pt x="865076" y="424309"/>
                </a:lnTo>
                <a:lnTo>
                  <a:pt x="872807" y="408471"/>
                </a:lnTo>
                <a:cubicBezTo>
                  <a:pt x="879794" y="396352"/>
                  <a:pt x="887673" y="384596"/>
                  <a:pt x="896446" y="373204"/>
                </a:cubicBezTo>
                <a:cubicBezTo>
                  <a:pt x="913991" y="350420"/>
                  <a:pt x="934603" y="330111"/>
                  <a:pt x="958282" y="312275"/>
                </a:cubicBezTo>
                <a:cubicBezTo>
                  <a:pt x="981961" y="294440"/>
                  <a:pt x="1009370" y="280350"/>
                  <a:pt x="1040507" y="270006"/>
                </a:cubicBezTo>
                <a:close/>
                <a:moveTo>
                  <a:pt x="5060242" y="70867"/>
                </a:moveTo>
                <a:lnTo>
                  <a:pt x="5123965" y="119815"/>
                </a:lnTo>
                <a:cubicBezTo>
                  <a:pt x="5103238" y="180061"/>
                  <a:pt x="5085948" y="228265"/>
                  <a:pt x="5072094" y="264426"/>
                </a:cubicBezTo>
                <a:cubicBezTo>
                  <a:pt x="5058240" y="300588"/>
                  <a:pt x="5045512" y="334183"/>
                  <a:pt x="5033910" y="365210"/>
                </a:cubicBezTo>
                <a:cubicBezTo>
                  <a:pt x="5025209" y="388481"/>
                  <a:pt x="5017416" y="408997"/>
                  <a:pt x="5010532" y="426757"/>
                </a:cubicBezTo>
                <a:lnTo>
                  <a:pt x="5007588" y="434290"/>
                </a:lnTo>
                <a:lnTo>
                  <a:pt x="5008064" y="433519"/>
                </a:lnTo>
                <a:cubicBezTo>
                  <a:pt x="5022466" y="412216"/>
                  <a:pt x="5037394" y="392021"/>
                  <a:pt x="5052849" y="372933"/>
                </a:cubicBezTo>
                <a:cubicBezTo>
                  <a:pt x="5068303" y="353845"/>
                  <a:pt x="5084040" y="336445"/>
                  <a:pt x="5100062" y="320733"/>
                </a:cubicBezTo>
                <a:cubicBezTo>
                  <a:pt x="5116082" y="305022"/>
                  <a:pt x="5130761" y="292008"/>
                  <a:pt x="5144096" y="281693"/>
                </a:cubicBezTo>
                <a:cubicBezTo>
                  <a:pt x="5158174" y="271511"/>
                  <a:pt x="5173838" y="271339"/>
                  <a:pt x="5191088" y="281178"/>
                </a:cubicBezTo>
                <a:cubicBezTo>
                  <a:pt x="5194174" y="283064"/>
                  <a:pt x="5198586" y="286110"/>
                  <a:pt x="5204324" y="290315"/>
                </a:cubicBezTo>
                <a:cubicBezTo>
                  <a:pt x="5210064" y="294521"/>
                  <a:pt x="5214471" y="298185"/>
                  <a:pt x="5217548" y="301310"/>
                </a:cubicBezTo>
                <a:cubicBezTo>
                  <a:pt x="5225262" y="309130"/>
                  <a:pt x="5230752" y="319176"/>
                  <a:pt x="5234014" y="331449"/>
                </a:cubicBezTo>
                <a:cubicBezTo>
                  <a:pt x="5237276" y="343722"/>
                  <a:pt x="5236940" y="355078"/>
                  <a:pt x="5233007" y="365518"/>
                </a:cubicBezTo>
                <a:cubicBezTo>
                  <a:pt x="5228063" y="376795"/>
                  <a:pt x="5222794" y="389013"/>
                  <a:pt x="5217198" y="402172"/>
                </a:cubicBezTo>
                <a:cubicBezTo>
                  <a:pt x="5211602" y="415331"/>
                  <a:pt x="5206004" y="428487"/>
                  <a:pt x="5200402" y="441641"/>
                </a:cubicBezTo>
                <a:cubicBezTo>
                  <a:pt x="5194802" y="454795"/>
                  <a:pt x="5189490" y="467066"/>
                  <a:pt x="5184465" y="478453"/>
                </a:cubicBezTo>
                <a:cubicBezTo>
                  <a:pt x="5179440" y="489840"/>
                  <a:pt x="5174761" y="500344"/>
                  <a:pt x="5170428" y="509964"/>
                </a:cubicBezTo>
                <a:cubicBezTo>
                  <a:pt x="5163779" y="525157"/>
                  <a:pt x="5159159" y="542173"/>
                  <a:pt x="5156568" y="561013"/>
                </a:cubicBezTo>
                <a:cubicBezTo>
                  <a:pt x="5153978" y="579854"/>
                  <a:pt x="5153883" y="595580"/>
                  <a:pt x="5156282" y="608191"/>
                </a:cubicBezTo>
                <a:cubicBezTo>
                  <a:pt x="5185582" y="591970"/>
                  <a:pt x="5214688" y="570381"/>
                  <a:pt x="5243601" y="543426"/>
                </a:cubicBezTo>
                <a:cubicBezTo>
                  <a:pt x="5258057" y="529948"/>
                  <a:pt x="5272514" y="515449"/>
                  <a:pt x="5286969" y="499931"/>
                </a:cubicBezTo>
                <a:lnTo>
                  <a:pt x="5314566" y="468355"/>
                </a:lnTo>
                <a:lnTo>
                  <a:pt x="5321751" y="445921"/>
                </a:lnTo>
                <a:cubicBezTo>
                  <a:pt x="5332152" y="420227"/>
                  <a:pt x="5346126" y="395988"/>
                  <a:pt x="5363670" y="373204"/>
                </a:cubicBezTo>
                <a:cubicBezTo>
                  <a:pt x="5381216" y="350420"/>
                  <a:pt x="5401828" y="330111"/>
                  <a:pt x="5425507" y="312275"/>
                </a:cubicBezTo>
                <a:cubicBezTo>
                  <a:pt x="5449186" y="294440"/>
                  <a:pt x="5476594" y="280350"/>
                  <a:pt x="5507732" y="270006"/>
                </a:cubicBezTo>
                <a:cubicBezTo>
                  <a:pt x="5520743" y="278902"/>
                  <a:pt x="5530654" y="287686"/>
                  <a:pt x="5537464" y="296359"/>
                </a:cubicBezTo>
                <a:cubicBezTo>
                  <a:pt x="5540869" y="300695"/>
                  <a:pt x="5544396" y="306157"/>
                  <a:pt x="5548044" y="312745"/>
                </a:cubicBezTo>
                <a:lnTo>
                  <a:pt x="5555149" y="327284"/>
                </a:lnTo>
                <a:lnTo>
                  <a:pt x="5577512" y="275392"/>
                </a:lnTo>
                <a:lnTo>
                  <a:pt x="5646363" y="326713"/>
                </a:lnTo>
                <a:cubicBezTo>
                  <a:pt x="5635724" y="348220"/>
                  <a:pt x="5625660" y="370540"/>
                  <a:pt x="5616174" y="393671"/>
                </a:cubicBezTo>
                <a:cubicBezTo>
                  <a:pt x="5606686" y="416803"/>
                  <a:pt x="5597886" y="441299"/>
                  <a:pt x="5589770" y="467159"/>
                </a:cubicBezTo>
                <a:cubicBezTo>
                  <a:pt x="5581655" y="493019"/>
                  <a:pt x="5574976" y="518763"/>
                  <a:pt x="5569732" y="544390"/>
                </a:cubicBezTo>
                <a:cubicBezTo>
                  <a:pt x="5564488" y="570017"/>
                  <a:pt x="5561029" y="591284"/>
                  <a:pt x="5559352" y="608191"/>
                </a:cubicBezTo>
                <a:cubicBezTo>
                  <a:pt x="5587080" y="590817"/>
                  <a:pt x="5615548" y="568853"/>
                  <a:pt x="5644756" y="542297"/>
                </a:cubicBezTo>
                <a:cubicBezTo>
                  <a:pt x="5673964" y="515741"/>
                  <a:pt x="5702827" y="485080"/>
                  <a:pt x="5731345" y="450314"/>
                </a:cubicBezTo>
                <a:lnTo>
                  <a:pt x="5754006" y="462015"/>
                </a:lnTo>
                <a:cubicBezTo>
                  <a:pt x="5729126" y="502116"/>
                  <a:pt x="5701430" y="537575"/>
                  <a:pt x="5670916" y="568393"/>
                </a:cubicBezTo>
                <a:cubicBezTo>
                  <a:pt x="5640403" y="599211"/>
                  <a:pt x="5605378" y="627250"/>
                  <a:pt x="5565839" y="652511"/>
                </a:cubicBezTo>
                <a:cubicBezTo>
                  <a:pt x="5550332" y="648282"/>
                  <a:pt x="5538114" y="641702"/>
                  <a:pt x="5529184" y="632772"/>
                </a:cubicBezTo>
                <a:cubicBezTo>
                  <a:pt x="5520254" y="623843"/>
                  <a:pt x="5513004" y="613477"/>
                  <a:pt x="5507432" y="601676"/>
                </a:cubicBezTo>
                <a:cubicBezTo>
                  <a:pt x="5501859" y="589874"/>
                  <a:pt x="5498000" y="577535"/>
                  <a:pt x="5495852" y="564657"/>
                </a:cubicBezTo>
                <a:lnTo>
                  <a:pt x="5494073" y="549218"/>
                </a:lnTo>
                <a:lnTo>
                  <a:pt x="5477488" y="572638"/>
                </a:lnTo>
                <a:cubicBezTo>
                  <a:pt x="5467618" y="584479"/>
                  <a:pt x="5456554" y="595908"/>
                  <a:pt x="5444296" y="606926"/>
                </a:cubicBezTo>
                <a:cubicBezTo>
                  <a:pt x="5419778" y="628962"/>
                  <a:pt x="5392888" y="643852"/>
                  <a:pt x="5363628" y="651596"/>
                </a:cubicBezTo>
                <a:cubicBezTo>
                  <a:pt x="5340025" y="635042"/>
                  <a:pt x="5323780" y="615606"/>
                  <a:pt x="5314894" y="593289"/>
                </a:cubicBezTo>
                <a:cubicBezTo>
                  <a:pt x="5310450" y="582130"/>
                  <a:pt x="5307308" y="570622"/>
                  <a:pt x="5305469" y="558763"/>
                </a:cubicBezTo>
                <a:lnTo>
                  <a:pt x="5304237" y="530790"/>
                </a:lnTo>
                <a:lnTo>
                  <a:pt x="5268746" y="570772"/>
                </a:lnTo>
                <a:cubicBezTo>
                  <a:pt x="5236995" y="602566"/>
                  <a:pt x="5201708" y="629508"/>
                  <a:pt x="5162884" y="651596"/>
                </a:cubicBezTo>
                <a:cubicBezTo>
                  <a:pt x="5141214" y="646996"/>
                  <a:pt x="5124136" y="639440"/>
                  <a:pt x="5111648" y="628929"/>
                </a:cubicBezTo>
                <a:cubicBezTo>
                  <a:pt x="5099162" y="618418"/>
                  <a:pt x="5089813" y="606102"/>
                  <a:pt x="5083602" y="591982"/>
                </a:cubicBezTo>
                <a:cubicBezTo>
                  <a:pt x="5077392" y="577861"/>
                  <a:pt x="5074598" y="562683"/>
                  <a:pt x="5075223" y="546447"/>
                </a:cubicBezTo>
                <a:cubicBezTo>
                  <a:pt x="5075847" y="530212"/>
                  <a:pt x="5079740" y="514279"/>
                  <a:pt x="5086902" y="498648"/>
                </a:cubicBezTo>
                <a:cubicBezTo>
                  <a:pt x="5090646" y="488685"/>
                  <a:pt x="5095602" y="476060"/>
                  <a:pt x="5101769" y="460772"/>
                </a:cubicBezTo>
                <a:cubicBezTo>
                  <a:pt x="5107936" y="445485"/>
                  <a:pt x="5115144" y="428556"/>
                  <a:pt x="5123394" y="409987"/>
                </a:cubicBezTo>
                <a:cubicBezTo>
                  <a:pt x="5131642" y="391418"/>
                  <a:pt x="5139262" y="374176"/>
                  <a:pt x="5146253" y="358260"/>
                </a:cubicBezTo>
                <a:cubicBezTo>
                  <a:pt x="5153244" y="342343"/>
                  <a:pt x="5158822" y="329765"/>
                  <a:pt x="5162984" y="320526"/>
                </a:cubicBezTo>
                <a:lnTo>
                  <a:pt x="5163100" y="320311"/>
                </a:lnTo>
                <a:lnTo>
                  <a:pt x="5162982" y="320334"/>
                </a:lnTo>
                <a:cubicBezTo>
                  <a:pt x="5158485" y="322099"/>
                  <a:pt x="5150961" y="327166"/>
                  <a:pt x="5140410" y="335535"/>
                </a:cubicBezTo>
                <a:cubicBezTo>
                  <a:pt x="5126341" y="346694"/>
                  <a:pt x="5108384" y="365558"/>
                  <a:pt x="5086538" y="392128"/>
                </a:cubicBezTo>
                <a:cubicBezTo>
                  <a:pt x="5064693" y="418698"/>
                  <a:pt x="5040352" y="452919"/>
                  <a:pt x="5013515" y="494791"/>
                </a:cubicBezTo>
                <a:cubicBezTo>
                  <a:pt x="4986678" y="536663"/>
                  <a:pt x="4956700" y="589236"/>
                  <a:pt x="4923582" y="652511"/>
                </a:cubicBezTo>
                <a:lnTo>
                  <a:pt x="4868861" y="602833"/>
                </a:lnTo>
                <a:close/>
                <a:moveTo>
                  <a:pt x="3787093" y="901"/>
                </a:moveTo>
                <a:lnTo>
                  <a:pt x="3876661" y="39305"/>
                </a:lnTo>
                <a:cubicBezTo>
                  <a:pt x="3876013" y="72471"/>
                  <a:pt x="3877938" y="106902"/>
                  <a:pt x="3882433" y="142597"/>
                </a:cubicBezTo>
                <a:cubicBezTo>
                  <a:pt x="3886929" y="178292"/>
                  <a:pt x="3891987" y="213289"/>
                  <a:pt x="3897607" y="247589"/>
                </a:cubicBezTo>
                <a:cubicBezTo>
                  <a:pt x="3941631" y="201230"/>
                  <a:pt x="3988125" y="157173"/>
                  <a:pt x="4037088" y="115415"/>
                </a:cubicBezTo>
                <a:cubicBezTo>
                  <a:pt x="4086052" y="73657"/>
                  <a:pt x="4133274" y="35486"/>
                  <a:pt x="4178756" y="901"/>
                </a:cubicBezTo>
                <a:lnTo>
                  <a:pt x="4217575" y="34248"/>
                </a:lnTo>
                <a:cubicBezTo>
                  <a:pt x="4170722" y="68700"/>
                  <a:pt x="4120566" y="107697"/>
                  <a:pt x="4067106" y="151241"/>
                </a:cubicBezTo>
                <a:cubicBezTo>
                  <a:pt x="4013647" y="194784"/>
                  <a:pt x="3960348" y="241173"/>
                  <a:pt x="3907208" y="290408"/>
                </a:cubicBezTo>
                <a:cubicBezTo>
                  <a:pt x="3919476" y="344758"/>
                  <a:pt x="3934583" y="402141"/>
                  <a:pt x="3952528" y="462558"/>
                </a:cubicBezTo>
                <a:cubicBezTo>
                  <a:pt x="3970473" y="522975"/>
                  <a:pt x="3990052" y="585988"/>
                  <a:pt x="4011264" y="651596"/>
                </a:cubicBezTo>
                <a:lnTo>
                  <a:pt x="3929068" y="631308"/>
                </a:lnTo>
                <a:cubicBezTo>
                  <a:pt x="3910989" y="588712"/>
                  <a:pt x="3894092" y="542780"/>
                  <a:pt x="3878376" y="493512"/>
                </a:cubicBezTo>
                <a:cubicBezTo>
                  <a:pt x="3862659" y="444244"/>
                  <a:pt x="3849782" y="395874"/>
                  <a:pt x="3839742" y="348401"/>
                </a:cubicBezTo>
                <a:cubicBezTo>
                  <a:pt x="3795403" y="397322"/>
                  <a:pt x="3750074" y="447316"/>
                  <a:pt x="3703754" y="498384"/>
                </a:cubicBezTo>
                <a:cubicBezTo>
                  <a:pt x="3657434" y="549453"/>
                  <a:pt x="3613076" y="600523"/>
                  <a:pt x="3570680" y="651596"/>
                </a:cubicBezTo>
                <a:lnTo>
                  <a:pt x="3546691" y="612377"/>
                </a:lnTo>
                <a:cubicBezTo>
                  <a:pt x="3587106" y="558885"/>
                  <a:pt x="3631559" y="506228"/>
                  <a:pt x="3680051" y="454407"/>
                </a:cubicBezTo>
                <a:cubicBezTo>
                  <a:pt x="3728543" y="402587"/>
                  <a:pt x="3778068" y="352911"/>
                  <a:pt x="3828627" y="305382"/>
                </a:cubicBezTo>
                <a:cubicBezTo>
                  <a:pt x="3816606" y="255470"/>
                  <a:pt x="3806986" y="205257"/>
                  <a:pt x="3799766" y="154741"/>
                </a:cubicBezTo>
                <a:cubicBezTo>
                  <a:pt x="3792546" y="104225"/>
                  <a:pt x="3788321" y="52945"/>
                  <a:pt x="3787093" y="901"/>
                </a:cubicBezTo>
                <a:close/>
                <a:moveTo>
                  <a:pt x="221928" y="0"/>
                </a:moveTo>
                <a:lnTo>
                  <a:pt x="288294" y="34362"/>
                </a:lnTo>
                <a:lnTo>
                  <a:pt x="190510" y="299624"/>
                </a:lnTo>
                <a:cubicBezTo>
                  <a:pt x="242907" y="299109"/>
                  <a:pt x="300691" y="302048"/>
                  <a:pt x="363860" y="308439"/>
                </a:cubicBezTo>
                <a:lnTo>
                  <a:pt x="367975" y="319398"/>
                </a:lnTo>
                <a:cubicBezTo>
                  <a:pt x="370125" y="322627"/>
                  <a:pt x="371700" y="328534"/>
                  <a:pt x="372698" y="337121"/>
                </a:cubicBezTo>
                <a:lnTo>
                  <a:pt x="372752" y="337760"/>
                </a:lnTo>
                <a:lnTo>
                  <a:pt x="494634" y="0"/>
                </a:lnTo>
                <a:lnTo>
                  <a:pt x="560985" y="34362"/>
                </a:lnTo>
                <a:lnTo>
                  <a:pt x="337714" y="651596"/>
                </a:lnTo>
                <a:lnTo>
                  <a:pt x="272692" y="615049"/>
                </a:lnTo>
                <a:lnTo>
                  <a:pt x="369642" y="346380"/>
                </a:lnTo>
                <a:lnTo>
                  <a:pt x="319885" y="343526"/>
                </a:lnTo>
                <a:cubicBezTo>
                  <a:pt x="267639" y="341857"/>
                  <a:pt x="219514" y="344401"/>
                  <a:pt x="175508" y="351159"/>
                </a:cubicBezTo>
                <a:lnTo>
                  <a:pt x="64994" y="651596"/>
                </a:lnTo>
                <a:lnTo>
                  <a:pt x="0" y="615049"/>
                </a:lnTo>
                <a:lnTo>
                  <a:pt x="92398" y="365446"/>
                </a:lnTo>
                <a:lnTo>
                  <a:pt x="66295" y="374419"/>
                </a:lnTo>
                <a:lnTo>
                  <a:pt x="34090" y="326341"/>
                </a:lnTo>
                <a:lnTo>
                  <a:pt x="55350" y="307296"/>
                </a:lnTo>
                <a:cubicBezTo>
                  <a:pt x="66466" y="305905"/>
                  <a:pt x="76996" y="304901"/>
                  <a:pt x="86940" y="304281"/>
                </a:cubicBezTo>
                <a:cubicBezTo>
                  <a:pt x="96884" y="303662"/>
                  <a:pt x="104838" y="303176"/>
                  <a:pt x="110800" y="302824"/>
                </a:cubicBezTo>
                <a:close/>
              </a:path>
            </a:pathLst>
          </a:custGeom>
          <a:noFill/>
          <a:extLst>
            <a:ext uri="{909E8E84-426E-40DD-AFC4-6F175D3DCCD1}">
              <a14:hiddenFill xmlns:a14="http://schemas.microsoft.com/office/drawing/2010/main">
                <a:solidFill>
                  <a:srgbClr val="FFFFFF"/>
                </a:solidFill>
              </a14:hiddenFill>
            </a:ext>
          </a:extLst>
        </p:spPr>
      </p:pic>
      <p:pic>
        <p:nvPicPr>
          <p:cNvPr id="28676" name="Picture 4" descr="sahara2"/>
          <p:cNvPicPr>
            <a:picLocks noChangeAspect="1" noChangeArrowheads="1"/>
          </p:cNvPicPr>
          <p:nvPr/>
        </p:nvPicPr>
        <p:blipFill rotWithShape="1">
          <a:blip r:embed="rId4">
            <a:extLst>
              <a:ext uri="{28A0092B-C50C-407E-A947-70E740481C1C}">
                <a14:useLocalDpi xmlns:a14="http://schemas.microsoft.com/office/drawing/2010/main" val="0"/>
              </a:ext>
            </a:extLst>
          </a:blip>
          <a:srcRect t="26" b="26"/>
          <a:stretch/>
        </p:blipFill>
        <p:spPr bwMode="auto">
          <a:xfrm>
            <a:off x="6361702" y="2075331"/>
            <a:ext cx="5468544" cy="307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1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3" name="Rectangle 2"/>
          <p:cNvSpPr/>
          <p:nvPr/>
        </p:nvSpPr>
        <p:spPr>
          <a:xfrm>
            <a:off x="0" y="0"/>
            <a:ext cx="12192000" cy="4765431"/>
          </a:xfrm>
          <a:prstGeom prst="rect">
            <a:avLst/>
          </a:prstGeom>
          <a:solidFill>
            <a:srgbClr val="D7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Vượt chướng ngại vật học Trường Quân sự Hoàng gia Canada Chứng nhiếp ảnh  Clip nghệ thuật - vượt chướng ngại vật png tải về - Miễn phí trong suốt  Chơi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889">
                        <a14:foregroundMark x1="18111" y1="1875" x2="20333" y2="52917"/>
                        <a14:foregroundMark x1="12556" y1="27917" x2="12556" y2="27917"/>
                        <a14:foregroundMark x1="24000" y1="29167" x2="24000" y2="29167"/>
                        <a14:foregroundMark x1="26667" y1="27500" x2="26667" y2="27500"/>
                        <a14:foregroundMark x1="24444" y1="33333" x2="24444" y2="33333"/>
                        <a14:foregroundMark x1="14000" y1="4375" x2="14000" y2="4375"/>
                        <a14:foregroundMark x1="15667" y1="4375" x2="15667" y2="4375"/>
                        <a14:foregroundMark x1="12333" y1="50625" x2="12333" y2="50625"/>
                        <a14:foregroundMark x1="44778" y1="44167" x2="44778" y2="44167"/>
                        <a14:foregroundMark x1="50333" y1="3333" x2="44778" y2="41458"/>
                        <a14:foregroundMark x1="39444" y1="21458" x2="39444" y2="21458"/>
                        <a14:foregroundMark x1="13000" y1="25625" x2="13000" y2="25625"/>
                        <a14:foregroundMark x1="21556" y1="13750" x2="21556" y2="13750"/>
                        <a14:foregroundMark x1="86556" y1="2500" x2="83556" y2="40208"/>
                        <a14:foregroundMark x1="78556" y1="17500" x2="78556" y2="17500"/>
                        <a14:foregroundMark x1="74111" y1="6458" x2="74111" y2="6458"/>
                        <a14:foregroundMark x1="95667" y1="14375" x2="95667" y2="14375"/>
                        <a14:foregroundMark x1="95778" y1="7083" x2="95778" y2="7083"/>
                        <a14:foregroundMark x1="90111" y1="55625" x2="90111" y2="55625"/>
                        <a14:foregroundMark x1="89889" y1="60208" x2="89889" y2="60208"/>
                        <a14:foregroundMark x1="49222" y1="54167" x2="49222" y2="54167"/>
                      </a14:backgroundRemoval>
                    </a14:imgEffect>
                  </a14:imgLayer>
                </a14:imgProps>
              </a:ext>
              <a:ext uri="{28A0092B-C50C-407E-A947-70E740481C1C}">
                <a14:useLocalDpi xmlns:a14="http://schemas.microsoft.com/office/drawing/2010/main" val="0"/>
              </a:ext>
            </a:extLst>
          </a:blip>
          <a:srcRect/>
          <a:stretch>
            <a:fillRect/>
          </a:stretch>
        </p:blipFill>
        <p:spPr bwMode="auto">
          <a:xfrm>
            <a:off x="0" y="2738510"/>
            <a:ext cx="6866792" cy="366228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p:cNvSpPr txBox="1">
            <a:spLocks/>
          </p:cNvSpPr>
          <p:nvPr/>
        </p:nvSpPr>
        <p:spPr>
          <a:xfrm>
            <a:off x="1660309" y="589817"/>
            <a:ext cx="8871382" cy="12495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8500" b="1" kern="0" dirty="0" smtClean="0">
                <a:solidFill>
                  <a:srgbClr val="865131"/>
                </a:solidFill>
                <a:latin typeface="#9Slide05 Dancing Script" panose="03080800040507000D00" pitchFamily="66" charset="0"/>
              </a:rPr>
              <a:t>Chung </a:t>
            </a:r>
            <a:r>
              <a:rPr lang="en-US" sz="8500" b="1" kern="0" dirty="0" err="1" smtClean="0">
                <a:solidFill>
                  <a:srgbClr val="865131"/>
                </a:solidFill>
                <a:latin typeface="#9Slide05 Dancing Script" panose="03080800040507000D00" pitchFamily="66" charset="0"/>
              </a:rPr>
              <a:t>sức</a:t>
            </a:r>
            <a:endParaRPr lang="en-US" sz="8500" b="1" kern="0" dirty="0">
              <a:solidFill>
                <a:srgbClr val="865131"/>
              </a:solidFill>
              <a:latin typeface="#9Slide05 Dancing Script" panose="03080800040507000D00" pitchFamily="66" charset="0"/>
            </a:endParaRPr>
          </a:p>
        </p:txBody>
      </p:sp>
      <p:sp>
        <p:nvSpPr>
          <p:cNvPr id="11" name="Google Shape;3136;p34"/>
          <p:cNvSpPr/>
          <p:nvPr/>
        </p:nvSpPr>
        <p:spPr>
          <a:xfrm>
            <a:off x="7213884" y="3597963"/>
            <a:ext cx="4631024" cy="2334935"/>
          </a:xfrm>
          <a:prstGeom prst="roundRect">
            <a:avLst>
              <a:gd name="adj" fmla="val 11267"/>
            </a:avLst>
          </a:prstGeom>
          <a:solidFill>
            <a:srgbClr val="FFF0D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7269772" y="3770501"/>
            <a:ext cx="4519247" cy="1932837"/>
          </a:xfrm>
          <a:prstGeom prst="rect">
            <a:avLst/>
          </a:prstGeom>
          <a:solidFill>
            <a:schemeClr val="tx2">
              <a:lumMod val="20000"/>
              <a:lumOff val="80000"/>
            </a:schemeClr>
          </a:solidFill>
          <a:ln w="6350">
            <a:noFill/>
            <a:prstDash val="sysDot"/>
          </a:ln>
        </p:spPr>
        <p:txBody>
          <a:bodyPr wrap="square">
            <a:spAutoFit/>
          </a:bodyPr>
          <a:lstStyle/>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Hoạt động nhóm: 6 nhóm</a:t>
            </a: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Nhiệm</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vụ: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Trả</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lời</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câu hỏi</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Thời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gian</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suy</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nghĩ</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10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giây</a:t>
            </a:r>
            <a:endPar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lang="en-US" sz="2300" kern="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Mỗi</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câu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trả</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lời</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đúng</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được 2 điểm</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p:txBody>
      </p:sp>
      <p:pic>
        <p:nvPicPr>
          <p:cNvPr id="13" name="Picture 2" descr="Hình ảnh dấu chấm hỏi đẹp | Cartoon clip art, Cartoon boy, How to draw hand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9219" y1="20000" x2="29219" y2="20000"/>
                        <a14:foregroundMark x1="27969" y1="25156" x2="27969" y2="25156"/>
                        <a14:foregroundMark x1="29688" y1="29844" x2="29688" y2="29844"/>
                        <a14:foregroundMark x1="22188" y1="33594" x2="22188" y2="33594"/>
                        <a14:foregroundMark x1="23750" y1="41094" x2="23750" y2="41094"/>
                        <a14:foregroundMark x1="25469" y1="45625" x2="25469" y2="45625"/>
                        <a14:foregroundMark x1="46563" y1="36094" x2="46250" y2="45156"/>
                        <a14:foregroundMark x1="55156" y1="35000" x2="56875" y2="42813"/>
                        <a14:foregroundMark x1="71875" y1="24063" x2="71875" y2="24063"/>
                        <a14:foregroundMark x1="65313" y1="22969" x2="73281" y2="21406"/>
                        <a14:foregroundMark x1="66719" y1="35625" x2="66719" y2="35625"/>
                        <a14:foregroundMark x1="25156" y1="21719" x2="29219" y2="16875"/>
                      </a14:backgroundRemoval>
                    </a14:imgEffect>
                  </a14:imgLayer>
                </a14:imgProps>
              </a:ext>
              <a:ext uri="{28A0092B-C50C-407E-A947-70E740481C1C}">
                <a14:useLocalDpi xmlns:a14="http://schemas.microsoft.com/office/drawing/2010/main" val="0"/>
              </a:ext>
            </a:extLst>
          </a:blip>
          <a:srcRect/>
          <a:stretch>
            <a:fillRect/>
          </a:stretch>
        </p:blipFill>
        <p:spPr bwMode="auto">
          <a:xfrm>
            <a:off x="9719228" y="2291035"/>
            <a:ext cx="3058129" cy="30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23">
            <a:extLst>
              <a:ext uri="{FF2B5EF4-FFF2-40B4-BE49-F238E27FC236}">
                <a16:creationId xmlns:a16="http://schemas.microsoft.com/office/drawing/2014/main" id="{6546A120-4F17-44D7-8093-4221DDC37841}"/>
              </a:ext>
            </a:extLst>
          </p:cNvPr>
          <p:cNvSpPr>
            <a:spLocks noChangeArrowheads="1"/>
          </p:cNvSpPr>
          <p:nvPr/>
        </p:nvSpPr>
        <p:spPr bwMode="auto">
          <a:xfrm>
            <a:off x="762762" y="5822749"/>
            <a:ext cx="10666476" cy="113772"/>
          </a:xfrm>
          <a:prstGeom prst="roundRect">
            <a:avLst>
              <a:gd name="adj" fmla="val 50000"/>
            </a:avLst>
          </a:prstGeom>
          <a:solidFill>
            <a:srgbClr val="FFFFFF">
              <a:lumMod val="8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nvGrpSpPr>
          <p:cNvPr id="83" name="Group 82">
            <a:extLst>
              <a:ext uri="{FF2B5EF4-FFF2-40B4-BE49-F238E27FC236}">
                <a16:creationId xmlns:a16="http://schemas.microsoft.com/office/drawing/2014/main" id="{A4F58D23-B59B-4AF1-B87F-9FD10F86B7A9}"/>
              </a:ext>
            </a:extLst>
          </p:cNvPr>
          <p:cNvGrpSpPr/>
          <p:nvPr/>
        </p:nvGrpSpPr>
        <p:grpSpPr>
          <a:xfrm>
            <a:off x="1080721" y="3577525"/>
            <a:ext cx="1704123" cy="2509812"/>
            <a:chOff x="6580878" y="4553760"/>
            <a:chExt cx="2540427" cy="3741512"/>
          </a:xfrm>
        </p:grpSpPr>
        <p:sp>
          <p:nvSpPr>
            <p:cNvPr id="84" name="Freeform 1">
              <a:extLst>
                <a:ext uri="{FF2B5EF4-FFF2-40B4-BE49-F238E27FC236}">
                  <a16:creationId xmlns:a16="http://schemas.microsoft.com/office/drawing/2014/main" id="{4F8EC4B4-41DB-4196-BA6E-F4CF937B22D1}"/>
                </a:ext>
              </a:extLst>
            </p:cNvPr>
            <p:cNvSpPr>
              <a:spLocks noChangeArrowheads="1"/>
            </p:cNvSpPr>
            <p:nvPr/>
          </p:nvSpPr>
          <p:spPr bwMode="auto">
            <a:xfrm>
              <a:off x="6580878" y="4553760"/>
              <a:ext cx="2540427" cy="3433320"/>
            </a:xfrm>
            <a:custGeom>
              <a:avLst/>
              <a:gdLst>
                <a:gd name="T0" fmla="*/ 3889 w 3890"/>
                <a:gd name="T1" fmla="*/ 1965 h 5258"/>
                <a:gd name="T2" fmla="*/ 3889 w 3890"/>
                <a:gd name="T3" fmla="*/ 1965 h 5258"/>
                <a:gd name="T4" fmla="*/ 1944 w 3890"/>
                <a:gd name="T5" fmla="*/ 0 h 5258"/>
                <a:gd name="T6" fmla="*/ 1944 w 3890"/>
                <a:gd name="T7" fmla="*/ 0 h 5258"/>
                <a:gd name="T8" fmla="*/ 0 w 3890"/>
                <a:gd name="T9" fmla="*/ 1965 h 5258"/>
                <a:gd name="T10" fmla="*/ 0 w 3890"/>
                <a:gd name="T11" fmla="*/ 1965 h 5258"/>
                <a:gd name="T12" fmla="*/ 1283 w 3890"/>
                <a:gd name="T13" fmla="*/ 3810 h 5258"/>
                <a:gd name="T14" fmla="*/ 1944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4" y="0"/>
                  </a:cubicBezTo>
                  <a:lnTo>
                    <a:pt x="1944" y="0"/>
                  </a:lnTo>
                  <a:cubicBezTo>
                    <a:pt x="871" y="0"/>
                    <a:pt x="0" y="880"/>
                    <a:pt x="0" y="1965"/>
                  </a:cubicBezTo>
                  <a:lnTo>
                    <a:pt x="0" y="1965"/>
                  </a:lnTo>
                  <a:cubicBezTo>
                    <a:pt x="0" y="2815"/>
                    <a:pt x="535" y="3537"/>
                    <a:pt x="1283" y="3810"/>
                  </a:cubicBezTo>
                  <a:lnTo>
                    <a:pt x="1944" y="5257"/>
                  </a:lnTo>
                  <a:lnTo>
                    <a:pt x="2606" y="3810"/>
                  </a:lnTo>
                  <a:lnTo>
                    <a:pt x="2606" y="3810"/>
                  </a:lnTo>
                  <a:cubicBezTo>
                    <a:pt x="3354" y="3537"/>
                    <a:pt x="3889" y="2815"/>
                    <a:pt x="3889" y="1965"/>
                  </a:cubicBezTo>
                </a:path>
              </a:pathLst>
            </a:custGeom>
            <a:solidFill>
              <a:srgbClr val="FEA200"/>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85" name="Freeform 2">
              <a:extLst>
                <a:ext uri="{FF2B5EF4-FFF2-40B4-BE49-F238E27FC236}">
                  <a16:creationId xmlns:a16="http://schemas.microsoft.com/office/drawing/2014/main" id="{5D05930B-C224-4681-9F9F-5CF8220041AC}"/>
                </a:ext>
              </a:extLst>
            </p:cNvPr>
            <p:cNvSpPr>
              <a:spLocks noChangeArrowheads="1"/>
            </p:cNvSpPr>
            <p:nvPr/>
          </p:nvSpPr>
          <p:spPr bwMode="auto">
            <a:xfrm>
              <a:off x="6873229"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86" name="Freeform 32">
              <a:extLst>
                <a:ext uri="{FF2B5EF4-FFF2-40B4-BE49-F238E27FC236}">
                  <a16:creationId xmlns:a16="http://schemas.microsoft.com/office/drawing/2014/main" id="{C9F8E291-4ABA-413A-A495-38669A5F71C0}"/>
                </a:ext>
              </a:extLst>
            </p:cNvPr>
            <p:cNvSpPr>
              <a:spLocks noChangeArrowheads="1"/>
            </p:cNvSpPr>
            <p:nvPr/>
          </p:nvSpPr>
          <p:spPr bwMode="auto">
            <a:xfrm>
              <a:off x="7541459"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FEA200">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87" name="Group 86">
            <a:extLst>
              <a:ext uri="{FF2B5EF4-FFF2-40B4-BE49-F238E27FC236}">
                <a16:creationId xmlns:a16="http://schemas.microsoft.com/office/drawing/2014/main" id="{968B1959-E52C-4DF7-A28A-C5F247213D64}"/>
              </a:ext>
            </a:extLst>
          </p:cNvPr>
          <p:cNvGrpSpPr/>
          <p:nvPr/>
        </p:nvGrpSpPr>
        <p:grpSpPr>
          <a:xfrm>
            <a:off x="4059525" y="3542355"/>
            <a:ext cx="1704123" cy="2509812"/>
            <a:chOff x="9544710" y="4553760"/>
            <a:chExt cx="2540427" cy="3741512"/>
          </a:xfrm>
        </p:grpSpPr>
        <p:sp>
          <p:nvSpPr>
            <p:cNvPr id="88" name="Freeform 3">
              <a:extLst>
                <a:ext uri="{FF2B5EF4-FFF2-40B4-BE49-F238E27FC236}">
                  <a16:creationId xmlns:a16="http://schemas.microsoft.com/office/drawing/2014/main" id="{FD084E74-40D8-41E7-A04B-144CD7547DB1}"/>
                </a:ext>
              </a:extLst>
            </p:cNvPr>
            <p:cNvSpPr>
              <a:spLocks noChangeArrowheads="1"/>
            </p:cNvSpPr>
            <p:nvPr/>
          </p:nvSpPr>
          <p:spPr bwMode="auto">
            <a:xfrm>
              <a:off x="9544710"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4 w 3890"/>
                <a:gd name="T13" fmla="*/ 3810 h 5258"/>
                <a:gd name="T14" fmla="*/ 1945 w 3890"/>
                <a:gd name="T15" fmla="*/ 5257 h 5258"/>
                <a:gd name="T16" fmla="*/ 2607 w 3890"/>
                <a:gd name="T17" fmla="*/ 3810 h 5258"/>
                <a:gd name="T18" fmla="*/ 2607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5" y="3537"/>
                    <a:pt x="3889" y="2815"/>
                    <a:pt x="3889" y="1965"/>
                  </a:cubicBezTo>
                </a:path>
              </a:pathLst>
            </a:custGeom>
            <a:solidFill>
              <a:srgbClr val="61CAE2"/>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89" name="Freeform 4">
              <a:extLst>
                <a:ext uri="{FF2B5EF4-FFF2-40B4-BE49-F238E27FC236}">
                  <a16:creationId xmlns:a16="http://schemas.microsoft.com/office/drawing/2014/main" id="{3AFA679E-F207-4226-B41F-728164B42558}"/>
                </a:ext>
              </a:extLst>
            </p:cNvPr>
            <p:cNvSpPr>
              <a:spLocks noChangeArrowheads="1"/>
            </p:cNvSpPr>
            <p:nvPr/>
          </p:nvSpPr>
          <p:spPr bwMode="auto">
            <a:xfrm>
              <a:off x="9837061"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0" name="Freeform 33">
              <a:extLst>
                <a:ext uri="{FF2B5EF4-FFF2-40B4-BE49-F238E27FC236}">
                  <a16:creationId xmlns:a16="http://schemas.microsoft.com/office/drawing/2014/main" id="{4D9DBAC3-7A46-47E2-BC55-135171BE99EB}"/>
                </a:ext>
              </a:extLst>
            </p:cNvPr>
            <p:cNvSpPr>
              <a:spLocks noChangeArrowheads="1"/>
            </p:cNvSpPr>
            <p:nvPr/>
          </p:nvSpPr>
          <p:spPr bwMode="auto">
            <a:xfrm>
              <a:off x="10505291" y="7676008"/>
              <a:ext cx="619264" cy="619264"/>
            </a:xfrm>
            <a:custGeom>
              <a:avLst/>
              <a:gdLst>
                <a:gd name="T0" fmla="*/ 946 w 947"/>
                <a:gd name="T1" fmla="*/ 473 h 947"/>
                <a:gd name="T2" fmla="*/ 946 w 947"/>
                <a:gd name="T3" fmla="*/ 473 h 947"/>
                <a:gd name="T4" fmla="*/ 473 w 947"/>
                <a:gd name="T5" fmla="*/ 0 h 947"/>
                <a:gd name="T6" fmla="*/ 473 w 947"/>
                <a:gd name="T7" fmla="*/ 0 h 947"/>
                <a:gd name="T8" fmla="*/ 0 w 947"/>
                <a:gd name="T9" fmla="*/ 473 h 947"/>
                <a:gd name="T10" fmla="*/ 0 w 947"/>
                <a:gd name="T11" fmla="*/ 473 h 947"/>
                <a:gd name="T12" fmla="*/ 473 w 947"/>
                <a:gd name="T13" fmla="*/ 946 h 947"/>
                <a:gd name="T14" fmla="*/ 473 w 947"/>
                <a:gd name="T15" fmla="*/ 946 h 947"/>
                <a:gd name="T16" fmla="*/ 946 w 947"/>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947">
                  <a:moveTo>
                    <a:pt x="946" y="473"/>
                  </a:moveTo>
                  <a:lnTo>
                    <a:pt x="946" y="473"/>
                  </a:lnTo>
                  <a:cubicBezTo>
                    <a:pt x="946" y="212"/>
                    <a:pt x="734" y="0"/>
                    <a:pt x="473" y="0"/>
                  </a:cubicBezTo>
                  <a:lnTo>
                    <a:pt x="473" y="0"/>
                  </a:lnTo>
                  <a:cubicBezTo>
                    <a:pt x="212" y="0"/>
                    <a:pt x="0" y="212"/>
                    <a:pt x="0" y="473"/>
                  </a:cubicBezTo>
                  <a:lnTo>
                    <a:pt x="0" y="473"/>
                  </a:lnTo>
                  <a:cubicBezTo>
                    <a:pt x="0" y="734"/>
                    <a:pt x="212" y="946"/>
                    <a:pt x="473" y="946"/>
                  </a:cubicBezTo>
                  <a:lnTo>
                    <a:pt x="473" y="946"/>
                  </a:lnTo>
                  <a:cubicBezTo>
                    <a:pt x="734" y="946"/>
                    <a:pt x="946" y="734"/>
                    <a:pt x="946" y="473"/>
                  </a:cubicBezTo>
                </a:path>
              </a:pathLst>
            </a:custGeom>
            <a:solidFill>
              <a:srgbClr val="61CAE2">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91" name="Group 90">
            <a:extLst>
              <a:ext uri="{FF2B5EF4-FFF2-40B4-BE49-F238E27FC236}">
                <a16:creationId xmlns:a16="http://schemas.microsoft.com/office/drawing/2014/main" id="{12AE461C-A076-4B45-B08C-4FE2530A7388}"/>
              </a:ext>
            </a:extLst>
          </p:cNvPr>
          <p:cNvGrpSpPr/>
          <p:nvPr/>
        </p:nvGrpSpPr>
        <p:grpSpPr>
          <a:xfrm>
            <a:off x="6844900" y="3559941"/>
            <a:ext cx="1704123" cy="2509812"/>
            <a:chOff x="12511421" y="4553760"/>
            <a:chExt cx="2540427" cy="3741512"/>
          </a:xfrm>
        </p:grpSpPr>
        <p:sp>
          <p:nvSpPr>
            <p:cNvPr id="92" name="Freeform 5">
              <a:extLst>
                <a:ext uri="{FF2B5EF4-FFF2-40B4-BE49-F238E27FC236}">
                  <a16:creationId xmlns:a16="http://schemas.microsoft.com/office/drawing/2014/main" id="{81456D9B-1DA0-4AFA-9EAD-1E81DCD170A9}"/>
                </a:ext>
              </a:extLst>
            </p:cNvPr>
            <p:cNvSpPr>
              <a:spLocks noChangeArrowheads="1"/>
            </p:cNvSpPr>
            <p:nvPr/>
          </p:nvSpPr>
          <p:spPr bwMode="auto">
            <a:xfrm>
              <a:off x="12511421"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3 w 3890"/>
                <a:gd name="T13" fmla="*/ 3810 h 5258"/>
                <a:gd name="T14" fmla="*/ 1945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3" y="3810"/>
                  </a:cubicBezTo>
                  <a:lnTo>
                    <a:pt x="1945" y="5257"/>
                  </a:lnTo>
                  <a:lnTo>
                    <a:pt x="2606" y="3810"/>
                  </a:lnTo>
                  <a:lnTo>
                    <a:pt x="2606" y="3810"/>
                  </a:lnTo>
                  <a:cubicBezTo>
                    <a:pt x="3354" y="3537"/>
                    <a:pt x="3889" y="2815"/>
                    <a:pt x="3889" y="1965"/>
                  </a:cubicBezTo>
                </a:path>
              </a:pathLst>
            </a:custGeom>
            <a:solidFill>
              <a:srgbClr val="FE7050"/>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93" name="Freeform 6">
              <a:extLst>
                <a:ext uri="{FF2B5EF4-FFF2-40B4-BE49-F238E27FC236}">
                  <a16:creationId xmlns:a16="http://schemas.microsoft.com/office/drawing/2014/main" id="{29694A4C-3261-4758-893A-2BFDD81B5E83}"/>
                </a:ext>
              </a:extLst>
            </p:cNvPr>
            <p:cNvSpPr>
              <a:spLocks noChangeArrowheads="1"/>
            </p:cNvSpPr>
            <p:nvPr/>
          </p:nvSpPr>
          <p:spPr bwMode="auto">
            <a:xfrm>
              <a:off x="12803772"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4" name="Freeform 34">
              <a:extLst>
                <a:ext uri="{FF2B5EF4-FFF2-40B4-BE49-F238E27FC236}">
                  <a16:creationId xmlns:a16="http://schemas.microsoft.com/office/drawing/2014/main" id="{CB5331E5-2596-4F48-B65B-19BFB42F7F28}"/>
                </a:ext>
              </a:extLst>
            </p:cNvPr>
            <p:cNvSpPr>
              <a:spLocks noChangeArrowheads="1"/>
            </p:cNvSpPr>
            <p:nvPr/>
          </p:nvSpPr>
          <p:spPr bwMode="auto">
            <a:xfrm>
              <a:off x="13472002" y="7676008"/>
              <a:ext cx="619264" cy="619264"/>
            </a:xfrm>
            <a:custGeom>
              <a:avLst/>
              <a:gdLst>
                <a:gd name="T0" fmla="*/ 948 w 949"/>
                <a:gd name="T1" fmla="*/ 473 h 947"/>
                <a:gd name="T2" fmla="*/ 948 w 949"/>
                <a:gd name="T3" fmla="*/ 473 h 947"/>
                <a:gd name="T4" fmla="*/ 474 w 949"/>
                <a:gd name="T5" fmla="*/ 0 h 947"/>
                <a:gd name="T6" fmla="*/ 474 w 949"/>
                <a:gd name="T7" fmla="*/ 0 h 947"/>
                <a:gd name="T8" fmla="*/ 0 w 949"/>
                <a:gd name="T9" fmla="*/ 473 h 947"/>
                <a:gd name="T10" fmla="*/ 0 w 949"/>
                <a:gd name="T11" fmla="*/ 473 h 947"/>
                <a:gd name="T12" fmla="*/ 474 w 949"/>
                <a:gd name="T13" fmla="*/ 946 h 947"/>
                <a:gd name="T14" fmla="*/ 474 w 949"/>
                <a:gd name="T15" fmla="*/ 946 h 947"/>
                <a:gd name="T16" fmla="*/ 948 w 949"/>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9" h="947">
                  <a:moveTo>
                    <a:pt x="948" y="473"/>
                  </a:moveTo>
                  <a:lnTo>
                    <a:pt x="948" y="473"/>
                  </a:lnTo>
                  <a:cubicBezTo>
                    <a:pt x="948" y="212"/>
                    <a:pt x="736" y="0"/>
                    <a:pt x="474" y="0"/>
                  </a:cubicBezTo>
                  <a:lnTo>
                    <a:pt x="474" y="0"/>
                  </a:lnTo>
                  <a:cubicBezTo>
                    <a:pt x="212" y="0"/>
                    <a:pt x="0" y="212"/>
                    <a:pt x="0" y="473"/>
                  </a:cubicBezTo>
                  <a:lnTo>
                    <a:pt x="0" y="473"/>
                  </a:lnTo>
                  <a:cubicBezTo>
                    <a:pt x="0" y="734"/>
                    <a:pt x="212" y="946"/>
                    <a:pt x="474" y="946"/>
                  </a:cubicBezTo>
                  <a:lnTo>
                    <a:pt x="474" y="946"/>
                  </a:lnTo>
                  <a:cubicBezTo>
                    <a:pt x="736" y="946"/>
                    <a:pt x="948" y="734"/>
                    <a:pt x="948" y="473"/>
                  </a:cubicBezTo>
                </a:path>
              </a:pathLst>
            </a:custGeom>
            <a:solidFill>
              <a:srgbClr val="FE7050">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95" name="Group 94">
            <a:extLst>
              <a:ext uri="{FF2B5EF4-FFF2-40B4-BE49-F238E27FC236}">
                <a16:creationId xmlns:a16="http://schemas.microsoft.com/office/drawing/2014/main" id="{32F142CA-1B44-4A5F-B85E-3ECD3E5387D8}"/>
              </a:ext>
            </a:extLst>
          </p:cNvPr>
          <p:cNvGrpSpPr/>
          <p:nvPr/>
        </p:nvGrpSpPr>
        <p:grpSpPr>
          <a:xfrm>
            <a:off x="9489597" y="3559939"/>
            <a:ext cx="1704123" cy="2509812"/>
            <a:chOff x="15434927" y="4553760"/>
            <a:chExt cx="2540427" cy="3741512"/>
          </a:xfrm>
        </p:grpSpPr>
        <p:sp>
          <p:nvSpPr>
            <p:cNvPr id="96" name="Freeform 7">
              <a:extLst>
                <a:ext uri="{FF2B5EF4-FFF2-40B4-BE49-F238E27FC236}">
                  <a16:creationId xmlns:a16="http://schemas.microsoft.com/office/drawing/2014/main" id="{67D5992B-D23D-4862-ACB3-19AD82FCFFE6}"/>
                </a:ext>
              </a:extLst>
            </p:cNvPr>
            <p:cNvSpPr>
              <a:spLocks noChangeArrowheads="1"/>
            </p:cNvSpPr>
            <p:nvPr/>
          </p:nvSpPr>
          <p:spPr bwMode="auto">
            <a:xfrm>
              <a:off x="15434927" y="4553760"/>
              <a:ext cx="2540427" cy="3433320"/>
            </a:xfrm>
            <a:custGeom>
              <a:avLst/>
              <a:gdLst>
                <a:gd name="T0" fmla="*/ 3890 w 3891"/>
                <a:gd name="T1" fmla="*/ 1965 h 5258"/>
                <a:gd name="T2" fmla="*/ 3890 w 3891"/>
                <a:gd name="T3" fmla="*/ 1965 h 5258"/>
                <a:gd name="T4" fmla="*/ 1945 w 3891"/>
                <a:gd name="T5" fmla="*/ 0 h 5258"/>
                <a:gd name="T6" fmla="*/ 1945 w 3891"/>
                <a:gd name="T7" fmla="*/ 0 h 5258"/>
                <a:gd name="T8" fmla="*/ 0 w 3891"/>
                <a:gd name="T9" fmla="*/ 1965 h 5258"/>
                <a:gd name="T10" fmla="*/ 0 w 3891"/>
                <a:gd name="T11" fmla="*/ 1965 h 5258"/>
                <a:gd name="T12" fmla="*/ 1284 w 3891"/>
                <a:gd name="T13" fmla="*/ 3810 h 5258"/>
                <a:gd name="T14" fmla="*/ 1945 w 3891"/>
                <a:gd name="T15" fmla="*/ 5257 h 5258"/>
                <a:gd name="T16" fmla="*/ 2607 w 3891"/>
                <a:gd name="T17" fmla="*/ 3810 h 5258"/>
                <a:gd name="T18" fmla="*/ 2607 w 3891"/>
                <a:gd name="T19" fmla="*/ 3810 h 5258"/>
                <a:gd name="T20" fmla="*/ 3890 w 3891"/>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1" h="5258">
                  <a:moveTo>
                    <a:pt x="3890" y="1965"/>
                  </a:moveTo>
                  <a:lnTo>
                    <a:pt x="3890" y="1965"/>
                  </a:lnTo>
                  <a:cubicBezTo>
                    <a:pt x="3890"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4" y="3537"/>
                    <a:pt x="3890" y="2815"/>
                    <a:pt x="3890" y="1965"/>
                  </a:cubicBezTo>
                </a:path>
              </a:pathLst>
            </a:custGeom>
            <a:solidFill>
              <a:srgbClr val="64D795"/>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97" name="Freeform 8">
              <a:extLst>
                <a:ext uri="{FF2B5EF4-FFF2-40B4-BE49-F238E27FC236}">
                  <a16:creationId xmlns:a16="http://schemas.microsoft.com/office/drawing/2014/main" id="{ED7E9E28-32E1-4724-8C21-2B710F34E8C3}"/>
                </a:ext>
              </a:extLst>
            </p:cNvPr>
            <p:cNvSpPr>
              <a:spLocks noChangeArrowheads="1"/>
            </p:cNvSpPr>
            <p:nvPr/>
          </p:nvSpPr>
          <p:spPr bwMode="auto">
            <a:xfrm>
              <a:off x="15727278"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1" y="3024"/>
                    <a:pt x="0" y="2348"/>
                    <a:pt x="0" y="1512"/>
                  </a:cubicBezTo>
                  <a:lnTo>
                    <a:pt x="0" y="1512"/>
                  </a:lnTo>
                  <a:cubicBezTo>
                    <a:pt x="0" y="677"/>
                    <a:pt x="671"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8" name="Freeform 35">
              <a:extLst>
                <a:ext uri="{FF2B5EF4-FFF2-40B4-BE49-F238E27FC236}">
                  <a16:creationId xmlns:a16="http://schemas.microsoft.com/office/drawing/2014/main" id="{91461BB5-098B-43BD-93D1-45C51ACD50B8}"/>
                </a:ext>
              </a:extLst>
            </p:cNvPr>
            <p:cNvSpPr>
              <a:spLocks noChangeArrowheads="1"/>
            </p:cNvSpPr>
            <p:nvPr/>
          </p:nvSpPr>
          <p:spPr bwMode="auto">
            <a:xfrm>
              <a:off x="16395508"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64D795">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sp>
        <p:nvSpPr>
          <p:cNvPr id="100" name="TextBox 99">
            <a:extLst>
              <a:ext uri="{FF2B5EF4-FFF2-40B4-BE49-F238E27FC236}">
                <a16:creationId xmlns:a16="http://schemas.microsoft.com/office/drawing/2014/main" id="{F1E0BD9C-4B7C-4AA1-B139-4A2FE54DA823}"/>
              </a:ext>
            </a:extLst>
          </p:cNvPr>
          <p:cNvSpPr txBox="1"/>
          <p:nvPr/>
        </p:nvSpPr>
        <p:spPr>
          <a:xfrm>
            <a:off x="351375" y="6300437"/>
            <a:ext cx="2900855" cy="446276"/>
          </a:xfrm>
          <a:prstGeom prst="rect">
            <a:avLst/>
          </a:prstGeom>
          <a:noFill/>
        </p:spPr>
        <p:txBody>
          <a:bodyPr wrap="square">
            <a:spAutoFit/>
          </a:bodyPr>
          <a:lstStyle/>
          <a:p>
            <a:pPr algn="ctr" defTabSz="914377">
              <a:defRPr/>
            </a:pPr>
            <a:r>
              <a:rPr lang="en-US" sz="2200" b="1" dirty="0" smtClean="0">
                <a:solidFill>
                  <a:srgbClr val="000000"/>
                </a:solidFill>
                <a:latin typeface="#9Slide03 SFU DIN Mittelschrift" panose="00000400000000000000" pitchFamily="2" charset="0"/>
                <a:ea typeface="#9Slide03 Roboto Condensed" panose="02000000000000000000" pitchFamily="2" charset="0"/>
              </a:rPr>
              <a:t>KH </a:t>
            </a:r>
            <a:r>
              <a:rPr lang="en-US" sz="2200" b="1" dirty="0" err="1" smtClean="0">
                <a:solidFill>
                  <a:srgbClr val="000000"/>
                </a:solidFill>
                <a:latin typeface="#9Slide03 SFU DIN Mittelschrift" panose="00000400000000000000" pitchFamily="2" charset="0"/>
                <a:ea typeface="#9Slide03 Roboto Condensed" panose="02000000000000000000" pitchFamily="2" charset="0"/>
              </a:rPr>
              <a:t>xích</a:t>
            </a:r>
            <a:r>
              <a:rPr lang="en-US" sz="2200" b="1" dirty="0" smtClean="0">
                <a:solidFill>
                  <a:srgbClr val="000000"/>
                </a:solidFill>
                <a:latin typeface="#9Slide03 SFU DIN Mittelschrift" panose="00000400000000000000" pitchFamily="2" charset="0"/>
                <a:ea typeface="#9Slide03 Roboto Condensed" panose="02000000000000000000" pitchFamily="2" charset="0"/>
              </a:rPr>
              <a:t> </a:t>
            </a:r>
            <a:r>
              <a:rPr lang="en-US" sz="2200" b="1" dirty="0" err="1" smtClean="0">
                <a:solidFill>
                  <a:srgbClr val="000000"/>
                </a:solidFill>
                <a:latin typeface="#9Slide03 SFU DIN Mittelschrift" panose="00000400000000000000" pitchFamily="2" charset="0"/>
                <a:ea typeface="#9Slide03 Roboto Condensed" panose="02000000000000000000" pitchFamily="2" charset="0"/>
              </a:rPr>
              <a:t>đạo</a:t>
            </a:r>
            <a:endParaRPr lang="en-US" sz="2200" b="1" dirty="0">
              <a:solidFill>
                <a:srgbClr val="2C1100"/>
              </a:solidFill>
              <a:latin typeface="#9Slide03 SFU DIN Mittelschrift" panose="00000400000000000000" pitchFamily="2" charset="0"/>
              <a:ea typeface="#9Slide03 Roboto Condensed" panose="02000000000000000000" pitchFamily="2" charset="0"/>
            </a:endParaRPr>
          </a:p>
        </p:txBody>
      </p:sp>
      <p:pic>
        <p:nvPicPr>
          <p:cNvPr id="137" name="Picture 6" descr="Lowpoly Rừng Hồ Nước Hình ảnh Vector Hình ảnh | Định dạng hình ảnh PSD  610155934| vn.lovepik.com">
            <a:extLst>
              <a:ext uri="{FF2B5EF4-FFF2-40B4-BE49-F238E27FC236}">
                <a16:creationId xmlns:a16="http://schemas.microsoft.com/office/drawing/2014/main" id="{D1851576-AB93-4BC4-BEAB-0BAEF1A181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2558"/>
                    </a14:imgEffect>
                  </a14:imgLayer>
                </a14:imgProps>
              </a:ext>
              <a:ext uri="{28A0092B-C50C-407E-A947-70E740481C1C}">
                <a14:useLocalDpi xmlns:a14="http://schemas.microsoft.com/office/drawing/2010/main" val="0"/>
              </a:ext>
            </a:extLst>
          </a:blip>
          <a:srcRect/>
          <a:stretch>
            <a:fillRect/>
          </a:stretch>
        </p:blipFill>
        <p:spPr bwMode="auto">
          <a:xfrm>
            <a:off x="1155015" y="3619601"/>
            <a:ext cx="1555531" cy="1555531"/>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939607C4-0833-4A4D-983E-4616ACBA276D}"/>
              </a:ext>
            </a:extLst>
          </p:cNvPr>
          <p:cNvSpPr/>
          <p:nvPr/>
        </p:nvSpPr>
        <p:spPr>
          <a:xfrm>
            <a:off x="1835593" y="1375054"/>
            <a:ext cx="8681732" cy="1398302"/>
          </a:xfrm>
          <a:prstGeom prst="rect">
            <a:avLst/>
          </a:prstGeom>
          <a:solidFill>
            <a:srgbClr val="194E48"/>
          </a:solidFill>
          <a:ln w="12700" cap="flat" cmpd="sng" algn="ctr">
            <a:solidFill>
              <a:srgbClr val="194E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142" name="Arrow: Down 29">
            <a:extLst>
              <a:ext uri="{FF2B5EF4-FFF2-40B4-BE49-F238E27FC236}">
                <a16:creationId xmlns:a16="http://schemas.microsoft.com/office/drawing/2014/main" id="{F8D428D3-90EB-411E-B399-AF5AC546979F}"/>
              </a:ext>
            </a:extLst>
          </p:cNvPr>
          <p:cNvSpPr/>
          <p:nvPr/>
        </p:nvSpPr>
        <p:spPr>
          <a:xfrm>
            <a:off x="5942532" y="983089"/>
            <a:ext cx="254832" cy="224772"/>
          </a:xfrm>
          <a:prstGeom prst="downArrow">
            <a:avLst/>
          </a:prstGeom>
          <a:solidFill>
            <a:srgbClr val="194E48"/>
          </a:solidFill>
          <a:ln w="12700" cap="flat" cmpd="sng" algn="ctr">
            <a:solidFill>
              <a:srgbClr val="194E48"/>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43" name="Rectangle 142"/>
          <p:cNvSpPr/>
          <p:nvPr/>
        </p:nvSpPr>
        <p:spPr>
          <a:xfrm>
            <a:off x="1783939" y="1421400"/>
            <a:ext cx="8557602" cy="1158779"/>
          </a:xfrm>
          <a:prstGeom prst="rect">
            <a:avLst/>
          </a:prstGeom>
        </p:spPr>
        <p:txBody>
          <a:bodyPr wrap="square">
            <a:spAutoFit/>
          </a:bodyPr>
          <a:lstStyle/>
          <a:p>
            <a:pPr algn="just">
              <a:lnSpc>
                <a:spcPct val="110000"/>
              </a:lnSpc>
              <a:buFont typeface="Arial" panose="020B0604020202020204" pitchFamily="34" charset="0"/>
              <a:buChar char="•"/>
            </a:pP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Phi có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khô</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nóng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bậc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nhất</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thế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giới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nhiệt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trung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bình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năm </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&gt;20°c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lượng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tương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đối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thấp</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p>
          <a:p>
            <a:pPr algn="just">
              <a:lnSpc>
                <a:spcPct val="110000"/>
              </a:lnSpc>
              <a:buFont typeface="Arial" panose="020B0604020202020204" pitchFamily="34" charset="0"/>
              <a:buChar char="•"/>
            </a:pP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phân bố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gần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như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đối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xứng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qua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Xích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đạo</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smtClean="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145" name="TextBox 144">
            <a:extLst>
              <a:ext uri="{FF2B5EF4-FFF2-40B4-BE49-F238E27FC236}">
                <a16:creationId xmlns:a16="http://schemas.microsoft.com/office/drawing/2014/main" id="{F1E0BD9C-4B7C-4AA1-B139-4A2FE54DA823}"/>
              </a:ext>
            </a:extLst>
          </p:cNvPr>
          <p:cNvSpPr txBox="1"/>
          <p:nvPr/>
        </p:nvSpPr>
        <p:spPr>
          <a:xfrm>
            <a:off x="3461157" y="6266336"/>
            <a:ext cx="2900855" cy="430887"/>
          </a:xfrm>
          <a:prstGeom prst="rect">
            <a:avLst/>
          </a:prstGeom>
          <a:noFill/>
        </p:spPr>
        <p:txBody>
          <a:bodyPr wrap="square">
            <a:spAutoFit/>
          </a:bodyPr>
          <a:lstStyle/>
          <a:p>
            <a:pPr algn="ctr" defTabSz="914377">
              <a:defRPr/>
            </a:pP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cận</a:t>
            </a: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200" b="1"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xích</a:t>
            </a:r>
            <a:r>
              <a:rPr lang="en-US" sz="2200" b="1"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200" b="1"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đạo</a:t>
            </a:r>
            <a:endParaRPr lang="en-US" sz="2200" b="1" dirty="0">
              <a:solidFill>
                <a:srgbClr val="2C1100"/>
              </a:solidFill>
              <a:latin typeface="#9Slide03 SFU DIN Mittelschrift" panose="00000400000000000000" pitchFamily="2" charset="0"/>
              <a:ea typeface="#9Slide03 Roboto Condensed" panose="02000000000000000000" pitchFamily="2" charset="0"/>
            </a:endParaRPr>
          </a:p>
        </p:txBody>
      </p:sp>
      <p:sp>
        <p:nvSpPr>
          <p:cNvPr id="146" name="Rectangle 145"/>
          <p:cNvSpPr/>
          <p:nvPr/>
        </p:nvSpPr>
        <p:spPr>
          <a:xfrm>
            <a:off x="6921654" y="6294172"/>
            <a:ext cx="1627369" cy="430887"/>
          </a:xfrm>
          <a:prstGeom prst="rect">
            <a:avLst/>
          </a:prstGeom>
        </p:spPr>
        <p:txBody>
          <a:bodyPr wrap="none">
            <a:spAutoFit/>
          </a:bodyPr>
          <a:lstStyle/>
          <a:p>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nhiệt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endParaRPr lang="en-US" sz="2200" b="1" dirty="0">
              <a:latin typeface="#9Slide03 SFU DIN Mittelschrift" panose="00000400000000000000" pitchFamily="2" charset="0"/>
            </a:endParaRPr>
          </a:p>
        </p:txBody>
      </p:sp>
      <p:sp>
        <p:nvSpPr>
          <p:cNvPr id="147" name="Rectangle 146"/>
          <p:cNvSpPr/>
          <p:nvPr/>
        </p:nvSpPr>
        <p:spPr>
          <a:xfrm>
            <a:off x="9539423" y="6308852"/>
            <a:ext cx="1689886" cy="430887"/>
          </a:xfrm>
          <a:prstGeom prst="rect">
            <a:avLst/>
          </a:prstGeom>
        </p:spPr>
        <p:txBody>
          <a:bodyPr wrap="none">
            <a:spAutoFit/>
          </a:bodyPr>
          <a:lstStyle/>
          <a:p>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cận</a:t>
            </a: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nhiệt</a:t>
            </a:r>
            <a:endParaRPr lang="en-US" sz="2200" b="1" dirty="0">
              <a:latin typeface="#9Slide03 SFU DIN Mittelschrift" panose="00000400000000000000" pitchFamily="2" charset="0"/>
            </a:endParaRPr>
          </a:p>
        </p:txBody>
      </p:sp>
      <p:sp>
        <p:nvSpPr>
          <p:cNvPr id="148" name="Arrow: Down 29">
            <a:extLst>
              <a:ext uri="{FF2B5EF4-FFF2-40B4-BE49-F238E27FC236}">
                <a16:creationId xmlns:a16="http://schemas.microsoft.com/office/drawing/2014/main" id="{F8D428D3-90EB-411E-B399-AF5AC546979F}"/>
              </a:ext>
            </a:extLst>
          </p:cNvPr>
          <p:cNvSpPr/>
          <p:nvPr/>
        </p:nvSpPr>
        <p:spPr>
          <a:xfrm>
            <a:off x="6049043" y="3095713"/>
            <a:ext cx="254832" cy="224772"/>
          </a:xfrm>
          <a:prstGeom prst="downArrow">
            <a:avLst/>
          </a:prstGeom>
          <a:solidFill>
            <a:srgbClr val="194E48"/>
          </a:solidFill>
          <a:ln w="12700" cap="flat" cmpd="sng" algn="ctr">
            <a:solidFill>
              <a:srgbClr val="194E48"/>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pic>
        <p:nvPicPr>
          <p:cNvPr id="20484" name="Picture 4" descr="Thermometer in hot weather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5093" l="472" r="94458">
                        <a14:foregroundMark x1="26533" y1="4630" x2="26533" y2="4630"/>
                        <a14:foregroundMark x1="27241" y1="2685" x2="28656" y2="50093"/>
                        <a14:foregroundMark x1="30425" y1="2407" x2="30778" y2="5185"/>
                        <a14:foregroundMark x1="35377" y1="6019" x2="34670" y2="48981"/>
                        <a14:foregroundMark x1="35731" y1="52037" x2="52712" y2="62870"/>
                        <a14:foregroundMark x1="19222" y1="68704" x2="22052" y2="56481"/>
                        <a14:foregroundMark x1="37146" y1="68981" x2="28656" y2="50093"/>
                        <a14:foregroundMark x1="25236" y1="70370" x2="25825" y2="79537"/>
                        <a14:foregroundMark x1="21344" y1="7963" x2="21698" y2="48981"/>
                        <a14:foregroundMark x1="23467" y1="5463" x2="23467" y2="5463"/>
                        <a14:foregroundMark x1="24528" y1="2407" x2="24528" y2="2407"/>
                        <a14:foregroundMark x1="2948" y1="70370" x2="2948" y2="70370"/>
                        <a14:foregroundMark x1="11439" y1="55093" x2="11439" y2="55093"/>
                        <a14:foregroundMark x1="19222" y1="50926" x2="19222" y2="50926"/>
                        <a14:foregroundMark x1="47759" y1="58148" x2="47759" y2="58148"/>
                        <a14:foregroundMark x1="39623" y1="51759" x2="39623" y2="51759"/>
                        <a14:foregroundMark x1="44575" y1="54537" x2="44575" y2="54537"/>
                        <a14:foregroundMark x1="52712" y1="76759" x2="52712" y2="76759"/>
                        <a14:foregroundMark x1="53420" y1="70370" x2="53420" y2="70370"/>
                        <a14:foregroundMark x1="47052" y1="86204" x2="47052" y2="86204"/>
                        <a14:foregroundMark x1="27948" y1="89815" x2="27948" y2="89815"/>
                        <a14:foregroundMark x1="9670" y1="83704" x2="9670" y2="83704"/>
                        <a14:foregroundMark x1="2948" y1="74815" x2="2948" y2="74815"/>
                        <a14:foregroundMark x1="57311" y1="32037" x2="56958" y2="45370"/>
                        <a14:foregroundMark x1="49882" y1="47037" x2="69340" y2="38426"/>
                        <a14:foregroundMark x1="57665" y1="54815" x2="76061" y2="49815"/>
                        <a14:foregroundMark x1="73231" y1="47870" x2="94458" y2="48426"/>
                        <a14:foregroundMark x1="61203" y1="30926" x2="73585" y2="40093"/>
                        <a14:foregroundMark x1="27594" y1="54815" x2="37146" y2="67315"/>
                        <a14:foregroundMark x1="16745" y1="58426" x2="17453" y2="63704"/>
                        <a14:foregroundMark x1="78538" y1="46759" x2="90212" y2="43426"/>
                        <a14:foregroundMark x1="89858" y1="44537" x2="93750" y2="45648"/>
                      </a14:backgroundRemoval>
                    </a14:imgEffect>
                  </a14:imgLayer>
                </a14:imgProps>
              </a:ext>
              <a:ext uri="{28A0092B-C50C-407E-A947-70E740481C1C}">
                <a14:useLocalDpi xmlns:a14="http://schemas.microsoft.com/office/drawing/2010/main" val="0"/>
              </a:ext>
            </a:extLst>
          </a:blip>
          <a:srcRect/>
          <a:stretch>
            <a:fillRect/>
          </a:stretch>
        </p:blipFill>
        <p:spPr bwMode="auto">
          <a:xfrm>
            <a:off x="7395230" y="3842659"/>
            <a:ext cx="1018863" cy="129760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ot weather Royalty Free Vector Image - Vector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75" b="92416" l="300" r="95500">
                        <a14:foregroundMark x1="53600" y1="22753" x2="80200" y2="38109"/>
                        <a14:foregroundMark x1="55200" y1="18258" x2="58300" y2="17135"/>
                        <a14:foregroundMark x1="56700" y1="9551" x2="56700" y2="9551"/>
                        <a14:foregroundMark x1="68100" y1="8708" x2="68100" y2="8708"/>
                        <a14:foregroundMark x1="78800" y1="13390" x2="78800" y2="13390"/>
                        <a14:foregroundMark x1="87100" y1="20506" x2="87100" y2="20506"/>
                        <a14:foregroundMark x1="89000" y1="30337" x2="89000" y2="30337"/>
                        <a14:foregroundMark x1="87100" y1="42790" x2="87100" y2="42790"/>
                        <a14:foregroundMark x1="86900" y1="40543" x2="86900" y2="40543"/>
                        <a14:foregroundMark x1="95500" y1="30712" x2="95500" y2="30712"/>
                        <a14:foregroundMark x1="78100" y1="47004" x2="78100" y2="47004"/>
                        <a14:foregroundMark x1="68600" y1="48596" x2="68600" y2="48596"/>
                        <a14:foregroundMark x1="58100" y1="46067" x2="58100" y2="46067"/>
                        <a14:foregroundMark x1="51000" y1="38951" x2="51000" y2="38951"/>
                        <a14:foregroundMark x1="46900" y1="29869" x2="46900" y2="29869"/>
                        <a14:foregroundMark x1="48600" y1="19382" x2="48600" y2="19382"/>
                      </a14:backgroundRemoval>
                    </a14:imgEffect>
                  </a14:imgLayer>
                </a14:imgProps>
              </a:ext>
              <a:ext uri="{28A0092B-C50C-407E-A947-70E740481C1C}">
                <a14:useLocalDpi xmlns:a14="http://schemas.microsoft.com/office/drawing/2010/main" val="0"/>
              </a:ext>
            </a:extLst>
          </a:blip>
          <a:srcRect/>
          <a:stretch>
            <a:fillRect/>
          </a:stretch>
        </p:blipFill>
        <p:spPr bwMode="auto">
          <a:xfrm>
            <a:off x="4509116" y="3966626"/>
            <a:ext cx="945620" cy="100992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ình ảnh Đổ Dốc Màu Xanh Tầng Mây Sấm Sét PNG , Trời Mưa, Những đám Mây  đen, Thời Tiết PNG và Vector với nền trong suốt để tải xuống miễn phí"/>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1563" y1="54531" x2="21563" y2="54531"/>
                        <a14:foregroundMark x1="34063" y1="55781" x2="34063" y2="55781"/>
                        <a14:foregroundMark x1="39219" y1="62031" x2="39219" y2="62031"/>
                        <a14:foregroundMark x1="46563" y1="68438" x2="46563" y2="68438"/>
                        <a14:foregroundMark x1="33125" y1="69375" x2="33125" y2="69375"/>
                        <a14:foregroundMark x1="29219" y1="61875" x2="29219" y2="61875"/>
                        <a14:foregroundMark x1="23594" y1="65938" x2="23594" y2="65938"/>
                        <a14:foregroundMark x1="40625" y1="74375" x2="40625" y2="74375"/>
                        <a14:foregroundMark x1="52188" y1="73281" x2="52188" y2="73281"/>
                        <a14:foregroundMark x1="59531" y1="66406" x2="59531" y2="66406"/>
                        <a14:foregroundMark x1="62656" y1="57031" x2="62656" y2="57031"/>
                        <a14:foregroundMark x1="71563" y1="53906" x2="71563" y2="53906"/>
                        <a14:foregroundMark x1="75156" y1="60781" x2="75156" y2="60781"/>
                        <a14:foregroundMark x1="66719" y1="63281" x2="66719" y2="63281"/>
                        <a14:foregroundMark x1="64063" y1="72031" x2="64063" y2="72031"/>
                      </a14:backgroundRemoval>
                    </a14:imgEffect>
                  </a14:imgLayer>
                </a14:imgProps>
              </a:ext>
              <a:ext uri="{28A0092B-C50C-407E-A947-70E740481C1C}">
                <a14:useLocalDpi xmlns:a14="http://schemas.microsoft.com/office/drawing/2010/main" val="0"/>
              </a:ext>
            </a:extLst>
          </a:blip>
          <a:srcRect/>
          <a:stretch>
            <a:fillRect/>
          </a:stretch>
        </p:blipFill>
        <p:spPr bwMode="auto">
          <a:xfrm>
            <a:off x="9556173" y="3664943"/>
            <a:ext cx="1673136" cy="1673136"/>
          </a:xfrm>
          <a:prstGeom prst="rect">
            <a:avLst/>
          </a:prstGeom>
          <a:noFill/>
          <a:extLst>
            <a:ext uri="{909E8E84-426E-40DD-AFC4-6F175D3DCCD1}">
              <a14:hiddenFill xmlns:a14="http://schemas.microsoft.com/office/drawing/2010/main">
                <a:solidFill>
                  <a:srgbClr val="FFFFFF"/>
                </a:solidFill>
              </a14:hiddenFill>
            </a:ext>
          </a:extLst>
        </p:spPr>
      </p:pic>
      <p:sp>
        <p:nvSpPr>
          <p:cNvPr id="154" name="Google Shape;773;p36"/>
          <p:cNvSpPr/>
          <p:nvPr/>
        </p:nvSpPr>
        <p:spPr>
          <a:xfrm>
            <a:off x="4792132" y="196504"/>
            <a:ext cx="2300800" cy="584000"/>
          </a:xfrm>
          <a:prstGeom prst="roundRect">
            <a:avLst>
              <a:gd name="adj" fmla="val 50000"/>
            </a:avLst>
          </a:prstGeom>
          <a:solidFill>
            <a:srgbClr val="FFE9A1"/>
          </a:solidFill>
          <a:ln>
            <a:noFill/>
          </a:ln>
        </p:spPr>
        <p:txBody>
          <a:bodyPr spcFirstLastPara="1" wrap="square" lIns="121900" tIns="121900" rIns="121900" bIns="1097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500" b="0" i="0" u="none" strike="noStrike" kern="0" cap="none" spc="0" normalizeH="0" baseline="0" noProof="0" dirty="0" smtClean="0">
                <a:ln>
                  <a:noFill/>
                </a:ln>
                <a:solidFill>
                  <a:srgbClr val="422919"/>
                </a:solidFill>
                <a:effectLst/>
                <a:uLnTx/>
                <a:uFillTx/>
                <a:latin typeface="#9Slide03 SFU DIN Mittelschrift" panose="00000400000000000000" pitchFamily="2" charset="0"/>
                <a:ea typeface="Alfa Slab One"/>
                <a:cs typeface="Alfa Slab One"/>
                <a:sym typeface="Alfa Slab One"/>
              </a:rPr>
              <a:t>b. Khí</a:t>
            </a:r>
            <a:r>
              <a:rPr kumimoji="0" lang="en" sz="2500" b="0" i="0" u="none" strike="noStrike" kern="0" cap="none" spc="0" normalizeH="0" noProof="0" dirty="0" smtClean="0">
                <a:ln>
                  <a:noFill/>
                </a:ln>
                <a:solidFill>
                  <a:srgbClr val="422919"/>
                </a:solidFill>
                <a:effectLst/>
                <a:uLnTx/>
                <a:uFillTx/>
                <a:latin typeface="#9Slide03 SFU DIN Mittelschrift" panose="00000400000000000000" pitchFamily="2" charset="0"/>
                <a:ea typeface="Alfa Slab One"/>
                <a:cs typeface="Alfa Slab One"/>
                <a:sym typeface="Alfa Slab One"/>
              </a:rPr>
              <a:t> hậu</a:t>
            </a:r>
            <a:endParaRPr kumimoji="0" sz="2500" b="0" i="0" u="none" strike="noStrike" kern="0" cap="none" spc="0" normalizeH="0" baseline="0" noProof="0" dirty="0">
              <a:ln>
                <a:noFill/>
              </a:ln>
              <a:solidFill>
                <a:srgbClr val="422919"/>
              </a:solidFill>
              <a:effectLst/>
              <a:uLnTx/>
              <a:uFillTx/>
              <a:latin typeface="#9Slide03 SFU DIN Mittelschrift" panose="00000400000000000000" pitchFamily="2" charset="0"/>
              <a:ea typeface="Alfa Slab One"/>
              <a:cs typeface="Alfa Slab One"/>
              <a:sym typeface="Alfa Slab One"/>
            </a:endParaRPr>
          </a:p>
        </p:txBody>
      </p:sp>
    </p:spTree>
    <p:extLst>
      <p:ext uri="{BB962C8B-B14F-4D97-AF65-F5344CB8AC3E}">
        <p14:creationId xmlns:p14="http://schemas.microsoft.com/office/powerpoint/2010/main" val="14015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ppt_x"/>
                                          </p:val>
                                        </p:tav>
                                        <p:tav tm="100000">
                                          <p:val>
                                            <p:strVal val="#ppt_x"/>
                                          </p:val>
                                        </p:tav>
                                      </p:tavLst>
                                    </p:anim>
                                    <p:anim calcmode="lin" valueType="num">
                                      <p:cBhvr additive="base">
                                        <p:cTn id="20" dur="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500" fill="hold"/>
                                        <p:tgtEl>
                                          <p:spTgt spid="137"/>
                                        </p:tgtEl>
                                        <p:attrNameLst>
                                          <p:attrName>ppt_x</p:attrName>
                                        </p:attrNameLst>
                                      </p:cBhvr>
                                      <p:tavLst>
                                        <p:tav tm="0">
                                          <p:val>
                                            <p:strVal val="#ppt_x"/>
                                          </p:val>
                                        </p:tav>
                                        <p:tav tm="100000">
                                          <p:val>
                                            <p:strVal val="#ppt_x"/>
                                          </p:val>
                                        </p:tav>
                                      </p:tavLst>
                                    </p:anim>
                                    <p:anim calcmode="lin" valueType="num">
                                      <p:cBhvr additive="base">
                                        <p:cTn id="2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0"/>
                                        </p:tgtEl>
                                        <p:attrNameLst>
                                          <p:attrName>style.visibility</p:attrName>
                                        </p:attrNameLst>
                                      </p:cBhvr>
                                      <p:to>
                                        <p:strVal val="visible"/>
                                      </p:to>
                                    </p:set>
                                    <p:anim calcmode="lin" valueType="num">
                                      <p:cBhvr additive="base">
                                        <p:cTn id="33" dur="500" fill="hold"/>
                                        <p:tgtEl>
                                          <p:spTgt spid="100"/>
                                        </p:tgtEl>
                                        <p:attrNameLst>
                                          <p:attrName>ppt_x</p:attrName>
                                        </p:attrNameLst>
                                      </p:cBhvr>
                                      <p:tavLst>
                                        <p:tav tm="0">
                                          <p:val>
                                            <p:strVal val="#ppt_x"/>
                                          </p:val>
                                        </p:tav>
                                        <p:tav tm="100000">
                                          <p:val>
                                            <p:strVal val="#ppt_x"/>
                                          </p:val>
                                        </p:tav>
                                      </p:tavLst>
                                    </p:anim>
                                    <p:anim calcmode="lin" valueType="num">
                                      <p:cBhvr additive="base">
                                        <p:cTn id="3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wipe(up)">
                                      <p:cBhvr>
                                        <p:cTn id="39" dur="500"/>
                                        <p:tgtEl>
                                          <p:spTgt spid="14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40"/>
                                        </p:tgtEl>
                                        <p:attrNameLst>
                                          <p:attrName>style.visibility</p:attrName>
                                        </p:attrNameLst>
                                      </p:cBhvr>
                                      <p:to>
                                        <p:strVal val="visible"/>
                                      </p:to>
                                    </p:set>
                                    <p:animEffect transition="in" filter="wipe(up)">
                                      <p:cBhvr>
                                        <p:cTn id="42" dur="500"/>
                                        <p:tgtEl>
                                          <p:spTgt spid="14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5"/>
                                        </p:tgtEl>
                                        <p:attrNameLst>
                                          <p:attrName>style.visibility</p:attrName>
                                        </p:attrNameLst>
                                      </p:cBhvr>
                                      <p:to>
                                        <p:strVal val="visible"/>
                                      </p:to>
                                    </p:set>
                                    <p:anim calcmode="lin" valueType="num">
                                      <p:cBhvr additive="base">
                                        <p:cTn id="47" dur="500" fill="hold"/>
                                        <p:tgtEl>
                                          <p:spTgt spid="145"/>
                                        </p:tgtEl>
                                        <p:attrNameLst>
                                          <p:attrName>ppt_x</p:attrName>
                                        </p:attrNameLst>
                                      </p:cBhvr>
                                      <p:tavLst>
                                        <p:tav tm="0">
                                          <p:val>
                                            <p:strVal val="#ppt_x"/>
                                          </p:val>
                                        </p:tav>
                                        <p:tav tm="100000">
                                          <p:val>
                                            <p:strVal val="#ppt_x"/>
                                          </p:val>
                                        </p:tav>
                                      </p:tavLst>
                                    </p:anim>
                                    <p:anim calcmode="lin" valueType="num">
                                      <p:cBhvr additive="base">
                                        <p:cTn id="48"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48"/>
                                        </p:tgtEl>
                                        <p:attrNameLst>
                                          <p:attrName>style.visibility</p:attrName>
                                        </p:attrNameLst>
                                      </p:cBhvr>
                                      <p:to>
                                        <p:strVal val="visible"/>
                                      </p:to>
                                    </p:set>
                                    <p:animEffect transition="in" filter="wipe(up)">
                                      <p:cBhvr>
                                        <p:cTn id="53"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00" grpId="0"/>
      <p:bldP spid="140" grpId="0" animBg="1"/>
      <p:bldP spid="142" grpId="0" animBg="1"/>
      <p:bldP spid="145" grpId="0"/>
      <p:bldP spid="1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CC35F74C-E340-417C-9429-E210E2832029}"/>
              </a:ext>
            </a:extLst>
          </p:cNvPr>
          <p:cNvSpPr/>
          <p:nvPr/>
        </p:nvSpPr>
        <p:spPr>
          <a:xfrm>
            <a:off x="481724" y="402390"/>
            <a:ext cx="10994968" cy="829291"/>
          </a:xfrm>
          <a:prstGeom prst="roundRect">
            <a:avLst>
              <a:gd name="adj" fmla="val 0"/>
            </a:avLst>
          </a:prstGeom>
          <a:solidFill>
            <a:srgbClr val="BFDCAE"/>
          </a:solidFill>
          <a:ln w="12700" cap="flat" cmpd="sng" algn="ctr">
            <a:solidFill>
              <a:srgbClr val="BFDCAE"/>
            </a:solidFill>
            <a:prstDash val="solid"/>
            <a:miter lim="800000"/>
          </a:ln>
          <a:effectLst/>
        </p:spPr>
        <p:txBody>
          <a:bodyPr rtlCol="0" anchor="ctr"/>
          <a:lstStyle/>
          <a:p>
            <a:pPr lvl="0" algn="ctr" defTabSz="1219170">
              <a:buClr>
                <a:srgbClr val="000000"/>
              </a:buClr>
              <a:defRPr/>
            </a:pPr>
            <a:r>
              <a:rPr lang="en-US" sz="2800" kern="0" dirty="0" smtClean="0">
                <a:solidFill>
                  <a:srgbClr val="422919"/>
                </a:solidFill>
                <a:latin typeface="#9Slide03 SFU DIN Mittelschrift" panose="00000400000000000000" pitchFamily="2" charset="0"/>
                <a:ea typeface="Alfa Slab One"/>
                <a:cs typeface="Alfa Slab One"/>
                <a:sym typeface="Alfa Slab One"/>
              </a:rPr>
              <a:t>c. </a:t>
            </a:r>
            <a:r>
              <a:rPr lang="en-US" sz="2800" kern="0" dirty="0" err="1" smtClean="0">
                <a:solidFill>
                  <a:srgbClr val="422919"/>
                </a:solidFill>
                <a:latin typeface="#9Slide03 SFU DIN Mittelschrift" panose="00000400000000000000" pitchFamily="2" charset="0"/>
                <a:ea typeface="Alfa Slab One"/>
                <a:cs typeface="Alfa Slab One"/>
                <a:sym typeface="Alfa Slab One"/>
              </a:rPr>
              <a:t>Sông</a:t>
            </a:r>
            <a:r>
              <a:rPr lang="en-US" sz="2800" kern="0" dirty="0" smtClean="0">
                <a:solidFill>
                  <a:srgbClr val="422919"/>
                </a:solidFill>
                <a:latin typeface="#9Slide03 SFU DIN Mittelschrift" panose="00000400000000000000" pitchFamily="2" charset="0"/>
                <a:ea typeface="Alfa Slab One"/>
                <a:cs typeface="Alfa Slab One"/>
                <a:sym typeface="Alfa Slab One"/>
              </a:rPr>
              <a:t>, </a:t>
            </a:r>
            <a:r>
              <a:rPr lang="en-US" sz="2800" kern="0" dirty="0" err="1" smtClean="0">
                <a:solidFill>
                  <a:srgbClr val="422919"/>
                </a:solidFill>
                <a:latin typeface="#9Slide03 SFU DIN Mittelschrift" panose="00000400000000000000" pitchFamily="2" charset="0"/>
                <a:ea typeface="Alfa Slab One"/>
                <a:cs typeface="Alfa Slab One"/>
                <a:sym typeface="Alfa Slab One"/>
              </a:rPr>
              <a:t>hồ</a:t>
            </a:r>
            <a:endParaRPr lang="en-US" sz="2800" kern="0" dirty="0">
              <a:solidFill>
                <a:srgbClr val="422919"/>
              </a:solidFill>
              <a:latin typeface="#9Slide03 SFU DIN Mittelschrift" panose="00000400000000000000" pitchFamily="2" charset="0"/>
              <a:ea typeface="Alfa Slab One"/>
              <a:cs typeface="Alfa Slab One"/>
              <a:sym typeface="Alfa Slab One"/>
            </a:endParaRPr>
          </a:p>
        </p:txBody>
      </p:sp>
      <p:sp>
        <p:nvSpPr>
          <p:cNvPr id="6" name="Teardrop 5">
            <a:extLst>
              <a:ext uri="{FF2B5EF4-FFF2-40B4-BE49-F238E27FC236}">
                <a16:creationId xmlns:a16="http://schemas.microsoft.com/office/drawing/2014/main" id="{4C9E14BE-0F14-4ED7-BE7A-1E39EC2D5668}"/>
              </a:ext>
            </a:extLst>
          </p:cNvPr>
          <p:cNvSpPr/>
          <p:nvPr/>
        </p:nvSpPr>
        <p:spPr>
          <a:xfrm rot="18900000">
            <a:off x="884831" y="2990469"/>
            <a:ext cx="2388077" cy="2388077"/>
          </a:xfrm>
          <a:prstGeom prst="teardrop">
            <a:avLst/>
          </a:prstGeom>
          <a:solidFill>
            <a:srgbClr val="81B21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8" name="Teardrop 7">
            <a:extLst>
              <a:ext uri="{FF2B5EF4-FFF2-40B4-BE49-F238E27FC236}">
                <a16:creationId xmlns:a16="http://schemas.microsoft.com/office/drawing/2014/main" id="{0C33BBF4-7C78-4CB3-994F-415AB2FFC9E6}"/>
              </a:ext>
            </a:extLst>
          </p:cNvPr>
          <p:cNvSpPr/>
          <p:nvPr/>
        </p:nvSpPr>
        <p:spPr>
          <a:xfrm rot="18900000">
            <a:off x="4949244" y="2396680"/>
            <a:ext cx="2388077" cy="2388077"/>
          </a:xfrm>
          <a:prstGeom prst="teardrop">
            <a:avLst/>
          </a:prstGeom>
          <a:solidFill>
            <a:srgbClr val="174D44"/>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ardrop 9">
            <a:extLst>
              <a:ext uri="{FF2B5EF4-FFF2-40B4-BE49-F238E27FC236}">
                <a16:creationId xmlns:a16="http://schemas.microsoft.com/office/drawing/2014/main" id="{8B71870B-9041-4E11-8C1E-F2A42B881FB7}"/>
              </a:ext>
            </a:extLst>
          </p:cNvPr>
          <p:cNvSpPr/>
          <p:nvPr/>
        </p:nvSpPr>
        <p:spPr>
          <a:xfrm rot="18900000">
            <a:off x="9091333" y="2990469"/>
            <a:ext cx="2388077" cy="2388077"/>
          </a:xfrm>
          <a:prstGeom prst="teardrop">
            <a:avLst/>
          </a:prstGeom>
          <a:solidFill>
            <a:srgbClr val="81B21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cxnSp>
        <p:nvCxnSpPr>
          <p:cNvPr id="12" name="Straight Connector 11">
            <a:extLst>
              <a:ext uri="{FF2B5EF4-FFF2-40B4-BE49-F238E27FC236}">
                <a16:creationId xmlns:a16="http://schemas.microsoft.com/office/drawing/2014/main" id="{A32D5C19-0C84-46F2-ACC8-B87F0592E53B}"/>
              </a:ext>
            </a:extLst>
          </p:cNvPr>
          <p:cNvCxnSpPr>
            <a:cxnSpLocks/>
          </p:cNvCxnSpPr>
          <p:nvPr/>
        </p:nvCxnSpPr>
        <p:spPr>
          <a:xfrm>
            <a:off x="2078869" y="1231578"/>
            <a:ext cx="0" cy="1493291"/>
          </a:xfrm>
          <a:prstGeom prst="line">
            <a:avLst/>
          </a:prstGeom>
          <a:noFill/>
          <a:ln w="28575" cap="flat" cmpd="sng" algn="ctr">
            <a:solidFill>
              <a:srgbClr val="81B214"/>
            </a:solidFill>
            <a:prstDash val="solid"/>
            <a:miter lim="800000"/>
          </a:ln>
          <a:effectLst/>
        </p:spPr>
      </p:cxnSp>
      <p:cxnSp>
        <p:nvCxnSpPr>
          <p:cNvPr id="13" name="Straight Connector 12">
            <a:extLst>
              <a:ext uri="{FF2B5EF4-FFF2-40B4-BE49-F238E27FC236}">
                <a16:creationId xmlns:a16="http://schemas.microsoft.com/office/drawing/2014/main" id="{372D46F6-6300-4EB3-990A-DED2EC0266D4}"/>
              </a:ext>
            </a:extLst>
          </p:cNvPr>
          <p:cNvCxnSpPr>
            <a:cxnSpLocks/>
          </p:cNvCxnSpPr>
          <p:nvPr/>
        </p:nvCxnSpPr>
        <p:spPr>
          <a:xfrm>
            <a:off x="6143281" y="1269993"/>
            <a:ext cx="0" cy="829291"/>
          </a:xfrm>
          <a:prstGeom prst="line">
            <a:avLst/>
          </a:prstGeom>
          <a:noFill/>
          <a:ln w="28575" cap="flat" cmpd="sng" algn="ctr">
            <a:solidFill>
              <a:srgbClr val="174D44"/>
            </a:solidFill>
            <a:prstDash val="solid"/>
            <a:miter lim="800000"/>
          </a:ln>
          <a:effectLst/>
        </p:spPr>
      </p:cxnSp>
      <p:cxnSp>
        <p:nvCxnSpPr>
          <p:cNvPr id="14" name="Straight Connector 13">
            <a:extLst>
              <a:ext uri="{FF2B5EF4-FFF2-40B4-BE49-F238E27FC236}">
                <a16:creationId xmlns:a16="http://schemas.microsoft.com/office/drawing/2014/main" id="{C2F6D381-C59D-4DAB-9853-1DA9251235F3}"/>
              </a:ext>
            </a:extLst>
          </p:cNvPr>
          <p:cNvCxnSpPr>
            <a:cxnSpLocks/>
          </p:cNvCxnSpPr>
          <p:nvPr/>
        </p:nvCxnSpPr>
        <p:spPr>
          <a:xfrm>
            <a:off x="10285372" y="1227571"/>
            <a:ext cx="0" cy="1497401"/>
          </a:xfrm>
          <a:prstGeom prst="line">
            <a:avLst/>
          </a:prstGeom>
          <a:noFill/>
          <a:ln w="28575" cap="flat" cmpd="sng" algn="ctr">
            <a:solidFill>
              <a:srgbClr val="81B214"/>
            </a:solidFill>
            <a:prstDash val="solid"/>
            <a:miter lim="800000"/>
          </a:ln>
          <a:effectLst/>
        </p:spPr>
      </p:cxnSp>
      <p:sp>
        <p:nvSpPr>
          <p:cNvPr id="20" name="Rectangle 19"/>
          <p:cNvSpPr/>
          <p:nvPr/>
        </p:nvSpPr>
        <p:spPr>
          <a:xfrm>
            <a:off x="9161854" y="3509605"/>
            <a:ext cx="2247033" cy="1578894"/>
          </a:xfrm>
          <a:prstGeom prst="rect">
            <a:avLst/>
          </a:prstGeom>
        </p:spPr>
        <p:txBody>
          <a:bodyPr wrap="square">
            <a:spAutoFit/>
          </a:bodyPr>
          <a:lstStyle/>
          <a:p>
            <a:pPr algn="ctr">
              <a:lnSpc>
                <a:spcPct val="115000"/>
              </a:lnSpc>
            </a:pP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Phi có nhiều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nhiều </a:t>
            </a: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được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thành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bởi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đứt</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gãy</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1" name="Rectangle 20"/>
          <p:cNvSpPr/>
          <p:nvPr/>
        </p:nvSpPr>
        <p:spPr>
          <a:xfrm>
            <a:off x="1122676" y="3330427"/>
            <a:ext cx="1912386" cy="1708160"/>
          </a:xfrm>
          <a:prstGeom prst="rect">
            <a:avLst/>
          </a:prstGeom>
        </p:spPr>
        <p:txBody>
          <a:bodyPr wrap="square">
            <a:spAutoFit/>
          </a:bodyPr>
          <a:lstStyle/>
          <a:p>
            <a:pPr algn="just"/>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Mạng</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lưới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sông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của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Phi phân bố không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đều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tùy</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thuộc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vào lượng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2" name="Rectangle 21"/>
          <p:cNvSpPr/>
          <p:nvPr/>
        </p:nvSpPr>
        <p:spPr>
          <a:xfrm>
            <a:off x="5067921" y="2645409"/>
            <a:ext cx="2228398" cy="2031325"/>
          </a:xfrm>
          <a:prstGeom prst="rect">
            <a:avLst/>
          </a:prstGeom>
        </p:spPr>
        <p:txBody>
          <a:bodyPr wrap="square">
            <a:spAutoFit/>
          </a:bodyPr>
          <a:lstStyle/>
          <a:p>
            <a:pPr algn="ct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Sông</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có nhiều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thác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ghềnh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giao</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thông không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thuận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tiện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nhưng có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trữ</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năng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thuỷ</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điện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23554" name="Picture 2" descr="Download Free png Cartoon Waterfall Images, Stock Photos &amp; Vectors |  Shutterstock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4653070" y="5279344"/>
            <a:ext cx="3058100" cy="16756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ct-river-geography-vector-stencils-library-png-diagram-flowchart-examp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403" r="97275"/>
                    </a14:imgEffect>
                  </a14:imgLayer>
                </a14:imgProps>
              </a:ext>
              <a:ext uri="{28A0092B-C50C-407E-A947-70E740481C1C}">
                <a14:useLocalDpi xmlns:a14="http://schemas.microsoft.com/office/drawing/2010/main" val="0"/>
              </a:ext>
            </a:extLst>
          </a:blip>
          <a:srcRect/>
          <a:stretch>
            <a:fillRect/>
          </a:stretch>
        </p:blipFill>
        <p:spPr bwMode="auto">
          <a:xfrm>
            <a:off x="802713" y="5434012"/>
            <a:ext cx="2271713" cy="1423988"/>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Lake clipart. Free download transparent .PNG | Creazil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7881" y="5279344"/>
            <a:ext cx="2618811" cy="143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ông Nin Ai Cập: Cửa ngõ dẫn tới thế giới trong lòng đất"/>
          <p:cNvPicPr>
            <a:picLocks noChangeAspect="1" noChangeArrowheads="1"/>
          </p:cNvPicPr>
          <p:nvPr/>
        </p:nvPicPr>
        <p:blipFill rotWithShape="1">
          <a:blip r:embed="rId2">
            <a:extLst>
              <a:ext uri="{28A0092B-C50C-407E-A947-70E740481C1C}">
                <a14:useLocalDpi xmlns:a14="http://schemas.microsoft.com/office/drawing/2010/main" val="0"/>
              </a:ext>
            </a:extLst>
          </a:blip>
          <a:srcRect t="4726" b="4726"/>
          <a:stretch/>
        </p:blipFill>
        <p:spPr bwMode="auto">
          <a:xfrm>
            <a:off x="889866" y="651045"/>
            <a:ext cx="4319440" cy="242968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u lịch Ai Cập, ghé thăm dòng sông Nile huyền thoại | VIETRAV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4974"/>
          <a:stretch/>
        </p:blipFill>
        <p:spPr bwMode="auto">
          <a:xfrm>
            <a:off x="889866" y="3718050"/>
            <a:ext cx="4319440" cy="242968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Sông Nile. Dòng sông của các vị thầ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Sông Nile. Dòng sông của các vị thầ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Sông Nile. Dòng sông của các vị thầ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6579178" y="628060"/>
            <a:ext cx="4379768" cy="2452670"/>
          </a:xfrm>
          <a:prstGeom prst="rect">
            <a:avLst/>
          </a:prstGeom>
        </p:spPr>
      </p:pic>
      <p:pic>
        <p:nvPicPr>
          <p:cNvPr id="12"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4351158" y="2213849"/>
            <a:ext cx="2892287" cy="228490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22;p46">
            <a:extLst>
              <a:ext uri="{FF2B5EF4-FFF2-40B4-BE49-F238E27FC236}">
                <a16:creationId xmlns:a16="http://schemas.microsoft.com/office/drawing/2014/main" id="{1BE80E4B-6AF3-49A1-A06D-9879E8CAD481}"/>
              </a:ext>
            </a:extLst>
          </p:cNvPr>
          <p:cNvSpPr txBox="1"/>
          <p:nvPr/>
        </p:nvSpPr>
        <p:spPr>
          <a:xfrm>
            <a:off x="5007140" y="3990987"/>
            <a:ext cx="1580321" cy="390042"/>
          </a:xfrm>
          <a:prstGeom prst="rect">
            <a:avLst/>
          </a:prstGeom>
          <a:noFill/>
          <a:ln>
            <a:noFill/>
          </a:ln>
        </p:spPr>
        <p:txBody>
          <a:bodyPr spcFirstLastPara="1" wrap="square" lIns="68569" tIns="68569" rIns="68569" bIns="68569" anchor="t" anchorCtr="0">
            <a:noAutofit/>
          </a:bodyPr>
          <a:lstStyle/>
          <a:p>
            <a:pPr algn="ctr" defTabSz="685784">
              <a:buClr>
                <a:srgbClr val="000000"/>
              </a:buClr>
              <a:defRPr/>
            </a:pPr>
            <a:r>
              <a:rPr lang="en-US" sz="195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Em</a:t>
            </a:r>
            <a:r>
              <a:rPr lang="en-US"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 có </a:t>
            </a:r>
            <a:r>
              <a:rPr lang="en-US" sz="195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biết</a:t>
            </a:r>
            <a:r>
              <a:rPr lang="en-US"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a:t>
            </a:r>
            <a:endParaRPr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10" name="Rectangle 9"/>
          <p:cNvSpPr/>
          <p:nvPr/>
        </p:nvSpPr>
        <p:spPr>
          <a:xfrm>
            <a:off x="6579177" y="3718050"/>
            <a:ext cx="4379767" cy="2366494"/>
          </a:xfrm>
          <a:prstGeom prst="rect">
            <a:avLst/>
          </a:prstGeom>
          <a:solidFill>
            <a:srgbClr val="4A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BE0870-B7FE-49BA-8690-DE9FB85988ED}"/>
              </a:ext>
            </a:extLst>
          </p:cNvPr>
          <p:cNvSpPr txBox="1"/>
          <p:nvPr/>
        </p:nvSpPr>
        <p:spPr>
          <a:xfrm>
            <a:off x="6579178" y="3786965"/>
            <a:ext cx="4379766" cy="2215991"/>
          </a:xfrm>
          <a:prstGeom prst="rect">
            <a:avLst/>
          </a:prstGeom>
          <a:noFill/>
        </p:spPr>
        <p:txBody>
          <a:bodyPr wrap="square">
            <a:spAutoFit/>
          </a:bodyPr>
          <a:lstStyle/>
          <a:p>
            <a:pPr algn="just" defTabSz="514337">
              <a:defRPr/>
            </a:pPr>
            <a:r>
              <a:rPr lang="en-US" sz="2300" b="1" dirty="0" err="1" smtClean="0">
                <a:solidFill>
                  <a:srgbClr val="FFFF00"/>
                </a:solidFill>
                <a:latin typeface="#9Slide05 Braxton Regular" panose="03060000000000000000" pitchFamily="66" charset="-93"/>
              </a:rPr>
              <a:t>Sông</a:t>
            </a:r>
            <a:r>
              <a:rPr lang="en-US" sz="2300" b="1" dirty="0" smtClean="0">
                <a:solidFill>
                  <a:srgbClr val="FFFF00"/>
                </a:solidFill>
                <a:latin typeface="#9Slide05 Braxton Regular" panose="03060000000000000000" pitchFamily="66" charset="-93"/>
              </a:rPr>
              <a:t> Nin</a:t>
            </a:r>
            <a:r>
              <a:rPr lang="en-US" sz="2300" dirty="0" smtClean="0">
                <a:solidFill>
                  <a:schemeClr val="accent6"/>
                </a:solidFill>
                <a:latin typeface="#9Slide05 Braxton Regular" panose="03060000000000000000" pitchFamily="66" charset="-93"/>
              </a:rPr>
              <a:t> (6 695 km) dài </a:t>
            </a:r>
            <a:r>
              <a:rPr lang="en-US" sz="2300" dirty="0" err="1" smtClean="0">
                <a:solidFill>
                  <a:schemeClr val="accent6"/>
                </a:solidFill>
                <a:latin typeface="#9Slide05 Braxton Regular" panose="03060000000000000000" pitchFamily="66" charset="-93"/>
              </a:rPr>
              <a:t>nhất</a:t>
            </a:r>
            <a:r>
              <a:rPr lang="en-US" sz="2300" dirty="0" smtClean="0">
                <a:solidFill>
                  <a:schemeClr val="accent6"/>
                </a:solidFill>
                <a:latin typeface="#9Slide05 Braxton Regular" panose="03060000000000000000" pitchFamily="66" charset="-93"/>
              </a:rPr>
              <a:t> thế </a:t>
            </a:r>
            <a:r>
              <a:rPr lang="en-US" sz="2300" dirty="0" err="1" smtClean="0">
                <a:solidFill>
                  <a:schemeClr val="accent6"/>
                </a:solidFill>
                <a:latin typeface="#9Slide05 Braxton Regular" panose="03060000000000000000" pitchFamily="66" charset="-93"/>
              </a:rPr>
              <a:t>giới</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Đây</a:t>
            </a:r>
            <a:r>
              <a:rPr lang="en-US" sz="2300" dirty="0" smtClean="0">
                <a:solidFill>
                  <a:schemeClr val="accent6"/>
                </a:solidFill>
                <a:latin typeface="#9Slide05 Braxton Regular" panose="03060000000000000000" pitchFamily="66" charset="-93"/>
              </a:rPr>
              <a:t> là </a:t>
            </a:r>
            <a:r>
              <a:rPr lang="en-US" sz="2300" dirty="0" err="1" smtClean="0">
                <a:solidFill>
                  <a:schemeClr val="accent6"/>
                </a:solidFill>
                <a:latin typeface="#9Slide05 Braxton Regular" panose="03060000000000000000" pitchFamily="66" charset="-93"/>
              </a:rPr>
              <a:t>dòng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duy</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nhất</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chảy</a:t>
            </a:r>
            <a:r>
              <a:rPr lang="en-US" sz="2300" dirty="0" smtClean="0">
                <a:solidFill>
                  <a:schemeClr val="accent6"/>
                </a:solidFill>
                <a:latin typeface="#9Slide05 Braxton Regular" panose="03060000000000000000" pitchFamily="66" charset="-93"/>
              </a:rPr>
              <a:t> qua </a:t>
            </a:r>
            <a:r>
              <a:rPr lang="en-US" sz="2300" dirty="0" err="1" smtClean="0">
                <a:solidFill>
                  <a:schemeClr val="accent6"/>
                </a:solidFill>
                <a:latin typeface="#9Slide05 Braxton Regular" panose="03060000000000000000" pitchFamily="66" charset="-93"/>
              </a:rPr>
              <a:t>hoàng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mạc</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Xa</a:t>
            </a:r>
            <a:r>
              <a:rPr lang="en-US" sz="2300" dirty="0" smtClean="0">
                <a:solidFill>
                  <a:schemeClr val="accent6"/>
                </a:solidFill>
                <a:latin typeface="#9Slide05 Braxton Regular" panose="03060000000000000000" pitchFamily="66" charset="-93"/>
              </a:rPr>
              <a:t>-ha-</a:t>
            </a:r>
            <a:r>
              <a:rPr lang="en-US" sz="2300" dirty="0" err="1" smtClean="0">
                <a:solidFill>
                  <a:schemeClr val="accent6"/>
                </a:solidFill>
                <a:latin typeface="#9Slide05 Braxton Regular" panose="03060000000000000000" pitchFamily="66" charset="-93"/>
              </a:rPr>
              <a:t>ra.</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Phần</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hạ</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lưu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Nin </a:t>
            </a:r>
            <a:r>
              <a:rPr lang="en-US" sz="2300" dirty="0" err="1" smtClean="0">
                <a:solidFill>
                  <a:schemeClr val="accent6"/>
                </a:solidFill>
                <a:latin typeface="#9Slide05 Braxton Regular" panose="03060000000000000000" pitchFamily="66" charset="-93"/>
              </a:rPr>
              <a:t>bồi</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đắp</a:t>
            </a:r>
            <a:r>
              <a:rPr lang="en-US" sz="2300" dirty="0" smtClean="0">
                <a:solidFill>
                  <a:schemeClr val="accent6"/>
                </a:solidFill>
                <a:latin typeface="#9Slide05 Braxton Regular" panose="03060000000000000000" pitchFamily="66" charset="-93"/>
              </a:rPr>
              <a:t> phù </a:t>
            </a:r>
            <a:r>
              <a:rPr lang="en-US" sz="2300" dirty="0" err="1" smtClean="0">
                <a:solidFill>
                  <a:schemeClr val="accent6"/>
                </a:solidFill>
                <a:latin typeface="#9Slide05 Braxton Regular" panose="03060000000000000000" pitchFamily="66" charset="-93"/>
              </a:rPr>
              <a:t>sa</a:t>
            </a:r>
            <a:r>
              <a:rPr lang="en-US" sz="2300" dirty="0" smtClean="0">
                <a:solidFill>
                  <a:schemeClr val="accent6"/>
                </a:solidFill>
                <a:latin typeface="#9Slide05 Braxton Regular" panose="03060000000000000000" pitchFamily="66" charset="-93"/>
              </a:rPr>
              <a:t> tạo thành </a:t>
            </a:r>
            <a:r>
              <a:rPr lang="en-US" sz="2300" dirty="0" err="1" smtClean="0">
                <a:solidFill>
                  <a:schemeClr val="accent6"/>
                </a:solidFill>
                <a:latin typeface="#9Slide05 Braxton Regular" panose="03060000000000000000" pitchFamily="66" charset="-93"/>
              </a:rPr>
              <a:t>đồng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bằng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châu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thổ</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Nin </a:t>
            </a:r>
            <a:r>
              <a:rPr lang="en-US" sz="2300" dirty="0" err="1" smtClean="0">
                <a:solidFill>
                  <a:schemeClr val="accent6"/>
                </a:solidFill>
                <a:latin typeface="#9Slide05 Braxton Regular" panose="03060000000000000000" pitchFamily="66" charset="-93"/>
              </a:rPr>
              <a:t>màu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mỡ</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rộng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khoảng</a:t>
            </a:r>
            <a:r>
              <a:rPr lang="en-US" sz="2300" dirty="0" smtClean="0">
                <a:solidFill>
                  <a:schemeClr val="accent6"/>
                </a:solidFill>
                <a:latin typeface="#9Slide05 Braxton Regular" panose="03060000000000000000" pitchFamily="66" charset="-93"/>
              </a:rPr>
              <a:t> 24 000km</a:t>
            </a:r>
            <a:r>
              <a:rPr lang="en-US" sz="2300" baseline="30000" dirty="0" smtClean="0">
                <a:solidFill>
                  <a:schemeClr val="accent6"/>
                </a:solidFill>
                <a:latin typeface="#9Slide05 Braxton Regular" panose="03060000000000000000" pitchFamily="66" charset="-93"/>
              </a:rPr>
              <a:t>2</a:t>
            </a:r>
            <a:r>
              <a:rPr lang="en-US" sz="2300" dirty="0" smtClean="0">
                <a:solidFill>
                  <a:schemeClr val="accent6"/>
                </a:solidFill>
                <a:latin typeface="#9Slide05 Braxton Regular" panose="03060000000000000000" pitchFamily="66" charset="-93"/>
              </a:rPr>
              <a:t>.</a:t>
            </a:r>
            <a:endParaRPr lang="en-US" sz="2300" dirty="0">
              <a:solidFill>
                <a:schemeClr val="accent6"/>
              </a:solidFill>
              <a:latin typeface="#9Slide05 Braxton Regular" panose="03060000000000000000" pitchFamily="66" charset="-93"/>
            </a:endParaRPr>
          </a:p>
        </p:txBody>
      </p:sp>
    </p:spTree>
    <p:extLst>
      <p:ext uri="{BB962C8B-B14F-4D97-AF65-F5344CB8AC3E}">
        <p14:creationId xmlns:p14="http://schemas.microsoft.com/office/powerpoint/2010/main" val="41394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
                                        </p:tgtEl>
                                        <p:attrNameLst>
                                          <p:attrName>ppt_x</p:attrName>
                                          <p:attrName>ppt_y</p:attrName>
                                        </p:attrNameLst>
                                      </p:cBhvr>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ồ Victoria – Wikipedia tiếng Việt"/>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6951"/>
          <a:stretch/>
        </p:blipFill>
        <p:spPr bwMode="auto">
          <a:xfrm>
            <a:off x="207824" y="976921"/>
            <a:ext cx="5129344" cy="2885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6270" y="4004353"/>
            <a:ext cx="7801683" cy="2640723"/>
          </a:xfrm>
          <a:prstGeom prst="rect">
            <a:avLst/>
          </a:prstGeom>
        </p:spPr>
        <p:txBody>
          <a:bodyPr wrap="square">
            <a:spAutoFit/>
          </a:bodyPr>
          <a:lstStyle/>
          <a:p>
            <a:pPr algn="just">
              <a:lnSpc>
                <a:spcPct val="120000"/>
              </a:lnSpc>
            </a:pPr>
            <a:r>
              <a:rPr lang="vi-VN" sz="2300" b="0" i="0" dirty="0" smtClean="0">
                <a:solidFill>
                  <a:srgbClr val="333333"/>
                </a:solidFill>
                <a:effectLst/>
                <a:latin typeface="#9Slide05 Braxton Regular" panose="03060000000000000000" pitchFamily="66" charset="0"/>
              </a:rPr>
              <a:t>Với diện tích 69.000 km², chu vi 3.440 km, </a:t>
            </a:r>
            <a:r>
              <a:rPr lang="vi-VN" sz="2300" b="1" i="0" dirty="0" smtClean="0">
                <a:solidFill>
                  <a:srgbClr val="333333"/>
                </a:solidFill>
                <a:effectLst/>
                <a:latin typeface="#9Slide05 Braxton Regular" panose="03060000000000000000" pitchFamily="66" charset="0"/>
              </a:rPr>
              <a:t>Victoria là hồ nước ngọt lớn nhất châu Phi </a:t>
            </a:r>
            <a:r>
              <a:rPr lang="vi-VN" sz="2300" b="0" i="0" dirty="0" smtClean="0">
                <a:solidFill>
                  <a:srgbClr val="333333"/>
                </a:solidFill>
                <a:effectLst/>
                <a:latin typeface="#9Slide05 Braxton Regular" panose="03060000000000000000" pitchFamily="66" charset="0"/>
              </a:rPr>
              <a:t>và thứ nhì thế giới. Hồ nằm trong vùng thuộc biên giới các quốc gia Uganda, Kenya và Tanzania. Nửa phía bắc thuộc Uganda, nửa phía nam thuộc Tanzania, và một phần đông bắc thuộc Kenya.</a:t>
            </a:r>
            <a:r>
              <a:rPr lang="en-US" sz="2300" b="0" i="0" dirty="0" smtClean="0">
                <a:solidFill>
                  <a:srgbClr val="333333"/>
                </a:solidFill>
                <a:effectLst/>
                <a:latin typeface="#9Slide05 Braxton Regular" panose="03060000000000000000" pitchFamily="66" charset="0"/>
              </a:rPr>
              <a:t> </a:t>
            </a:r>
            <a:r>
              <a:rPr lang="vi-VN" sz="2300" b="0" i="0" dirty="0" smtClean="0">
                <a:solidFill>
                  <a:srgbClr val="333333"/>
                </a:solidFill>
                <a:effectLst/>
                <a:latin typeface="#9Slide05 Braxton Regular" panose="03060000000000000000" pitchFamily="66" charset="0"/>
              </a:rPr>
              <a:t>Là nơi quy tụ hơn 80 hòn đảo tuyệt đẹp, cũng là nơi sinh sống của hàng triệu ngư dân, cung cấp sinh kế cho hầu hết các ngư dân và doanh nghiệp nằm rải rác hai bên bờ hồ.</a:t>
            </a:r>
            <a:endParaRPr lang="vi-VN" sz="2300" b="0" i="0" dirty="0">
              <a:solidFill>
                <a:srgbClr val="333333"/>
              </a:solidFill>
              <a:effectLst/>
              <a:latin typeface="#9Slide05 Braxton Regular" panose="03060000000000000000" pitchFamily="66" charset="0"/>
            </a:endParaRPr>
          </a:p>
        </p:txBody>
      </p:sp>
      <p:sp>
        <p:nvSpPr>
          <p:cNvPr id="7" name="Rectangle 6"/>
          <p:cNvSpPr/>
          <p:nvPr/>
        </p:nvSpPr>
        <p:spPr>
          <a:xfrm>
            <a:off x="3615083" y="228329"/>
            <a:ext cx="4851008" cy="492443"/>
          </a:xfrm>
          <a:prstGeom prst="rect">
            <a:avLst/>
          </a:prstGeom>
        </p:spPr>
        <p:txBody>
          <a:bodyPr wrap="none">
            <a:spAutoFit/>
          </a:bodyPr>
          <a:lstStyle/>
          <a:p>
            <a:pPr algn="ctr"/>
            <a:r>
              <a:rPr lang="en-US" sz="2600" b="1" dirty="0" err="1" smtClean="0">
                <a:solidFill>
                  <a:srgbClr val="C00000"/>
                </a:solidFill>
                <a:latin typeface="#9Slide05 Braxton Regular" panose="03060000000000000000" pitchFamily="66" charset="0"/>
              </a:rPr>
              <a:t>Hồ</a:t>
            </a:r>
            <a:r>
              <a:rPr lang="en-US" sz="2600" b="1" dirty="0" smtClean="0">
                <a:solidFill>
                  <a:srgbClr val="C00000"/>
                </a:solidFill>
                <a:latin typeface="#9Slide05 Braxton Regular" panose="03060000000000000000" pitchFamily="66" charset="0"/>
              </a:rPr>
              <a:t> </a:t>
            </a:r>
            <a:r>
              <a:rPr lang="vi-VN" sz="2600" b="1" dirty="0" smtClean="0">
                <a:solidFill>
                  <a:srgbClr val="C00000"/>
                </a:solidFill>
                <a:latin typeface="#9Slide05 Braxton Regular" panose="03060000000000000000" pitchFamily="66" charset="0"/>
              </a:rPr>
              <a:t>Victoria</a:t>
            </a:r>
            <a:r>
              <a:rPr lang="en-US" sz="2600" b="1" dirty="0" smtClean="0">
                <a:solidFill>
                  <a:srgbClr val="C00000"/>
                </a:solidFill>
                <a:latin typeface="#9Slide05 Braxton Regular" panose="03060000000000000000" pitchFamily="66" charset="0"/>
              </a:rPr>
              <a:t> – viên </a:t>
            </a:r>
            <a:r>
              <a:rPr lang="en-US" sz="2600" b="1" dirty="0" err="1" smtClean="0">
                <a:solidFill>
                  <a:srgbClr val="C00000"/>
                </a:solidFill>
                <a:latin typeface="#9Slide05 Braxton Regular" panose="03060000000000000000" pitchFamily="66" charset="0"/>
              </a:rPr>
              <a:t>ngọc</a:t>
            </a:r>
            <a:r>
              <a:rPr lang="en-US" sz="2600" b="1" dirty="0" smtClean="0">
                <a:solidFill>
                  <a:srgbClr val="C00000"/>
                </a:solidFill>
                <a:latin typeface="#9Slide05 Braxton Regular" panose="03060000000000000000" pitchFamily="66" charset="0"/>
              </a:rPr>
              <a:t> </a:t>
            </a:r>
            <a:r>
              <a:rPr lang="en-US" sz="2600" b="1" dirty="0" err="1" smtClean="0">
                <a:solidFill>
                  <a:srgbClr val="C00000"/>
                </a:solidFill>
                <a:latin typeface="#9Slide05 Braxton Regular" panose="03060000000000000000" pitchFamily="66" charset="0"/>
              </a:rPr>
              <a:t>quý</a:t>
            </a:r>
            <a:r>
              <a:rPr lang="en-US" sz="2600" b="1" dirty="0" smtClean="0">
                <a:solidFill>
                  <a:srgbClr val="C00000"/>
                </a:solidFill>
                <a:latin typeface="#9Slide05 Braxton Regular" panose="03060000000000000000" pitchFamily="66" charset="0"/>
              </a:rPr>
              <a:t> của </a:t>
            </a:r>
            <a:r>
              <a:rPr lang="en-US" sz="2600" b="1" dirty="0" err="1" smtClean="0">
                <a:solidFill>
                  <a:srgbClr val="C00000"/>
                </a:solidFill>
                <a:latin typeface="#9Slide05 Braxton Regular" panose="03060000000000000000" pitchFamily="66" charset="0"/>
              </a:rPr>
              <a:t>châu</a:t>
            </a:r>
            <a:r>
              <a:rPr lang="en-US" sz="2600" b="1" dirty="0" smtClean="0">
                <a:solidFill>
                  <a:srgbClr val="C00000"/>
                </a:solidFill>
                <a:latin typeface="#9Slide05 Braxton Regular" panose="03060000000000000000" pitchFamily="66" charset="0"/>
              </a:rPr>
              <a:t> Phi</a:t>
            </a:r>
            <a:endParaRPr lang="en-US" sz="2600" dirty="0">
              <a:solidFill>
                <a:srgbClr val="C00000"/>
              </a:solidFill>
            </a:endParaRPr>
          </a:p>
        </p:txBody>
      </p:sp>
      <p:pic>
        <p:nvPicPr>
          <p:cNvPr id="27652" name="Picture 4" descr="Hồ Victoria, viên ngọc quý của châ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276" y="978620"/>
            <a:ext cx="4544286" cy="288355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ồ Victor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670" y="976921"/>
            <a:ext cx="1967345" cy="124868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10 hồ nước ngọt lớn nhất thế gi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804" y="4004353"/>
            <a:ext cx="3931516" cy="2781101"/>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ồ Victoria, viên ngọc quý của châu Phi"/>
          <p:cNvPicPr>
            <a:picLocks noChangeAspect="1" noChangeArrowheads="1"/>
          </p:cNvPicPr>
          <p:nvPr/>
        </p:nvPicPr>
        <p:blipFill rotWithShape="1">
          <a:blip r:embed="rId7">
            <a:extLst>
              <a:ext uri="{28A0092B-C50C-407E-A947-70E740481C1C}">
                <a14:useLocalDpi xmlns:a14="http://schemas.microsoft.com/office/drawing/2010/main" val="0"/>
              </a:ext>
            </a:extLst>
          </a:blip>
          <a:srcRect t="12546" b="12546"/>
          <a:stretch/>
        </p:blipFill>
        <p:spPr bwMode="auto">
          <a:xfrm>
            <a:off x="10013670" y="2339755"/>
            <a:ext cx="1967345" cy="152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829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671" t="647" r="1384" b="3257"/>
          <a:stretch/>
        </p:blipFill>
        <p:spPr bwMode="auto">
          <a:xfrm>
            <a:off x="1495856" y="1169410"/>
            <a:ext cx="9255270" cy="5092845"/>
          </a:xfrm>
          <a:prstGeom prst="rect">
            <a:avLst/>
          </a:prstGeom>
          <a:ln>
            <a:solidFill>
              <a:schemeClr val="bg1">
                <a:lumMod val="60000"/>
                <a:lumOff val="40000"/>
              </a:schemeClr>
            </a:solidFill>
          </a:ln>
          <a:extLst>
            <a:ext uri="{53640926-AAD7-44D8-BBD7-CCE9431645EC}">
              <a14:shadowObscured xmlns:a14="http://schemas.microsoft.com/office/drawing/2010/main"/>
            </a:ext>
          </a:extLst>
        </p:spPr>
      </p:pic>
      <p:sp>
        <p:nvSpPr>
          <p:cNvPr id="6" name="Rectangle 5"/>
          <p:cNvSpPr/>
          <p:nvPr/>
        </p:nvSpPr>
        <p:spPr>
          <a:xfrm>
            <a:off x="3835800" y="348759"/>
            <a:ext cx="3565400" cy="569002"/>
          </a:xfrm>
          <a:prstGeom prst="rect">
            <a:avLst/>
          </a:prstGeom>
        </p:spPr>
        <p:txBody>
          <a:bodyPr wrap="none">
            <a:spAutoFit/>
          </a:bodyPr>
          <a:lstStyle/>
          <a:p>
            <a:pPr algn="ctr">
              <a:lnSpc>
                <a:spcPct val="150000"/>
              </a:lnSpc>
            </a:pPr>
            <a:r>
              <a:rPr lang="en-US" sz="2400" b="1" dirty="0">
                <a:solidFill>
                  <a:schemeClr val="bg2">
                    <a:lumMod val="10000"/>
                  </a:schemeClr>
                </a:solidFill>
                <a:latin typeface="#9Slide03 SFU DIN Mittelschrift" panose="00000400000000000000" pitchFamily="2" charset="0"/>
                <a:ea typeface="Calibri" panose="020F0502020204030204" pitchFamily="34" charset="0"/>
                <a:cs typeface="Times New Roman" panose="02020603050405020304" pitchFamily="18" charset="0"/>
              </a:rPr>
              <a:t>d. </a:t>
            </a:r>
            <a:r>
              <a:rPr lang="vi-VN" sz="2400" b="1" dirty="0">
                <a:solidFill>
                  <a:schemeClr val="bg2">
                    <a:lumMod val="10000"/>
                  </a:schemeClr>
                </a:solidFill>
                <a:latin typeface="#9Slide03 SFU DIN Mittelschrift" panose="00000400000000000000" pitchFamily="2" charset="0"/>
                <a:ea typeface="Calibri" panose="020F0502020204030204" pitchFamily="34" charset="0"/>
                <a:cs typeface="Times New Roman" panose="02020603050405020304" pitchFamily="18" charset="0"/>
              </a:rPr>
              <a:t>Các môi trường tự nhiên</a:t>
            </a:r>
            <a:endParaRPr lang="en-US" sz="24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4055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220523051805_wm_shs-lich-su-va-dia-li-7"/>
          <p:cNvPicPr>
            <a:picLocks noChangeAspect="1" noChangeArrowheads="1"/>
          </p:cNvPicPr>
          <p:nvPr/>
        </p:nvPicPr>
        <p:blipFill rotWithShape="1">
          <a:blip r:embed="rId2">
            <a:extLst>
              <a:ext uri="{28A0092B-C50C-407E-A947-70E740481C1C}">
                <a14:useLocalDpi xmlns:a14="http://schemas.microsoft.com/office/drawing/2010/main" val="0"/>
              </a:ext>
            </a:extLst>
          </a:blip>
          <a:srcRect l="18347" t="40455" r="17856" b="9546"/>
          <a:stretch/>
        </p:blipFill>
        <p:spPr bwMode="auto">
          <a:xfrm>
            <a:off x="457201" y="269658"/>
            <a:ext cx="5278582" cy="58064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4105" y="6227251"/>
            <a:ext cx="5253715" cy="415498"/>
          </a:xfrm>
          <a:prstGeom prst="rect">
            <a:avLst/>
          </a:prstGeom>
        </p:spPr>
        <p:txBody>
          <a:bodyPr wrap="square">
            <a:spAutoFit/>
          </a:bodyPr>
          <a:lstStyle/>
          <a:p>
            <a:pPr algn="ct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Bản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đồ</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ở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1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24580" name="Picture 4" descr="20220523051805_wm_shs-lich-su-va-dia-li-7"/>
          <p:cNvPicPr>
            <a:picLocks noChangeAspect="1" noChangeArrowheads="1"/>
          </p:cNvPicPr>
          <p:nvPr/>
        </p:nvPicPr>
        <p:blipFill rotWithShape="1">
          <a:blip r:embed="rId3">
            <a:extLst>
              <a:ext uri="{28A0092B-C50C-407E-A947-70E740481C1C}">
                <a14:useLocalDpi xmlns:a14="http://schemas.microsoft.com/office/drawing/2010/main" val="0"/>
              </a:ext>
            </a:extLst>
          </a:blip>
          <a:srcRect l="11634" t="24643" r="8472" b="11174"/>
          <a:stretch/>
        </p:blipFill>
        <p:spPr bwMode="auto">
          <a:xfrm>
            <a:off x="6331527" y="269658"/>
            <a:ext cx="5167745" cy="5826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45557" y="6227251"/>
            <a:ext cx="5253715" cy="415498"/>
          </a:xfrm>
          <a:prstGeom prst="rect">
            <a:avLst/>
          </a:prstGeom>
        </p:spPr>
        <p:txBody>
          <a:bodyPr wrap="square">
            <a:spAutoFit/>
          </a:bodyPr>
          <a:lstStyle/>
          <a:p>
            <a:pPr algn="ct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Bản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đồ</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môi</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trường tự nhiên ở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1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525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2" t="2361" r="1129" b="17444"/>
          <a:stretch/>
        </p:blipFill>
        <p:spPr>
          <a:xfrm>
            <a:off x="4668270" y="1443189"/>
            <a:ext cx="6887846" cy="3335482"/>
          </a:xfrm>
          <a:prstGeom prst="rect">
            <a:avLst/>
          </a:prstGeom>
        </p:spPr>
      </p:pic>
      <p:sp>
        <p:nvSpPr>
          <p:cNvPr id="7" name="Rectangle 6"/>
          <p:cNvSpPr/>
          <p:nvPr/>
        </p:nvSpPr>
        <p:spPr>
          <a:xfrm>
            <a:off x="5762068" y="5035761"/>
            <a:ext cx="5238441" cy="800219"/>
          </a:xfrm>
          <a:prstGeom prst="rect">
            <a:avLst/>
          </a:prstGeom>
        </p:spPr>
        <p:txBody>
          <a:bodyPr wrap="square">
            <a:spAutoFit/>
          </a:bodyPr>
          <a:lstStyle/>
          <a:p>
            <a:pPr algn="ct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5.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Xa</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van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vườn</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quốc</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gia</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Sê-ren-ge-ti</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Tan-da-</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ni</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-a)</a:t>
            </a:r>
            <a:endParaRPr lang="en-US" sz="2300" b="1"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87519" y="1416627"/>
            <a:ext cx="3942917" cy="3388607"/>
          </a:xfrm>
          <a:prstGeom prst="rect">
            <a:avLst/>
          </a:prstGeom>
        </p:spPr>
      </p:pic>
    </p:spTree>
    <p:extLst>
      <p:ext uri="{BB962C8B-B14F-4D97-AF65-F5344CB8AC3E}">
        <p14:creationId xmlns:p14="http://schemas.microsoft.com/office/powerpoint/2010/main" val="3146640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2"/>
        <p:cNvGrpSpPr/>
        <p:nvPr/>
      </p:nvGrpSpPr>
      <p:grpSpPr>
        <a:xfrm>
          <a:off x="0" y="0"/>
          <a:ext cx="0" cy="0"/>
          <a:chOff x="0" y="0"/>
          <a:chExt cx="0" cy="0"/>
        </a:xfrm>
      </p:grpSpPr>
      <p:grpSp>
        <p:nvGrpSpPr>
          <p:cNvPr id="4113" name="Google Shape;4113;p62"/>
          <p:cNvGrpSpPr/>
          <p:nvPr/>
        </p:nvGrpSpPr>
        <p:grpSpPr>
          <a:xfrm>
            <a:off x="8372833" y="-337902"/>
            <a:ext cx="5844769" cy="5952932"/>
            <a:chOff x="763575" y="3697175"/>
            <a:chExt cx="638875" cy="611000"/>
          </a:xfrm>
        </p:grpSpPr>
        <p:sp>
          <p:nvSpPr>
            <p:cNvPr id="4114" name="Google Shape;4114;p62"/>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5" name="Google Shape;4115;p62"/>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6" name="Google Shape;4116;p62"/>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7" name="Google Shape;4117;p62"/>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8" name="Google Shape;4118;p62"/>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9" name="Google Shape;4119;p62"/>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0" name="Google Shape;4120;p62"/>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1" name="Google Shape;4121;p62"/>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2" name="Google Shape;4122;p62"/>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3" name="Google Shape;4123;p62"/>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4" name="Google Shape;4124;p62"/>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5" name="Google Shape;4125;p62"/>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6" name="Google Shape;4126;p62"/>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7" name="Google Shape;4127;p62"/>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8" name="Google Shape;4128;p62"/>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31" name="Google Shape;4131;p62"/>
          <p:cNvGrpSpPr/>
          <p:nvPr/>
        </p:nvGrpSpPr>
        <p:grpSpPr>
          <a:xfrm flipH="1">
            <a:off x="8443900" y="913337"/>
            <a:ext cx="3051811" cy="5031305"/>
            <a:chOff x="2267875" y="2259275"/>
            <a:chExt cx="382075" cy="629900"/>
          </a:xfrm>
        </p:grpSpPr>
        <p:sp>
          <p:nvSpPr>
            <p:cNvPr id="4132" name="Google Shape;4132;p62"/>
            <p:cNvSpPr/>
            <p:nvPr/>
          </p:nvSpPr>
          <p:spPr>
            <a:xfrm>
              <a:off x="2482400" y="2263525"/>
              <a:ext cx="96200" cy="193275"/>
            </a:xfrm>
            <a:custGeom>
              <a:avLst/>
              <a:gdLst/>
              <a:ahLst/>
              <a:cxnLst/>
              <a:rect l="l" t="t" r="r" b="b"/>
              <a:pathLst>
                <a:path w="3848" h="7731" extrusionOk="0">
                  <a:moveTo>
                    <a:pt x="303" y="0"/>
                  </a:moveTo>
                  <a:lnTo>
                    <a:pt x="303" y="0"/>
                  </a:lnTo>
                  <a:cubicBezTo>
                    <a:pt x="161" y="85"/>
                    <a:pt x="1" y="2646"/>
                    <a:pt x="1796" y="4423"/>
                  </a:cubicBezTo>
                  <a:cubicBezTo>
                    <a:pt x="2496" y="5104"/>
                    <a:pt x="3110" y="5699"/>
                    <a:pt x="3375" y="7731"/>
                  </a:cubicBezTo>
                  <a:lnTo>
                    <a:pt x="3847" y="7674"/>
                  </a:lnTo>
                  <a:cubicBezTo>
                    <a:pt x="3554" y="5482"/>
                    <a:pt x="2741" y="4896"/>
                    <a:pt x="2004" y="4177"/>
                  </a:cubicBezTo>
                  <a:cubicBezTo>
                    <a:pt x="341" y="2533"/>
                    <a:pt x="275" y="454"/>
                    <a:pt x="303" y="0"/>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3" name="Google Shape;4133;p62"/>
            <p:cNvSpPr/>
            <p:nvPr/>
          </p:nvSpPr>
          <p:spPr>
            <a:xfrm>
              <a:off x="2487125" y="2263525"/>
              <a:ext cx="91475" cy="192100"/>
            </a:xfrm>
            <a:custGeom>
              <a:avLst/>
              <a:gdLst/>
              <a:ahLst/>
              <a:cxnLst/>
              <a:rect l="l" t="t" r="r" b="b"/>
              <a:pathLst>
                <a:path w="3659" h="7684" extrusionOk="0">
                  <a:moveTo>
                    <a:pt x="114" y="0"/>
                  </a:moveTo>
                  <a:cubicBezTo>
                    <a:pt x="57" y="38"/>
                    <a:pt x="1" y="492"/>
                    <a:pt x="67" y="1134"/>
                  </a:cubicBezTo>
                  <a:cubicBezTo>
                    <a:pt x="228" y="2004"/>
                    <a:pt x="625" y="3232"/>
                    <a:pt x="1702" y="4281"/>
                  </a:cubicBezTo>
                  <a:cubicBezTo>
                    <a:pt x="2420" y="4990"/>
                    <a:pt x="3223" y="5576"/>
                    <a:pt x="3535" y="7684"/>
                  </a:cubicBezTo>
                  <a:lnTo>
                    <a:pt x="3658" y="7674"/>
                  </a:lnTo>
                  <a:cubicBezTo>
                    <a:pt x="3365" y="5482"/>
                    <a:pt x="2552" y="4896"/>
                    <a:pt x="1815" y="4168"/>
                  </a:cubicBezTo>
                  <a:cubicBezTo>
                    <a:pt x="152" y="2542"/>
                    <a:pt x="86" y="463"/>
                    <a:pt x="114" y="0"/>
                  </a:cubicBezTo>
                  <a:close/>
                </a:path>
              </a:pathLst>
            </a:custGeom>
            <a:solidFill>
              <a:srgbClr val="8C72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4" name="Google Shape;4134;p62"/>
            <p:cNvSpPr/>
            <p:nvPr/>
          </p:nvSpPr>
          <p:spPr>
            <a:xfrm>
              <a:off x="2563200" y="2432675"/>
              <a:ext cx="12325" cy="5000"/>
            </a:xfrm>
            <a:custGeom>
              <a:avLst/>
              <a:gdLst/>
              <a:ahLst/>
              <a:cxnLst/>
              <a:rect l="l" t="t" r="r" b="b"/>
              <a:pathLst>
                <a:path w="493" h="200" extrusionOk="0">
                  <a:moveTo>
                    <a:pt x="445" y="1"/>
                  </a:moveTo>
                  <a:lnTo>
                    <a:pt x="1" y="161"/>
                  </a:lnTo>
                  <a:cubicBezTo>
                    <a:pt x="1" y="171"/>
                    <a:pt x="1" y="180"/>
                    <a:pt x="20" y="180"/>
                  </a:cubicBezTo>
                  <a:lnTo>
                    <a:pt x="492" y="199"/>
                  </a:lnTo>
                  <a:cubicBezTo>
                    <a:pt x="464" y="124"/>
                    <a:pt x="455" y="67"/>
                    <a:pt x="445"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5" name="Google Shape;4135;p62"/>
            <p:cNvSpPr/>
            <p:nvPr/>
          </p:nvSpPr>
          <p:spPr>
            <a:xfrm>
              <a:off x="2560375" y="2425350"/>
              <a:ext cx="12075" cy="5225"/>
            </a:xfrm>
            <a:custGeom>
              <a:avLst/>
              <a:gdLst/>
              <a:ahLst/>
              <a:cxnLst/>
              <a:rect l="l" t="t" r="r" b="b"/>
              <a:pathLst>
                <a:path w="483" h="209" extrusionOk="0">
                  <a:moveTo>
                    <a:pt x="0" y="1"/>
                  </a:moveTo>
                  <a:lnTo>
                    <a:pt x="0" y="1"/>
                  </a:lnTo>
                  <a:cubicBezTo>
                    <a:pt x="19" y="58"/>
                    <a:pt x="29" y="133"/>
                    <a:pt x="57" y="209"/>
                  </a:cubicBezTo>
                  <a:lnTo>
                    <a:pt x="482" y="48"/>
                  </a:lnTo>
                  <a:cubicBezTo>
                    <a:pt x="482" y="39"/>
                    <a:pt x="482" y="29"/>
                    <a:pt x="473" y="20"/>
                  </a:cubicBezTo>
                  <a:lnTo>
                    <a:pt x="0"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6" name="Google Shape;4136;p62"/>
            <p:cNvSpPr/>
            <p:nvPr/>
          </p:nvSpPr>
          <p:spPr>
            <a:xfrm>
              <a:off x="2557775" y="2414725"/>
              <a:ext cx="12300" cy="4525"/>
            </a:xfrm>
            <a:custGeom>
              <a:avLst/>
              <a:gdLst/>
              <a:ahLst/>
              <a:cxnLst/>
              <a:rect l="l" t="t" r="r" b="b"/>
              <a:pathLst>
                <a:path w="492" h="181" extrusionOk="0">
                  <a:moveTo>
                    <a:pt x="426" y="1"/>
                  </a:moveTo>
                  <a:lnTo>
                    <a:pt x="1" y="123"/>
                  </a:lnTo>
                  <a:cubicBezTo>
                    <a:pt x="1" y="133"/>
                    <a:pt x="10" y="142"/>
                    <a:pt x="10" y="142"/>
                  </a:cubicBezTo>
                  <a:lnTo>
                    <a:pt x="492" y="180"/>
                  </a:lnTo>
                  <a:cubicBezTo>
                    <a:pt x="473" y="133"/>
                    <a:pt x="445" y="67"/>
                    <a:pt x="426"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7" name="Google Shape;4137;p62"/>
            <p:cNvSpPr/>
            <p:nvPr/>
          </p:nvSpPr>
          <p:spPr>
            <a:xfrm>
              <a:off x="2553525" y="2406225"/>
              <a:ext cx="11600" cy="5925"/>
            </a:xfrm>
            <a:custGeom>
              <a:avLst/>
              <a:gdLst/>
              <a:ahLst/>
              <a:cxnLst/>
              <a:rect l="l" t="t" r="r" b="b"/>
              <a:pathLst>
                <a:path w="464" h="237" extrusionOk="0">
                  <a:moveTo>
                    <a:pt x="435" y="0"/>
                  </a:moveTo>
                  <a:lnTo>
                    <a:pt x="0" y="48"/>
                  </a:lnTo>
                  <a:cubicBezTo>
                    <a:pt x="38" y="104"/>
                    <a:pt x="57" y="180"/>
                    <a:pt x="85" y="237"/>
                  </a:cubicBezTo>
                  <a:lnTo>
                    <a:pt x="464" y="48"/>
                  </a:lnTo>
                  <a:cubicBezTo>
                    <a:pt x="464" y="38"/>
                    <a:pt x="454" y="29"/>
                    <a:pt x="43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8" name="Google Shape;4138;p62"/>
            <p:cNvSpPr/>
            <p:nvPr/>
          </p:nvSpPr>
          <p:spPr>
            <a:xfrm>
              <a:off x="2549975" y="2395350"/>
              <a:ext cx="10900" cy="7350"/>
            </a:xfrm>
            <a:custGeom>
              <a:avLst/>
              <a:gdLst/>
              <a:ahLst/>
              <a:cxnLst/>
              <a:rect l="l" t="t" r="r" b="b"/>
              <a:pathLst>
                <a:path w="436" h="294" extrusionOk="0">
                  <a:moveTo>
                    <a:pt x="322" y="1"/>
                  </a:moveTo>
                  <a:lnTo>
                    <a:pt x="1" y="227"/>
                  </a:lnTo>
                  <a:lnTo>
                    <a:pt x="38" y="294"/>
                  </a:lnTo>
                  <a:lnTo>
                    <a:pt x="435" y="199"/>
                  </a:lnTo>
                  <a:cubicBezTo>
                    <a:pt x="407" y="114"/>
                    <a:pt x="360" y="57"/>
                    <a:pt x="322"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9" name="Google Shape;4139;p62"/>
            <p:cNvSpPr/>
            <p:nvPr/>
          </p:nvSpPr>
          <p:spPr>
            <a:xfrm>
              <a:off x="2544075" y="2389675"/>
              <a:ext cx="10175" cy="5950"/>
            </a:xfrm>
            <a:custGeom>
              <a:avLst/>
              <a:gdLst/>
              <a:ahLst/>
              <a:cxnLst/>
              <a:rect l="l" t="t" r="r" b="b"/>
              <a:pathLst>
                <a:path w="407" h="238" extrusionOk="0">
                  <a:moveTo>
                    <a:pt x="388" y="1"/>
                  </a:moveTo>
                  <a:lnTo>
                    <a:pt x="0" y="95"/>
                  </a:lnTo>
                  <a:cubicBezTo>
                    <a:pt x="38" y="143"/>
                    <a:pt x="76" y="190"/>
                    <a:pt x="95" y="237"/>
                  </a:cubicBezTo>
                  <a:lnTo>
                    <a:pt x="407" y="29"/>
                  </a:lnTo>
                  <a:cubicBezTo>
                    <a:pt x="407" y="10"/>
                    <a:pt x="388" y="1"/>
                    <a:pt x="388"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0" name="Google Shape;4140;p62"/>
            <p:cNvSpPr/>
            <p:nvPr/>
          </p:nvSpPr>
          <p:spPr>
            <a:xfrm>
              <a:off x="2538175" y="2380950"/>
              <a:ext cx="10875" cy="5225"/>
            </a:xfrm>
            <a:custGeom>
              <a:avLst/>
              <a:gdLst/>
              <a:ahLst/>
              <a:cxnLst/>
              <a:rect l="l" t="t" r="r" b="b"/>
              <a:pathLst>
                <a:path w="435" h="209" extrusionOk="0">
                  <a:moveTo>
                    <a:pt x="312" y="0"/>
                  </a:moveTo>
                  <a:lnTo>
                    <a:pt x="0" y="170"/>
                  </a:lnTo>
                  <a:lnTo>
                    <a:pt x="38" y="208"/>
                  </a:lnTo>
                  <a:lnTo>
                    <a:pt x="435" y="142"/>
                  </a:lnTo>
                  <a:cubicBezTo>
                    <a:pt x="407" y="95"/>
                    <a:pt x="359" y="47"/>
                    <a:pt x="312"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1" name="Google Shape;4141;p62"/>
            <p:cNvSpPr/>
            <p:nvPr/>
          </p:nvSpPr>
          <p:spPr>
            <a:xfrm>
              <a:off x="2530125" y="2373850"/>
              <a:ext cx="10200" cy="6650"/>
            </a:xfrm>
            <a:custGeom>
              <a:avLst/>
              <a:gdLst/>
              <a:ahLst/>
              <a:cxnLst/>
              <a:rect l="l" t="t" r="r" b="b"/>
              <a:pathLst>
                <a:path w="408" h="266" extrusionOk="0">
                  <a:moveTo>
                    <a:pt x="350" y="1"/>
                  </a:moveTo>
                  <a:lnTo>
                    <a:pt x="1" y="114"/>
                  </a:lnTo>
                  <a:lnTo>
                    <a:pt x="161" y="265"/>
                  </a:lnTo>
                  <a:lnTo>
                    <a:pt x="407" y="57"/>
                  </a:lnTo>
                  <a:cubicBezTo>
                    <a:pt x="379" y="29"/>
                    <a:pt x="369" y="10"/>
                    <a:pt x="350"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2" name="Google Shape;4142;p62"/>
            <p:cNvSpPr/>
            <p:nvPr/>
          </p:nvSpPr>
          <p:spPr>
            <a:xfrm>
              <a:off x="2524700" y="2366775"/>
              <a:ext cx="10175" cy="5925"/>
            </a:xfrm>
            <a:custGeom>
              <a:avLst/>
              <a:gdLst/>
              <a:ahLst/>
              <a:cxnLst/>
              <a:rect l="l" t="t" r="r" b="b"/>
              <a:pathLst>
                <a:path w="407" h="237" extrusionOk="0">
                  <a:moveTo>
                    <a:pt x="265" y="0"/>
                  </a:moveTo>
                  <a:lnTo>
                    <a:pt x="0" y="189"/>
                  </a:lnTo>
                  <a:lnTo>
                    <a:pt x="48" y="236"/>
                  </a:lnTo>
                  <a:lnTo>
                    <a:pt x="407" y="142"/>
                  </a:lnTo>
                  <a:cubicBezTo>
                    <a:pt x="388" y="104"/>
                    <a:pt x="350" y="66"/>
                    <a:pt x="303" y="28"/>
                  </a:cubicBezTo>
                  <a:lnTo>
                    <a:pt x="265" y="0"/>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3" name="Google Shape;4143;p62"/>
            <p:cNvSpPr/>
            <p:nvPr/>
          </p:nvSpPr>
          <p:spPr>
            <a:xfrm>
              <a:off x="2517150" y="2360850"/>
              <a:ext cx="9925" cy="6175"/>
            </a:xfrm>
            <a:custGeom>
              <a:avLst/>
              <a:gdLst/>
              <a:ahLst/>
              <a:cxnLst/>
              <a:rect l="l" t="t" r="r" b="b"/>
              <a:pathLst>
                <a:path w="397" h="247" extrusionOk="0">
                  <a:moveTo>
                    <a:pt x="350" y="1"/>
                  </a:moveTo>
                  <a:lnTo>
                    <a:pt x="0" y="76"/>
                  </a:lnTo>
                  <a:cubicBezTo>
                    <a:pt x="47" y="143"/>
                    <a:pt x="85" y="180"/>
                    <a:pt x="132" y="247"/>
                  </a:cubicBezTo>
                  <a:lnTo>
                    <a:pt x="397" y="67"/>
                  </a:lnTo>
                  <a:cubicBezTo>
                    <a:pt x="378" y="29"/>
                    <a:pt x="369" y="10"/>
                    <a:pt x="350"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4" name="Google Shape;4144;p62"/>
            <p:cNvSpPr/>
            <p:nvPr/>
          </p:nvSpPr>
          <p:spPr>
            <a:xfrm>
              <a:off x="2512425" y="2352600"/>
              <a:ext cx="8525" cy="4025"/>
            </a:xfrm>
            <a:custGeom>
              <a:avLst/>
              <a:gdLst/>
              <a:ahLst/>
              <a:cxnLst/>
              <a:rect l="l" t="t" r="r" b="b"/>
              <a:pathLst>
                <a:path w="341" h="161" extrusionOk="0">
                  <a:moveTo>
                    <a:pt x="265" y="0"/>
                  </a:moveTo>
                  <a:lnTo>
                    <a:pt x="0" y="151"/>
                  </a:lnTo>
                  <a:lnTo>
                    <a:pt x="19" y="161"/>
                  </a:lnTo>
                  <a:lnTo>
                    <a:pt x="340" y="104"/>
                  </a:lnTo>
                  <a:cubicBezTo>
                    <a:pt x="321" y="66"/>
                    <a:pt x="284" y="28"/>
                    <a:pt x="26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5" name="Google Shape;4145;p62"/>
            <p:cNvSpPr/>
            <p:nvPr/>
          </p:nvSpPr>
          <p:spPr>
            <a:xfrm>
              <a:off x="2503900" y="2259275"/>
              <a:ext cx="89350" cy="196825"/>
            </a:xfrm>
            <a:custGeom>
              <a:avLst/>
              <a:gdLst/>
              <a:ahLst/>
              <a:cxnLst/>
              <a:rect l="l" t="t" r="r" b="b"/>
              <a:pathLst>
                <a:path w="3574" h="7873" extrusionOk="0">
                  <a:moveTo>
                    <a:pt x="436" y="0"/>
                  </a:moveTo>
                  <a:cubicBezTo>
                    <a:pt x="313" y="66"/>
                    <a:pt x="1" y="2627"/>
                    <a:pt x="1702" y="4489"/>
                  </a:cubicBezTo>
                  <a:cubicBezTo>
                    <a:pt x="2363" y="5217"/>
                    <a:pt x="2940" y="5831"/>
                    <a:pt x="3110" y="7872"/>
                  </a:cubicBezTo>
                  <a:lnTo>
                    <a:pt x="3573" y="7825"/>
                  </a:lnTo>
                  <a:cubicBezTo>
                    <a:pt x="3394" y="5633"/>
                    <a:pt x="2609" y="4990"/>
                    <a:pt x="1919" y="4234"/>
                  </a:cubicBezTo>
                  <a:cubicBezTo>
                    <a:pt x="341" y="2523"/>
                    <a:pt x="379" y="444"/>
                    <a:pt x="436" y="0"/>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6" name="Google Shape;4146;p62"/>
            <p:cNvSpPr/>
            <p:nvPr/>
          </p:nvSpPr>
          <p:spPr>
            <a:xfrm>
              <a:off x="2511225" y="2259500"/>
              <a:ext cx="82025" cy="196125"/>
            </a:xfrm>
            <a:custGeom>
              <a:avLst/>
              <a:gdLst/>
              <a:ahLst/>
              <a:cxnLst/>
              <a:rect l="l" t="t" r="r" b="b"/>
              <a:pathLst>
                <a:path w="3281" h="7845" extrusionOk="0">
                  <a:moveTo>
                    <a:pt x="143" y="1"/>
                  </a:moveTo>
                  <a:lnTo>
                    <a:pt x="143" y="1"/>
                  </a:lnTo>
                  <a:cubicBezTo>
                    <a:pt x="86" y="19"/>
                    <a:pt x="1" y="482"/>
                    <a:pt x="39" y="1135"/>
                  </a:cubicBezTo>
                  <a:cubicBezTo>
                    <a:pt x="143" y="1995"/>
                    <a:pt x="492" y="3252"/>
                    <a:pt x="1503" y="4348"/>
                  </a:cubicBezTo>
                  <a:cubicBezTo>
                    <a:pt x="2193" y="5094"/>
                    <a:pt x="2959" y="5718"/>
                    <a:pt x="3148" y="7845"/>
                  </a:cubicBezTo>
                  <a:lnTo>
                    <a:pt x="3280" y="7835"/>
                  </a:lnTo>
                  <a:cubicBezTo>
                    <a:pt x="3101" y="5633"/>
                    <a:pt x="2316" y="5000"/>
                    <a:pt x="1626" y="4244"/>
                  </a:cubicBezTo>
                  <a:cubicBezTo>
                    <a:pt x="39" y="2524"/>
                    <a:pt x="86" y="435"/>
                    <a:pt x="143" y="1"/>
                  </a:cubicBezTo>
                  <a:close/>
                </a:path>
              </a:pathLst>
            </a:custGeom>
            <a:solidFill>
              <a:srgbClr val="8C72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7" name="Google Shape;4147;p62"/>
            <p:cNvSpPr/>
            <p:nvPr/>
          </p:nvSpPr>
          <p:spPr>
            <a:xfrm>
              <a:off x="2526125" y="2415675"/>
              <a:ext cx="41375" cy="54600"/>
            </a:xfrm>
            <a:custGeom>
              <a:avLst/>
              <a:gdLst/>
              <a:ahLst/>
              <a:cxnLst/>
              <a:rect l="l" t="t" r="r" b="b"/>
              <a:pathLst>
                <a:path w="1655" h="2184" extrusionOk="0">
                  <a:moveTo>
                    <a:pt x="303" y="0"/>
                  </a:moveTo>
                  <a:cubicBezTo>
                    <a:pt x="0" y="1021"/>
                    <a:pt x="473" y="1739"/>
                    <a:pt x="1087" y="2183"/>
                  </a:cubicBezTo>
                  <a:lnTo>
                    <a:pt x="1550" y="1862"/>
                  </a:lnTo>
                  <a:cubicBezTo>
                    <a:pt x="1550" y="1862"/>
                    <a:pt x="1654" y="218"/>
                    <a:pt x="303" y="0"/>
                  </a:cubicBezTo>
                  <a:close/>
                </a:path>
              </a:pathLst>
            </a:custGeom>
            <a:solidFill>
              <a:srgbClr val="F2A6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8" name="Google Shape;4148;p62"/>
            <p:cNvSpPr/>
            <p:nvPr/>
          </p:nvSpPr>
          <p:spPr>
            <a:xfrm>
              <a:off x="2533675" y="2426550"/>
              <a:ext cx="29325" cy="39000"/>
            </a:xfrm>
            <a:custGeom>
              <a:avLst/>
              <a:gdLst/>
              <a:ahLst/>
              <a:cxnLst/>
              <a:rect l="l" t="t" r="r" b="b"/>
              <a:pathLst>
                <a:path w="1173" h="1560" extrusionOk="0">
                  <a:moveTo>
                    <a:pt x="218" y="0"/>
                  </a:moveTo>
                  <a:lnTo>
                    <a:pt x="218" y="0"/>
                  </a:lnTo>
                  <a:cubicBezTo>
                    <a:pt x="1" y="737"/>
                    <a:pt x="331" y="1238"/>
                    <a:pt x="776" y="1559"/>
                  </a:cubicBezTo>
                  <a:lnTo>
                    <a:pt x="1097" y="1342"/>
                  </a:lnTo>
                  <a:cubicBezTo>
                    <a:pt x="1097" y="1342"/>
                    <a:pt x="1172" y="161"/>
                    <a:pt x="218" y="0"/>
                  </a:cubicBezTo>
                  <a:close/>
                </a:path>
              </a:pathLst>
            </a:custGeom>
            <a:solidFill>
              <a:srgbClr val="EF8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9" name="Google Shape;4149;p62"/>
            <p:cNvSpPr/>
            <p:nvPr/>
          </p:nvSpPr>
          <p:spPr>
            <a:xfrm>
              <a:off x="2269525" y="2585300"/>
              <a:ext cx="53675" cy="63675"/>
            </a:xfrm>
            <a:custGeom>
              <a:avLst/>
              <a:gdLst/>
              <a:ahLst/>
              <a:cxnLst/>
              <a:rect l="l" t="t" r="r" b="b"/>
              <a:pathLst>
                <a:path w="2147" h="2547" extrusionOk="0">
                  <a:moveTo>
                    <a:pt x="2146" y="1"/>
                  </a:moveTo>
                  <a:lnTo>
                    <a:pt x="2146" y="1"/>
                  </a:lnTo>
                  <a:cubicBezTo>
                    <a:pt x="870" y="67"/>
                    <a:pt x="1" y="2364"/>
                    <a:pt x="587" y="2534"/>
                  </a:cubicBezTo>
                  <a:cubicBezTo>
                    <a:pt x="614" y="2542"/>
                    <a:pt x="641" y="2546"/>
                    <a:pt x="668" y="2546"/>
                  </a:cubicBezTo>
                  <a:cubicBezTo>
                    <a:pt x="1171" y="2546"/>
                    <a:pt x="1437" y="1052"/>
                    <a:pt x="2146" y="1"/>
                  </a:cubicBezTo>
                  <a:close/>
                </a:path>
              </a:pathLst>
            </a:custGeom>
            <a:solidFill>
              <a:srgbClr val="F2A6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0" name="Google Shape;4150;p62"/>
            <p:cNvSpPr/>
            <p:nvPr/>
          </p:nvSpPr>
          <p:spPr>
            <a:xfrm>
              <a:off x="2276625" y="2585775"/>
              <a:ext cx="47500" cy="64200"/>
            </a:xfrm>
            <a:custGeom>
              <a:avLst/>
              <a:gdLst/>
              <a:ahLst/>
              <a:cxnLst/>
              <a:rect l="l" t="t" r="r" b="b"/>
              <a:pathLst>
                <a:path w="1900" h="2568" extrusionOk="0">
                  <a:moveTo>
                    <a:pt x="1900" y="1"/>
                  </a:moveTo>
                  <a:cubicBezTo>
                    <a:pt x="822" y="171"/>
                    <a:pt x="0" y="2411"/>
                    <a:pt x="397" y="2552"/>
                  </a:cubicBezTo>
                  <a:cubicBezTo>
                    <a:pt x="426" y="2563"/>
                    <a:pt x="454" y="2568"/>
                    <a:pt x="481" y="2568"/>
                  </a:cubicBezTo>
                  <a:cubicBezTo>
                    <a:pt x="955" y="2568"/>
                    <a:pt x="1221" y="1064"/>
                    <a:pt x="1900"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1" name="Google Shape;4151;p62"/>
            <p:cNvSpPr/>
            <p:nvPr/>
          </p:nvSpPr>
          <p:spPr>
            <a:xfrm>
              <a:off x="2501300" y="2450000"/>
              <a:ext cx="106125" cy="246850"/>
            </a:xfrm>
            <a:custGeom>
              <a:avLst/>
              <a:gdLst/>
              <a:ahLst/>
              <a:cxnLst/>
              <a:rect l="l" t="t" r="r" b="b"/>
              <a:pathLst>
                <a:path w="4245" h="9874" extrusionOk="0">
                  <a:moveTo>
                    <a:pt x="2447" y="1"/>
                  </a:moveTo>
                  <a:cubicBezTo>
                    <a:pt x="2414" y="1"/>
                    <a:pt x="2383" y="12"/>
                    <a:pt x="2354" y="36"/>
                  </a:cubicBezTo>
                  <a:cubicBezTo>
                    <a:pt x="861" y="1188"/>
                    <a:pt x="2184" y="4430"/>
                    <a:pt x="1" y="5555"/>
                  </a:cubicBezTo>
                  <a:lnTo>
                    <a:pt x="1938" y="9874"/>
                  </a:lnTo>
                  <a:cubicBezTo>
                    <a:pt x="4244" y="8135"/>
                    <a:pt x="2562" y="2275"/>
                    <a:pt x="3469" y="1737"/>
                  </a:cubicBezTo>
                  <a:cubicBezTo>
                    <a:pt x="3469" y="1728"/>
                    <a:pt x="2853" y="1"/>
                    <a:pt x="2447"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2" name="Google Shape;4152;p62"/>
            <p:cNvSpPr/>
            <p:nvPr/>
          </p:nvSpPr>
          <p:spPr>
            <a:xfrm>
              <a:off x="2545025" y="2442600"/>
              <a:ext cx="17975" cy="23425"/>
            </a:xfrm>
            <a:custGeom>
              <a:avLst/>
              <a:gdLst/>
              <a:ahLst/>
              <a:cxnLst/>
              <a:rect l="l" t="t" r="r" b="b"/>
              <a:pathLst>
                <a:path w="719" h="937" extrusionOk="0">
                  <a:moveTo>
                    <a:pt x="104" y="1"/>
                  </a:moveTo>
                  <a:lnTo>
                    <a:pt x="104" y="1"/>
                  </a:lnTo>
                  <a:cubicBezTo>
                    <a:pt x="0" y="350"/>
                    <a:pt x="95" y="766"/>
                    <a:pt x="322" y="936"/>
                  </a:cubicBezTo>
                  <a:lnTo>
                    <a:pt x="718" y="662"/>
                  </a:lnTo>
                  <a:cubicBezTo>
                    <a:pt x="718" y="662"/>
                    <a:pt x="577" y="67"/>
                    <a:pt x="104" y="1"/>
                  </a:cubicBezTo>
                  <a:close/>
                </a:path>
              </a:pathLst>
            </a:custGeom>
            <a:solidFill>
              <a:srgbClr val="DB7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3" name="Google Shape;4153;p62"/>
            <p:cNvSpPr/>
            <p:nvPr/>
          </p:nvSpPr>
          <p:spPr>
            <a:xfrm>
              <a:off x="2501075" y="2450375"/>
              <a:ext cx="70425" cy="171100"/>
            </a:xfrm>
            <a:custGeom>
              <a:avLst/>
              <a:gdLst/>
              <a:ahLst/>
              <a:cxnLst/>
              <a:rect l="l" t="t" r="r" b="b"/>
              <a:pathLst>
                <a:path w="2817" h="6844" extrusionOk="0">
                  <a:moveTo>
                    <a:pt x="2472" y="1"/>
                  </a:moveTo>
                  <a:cubicBezTo>
                    <a:pt x="2437" y="1"/>
                    <a:pt x="2404" y="13"/>
                    <a:pt x="2372" y="39"/>
                  </a:cubicBezTo>
                  <a:cubicBezTo>
                    <a:pt x="879" y="1202"/>
                    <a:pt x="2193" y="4415"/>
                    <a:pt x="0" y="5521"/>
                  </a:cubicBezTo>
                  <a:lnTo>
                    <a:pt x="586" y="6844"/>
                  </a:lnTo>
                  <a:cubicBezTo>
                    <a:pt x="2817" y="4699"/>
                    <a:pt x="1323" y="1580"/>
                    <a:pt x="2760" y="219"/>
                  </a:cubicBezTo>
                  <a:cubicBezTo>
                    <a:pt x="2658" y="83"/>
                    <a:pt x="2561" y="1"/>
                    <a:pt x="2472"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4" name="Google Shape;4154;p62"/>
            <p:cNvSpPr/>
            <p:nvPr/>
          </p:nvSpPr>
          <p:spPr>
            <a:xfrm>
              <a:off x="2534625" y="2449725"/>
              <a:ext cx="32150" cy="87400"/>
            </a:xfrm>
            <a:custGeom>
              <a:avLst/>
              <a:gdLst/>
              <a:ahLst/>
              <a:cxnLst/>
              <a:rect l="l" t="t" r="r" b="b"/>
              <a:pathLst>
                <a:path w="1286" h="3496" extrusionOk="0">
                  <a:moveTo>
                    <a:pt x="1101" y="1"/>
                  </a:moveTo>
                  <a:cubicBezTo>
                    <a:pt x="1072" y="1"/>
                    <a:pt x="1046" y="9"/>
                    <a:pt x="1021" y="28"/>
                  </a:cubicBezTo>
                  <a:cubicBezTo>
                    <a:pt x="123" y="727"/>
                    <a:pt x="246" y="2201"/>
                    <a:pt x="0" y="3496"/>
                  </a:cubicBezTo>
                  <a:cubicBezTo>
                    <a:pt x="378" y="2267"/>
                    <a:pt x="293" y="812"/>
                    <a:pt x="1286" y="94"/>
                  </a:cubicBezTo>
                  <a:cubicBezTo>
                    <a:pt x="1222" y="36"/>
                    <a:pt x="1158" y="1"/>
                    <a:pt x="1101"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5" name="Google Shape;4155;p62"/>
            <p:cNvSpPr/>
            <p:nvPr/>
          </p:nvSpPr>
          <p:spPr>
            <a:xfrm>
              <a:off x="2500125" y="2644225"/>
              <a:ext cx="56725" cy="244950"/>
            </a:xfrm>
            <a:custGeom>
              <a:avLst/>
              <a:gdLst/>
              <a:ahLst/>
              <a:cxnLst/>
              <a:rect l="l" t="t" r="r" b="b"/>
              <a:pathLst>
                <a:path w="2269" h="9798" extrusionOk="0">
                  <a:moveTo>
                    <a:pt x="1655" y="0"/>
                  </a:moveTo>
                  <a:cubicBezTo>
                    <a:pt x="1425" y="0"/>
                    <a:pt x="1289" y="448"/>
                    <a:pt x="709" y="952"/>
                  </a:cubicBezTo>
                  <a:cubicBezTo>
                    <a:pt x="426" y="1197"/>
                    <a:pt x="67" y="1878"/>
                    <a:pt x="48" y="2331"/>
                  </a:cubicBezTo>
                  <a:cubicBezTo>
                    <a:pt x="1" y="3380"/>
                    <a:pt x="312" y="4968"/>
                    <a:pt x="416" y="5252"/>
                  </a:cubicBezTo>
                  <a:cubicBezTo>
                    <a:pt x="539" y="5649"/>
                    <a:pt x="1711" y="9797"/>
                    <a:pt x="1711" y="9797"/>
                  </a:cubicBezTo>
                  <a:lnTo>
                    <a:pt x="1900" y="9797"/>
                  </a:lnTo>
                  <a:cubicBezTo>
                    <a:pt x="1900" y="9797"/>
                    <a:pt x="1286" y="5800"/>
                    <a:pt x="1154" y="5072"/>
                  </a:cubicBezTo>
                  <a:cubicBezTo>
                    <a:pt x="1012" y="4335"/>
                    <a:pt x="1229" y="3484"/>
                    <a:pt x="1645" y="2558"/>
                  </a:cubicBezTo>
                  <a:cubicBezTo>
                    <a:pt x="2032" y="1708"/>
                    <a:pt x="2269" y="526"/>
                    <a:pt x="1976" y="205"/>
                  </a:cubicBezTo>
                  <a:cubicBezTo>
                    <a:pt x="1838" y="62"/>
                    <a:pt x="1740" y="0"/>
                    <a:pt x="1655" y="0"/>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6" name="Google Shape;4156;p62"/>
            <p:cNvSpPr/>
            <p:nvPr/>
          </p:nvSpPr>
          <p:spPr>
            <a:xfrm>
              <a:off x="2313725" y="2586225"/>
              <a:ext cx="95550" cy="302950"/>
            </a:xfrm>
            <a:custGeom>
              <a:avLst/>
              <a:gdLst/>
              <a:ahLst/>
              <a:cxnLst/>
              <a:rect l="l" t="t" r="r" b="b"/>
              <a:pathLst>
                <a:path w="3822" h="12118" extrusionOk="0">
                  <a:moveTo>
                    <a:pt x="2076" y="1"/>
                  </a:moveTo>
                  <a:cubicBezTo>
                    <a:pt x="1695" y="1"/>
                    <a:pt x="1363" y="270"/>
                    <a:pt x="1219" y="947"/>
                  </a:cubicBezTo>
                  <a:cubicBezTo>
                    <a:pt x="794" y="2998"/>
                    <a:pt x="1805" y="5086"/>
                    <a:pt x="454" y="6239"/>
                  </a:cubicBezTo>
                  <a:cubicBezTo>
                    <a:pt x="198" y="6456"/>
                    <a:pt x="0" y="6749"/>
                    <a:pt x="198" y="7213"/>
                  </a:cubicBezTo>
                  <a:cubicBezTo>
                    <a:pt x="425" y="7732"/>
                    <a:pt x="1333" y="10464"/>
                    <a:pt x="2108" y="12117"/>
                  </a:cubicBezTo>
                  <a:lnTo>
                    <a:pt x="2410" y="12117"/>
                  </a:lnTo>
                  <a:cubicBezTo>
                    <a:pt x="1635" y="9925"/>
                    <a:pt x="813" y="7430"/>
                    <a:pt x="1096" y="6816"/>
                  </a:cubicBezTo>
                  <a:cubicBezTo>
                    <a:pt x="1351" y="6296"/>
                    <a:pt x="3771" y="4661"/>
                    <a:pt x="3809" y="2175"/>
                  </a:cubicBezTo>
                  <a:cubicBezTo>
                    <a:pt x="3821" y="1111"/>
                    <a:pt x="2850" y="1"/>
                    <a:pt x="2076"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7" name="Google Shape;4157;p62"/>
            <p:cNvSpPr/>
            <p:nvPr/>
          </p:nvSpPr>
          <p:spPr>
            <a:xfrm>
              <a:off x="2288800" y="2552225"/>
              <a:ext cx="306375" cy="169625"/>
            </a:xfrm>
            <a:custGeom>
              <a:avLst/>
              <a:gdLst/>
              <a:ahLst/>
              <a:cxnLst/>
              <a:rect l="l" t="t" r="r" b="b"/>
              <a:pathLst>
                <a:path w="12255" h="6785" extrusionOk="0">
                  <a:moveTo>
                    <a:pt x="10070" y="1"/>
                  </a:moveTo>
                  <a:cubicBezTo>
                    <a:pt x="10070" y="1"/>
                    <a:pt x="9654" y="918"/>
                    <a:pt x="8548" y="1381"/>
                  </a:cubicBezTo>
                  <a:cubicBezTo>
                    <a:pt x="8200" y="1523"/>
                    <a:pt x="7741" y="1575"/>
                    <a:pt x="7218" y="1575"/>
                  </a:cubicBezTo>
                  <a:cubicBezTo>
                    <a:pt x="5821" y="1575"/>
                    <a:pt x="3964" y="1206"/>
                    <a:pt x="2539" y="1206"/>
                  </a:cubicBezTo>
                  <a:cubicBezTo>
                    <a:pt x="1028" y="1206"/>
                    <a:pt x="1" y="1620"/>
                    <a:pt x="515" y="3327"/>
                  </a:cubicBezTo>
                  <a:cubicBezTo>
                    <a:pt x="515" y="3327"/>
                    <a:pt x="2080" y="6784"/>
                    <a:pt x="7256" y="6784"/>
                  </a:cubicBezTo>
                  <a:cubicBezTo>
                    <a:pt x="7652" y="6784"/>
                    <a:pt x="8070" y="6764"/>
                    <a:pt x="8510" y="6720"/>
                  </a:cubicBezTo>
                  <a:cubicBezTo>
                    <a:pt x="8510" y="6720"/>
                    <a:pt x="8514" y="6720"/>
                    <a:pt x="8521" y="6720"/>
                  </a:cubicBezTo>
                  <a:cubicBezTo>
                    <a:pt x="8745" y="6720"/>
                    <a:pt x="12255" y="6623"/>
                    <a:pt x="11166" y="483"/>
                  </a:cubicBezTo>
                  <a:lnTo>
                    <a:pt x="10070" y="1"/>
                  </a:ln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8" name="Google Shape;4158;p62"/>
            <p:cNvSpPr/>
            <p:nvPr/>
          </p:nvSpPr>
          <p:spPr>
            <a:xfrm>
              <a:off x="2307575" y="2555300"/>
              <a:ext cx="287600" cy="166550"/>
            </a:xfrm>
            <a:custGeom>
              <a:avLst/>
              <a:gdLst/>
              <a:ahLst/>
              <a:cxnLst/>
              <a:rect l="l" t="t" r="r" b="b"/>
              <a:pathLst>
                <a:path w="11504" h="6662" extrusionOk="0">
                  <a:moveTo>
                    <a:pt x="9612" y="1"/>
                  </a:moveTo>
                  <a:cubicBezTo>
                    <a:pt x="9593" y="227"/>
                    <a:pt x="9555" y="473"/>
                    <a:pt x="9489" y="747"/>
                  </a:cubicBezTo>
                  <a:cubicBezTo>
                    <a:pt x="9139" y="2165"/>
                    <a:pt x="7410" y="3686"/>
                    <a:pt x="4404" y="4074"/>
                  </a:cubicBezTo>
                  <a:cubicBezTo>
                    <a:pt x="3918" y="4137"/>
                    <a:pt x="3442" y="4167"/>
                    <a:pt x="2985" y="4167"/>
                  </a:cubicBezTo>
                  <a:cubicBezTo>
                    <a:pt x="1810" y="4167"/>
                    <a:pt x="763" y="3967"/>
                    <a:pt x="0" y="3620"/>
                  </a:cubicBezTo>
                  <a:lnTo>
                    <a:pt x="0" y="3620"/>
                  </a:lnTo>
                  <a:cubicBezTo>
                    <a:pt x="603" y="4533"/>
                    <a:pt x="2437" y="6661"/>
                    <a:pt x="6503" y="6661"/>
                  </a:cubicBezTo>
                  <a:cubicBezTo>
                    <a:pt x="6900" y="6661"/>
                    <a:pt x="7319" y="6641"/>
                    <a:pt x="7759" y="6597"/>
                  </a:cubicBezTo>
                  <a:cubicBezTo>
                    <a:pt x="7759" y="6597"/>
                    <a:pt x="7763" y="6597"/>
                    <a:pt x="7770" y="6597"/>
                  </a:cubicBezTo>
                  <a:cubicBezTo>
                    <a:pt x="7994" y="6597"/>
                    <a:pt x="11504" y="6500"/>
                    <a:pt x="10415" y="360"/>
                  </a:cubicBezTo>
                  <a:lnTo>
                    <a:pt x="9612"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9" name="Google Shape;4159;p62"/>
            <p:cNvSpPr/>
            <p:nvPr/>
          </p:nvSpPr>
          <p:spPr>
            <a:xfrm>
              <a:off x="2299525" y="2625625"/>
              <a:ext cx="279550" cy="96225"/>
            </a:xfrm>
            <a:custGeom>
              <a:avLst/>
              <a:gdLst/>
              <a:ahLst/>
              <a:cxnLst/>
              <a:rect l="l" t="t" r="r" b="b"/>
              <a:pathLst>
                <a:path w="11182" h="3849" extrusionOk="0">
                  <a:moveTo>
                    <a:pt x="605" y="0"/>
                  </a:moveTo>
                  <a:cubicBezTo>
                    <a:pt x="416" y="0"/>
                    <a:pt x="215" y="22"/>
                    <a:pt x="1" y="70"/>
                  </a:cubicBezTo>
                  <a:cubicBezTo>
                    <a:pt x="29" y="184"/>
                    <a:pt x="48" y="278"/>
                    <a:pt x="86" y="391"/>
                  </a:cubicBezTo>
                  <a:cubicBezTo>
                    <a:pt x="86" y="391"/>
                    <a:pt x="1651" y="3848"/>
                    <a:pt x="6827" y="3848"/>
                  </a:cubicBezTo>
                  <a:cubicBezTo>
                    <a:pt x="7223" y="3848"/>
                    <a:pt x="7641" y="3828"/>
                    <a:pt x="8081" y="3784"/>
                  </a:cubicBezTo>
                  <a:cubicBezTo>
                    <a:pt x="8081" y="3784"/>
                    <a:pt x="11181" y="3652"/>
                    <a:pt x="11096" y="23"/>
                  </a:cubicBezTo>
                  <a:lnTo>
                    <a:pt x="11096" y="23"/>
                  </a:lnTo>
                  <a:cubicBezTo>
                    <a:pt x="10642" y="1856"/>
                    <a:pt x="9130" y="1960"/>
                    <a:pt x="7741" y="2291"/>
                  </a:cubicBezTo>
                  <a:cubicBezTo>
                    <a:pt x="7200" y="2418"/>
                    <a:pt x="6718" y="2474"/>
                    <a:pt x="6284" y="2474"/>
                  </a:cubicBezTo>
                  <a:cubicBezTo>
                    <a:pt x="3382" y="2474"/>
                    <a:pt x="2620" y="0"/>
                    <a:pt x="605"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0" name="Google Shape;4160;p62"/>
            <p:cNvSpPr/>
            <p:nvPr/>
          </p:nvSpPr>
          <p:spPr>
            <a:xfrm>
              <a:off x="2327425" y="2665175"/>
              <a:ext cx="244550" cy="59425"/>
            </a:xfrm>
            <a:custGeom>
              <a:avLst/>
              <a:gdLst/>
              <a:ahLst/>
              <a:cxnLst/>
              <a:rect l="l" t="t" r="r" b="b"/>
              <a:pathLst>
                <a:path w="9782" h="2377" extrusionOk="0">
                  <a:moveTo>
                    <a:pt x="9782" y="0"/>
                  </a:moveTo>
                  <a:lnTo>
                    <a:pt x="9782" y="0"/>
                  </a:lnTo>
                  <a:cubicBezTo>
                    <a:pt x="8959" y="1834"/>
                    <a:pt x="7183" y="1966"/>
                    <a:pt x="7183" y="1966"/>
                  </a:cubicBezTo>
                  <a:cubicBezTo>
                    <a:pt x="6706" y="2012"/>
                    <a:pt x="6252" y="2034"/>
                    <a:pt x="5821" y="2034"/>
                  </a:cubicBezTo>
                  <a:cubicBezTo>
                    <a:pt x="3008" y="2034"/>
                    <a:pt x="1156" y="1113"/>
                    <a:pt x="0" y="170"/>
                  </a:cubicBezTo>
                  <a:lnTo>
                    <a:pt x="0" y="170"/>
                  </a:lnTo>
                  <a:cubicBezTo>
                    <a:pt x="922" y="1184"/>
                    <a:pt x="2713" y="2377"/>
                    <a:pt x="5704" y="2377"/>
                  </a:cubicBezTo>
                  <a:cubicBezTo>
                    <a:pt x="6086" y="2377"/>
                    <a:pt x="6487" y="2357"/>
                    <a:pt x="6909" y="2316"/>
                  </a:cubicBezTo>
                  <a:cubicBezTo>
                    <a:pt x="6909" y="2316"/>
                    <a:pt x="9101" y="2117"/>
                    <a:pt x="9782"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1" name="Google Shape;4161;p62"/>
            <p:cNvSpPr/>
            <p:nvPr/>
          </p:nvSpPr>
          <p:spPr>
            <a:xfrm>
              <a:off x="2344425" y="2628075"/>
              <a:ext cx="30750" cy="66175"/>
            </a:xfrm>
            <a:custGeom>
              <a:avLst/>
              <a:gdLst/>
              <a:ahLst/>
              <a:cxnLst/>
              <a:rect l="l" t="t" r="r" b="b"/>
              <a:pathLst>
                <a:path w="1230" h="2647" extrusionOk="0">
                  <a:moveTo>
                    <a:pt x="615" y="0"/>
                  </a:moveTo>
                  <a:lnTo>
                    <a:pt x="1" y="2269"/>
                  </a:lnTo>
                  <a:lnTo>
                    <a:pt x="615" y="2647"/>
                  </a:lnTo>
                  <a:cubicBezTo>
                    <a:pt x="1229" y="1229"/>
                    <a:pt x="615" y="0"/>
                    <a:pt x="615"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2" name="Google Shape;4162;p62"/>
            <p:cNvSpPr/>
            <p:nvPr/>
          </p:nvSpPr>
          <p:spPr>
            <a:xfrm>
              <a:off x="2511225" y="2646275"/>
              <a:ext cx="37350" cy="74200"/>
            </a:xfrm>
            <a:custGeom>
              <a:avLst/>
              <a:gdLst/>
              <a:ahLst/>
              <a:cxnLst/>
              <a:rect l="l" t="t" r="r" b="b"/>
              <a:pathLst>
                <a:path w="1494" h="2968" extrusionOk="0">
                  <a:moveTo>
                    <a:pt x="1182" y="0"/>
                  </a:moveTo>
                  <a:lnTo>
                    <a:pt x="1" y="2968"/>
                  </a:lnTo>
                  <a:lnTo>
                    <a:pt x="1" y="2968"/>
                  </a:lnTo>
                  <a:lnTo>
                    <a:pt x="710" y="2684"/>
                  </a:lnTo>
                  <a:cubicBezTo>
                    <a:pt x="1494" y="1541"/>
                    <a:pt x="1182" y="0"/>
                    <a:pt x="1182"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3" name="Google Shape;4163;p62"/>
            <p:cNvSpPr/>
            <p:nvPr/>
          </p:nvSpPr>
          <p:spPr>
            <a:xfrm>
              <a:off x="2267875" y="2586225"/>
              <a:ext cx="97125" cy="302950"/>
            </a:xfrm>
            <a:custGeom>
              <a:avLst/>
              <a:gdLst/>
              <a:ahLst/>
              <a:cxnLst/>
              <a:rect l="l" t="t" r="r" b="b"/>
              <a:pathLst>
                <a:path w="3885" h="12118" extrusionOk="0">
                  <a:moveTo>
                    <a:pt x="2140" y="1"/>
                  </a:moveTo>
                  <a:cubicBezTo>
                    <a:pt x="1758" y="1"/>
                    <a:pt x="1423" y="270"/>
                    <a:pt x="1276" y="947"/>
                  </a:cubicBezTo>
                  <a:cubicBezTo>
                    <a:pt x="851" y="2998"/>
                    <a:pt x="1872" y="5086"/>
                    <a:pt x="511" y="6239"/>
                  </a:cubicBezTo>
                  <a:cubicBezTo>
                    <a:pt x="265" y="6456"/>
                    <a:pt x="1" y="6787"/>
                    <a:pt x="265" y="7213"/>
                  </a:cubicBezTo>
                  <a:cubicBezTo>
                    <a:pt x="511" y="7638"/>
                    <a:pt x="1494" y="10435"/>
                    <a:pt x="2165" y="12117"/>
                  </a:cubicBezTo>
                  <a:lnTo>
                    <a:pt x="2477" y="12117"/>
                  </a:lnTo>
                  <a:cubicBezTo>
                    <a:pt x="1787" y="10123"/>
                    <a:pt x="879" y="7430"/>
                    <a:pt x="1163" y="6816"/>
                  </a:cubicBezTo>
                  <a:cubicBezTo>
                    <a:pt x="1409" y="6296"/>
                    <a:pt x="3828" y="4661"/>
                    <a:pt x="3866" y="2175"/>
                  </a:cubicBezTo>
                  <a:cubicBezTo>
                    <a:pt x="3885" y="1111"/>
                    <a:pt x="2915" y="1"/>
                    <a:pt x="2140"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4" name="Google Shape;4164;p62"/>
            <p:cNvSpPr/>
            <p:nvPr/>
          </p:nvSpPr>
          <p:spPr>
            <a:xfrm>
              <a:off x="2268350" y="2639650"/>
              <a:ext cx="96175" cy="249525"/>
            </a:xfrm>
            <a:custGeom>
              <a:avLst/>
              <a:gdLst/>
              <a:ahLst/>
              <a:cxnLst/>
              <a:rect l="l" t="t" r="r" b="b"/>
              <a:pathLst>
                <a:path w="3847" h="9981" extrusionOk="0">
                  <a:moveTo>
                    <a:pt x="3847" y="1"/>
                  </a:moveTo>
                  <a:cubicBezTo>
                    <a:pt x="3752" y="104"/>
                    <a:pt x="3658" y="208"/>
                    <a:pt x="3554" y="303"/>
                  </a:cubicBezTo>
                  <a:cubicBezTo>
                    <a:pt x="2798" y="1040"/>
                    <a:pt x="1947" y="1513"/>
                    <a:pt x="1229" y="1673"/>
                  </a:cubicBezTo>
                  <a:cubicBezTo>
                    <a:pt x="1276" y="2647"/>
                    <a:pt x="1201" y="3507"/>
                    <a:pt x="501" y="4112"/>
                  </a:cubicBezTo>
                  <a:cubicBezTo>
                    <a:pt x="256" y="4319"/>
                    <a:pt x="0" y="4650"/>
                    <a:pt x="256" y="5076"/>
                  </a:cubicBezTo>
                  <a:cubicBezTo>
                    <a:pt x="501" y="5501"/>
                    <a:pt x="1484" y="8298"/>
                    <a:pt x="2155" y="9980"/>
                  </a:cubicBezTo>
                  <a:lnTo>
                    <a:pt x="2467" y="9980"/>
                  </a:lnTo>
                  <a:cubicBezTo>
                    <a:pt x="1768" y="7996"/>
                    <a:pt x="860" y="5302"/>
                    <a:pt x="1153" y="4688"/>
                  </a:cubicBezTo>
                  <a:cubicBezTo>
                    <a:pt x="1390" y="4159"/>
                    <a:pt x="3809" y="2524"/>
                    <a:pt x="3847" y="48"/>
                  </a:cubicBezTo>
                  <a:lnTo>
                    <a:pt x="3847"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5" name="Google Shape;4165;p62"/>
            <p:cNvSpPr/>
            <p:nvPr/>
          </p:nvSpPr>
          <p:spPr>
            <a:xfrm>
              <a:off x="2578250" y="2441625"/>
              <a:ext cx="17825" cy="5975"/>
            </a:xfrm>
            <a:custGeom>
              <a:avLst/>
              <a:gdLst/>
              <a:ahLst/>
              <a:cxnLst/>
              <a:rect l="l" t="t" r="r" b="b"/>
              <a:pathLst>
                <a:path w="713" h="239" extrusionOk="0">
                  <a:moveTo>
                    <a:pt x="259" y="1"/>
                  </a:moveTo>
                  <a:cubicBezTo>
                    <a:pt x="0" y="1"/>
                    <a:pt x="33" y="51"/>
                    <a:pt x="42" y="172"/>
                  </a:cubicBezTo>
                  <a:lnTo>
                    <a:pt x="580" y="238"/>
                  </a:lnTo>
                  <a:cubicBezTo>
                    <a:pt x="580" y="238"/>
                    <a:pt x="713" y="11"/>
                    <a:pt x="335" y="2"/>
                  </a:cubicBezTo>
                  <a:cubicBezTo>
                    <a:pt x="307" y="1"/>
                    <a:pt x="281" y="1"/>
                    <a:pt x="259" y="1"/>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6" name="Google Shape;4166;p62"/>
            <p:cNvSpPr/>
            <p:nvPr/>
          </p:nvSpPr>
          <p:spPr>
            <a:xfrm>
              <a:off x="2562500" y="2442200"/>
              <a:ext cx="16900" cy="6800"/>
            </a:xfrm>
            <a:custGeom>
              <a:avLst/>
              <a:gdLst/>
              <a:ahLst/>
              <a:cxnLst/>
              <a:rect l="l" t="t" r="r" b="b"/>
              <a:pathLst>
                <a:path w="676" h="272" extrusionOk="0">
                  <a:moveTo>
                    <a:pt x="485" y="1"/>
                  </a:moveTo>
                  <a:cubicBezTo>
                    <a:pt x="444" y="1"/>
                    <a:pt x="394" y="8"/>
                    <a:pt x="331" y="26"/>
                  </a:cubicBezTo>
                  <a:cubicBezTo>
                    <a:pt x="1" y="121"/>
                    <a:pt x="57" y="158"/>
                    <a:pt x="105" y="272"/>
                  </a:cubicBezTo>
                  <a:lnTo>
                    <a:pt x="643" y="168"/>
                  </a:lnTo>
                  <a:cubicBezTo>
                    <a:pt x="643" y="168"/>
                    <a:pt x="675" y="1"/>
                    <a:pt x="485" y="1"/>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7" name="Google Shape;4167;p62"/>
            <p:cNvSpPr/>
            <p:nvPr/>
          </p:nvSpPr>
          <p:spPr>
            <a:xfrm>
              <a:off x="2547950" y="2445050"/>
              <a:ext cx="98925" cy="58150"/>
            </a:xfrm>
            <a:custGeom>
              <a:avLst/>
              <a:gdLst/>
              <a:ahLst/>
              <a:cxnLst/>
              <a:rect l="l" t="t" r="r" b="b"/>
              <a:pathLst>
                <a:path w="3957" h="2326" extrusionOk="0">
                  <a:moveTo>
                    <a:pt x="1252" y="1"/>
                  </a:moveTo>
                  <a:cubicBezTo>
                    <a:pt x="663" y="1"/>
                    <a:pt x="0" y="216"/>
                    <a:pt x="72" y="1547"/>
                  </a:cubicBezTo>
                  <a:cubicBezTo>
                    <a:pt x="86" y="1901"/>
                    <a:pt x="441" y="2325"/>
                    <a:pt x="1147" y="2325"/>
                  </a:cubicBezTo>
                  <a:cubicBezTo>
                    <a:pt x="1403" y="2325"/>
                    <a:pt x="1707" y="2269"/>
                    <a:pt x="2057" y="2133"/>
                  </a:cubicBezTo>
                  <a:cubicBezTo>
                    <a:pt x="2057" y="2133"/>
                    <a:pt x="2676" y="2269"/>
                    <a:pt x="3157" y="2269"/>
                  </a:cubicBezTo>
                  <a:cubicBezTo>
                    <a:pt x="3347" y="2269"/>
                    <a:pt x="3515" y="2248"/>
                    <a:pt x="3616" y="2190"/>
                  </a:cubicBezTo>
                  <a:cubicBezTo>
                    <a:pt x="3890" y="2039"/>
                    <a:pt x="3956" y="1793"/>
                    <a:pt x="3843" y="1566"/>
                  </a:cubicBezTo>
                  <a:cubicBezTo>
                    <a:pt x="3635" y="1197"/>
                    <a:pt x="2870" y="1084"/>
                    <a:pt x="2567" y="819"/>
                  </a:cubicBezTo>
                  <a:cubicBezTo>
                    <a:pt x="2407" y="697"/>
                    <a:pt x="2189" y="82"/>
                    <a:pt x="1556" y="16"/>
                  </a:cubicBezTo>
                  <a:cubicBezTo>
                    <a:pt x="1460" y="8"/>
                    <a:pt x="1357" y="1"/>
                    <a:pt x="1252"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8" name="Google Shape;4168;p62"/>
            <p:cNvSpPr/>
            <p:nvPr/>
          </p:nvSpPr>
          <p:spPr>
            <a:xfrm>
              <a:off x="2549500" y="2445025"/>
              <a:ext cx="92650" cy="38600"/>
            </a:xfrm>
            <a:custGeom>
              <a:avLst/>
              <a:gdLst/>
              <a:ahLst/>
              <a:cxnLst/>
              <a:rect l="l" t="t" r="r" b="b"/>
              <a:pathLst>
                <a:path w="3706" h="1544" extrusionOk="0">
                  <a:moveTo>
                    <a:pt x="1177" y="1"/>
                  </a:moveTo>
                  <a:cubicBezTo>
                    <a:pt x="648" y="1"/>
                    <a:pt x="56" y="185"/>
                    <a:pt x="1" y="1189"/>
                  </a:cubicBezTo>
                  <a:cubicBezTo>
                    <a:pt x="404" y="1055"/>
                    <a:pt x="613" y="778"/>
                    <a:pt x="1199" y="778"/>
                  </a:cubicBezTo>
                  <a:cubicBezTo>
                    <a:pt x="1272" y="778"/>
                    <a:pt x="1351" y="783"/>
                    <a:pt x="1437" y="792"/>
                  </a:cubicBezTo>
                  <a:cubicBezTo>
                    <a:pt x="1986" y="850"/>
                    <a:pt x="2519" y="1544"/>
                    <a:pt x="3346" y="1544"/>
                  </a:cubicBezTo>
                  <a:cubicBezTo>
                    <a:pt x="3460" y="1544"/>
                    <a:pt x="3580" y="1531"/>
                    <a:pt x="3705" y="1501"/>
                  </a:cubicBezTo>
                  <a:cubicBezTo>
                    <a:pt x="3450" y="1189"/>
                    <a:pt x="2770" y="1076"/>
                    <a:pt x="2477" y="820"/>
                  </a:cubicBezTo>
                  <a:cubicBezTo>
                    <a:pt x="2326" y="688"/>
                    <a:pt x="2099" y="83"/>
                    <a:pt x="1475" y="17"/>
                  </a:cubicBezTo>
                  <a:cubicBezTo>
                    <a:pt x="1381" y="8"/>
                    <a:pt x="1280" y="1"/>
                    <a:pt x="1177"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9" name="Google Shape;4169;p62"/>
            <p:cNvSpPr/>
            <p:nvPr/>
          </p:nvSpPr>
          <p:spPr>
            <a:xfrm>
              <a:off x="2551875" y="2490100"/>
              <a:ext cx="31450" cy="28375"/>
            </a:xfrm>
            <a:custGeom>
              <a:avLst/>
              <a:gdLst/>
              <a:ahLst/>
              <a:cxnLst/>
              <a:rect l="l" t="t" r="r" b="b"/>
              <a:pathLst>
                <a:path w="1258" h="1135" extrusionOk="0">
                  <a:moveTo>
                    <a:pt x="0" y="0"/>
                  </a:moveTo>
                  <a:cubicBezTo>
                    <a:pt x="0" y="0"/>
                    <a:pt x="123" y="700"/>
                    <a:pt x="1153" y="1134"/>
                  </a:cubicBezTo>
                  <a:cubicBezTo>
                    <a:pt x="1182" y="794"/>
                    <a:pt x="1229" y="615"/>
                    <a:pt x="1257" y="293"/>
                  </a:cubicBezTo>
                  <a:lnTo>
                    <a:pt x="0" y="0"/>
                  </a:lnTo>
                  <a:close/>
                </a:path>
              </a:pathLst>
            </a:custGeom>
            <a:solidFill>
              <a:srgbClr val="E27E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0" name="Google Shape;4170;p62"/>
            <p:cNvSpPr/>
            <p:nvPr/>
          </p:nvSpPr>
          <p:spPr>
            <a:xfrm>
              <a:off x="2551400" y="2465275"/>
              <a:ext cx="94300" cy="39000"/>
            </a:xfrm>
            <a:custGeom>
              <a:avLst/>
              <a:gdLst/>
              <a:ahLst/>
              <a:cxnLst/>
              <a:rect l="l" t="t" r="r" b="b"/>
              <a:pathLst>
                <a:path w="3772" h="1560" extrusionOk="0">
                  <a:moveTo>
                    <a:pt x="1796" y="1"/>
                  </a:moveTo>
                  <a:cubicBezTo>
                    <a:pt x="1962" y="781"/>
                    <a:pt x="1710" y="945"/>
                    <a:pt x="1336" y="945"/>
                  </a:cubicBezTo>
                  <a:cubicBezTo>
                    <a:pt x="1063" y="945"/>
                    <a:pt x="724" y="858"/>
                    <a:pt x="436" y="858"/>
                  </a:cubicBezTo>
                  <a:cubicBezTo>
                    <a:pt x="266" y="858"/>
                    <a:pt x="113" y="888"/>
                    <a:pt x="0" y="984"/>
                  </a:cubicBezTo>
                  <a:cubicBezTo>
                    <a:pt x="133" y="1269"/>
                    <a:pt x="485" y="1559"/>
                    <a:pt x="1063" y="1559"/>
                  </a:cubicBezTo>
                  <a:cubicBezTo>
                    <a:pt x="1307" y="1559"/>
                    <a:pt x="1593" y="1507"/>
                    <a:pt x="1919" y="1381"/>
                  </a:cubicBezTo>
                  <a:cubicBezTo>
                    <a:pt x="1919" y="1381"/>
                    <a:pt x="2477" y="1480"/>
                    <a:pt x="2943" y="1480"/>
                  </a:cubicBezTo>
                  <a:cubicBezTo>
                    <a:pt x="3166" y="1480"/>
                    <a:pt x="3368" y="1457"/>
                    <a:pt x="3478" y="1390"/>
                  </a:cubicBezTo>
                  <a:cubicBezTo>
                    <a:pt x="3677" y="1277"/>
                    <a:pt x="3771" y="1107"/>
                    <a:pt x="3762" y="946"/>
                  </a:cubicBezTo>
                  <a:lnTo>
                    <a:pt x="3762" y="946"/>
                  </a:lnTo>
                  <a:cubicBezTo>
                    <a:pt x="3732" y="954"/>
                    <a:pt x="3700" y="957"/>
                    <a:pt x="3664" y="957"/>
                  </a:cubicBezTo>
                  <a:cubicBezTo>
                    <a:pt x="3088" y="957"/>
                    <a:pt x="1796" y="1"/>
                    <a:pt x="1796"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1" name="Google Shape;4171;p62"/>
            <p:cNvSpPr/>
            <p:nvPr/>
          </p:nvSpPr>
          <p:spPr>
            <a:xfrm>
              <a:off x="2470825" y="2641700"/>
              <a:ext cx="70750" cy="247225"/>
            </a:xfrm>
            <a:custGeom>
              <a:avLst/>
              <a:gdLst/>
              <a:ahLst/>
              <a:cxnLst/>
              <a:rect l="l" t="t" r="r" b="b"/>
              <a:pathLst>
                <a:path w="2830" h="9889" extrusionOk="0">
                  <a:moveTo>
                    <a:pt x="2502" y="1"/>
                  </a:moveTo>
                  <a:cubicBezTo>
                    <a:pt x="2045" y="1"/>
                    <a:pt x="1208" y="458"/>
                    <a:pt x="643" y="911"/>
                  </a:cubicBezTo>
                  <a:cubicBezTo>
                    <a:pt x="341" y="1147"/>
                    <a:pt x="124" y="2234"/>
                    <a:pt x="86" y="2659"/>
                  </a:cubicBezTo>
                  <a:cubicBezTo>
                    <a:pt x="1" y="3661"/>
                    <a:pt x="303" y="5286"/>
                    <a:pt x="388" y="5551"/>
                  </a:cubicBezTo>
                  <a:cubicBezTo>
                    <a:pt x="511" y="5929"/>
                    <a:pt x="1560" y="9889"/>
                    <a:pt x="1560" y="9889"/>
                  </a:cubicBezTo>
                  <a:lnTo>
                    <a:pt x="1825" y="9889"/>
                  </a:lnTo>
                  <a:cubicBezTo>
                    <a:pt x="1173" y="6326"/>
                    <a:pt x="1286" y="6326"/>
                    <a:pt x="1125" y="5381"/>
                  </a:cubicBezTo>
                  <a:cubicBezTo>
                    <a:pt x="1002" y="4691"/>
                    <a:pt x="1371" y="4048"/>
                    <a:pt x="1796" y="3151"/>
                  </a:cubicBezTo>
                  <a:cubicBezTo>
                    <a:pt x="2127" y="2432"/>
                    <a:pt x="2826" y="1336"/>
                    <a:pt x="2826" y="306"/>
                  </a:cubicBezTo>
                  <a:cubicBezTo>
                    <a:pt x="2829" y="89"/>
                    <a:pt x="2702" y="1"/>
                    <a:pt x="2502"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2" name="Google Shape;4172;p62"/>
            <p:cNvSpPr/>
            <p:nvPr/>
          </p:nvSpPr>
          <p:spPr>
            <a:xfrm>
              <a:off x="2290325" y="2646025"/>
              <a:ext cx="73975" cy="136350"/>
            </a:xfrm>
            <a:custGeom>
              <a:avLst/>
              <a:gdLst/>
              <a:ahLst/>
              <a:cxnLst/>
              <a:rect l="l" t="t" r="r" b="b"/>
              <a:pathLst>
                <a:path w="2959" h="5454" extrusionOk="0">
                  <a:moveTo>
                    <a:pt x="2958" y="1"/>
                  </a:moveTo>
                  <a:cubicBezTo>
                    <a:pt x="2382" y="2042"/>
                    <a:pt x="312" y="3734"/>
                    <a:pt x="95" y="4187"/>
                  </a:cubicBezTo>
                  <a:cubicBezTo>
                    <a:pt x="0" y="4386"/>
                    <a:pt x="95" y="4858"/>
                    <a:pt x="284" y="5454"/>
                  </a:cubicBezTo>
                  <a:cubicBezTo>
                    <a:pt x="189" y="4972"/>
                    <a:pt x="171" y="4603"/>
                    <a:pt x="265" y="4424"/>
                  </a:cubicBezTo>
                  <a:cubicBezTo>
                    <a:pt x="501" y="3913"/>
                    <a:pt x="2958" y="2373"/>
                    <a:pt x="2958" y="1"/>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62"/>
            <p:cNvSpPr/>
            <p:nvPr/>
          </p:nvSpPr>
          <p:spPr>
            <a:xfrm>
              <a:off x="2586600" y="2493400"/>
              <a:ext cx="49650" cy="13825"/>
            </a:xfrm>
            <a:custGeom>
              <a:avLst/>
              <a:gdLst/>
              <a:ahLst/>
              <a:cxnLst/>
              <a:rect l="l" t="t" r="r" b="b"/>
              <a:pathLst>
                <a:path w="1986" h="553" extrusionOk="0">
                  <a:moveTo>
                    <a:pt x="1" y="1"/>
                  </a:moveTo>
                  <a:cubicBezTo>
                    <a:pt x="455" y="262"/>
                    <a:pt x="1023" y="553"/>
                    <a:pt x="1429" y="553"/>
                  </a:cubicBezTo>
                  <a:cubicBezTo>
                    <a:pt x="1478" y="553"/>
                    <a:pt x="1525" y="549"/>
                    <a:pt x="1569" y="539"/>
                  </a:cubicBezTo>
                  <a:cubicBezTo>
                    <a:pt x="1976" y="454"/>
                    <a:pt x="1985" y="67"/>
                    <a:pt x="1985" y="67"/>
                  </a:cubicBezTo>
                  <a:lnTo>
                    <a:pt x="1"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62"/>
            <p:cNvSpPr/>
            <p:nvPr/>
          </p:nvSpPr>
          <p:spPr>
            <a:xfrm>
              <a:off x="2562500" y="2449450"/>
              <a:ext cx="42375" cy="39950"/>
            </a:xfrm>
            <a:custGeom>
              <a:avLst/>
              <a:gdLst/>
              <a:ahLst/>
              <a:cxnLst/>
              <a:rect l="l" t="t" r="r" b="b"/>
              <a:pathLst>
                <a:path w="1695" h="1598" extrusionOk="0">
                  <a:moveTo>
                    <a:pt x="736" y="0"/>
                  </a:moveTo>
                  <a:cubicBezTo>
                    <a:pt x="385" y="0"/>
                    <a:pt x="1" y="323"/>
                    <a:pt x="1" y="691"/>
                  </a:cubicBezTo>
                  <a:cubicBezTo>
                    <a:pt x="1" y="1116"/>
                    <a:pt x="256" y="1532"/>
                    <a:pt x="709" y="1589"/>
                  </a:cubicBezTo>
                  <a:cubicBezTo>
                    <a:pt x="745" y="1594"/>
                    <a:pt x="781" y="1597"/>
                    <a:pt x="817" y="1597"/>
                  </a:cubicBezTo>
                  <a:cubicBezTo>
                    <a:pt x="1243" y="1597"/>
                    <a:pt x="1694" y="1200"/>
                    <a:pt x="1607" y="747"/>
                  </a:cubicBezTo>
                  <a:cubicBezTo>
                    <a:pt x="1522" y="322"/>
                    <a:pt x="1144" y="10"/>
                    <a:pt x="766" y="1"/>
                  </a:cubicBezTo>
                  <a:cubicBezTo>
                    <a:pt x="756" y="0"/>
                    <a:pt x="746" y="0"/>
                    <a:pt x="736"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62"/>
            <p:cNvSpPr/>
            <p:nvPr/>
          </p:nvSpPr>
          <p:spPr>
            <a:xfrm>
              <a:off x="2562050" y="2448750"/>
              <a:ext cx="40875" cy="21275"/>
            </a:xfrm>
            <a:custGeom>
              <a:avLst/>
              <a:gdLst/>
              <a:ahLst/>
              <a:cxnLst/>
              <a:rect l="l" t="t" r="r" b="b"/>
              <a:pathLst>
                <a:path w="1635" h="851" extrusionOk="0">
                  <a:moveTo>
                    <a:pt x="768" y="0"/>
                  </a:moveTo>
                  <a:cubicBezTo>
                    <a:pt x="482" y="0"/>
                    <a:pt x="0" y="238"/>
                    <a:pt x="19" y="794"/>
                  </a:cubicBezTo>
                  <a:cubicBezTo>
                    <a:pt x="293" y="681"/>
                    <a:pt x="531" y="610"/>
                    <a:pt x="784" y="610"/>
                  </a:cubicBezTo>
                  <a:cubicBezTo>
                    <a:pt x="1037" y="610"/>
                    <a:pt x="1304" y="681"/>
                    <a:pt x="1635" y="851"/>
                  </a:cubicBezTo>
                  <a:cubicBezTo>
                    <a:pt x="1625" y="426"/>
                    <a:pt x="1209" y="10"/>
                    <a:pt x="784" y="0"/>
                  </a:cubicBezTo>
                  <a:cubicBezTo>
                    <a:pt x="779" y="0"/>
                    <a:pt x="773" y="0"/>
                    <a:pt x="768" y="0"/>
                  </a:cubicBezTo>
                  <a:close/>
                </a:path>
              </a:pathLst>
            </a:custGeom>
            <a:solidFill>
              <a:srgbClr val="FFD4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62"/>
            <p:cNvSpPr/>
            <p:nvPr/>
          </p:nvSpPr>
          <p:spPr>
            <a:xfrm>
              <a:off x="2603375" y="2479925"/>
              <a:ext cx="45400" cy="28875"/>
            </a:xfrm>
            <a:custGeom>
              <a:avLst/>
              <a:gdLst/>
              <a:ahLst/>
              <a:cxnLst/>
              <a:rect l="l" t="t" r="r" b="b"/>
              <a:pathLst>
                <a:path w="1816" h="1155" extrusionOk="0">
                  <a:moveTo>
                    <a:pt x="1276" y="1"/>
                  </a:moveTo>
                  <a:cubicBezTo>
                    <a:pt x="1040" y="133"/>
                    <a:pt x="643" y="313"/>
                    <a:pt x="284" y="398"/>
                  </a:cubicBezTo>
                  <a:cubicBezTo>
                    <a:pt x="76" y="445"/>
                    <a:pt x="29" y="700"/>
                    <a:pt x="1" y="889"/>
                  </a:cubicBezTo>
                  <a:cubicBezTo>
                    <a:pt x="219" y="1077"/>
                    <a:pt x="548" y="1154"/>
                    <a:pt x="788" y="1154"/>
                  </a:cubicBezTo>
                  <a:cubicBezTo>
                    <a:pt x="839" y="1154"/>
                    <a:pt x="886" y="1151"/>
                    <a:pt x="927" y="1144"/>
                  </a:cubicBezTo>
                  <a:cubicBezTo>
                    <a:pt x="1106" y="1107"/>
                    <a:pt x="1182" y="946"/>
                    <a:pt x="1248" y="861"/>
                  </a:cubicBezTo>
                  <a:cubicBezTo>
                    <a:pt x="1261" y="856"/>
                    <a:pt x="1275" y="855"/>
                    <a:pt x="1290" y="855"/>
                  </a:cubicBezTo>
                  <a:cubicBezTo>
                    <a:pt x="1310" y="855"/>
                    <a:pt x="1332" y="858"/>
                    <a:pt x="1356" y="858"/>
                  </a:cubicBezTo>
                  <a:cubicBezTo>
                    <a:pt x="1388" y="858"/>
                    <a:pt x="1424" y="853"/>
                    <a:pt x="1465" y="833"/>
                  </a:cubicBezTo>
                  <a:cubicBezTo>
                    <a:pt x="1815" y="672"/>
                    <a:pt x="1692" y="171"/>
                    <a:pt x="1276" y="1"/>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62"/>
            <p:cNvSpPr/>
            <p:nvPr/>
          </p:nvSpPr>
          <p:spPr>
            <a:xfrm>
              <a:off x="2620225" y="2476750"/>
              <a:ext cx="29725" cy="18825"/>
            </a:xfrm>
            <a:custGeom>
              <a:avLst/>
              <a:gdLst/>
              <a:ahLst/>
              <a:cxnLst/>
              <a:rect l="l" t="t" r="r" b="b"/>
              <a:pathLst>
                <a:path w="1189" h="753" extrusionOk="0">
                  <a:moveTo>
                    <a:pt x="287" y="0"/>
                  </a:moveTo>
                  <a:cubicBezTo>
                    <a:pt x="1" y="0"/>
                    <a:pt x="384" y="362"/>
                    <a:pt x="479" y="449"/>
                  </a:cubicBezTo>
                  <a:cubicBezTo>
                    <a:pt x="599" y="569"/>
                    <a:pt x="899" y="752"/>
                    <a:pt x="958" y="752"/>
                  </a:cubicBezTo>
                  <a:cubicBezTo>
                    <a:pt x="959" y="752"/>
                    <a:pt x="960" y="752"/>
                    <a:pt x="961" y="752"/>
                  </a:cubicBezTo>
                  <a:cubicBezTo>
                    <a:pt x="1009" y="733"/>
                    <a:pt x="1188" y="213"/>
                    <a:pt x="527" y="43"/>
                  </a:cubicBezTo>
                  <a:cubicBezTo>
                    <a:pt x="419" y="13"/>
                    <a:pt x="341" y="0"/>
                    <a:pt x="287" y="0"/>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62"/>
            <p:cNvSpPr/>
            <p:nvPr/>
          </p:nvSpPr>
          <p:spPr>
            <a:xfrm>
              <a:off x="2616675" y="2492700"/>
              <a:ext cx="18150" cy="10650"/>
            </a:xfrm>
            <a:custGeom>
              <a:avLst/>
              <a:gdLst/>
              <a:ahLst/>
              <a:cxnLst/>
              <a:rect l="l" t="t" r="r" b="b"/>
              <a:pathLst>
                <a:path w="726" h="426" extrusionOk="0">
                  <a:moveTo>
                    <a:pt x="9" y="0"/>
                  </a:moveTo>
                  <a:cubicBezTo>
                    <a:pt x="0" y="0"/>
                    <a:pt x="1" y="18"/>
                    <a:pt x="26" y="76"/>
                  </a:cubicBezTo>
                  <a:cubicBezTo>
                    <a:pt x="111" y="237"/>
                    <a:pt x="650" y="426"/>
                    <a:pt x="650" y="426"/>
                  </a:cubicBezTo>
                  <a:lnTo>
                    <a:pt x="725" y="331"/>
                  </a:lnTo>
                  <a:cubicBezTo>
                    <a:pt x="357" y="227"/>
                    <a:pt x="149" y="142"/>
                    <a:pt x="64" y="48"/>
                  </a:cubicBezTo>
                  <a:cubicBezTo>
                    <a:pt x="64" y="48"/>
                    <a:pt x="24" y="0"/>
                    <a:pt x="9" y="0"/>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62"/>
            <p:cNvSpPr/>
            <p:nvPr/>
          </p:nvSpPr>
          <p:spPr>
            <a:xfrm>
              <a:off x="2631250" y="2486775"/>
              <a:ext cx="16575" cy="9025"/>
            </a:xfrm>
            <a:custGeom>
              <a:avLst/>
              <a:gdLst/>
              <a:ahLst/>
              <a:cxnLst/>
              <a:rect l="l" t="t" r="r" b="b"/>
              <a:pathLst>
                <a:path w="663" h="361" extrusionOk="0">
                  <a:moveTo>
                    <a:pt x="1" y="1"/>
                  </a:moveTo>
                  <a:cubicBezTo>
                    <a:pt x="1" y="1"/>
                    <a:pt x="152" y="237"/>
                    <a:pt x="520" y="360"/>
                  </a:cubicBezTo>
                  <a:cubicBezTo>
                    <a:pt x="520" y="360"/>
                    <a:pt x="662" y="171"/>
                    <a:pt x="473" y="114"/>
                  </a:cubicBezTo>
                  <a:cubicBezTo>
                    <a:pt x="246" y="39"/>
                    <a:pt x="1" y="1"/>
                    <a:pt x="1" y="1"/>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0" name="Google Shape;4180;p62"/>
            <p:cNvSpPr/>
            <p:nvPr/>
          </p:nvSpPr>
          <p:spPr>
            <a:xfrm>
              <a:off x="2573850" y="2458325"/>
              <a:ext cx="18675" cy="16450"/>
            </a:xfrm>
            <a:custGeom>
              <a:avLst/>
              <a:gdLst/>
              <a:ahLst/>
              <a:cxnLst/>
              <a:rect l="l" t="t" r="r" b="b"/>
              <a:pathLst>
                <a:path w="747" h="658" extrusionOk="0">
                  <a:moveTo>
                    <a:pt x="364" y="0"/>
                  </a:moveTo>
                  <a:cubicBezTo>
                    <a:pt x="201" y="0"/>
                    <a:pt x="62" y="100"/>
                    <a:pt x="29" y="260"/>
                  </a:cubicBezTo>
                  <a:cubicBezTo>
                    <a:pt x="0" y="430"/>
                    <a:pt x="132" y="610"/>
                    <a:pt x="322" y="648"/>
                  </a:cubicBezTo>
                  <a:cubicBezTo>
                    <a:pt x="350" y="654"/>
                    <a:pt x="379" y="658"/>
                    <a:pt x="407" y="658"/>
                  </a:cubicBezTo>
                  <a:cubicBezTo>
                    <a:pt x="569" y="658"/>
                    <a:pt x="704" y="546"/>
                    <a:pt x="728" y="392"/>
                  </a:cubicBezTo>
                  <a:cubicBezTo>
                    <a:pt x="747" y="222"/>
                    <a:pt x="614" y="43"/>
                    <a:pt x="425" y="5"/>
                  </a:cubicBezTo>
                  <a:cubicBezTo>
                    <a:pt x="405" y="2"/>
                    <a:pt x="384" y="0"/>
                    <a:pt x="364" y="0"/>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1" name="Google Shape;4181;p62"/>
            <p:cNvSpPr/>
            <p:nvPr/>
          </p:nvSpPr>
          <p:spPr>
            <a:xfrm>
              <a:off x="2576675" y="2460200"/>
              <a:ext cx="13250" cy="12175"/>
            </a:xfrm>
            <a:custGeom>
              <a:avLst/>
              <a:gdLst/>
              <a:ahLst/>
              <a:cxnLst/>
              <a:rect l="l" t="t" r="r" b="b"/>
              <a:pathLst>
                <a:path w="530" h="487" extrusionOk="0">
                  <a:moveTo>
                    <a:pt x="246" y="0"/>
                  </a:moveTo>
                  <a:cubicBezTo>
                    <a:pt x="135" y="0"/>
                    <a:pt x="44" y="87"/>
                    <a:pt x="19" y="195"/>
                  </a:cubicBezTo>
                  <a:cubicBezTo>
                    <a:pt x="1" y="327"/>
                    <a:pt x="95" y="450"/>
                    <a:pt x="237" y="478"/>
                  </a:cubicBezTo>
                  <a:cubicBezTo>
                    <a:pt x="255" y="484"/>
                    <a:pt x="274" y="486"/>
                    <a:pt x="293" y="486"/>
                  </a:cubicBezTo>
                  <a:cubicBezTo>
                    <a:pt x="397" y="486"/>
                    <a:pt x="496" y="401"/>
                    <a:pt x="520" y="289"/>
                  </a:cubicBezTo>
                  <a:cubicBezTo>
                    <a:pt x="530" y="157"/>
                    <a:pt x="435" y="24"/>
                    <a:pt x="294" y="6"/>
                  </a:cubicBezTo>
                  <a:cubicBezTo>
                    <a:pt x="278" y="2"/>
                    <a:pt x="262" y="0"/>
                    <a:pt x="246" y="0"/>
                  </a:cubicBezTo>
                  <a:close/>
                </a:path>
              </a:pathLst>
            </a:custGeom>
            <a:solidFill>
              <a:srgbClr val="5139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2" name="Google Shape;4182;p62"/>
            <p:cNvSpPr/>
            <p:nvPr/>
          </p:nvSpPr>
          <p:spPr>
            <a:xfrm>
              <a:off x="2583775" y="2462700"/>
              <a:ext cx="3800" cy="4125"/>
            </a:xfrm>
            <a:custGeom>
              <a:avLst/>
              <a:gdLst/>
              <a:ahLst/>
              <a:cxnLst/>
              <a:rect l="l" t="t" r="r" b="b"/>
              <a:pathLst>
                <a:path w="152" h="165" extrusionOk="0">
                  <a:moveTo>
                    <a:pt x="66" y="0"/>
                  </a:moveTo>
                  <a:cubicBezTo>
                    <a:pt x="28" y="0"/>
                    <a:pt x="0" y="47"/>
                    <a:pt x="0" y="85"/>
                  </a:cubicBezTo>
                  <a:cubicBezTo>
                    <a:pt x="0" y="132"/>
                    <a:pt x="28" y="161"/>
                    <a:pt x="76" y="161"/>
                  </a:cubicBezTo>
                  <a:cubicBezTo>
                    <a:pt x="82" y="164"/>
                    <a:pt x="87" y="165"/>
                    <a:pt x="93" y="165"/>
                  </a:cubicBezTo>
                  <a:cubicBezTo>
                    <a:pt x="124" y="165"/>
                    <a:pt x="151" y="125"/>
                    <a:pt x="151" y="85"/>
                  </a:cubicBezTo>
                  <a:cubicBezTo>
                    <a:pt x="151" y="38"/>
                    <a:pt x="104" y="0"/>
                    <a:pt x="66"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3" name="Google Shape;4183;p62"/>
            <p:cNvSpPr/>
            <p:nvPr/>
          </p:nvSpPr>
          <p:spPr>
            <a:xfrm>
              <a:off x="2468225" y="2667300"/>
              <a:ext cx="31225" cy="180750"/>
            </a:xfrm>
            <a:custGeom>
              <a:avLst/>
              <a:gdLst/>
              <a:ahLst/>
              <a:cxnLst/>
              <a:rect l="l" t="t" r="r" b="b"/>
              <a:pathLst>
                <a:path w="1249" h="7230" extrusionOk="0">
                  <a:moveTo>
                    <a:pt x="653" y="0"/>
                  </a:moveTo>
                  <a:cubicBezTo>
                    <a:pt x="398" y="369"/>
                    <a:pt x="161" y="1229"/>
                    <a:pt x="142" y="1616"/>
                  </a:cubicBezTo>
                  <a:cubicBezTo>
                    <a:pt x="1" y="3440"/>
                    <a:pt x="757" y="5415"/>
                    <a:pt x="1248" y="7230"/>
                  </a:cubicBezTo>
                  <a:cubicBezTo>
                    <a:pt x="606" y="4187"/>
                    <a:pt x="284" y="3024"/>
                    <a:pt x="388" y="1796"/>
                  </a:cubicBezTo>
                  <a:cubicBezTo>
                    <a:pt x="417" y="1475"/>
                    <a:pt x="483" y="539"/>
                    <a:pt x="653"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4" name="Google Shape;4184;p62"/>
            <p:cNvSpPr/>
            <p:nvPr/>
          </p:nvSpPr>
          <p:spPr>
            <a:xfrm>
              <a:off x="2634800" y="2489625"/>
              <a:ext cx="10650" cy="5450"/>
            </a:xfrm>
            <a:custGeom>
              <a:avLst/>
              <a:gdLst/>
              <a:ahLst/>
              <a:cxnLst/>
              <a:rect l="l" t="t" r="r" b="b"/>
              <a:pathLst>
                <a:path w="426" h="218" extrusionOk="0">
                  <a:moveTo>
                    <a:pt x="0" y="0"/>
                  </a:moveTo>
                  <a:cubicBezTo>
                    <a:pt x="0" y="0"/>
                    <a:pt x="142" y="171"/>
                    <a:pt x="369" y="218"/>
                  </a:cubicBezTo>
                  <a:cubicBezTo>
                    <a:pt x="369" y="218"/>
                    <a:pt x="426" y="133"/>
                    <a:pt x="331" y="104"/>
                  </a:cubicBezTo>
                  <a:cubicBezTo>
                    <a:pt x="208" y="67"/>
                    <a:pt x="1" y="0"/>
                    <a:pt x="0" y="0"/>
                  </a:cubicBezTo>
                  <a:close/>
                </a:path>
              </a:pathLst>
            </a:custGeom>
            <a:solidFill>
              <a:srgbClr val="A540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5" name="Google Shape;4185;p62"/>
            <p:cNvSpPr/>
            <p:nvPr/>
          </p:nvSpPr>
          <p:spPr>
            <a:xfrm>
              <a:off x="2479800" y="2581925"/>
              <a:ext cx="68775" cy="132725"/>
            </a:xfrm>
            <a:custGeom>
              <a:avLst/>
              <a:gdLst/>
              <a:ahLst/>
              <a:cxnLst/>
              <a:rect l="l" t="t" r="r" b="b"/>
              <a:pathLst>
                <a:path w="2751" h="5309" extrusionOk="0">
                  <a:moveTo>
                    <a:pt x="2164" y="1"/>
                  </a:moveTo>
                  <a:cubicBezTo>
                    <a:pt x="1692" y="1"/>
                    <a:pt x="720" y="1201"/>
                    <a:pt x="407" y="2130"/>
                  </a:cubicBezTo>
                  <a:cubicBezTo>
                    <a:pt x="76" y="3103"/>
                    <a:pt x="1" y="5154"/>
                    <a:pt x="445" y="5296"/>
                  </a:cubicBezTo>
                  <a:cubicBezTo>
                    <a:pt x="469" y="5305"/>
                    <a:pt x="495" y="5309"/>
                    <a:pt x="522" y="5309"/>
                  </a:cubicBezTo>
                  <a:cubicBezTo>
                    <a:pt x="1009" y="5309"/>
                    <a:pt x="2107" y="4033"/>
                    <a:pt x="2420" y="3113"/>
                  </a:cubicBezTo>
                  <a:cubicBezTo>
                    <a:pt x="2751" y="2130"/>
                    <a:pt x="2675" y="164"/>
                    <a:pt x="2241" y="13"/>
                  </a:cubicBezTo>
                  <a:cubicBezTo>
                    <a:pt x="2217" y="5"/>
                    <a:pt x="2191" y="1"/>
                    <a:pt x="2164"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6" name="Google Shape;4186;p62"/>
            <p:cNvSpPr/>
            <p:nvPr/>
          </p:nvSpPr>
          <p:spPr>
            <a:xfrm>
              <a:off x="2317975" y="2871625"/>
              <a:ext cx="16075" cy="17300"/>
            </a:xfrm>
            <a:custGeom>
              <a:avLst/>
              <a:gdLst/>
              <a:ahLst/>
              <a:cxnLst/>
              <a:rect l="l" t="t" r="r" b="b"/>
              <a:pathLst>
                <a:path w="643" h="692" extrusionOk="0">
                  <a:moveTo>
                    <a:pt x="175" y="1"/>
                  </a:moveTo>
                  <a:cubicBezTo>
                    <a:pt x="170" y="1"/>
                    <a:pt x="165" y="1"/>
                    <a:pt x="161" y="2"/>
                  </a:cubicBezTo>
                  <a:cubicBezTo>
                    <a:pt x="0" y="40"/>
                    <a:pt x="161" y="692"/>
                    <a:pt x="161" y="692"/>
                  </a:cubicBezTo>
                  <a:lnTo>
                    <a:pt x="643" y="692"/>
                  </a:lnTo>
                  <a:cubicBezTo>
                    <a:pt x="643" y="692"/>
                    <a:pt x="355" y="1"/>
                    <a:pt x="175"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7" name="Google Shape;4187;p62"/>
            <p:cNvSpPr/>
            <p:nvPr/>
          </p:nvSpPr>
          <p:spPr>
            <a:xfrm>
              <a:off x="2363100" y="2871625"/>
              <a:ext cx="16325" cy="17300"/>
            </a:xfrm>
            <a:custGeom>
              <a:avLst/>
              <a:gdLst/>
              <a:ahLst/>
              <a:cxnLst/>
              <a:rect l="l" t="t" r="r" b="b"/>
              <a:pathLst>
                <a:path w="653" h="692" extrusionOk="0">
                  <a:moveTo>
                    <a:pt x="175" y="1"/>
                  </a:moveTo>
                  <a:cubicBezTo>
                    <a:pt x="170" y="1"/>
                    <a:pt x="165" y="1"/>
                    <a:pt x="161" y="2"/>
                  </a:cubicBezTo>
                  <a:cubicBezTo>
                    <a:pt x="0" y="40"/>
                    <a:pt x="161" y="692"/>
                    <a:pt x="161" y="692"/>
                  </a:cubicBezTo>
                  <a:lnTo>
                    <a:pt x="652" y="692"/>
                  </a:lnTo>
                  <a:cubicBezTo>
                    <a:pt x="652" y="692"/>
                    <a:pt x="356" y="1"/>
                    <a:pt x="175"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8" name="Google Shape;4188;p62"/>
            <p:cNvSpPr/>
            <p:nvPr/>
          </p:nvSpPr>
          <p:spPr>
            <a:xfrm>
              <a:off x="2506025" y="2871625"/>
              <a:ext cx="16575" cy="17300"/>
            </a:xfrm>
            <a:custGeom>
              <a:avLst/>
              <a:gdLst/>
              <a:ahLst/>
              <a:cxnLst/>
              <a:rect l="l" t="t" r="r" b="b"/>
              <a:pathLst>
                <a:path w="663" h="692" extrusionOk="0">
                  <a:moveTo>
                    <a:pt x="194" y="1"/>
                  </a:moveTo>
                  <a:cubicBezTo>
                    <a:pt x="189" y="1"/>
                    <a:pt x="185" y="1"/>
                    <a:pt x="180" y="2"/>
                  </a:cubicBezTo>
                  <a:cubicBezTo>
                    <a:pt x="1" y="40"/>
                    <a:pt x="180" y="692"/>
                    <a:pt x="180" y="692"/>
                  </a:cubicBezTo>
                  <a:lnTo>
                    <a:pt x="662" y="692"/>
                  </a:lnTo>
                  <a:cubicBezTo>
                    <a:pt x="662" y="692"/>
                    <a:pt x="366" y="1"/>
                    <a:pt x="194"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9" name="Google Shape;4189;p62"/>
            <p:cNvSpPr/>
            <p:nvPr/>
          </p:nvSpPr>
          <p:spPr>
            <a:xfrm>
              <a:off x="2539575" y="2871625"/>
              <a:ext cx="16325" cy="17300"/>
            </a:xfrm>
            <a:custGeom>
              <a:avLst/>
              <a:gdLst/>
              <a:ahLst/>
              <a:cxnLst/>
              <a:rect l="l" t="t" r="r" b="b"/>
              <a:pathLst>
                <a:path w="653" h="692" extrusionOk="0">
                  <a:moveTo>
                    <a:pt x="185" y="1"/>
                  </a:moveTo>
                  <a:cubicBezTo>
                    <a:pt x="180" y="1"/>
                    <a:pt x="175" y="1"/>
                    <a:pt x="171" y="2"/>
                  </a:cubicBezTo>
                  <a:cubicBezTo>
                    <a:pt x="1" y="40"/>
                    <a:pt x="171" y="692"/>
                    <a:pt x="171" y="692"/>
                  </a:cubicBezTo>
                  <a:lnTo>
                    <a:pt x="653" y="692"/>
                  </a:lnTo>
                  <a:cubicBezTo>
                    <a:pt x="653" y="692"/>
                    <a:pt x="366" y="1"/>
                    <a:pt x="185"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0" name="Google Shape;4190;p62"/>
            <p:cNvSpPr/>
            <p:nvPr/>
          </p:nvSpPr>
          <p:spPr>
            <a:xfrm>
              <a:off x="2579050" y="2432450"/>
              <a:ext cx="11825" cy="4750"/>
            </a:xfrm>
            <a:custGeom>
              <a:avLst/>
              <a:gdLst/>
              <a:ahLst/>
              <a:cxnLst/>
              <a:rect l="l" t="t" r="r" b="b"/>
              <a:pathLst>
                <a:path w="473" h="190" extrusionOk="0">
                  <a:moveTo>
                    <a:pt x="444" y="0"/>
                  </a:moveTo>
                  <a:lnTo>
                    <a:pt x="0" y="133"/>
                  </a:lnTo>
                  <a:lnTo>
                    <a:pt x="0" y="161"/>
                  </a:lnTo>
                  <a:lnTo>
                    <a:pt x="473" y="189"/>
                  </a:lnTo>
                  <a:cubicBezTo>
                    <a:pt x="473" y="133"/>
                    <a:pt x="454" y="76"/>
                    <a:pt x="444"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1" name="Google Shape;4191;p62"/>
            <p:cNvSpPr/>
            <p:nvPr/>
          </p:nvSpPr>
          <p:spPr>
            <a:xfrm>
              <a:off x="2576925" y="2424875"/>
              <a:ext cx="12075" cy="5000"/>
            </a:xfrm>
            <a:custGeom>
              <a:avLst/>
              <a:gdLst/>
              <a:ahLst/>
              <a:cxnLst/>
              <a:rect l="l" t="t" r="r" b="b"/>
              <a:pathLst>
                <a:path w="483" h="200" extrusionOk="0">
                  <a:moveTo>
                    <a:pt x="0" y="1"/>
                  </a:moveTo>
                  <a:lnTo>
                    <a:pt x="0" y="1"/>
                  </a:lnTo>
                  <a:cubicBezTo>
                    <a:pt x="9" y="58"/>
                    <a:pt x="38" y="124"/>
                    <a:pt x="47" y="199"/>
                  </a:cubicBezTo>
                  <a:lnTo>
                    <a:pt x="482" y="67"/>
                  </a:lnTo>
                  <a:cubicBezTo>
                    <a:pt x="473" y="58"/>
                    <a:pt x="473" y="48"/>
                    <a:pt x="473" y="39"/>
                  </a:cubicBezTo>
                  <a:lnTo>
                    <a:pt x="0"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2" name="Google Shape;4192;p62"/>
            <p:cNvSpPr/>
            <p:nvPr/>
          </p:nvSpPr>
          <p:spPr>
            <a:xfrm>
              <a:off x="2574550" y="2414500"/>
              <a:ext cx="12300" cy="4750"/>
            </a:xfrm>
            <a:custGeom>
              <a:avLst/>
              <a:gdLst/>
              <a:ahLst/>
              <a:cxnLst/>
              <a:rect l="l" t="t" r="r" b="b"/>
              <a:pathLst>
                <a:path w="492" h="190" extrusionOk="0">
                  <a:moveTo>
                    <a:pt x="426" y="0"/>
                  </a:moveTo>
                  <a:lnTo>
                    <a:pt x="1" y="95"/>
                  </a:lnTo>
                  <a:cubicBezTo>
                    <a:pt x="1" y="104"/>
                    <a:pt x="10" y="123"/>
                    <a:pt x="10" y="123"/>
                  </a:cubicBezTo>
                  <a:lnTo>
                    <a:pt x="492" y="189"/>
                  </a:lnTo>
                  <a:cubicBezTo>
                    <a:pt x="473" y="132"/>
                    <a:pt x="445" y="57"/>
                    <a:pt x="426"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3" name="Google Shape;4193;p62"/>
            <p:cNvSpPr/>
            <p:nvPr/>
          </p:nvSpPr>
          <p:spPr>
            <a:xfrm>
              <a:off x="2570775" y="2405975"/>
              <a:ext cx="11825" cy="5700"/>
            </a:xfrm>
            <a:custGeom>
              <a:avLst/>
              <a:gdLst/>
              <a:ahLst/>
              <a:cxnLst/>
              <a:rect l="l" t="t" r="r" b="b"/>
              <a:pathLst>
                <a:path w="473" h="228" extrusionOk="0">
                  <a:moveTo>
                    <a:pt x="445" y="1"/>
                  </a:moveTo>
                  <a:lnTo>
                    <a:pt x="0" y="20"/>
                  </a:lnTo>
                  <a:cubicBezTo>
                    <a:pt x="19" y="86"/>
                    <a:pt x="48" y="152"/>
                    <a:pt x="76" y="228"/>
                  </a:cubicBezTo>
                  <a:lnTo>
                    <a:pt x="473" y="58"/>
                  </a:lnTo>
                  <a:cubicBezTo>
                    <a:pt x="454" y="20"/>
                    <a:pt x="454" y="10"/>
                    <a:pt x="445"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4" name="Google Shape;4194;p62"/>
            <p:cNvSpPr/>
            <p:nvPr/>
          </p:nvSpPr>
          <p:spPr>
            <a:xfrm>
              <a:off x="2567475" y="2394400"/>
              <a:ext cx="11125" cy="6875"/>
            </a:xfrm>
            <a:custGeom>
              <a:avLst/>
              <a:gdLst/>
              <a:ahLst/>
              <a:cxnLst/>
              <a:rect l="l" t="t" r="r" b="b"/>
              <a:pathLst>
                <a:path w="445" h="275" extrusionOk="0">
                  <a:moveTo>
                    <a:pt x="331" y="1"/>
                  </a:moveTo>
                  <a:lnTo>
                    <a:pt x="0" y="199"/>
                  </a:lnTo>
                  <a:lnTo>
                    <a:pt x="38" y="275"/>
                  </a:lnTo>
                  <a:lnTo>
                    <a:pt x="444" y="190"/>
                  </a:lnTo>
                  <a:cubicBezTo>
                    <a:pt x="416" y="124"/>
                    <a:pt x="378" y="58"/>
                    <a:pt x="331"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5" name="Google Shape;4195;p62"/>
            <p:cNvSpPr/>
            <p:nvPr/>
          </p:nvSpPr>
          <p:spPr>
            <a:xfrm>
              <a:off x="2562025" y="2388500"/>
              <a:ext cx="10425" cy="5450"/>
            </a:xfrm>
            <a:custGeom>
              <a:avLst/>
              <a:gdLst/>
              <a:ahLst/>
              <a:cxnLst/>
              <a:rect l="l" t="t" r="r" b="b"/>
              <a:pathLst>
                <a:path w="417" h="218" extrusionOk="0">
                  <a:moveTo>
                    <a:pt x="398" y="1"/>
                  </a:moveTo>
                  <a:lnTo>
                    <a:pt x="1" y="76"/>
                  </a:lnTo>
                  <a:cubicBezTo>
                    <a:pt x="38" y="123"/>
                    <a:pt x="67" y="171"/>
                    <a:pt x="95" y="218"/>
                  </a:cubicBezTo>
                  <a:lnTo>
                    <a:pt x="416" y="29"/>
                  </a:lnTo>
                  <a:lnTo>
                    <a:pt x="398"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6" name="Google Shape;4196;p62"/>
            <p:cNvSpPr/>
            <p:nvPr/>
          </p:nvSpPr>
          <p:spPr>
            <a:xfrm>
              <a:off x="2556825" y="2379275"/>
              <a:ext cx="11125" cy="5225"/>
            </a:xfrm>
            <a:custGeom>
              <a:avLst/>
              <a:gdLst/>
              <a:ahLst/>
              <a:cxnLst/>
              <a:rect l="l" t="t" r="r" b="b"/>
              <a:pathLst>
                <a:path w="445" h="209" extrusionOk="0">
                  <a:moveTo>
                    <a:pt x="303" y="1"/>
                  </a:moveTo>
                  <a:lnTo>
                    <a:pt x="1" y="171"/>
                  </a:lnTo>
                  <a:lnTo>
                    <a:pt x="39" y="209"/>
                  </a:lnTo>
                  <a:lnTo>
                    <a:pt x="445" y="162"/>
                  </a:lnTo>
                  <a:cubicBezTo>
                    <a:pt x="388" y="95"/>
                    <a:pt x="350" y="48"/>
                    <a:pt x="303"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7" name="Google Shape;4197;p62"/>
            <p:cNvSpPr/>
            <p:nvPr/>
          </p:nvSpPr>
          <p:spPr>
            <a:xfrm>
              <a:off x="2549025" y="2371975"/>
              <a:ext cx="10200" cy="6875"/>
            </a:xfrm>
            <a:custGeom>
              <a:avLst/>
              <a:gdLst/>
              <a:ahLst/>
              <a:cxnLst/>
              <a:rect l="l" t="t" r="r" b="b"/>
              <a:pathLst>
                <a:path w="408" h="275" extrusionOk="0">
                  <a:moveTo>
                    <a:pt x="351" y="0"/>
                  </a:moveTo>
                  <a:lnTo>
                    <a:pt x="1" y="104"/>
                  </a:lnTo>
                  <a:cubicBezTo>
                    <a:pt x="48" y="170"/>
                    <a:pt x="95" y="208"/>
                    <a:pt x="143" y="274"/>
                  </a:cubicBezTo>
                  <a:lnTo>
                    <a:pt x="407" y="66"/>
                  </a:lnTo>
                  <a:cubicBezTo>
                    <a:pt x="398" y="38"/>
                    <a:pt x="369" y="9"/>
                    <a:pt x="351"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8" name="Google Shape;4198;p62"/>
            <p:cNvSpPr/>
            <p:nvPr/>
          </p:nvSpPr>
          <p:spPr>
            <a:xfrm>
              <a:off x="2544075" y="2364650"/>
              <a:ext cx="10425" cy="5200"/>
            </a:xfrm>
            <a:custGeom>
              <a:avLst/>
              <a:gdLst/>
              <a:ahLst/>
              <a:cxnLst/>
              <a:rect l="l" t="t" r="r" b="b"/>
              <a:pathLst>
                <a:path w="417" h="208" extrusionOk="0">
                  <a:moveTo>
                    <a:pt x="274" y="0"/>
                  </a:moveTo>
                  <a:lnTo>
                    <a:pt x="0" y="161"/>
                  </a:lnTo>
                  <a:cubicBezTo>
                    <a:pt x="10" y="180"/>
                    <a:pt x="29" y="198"/>
                    <a:pt x="48" y="208"/>
                  </a:cubicBezTo>
                  <a:lnTo>
                    <a:pt x="416" y="142"/>
                  </a:lnTo>
                  <a:lnTo>
                    <a:pt x="312" y="38"/>
                  </a:lnTo>
                  <a:lnTo>
                    <a:pt x="274" y="0"/>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9" name="Google Shape;4199;p62"/>
            <p:cNvSpPr/>
            <p:nvPr/>
          </p:nvSpPr>
          <p:spPr>
            <a:xfrm>
              <a:off x="2536975" y="2358025"/>
              <a:ext cx="10200" cy="5925"/>
            </a:xfrm>
            <a:custGeom>
              <a:avLst/>
              <a:gdLst/>
              <a:ahLst/>
              <a:cxnLst/>
              <a:rect l="l" t="t" r="r" b="b"/>
              <a:pathLst>
                <a:path w="408" h="237" extrusionOk="0">
                  <a:moveTo>
                    <a:pt x="341" y="0"/>
                  </a:moveTo>
                  <a:lnTo>
                    <a:pt x="1" y="76"/>
                  </a:lnTo>
                  <a:cubicBezTo>
                    <a:pt x="39" y="133"/>
                    <a:pt x="86" y="180"/>
                    <a:pt x="133" y="237"/>
                  </a:cubicBezTo>
                  <a:lnTo>
                    <a:pt x="407" y="76"/>
                  </a:lnTo>
                  <a:cubicBezTo>
                    <a:pt x="379" y="48"/>
                    <a:pt x="360" y="29"/>
                    <a:pt x="341"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0" name="Google Shape;4200;p62"/>
            <p:cNvSpPr/>
            <p:nvPr/>
          </p:nvSpPr>
          <p:spPr>
            <a:xfrm>
              <a:off x="2532250" y="2349525"/>
              <a:ext cx="9000" cy="3800"/>
            </a:xfrm>
            <a:custGeom>
              <a:avLst/>
              <a:gdLst/>
              <a:ahLst/>
              <a:cxnLst/>
              <a:rect l="l" t="t" r="r" b="b"/>
              <a:pathLst>
                <a:path w="360" h="152" extrusionOk="0">
                  <a:moveTo>
                    <a:pt x="275" y="0"/>
                  </a:moveTo>
                  <a:lnTo>
                    <a:pt x="1" y="142"/>
                  </a:lnTo>
                  <a:cubicBezTo>
                    <a:pt x="1" y="142"/>
                    <a:pt x="1" y="151"/>
                    <a:pt x="10" y="151"/>
                  </a:cubicBezTo>
                  <a:lnTo>
                    <a:pt x="360" y="104"/>
                  </a:lnTo>
                  <a:cubicBezTo>
                    <a:pt x="332" y="85"/>
                    <a:pt x="294" y="38"/>
                    <a:pt x="27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1" name="Google Shape;4201;p62"/>
            <p:cNvSpPr/>
            <p:nvPr/>
          </p:nvSpPr>
          <p:spPr>
            <a:xfrm>
              <a:off x="2302125" y="2565475"/>
              <a:ext cx="223300" cy="63100"/>
            </a:xfrm>
            <a:custGeom>
              <a:avLst/>
              <a:gdLst/>
              <a:ahLst/>
              <a:cxnLst/>
              <a:rect l="l" t="t" r="r" b="b"/>
              <a:pathLst>
                <a:path w="8932" h="2524" extrusionOk="0">
                  <a:moveTo>
                    <a:pt x="8932" y="0"/>
                  </a:moveTo>
                  <a:cubicBezTo>
                    <a:pt x="8333" y="733"/>
                    <a:pt x="7426" y="944"/>
                    <a:pt x="6401" y="944"/>
                  </a:cubicBezTo>
                  <a:cubicBezTo>
                    <a:pt x="5015" y="944"/>
                    <a:pt x="3412" y="558"/>
                    <a:pt x="2064" y="558"/>
                  </a:cubicBezTo>
                  <a:cubicBezTo>
                    <a:pt x="1248" y="558"/>
                    <a:pt x="526" y="699"/>
                    <a:pt x="1" y="1153"/>
                  </a:cubicBezTo>
                  <a:cubicBezTo>
                    <a:pt x="833" y="1815"/>
                    <a:pt x="2950" y="2523"/>
                    <a:pt x="4698" y="2523"/>
                  </a:cubicBezTo>
                  <a:cubicBezTo>
                    <a:pt x="6711" y="2523"/>
                    <a:pt x="7637" y="2079"/>
                    <a:pt x="8932" y="0"/>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2" name="Google Shape;4202;p62"/>
            <p:cNvSpPr/>
            <p:nvPr/>
          </p:nvSpPr>
          <p:spPr>
            <a:xfrm>
              <a:off x="2291025" y="2588350"/>
              <a:ext cx="73125" cy="78425"/>
            </a:xfrm>
            <a:custGeom>
              <a:avLst/>
              <a:gdLst/>
              <a:ahLst/>
              <a:cxnLst/>
              <a:rect l="l" t="t" r="r" b="b"/>
              <a:pathLst>
                <a:path w="2925" h="3137" extrusionOk="0">
                  <a:moveTo>
                    <a:pt x="1126" y="1"/>
                  </a:moveTo>
                  <a:cubicBezTo>
                    <a:pt x="919" y="1"/>
                    <a:pt x="731" y="45"/>
                    <a:pt x="587" y="153"/>
                  </a:cubicBezTo>
                  <a:cubicBezTo>
                    <a:pt x="1" y="616"/>
                    <a:pt x="105" y="2638"/>
                    <a:pt x="322" y="3064"/>
                  </a:cubicBezTo>
                  <a:cubicBezTo>
                    <a:pt x="346" y="3113"/>
                    <a:pt x="399" y="3136"/>
                    <a:pt x="474" y="3136"/>
                  </a:cubicBezTo>
                  <a:cubicBezTo>
                    <a:pt x="1038" y="3136"/>
                    <a:pt x="2844" y="1822"/>
                    <a:pt x="2902" y="796"/>
                  </a:cubicBezTo>
                  <a:cubicBezTo>
                    <a:pt x="2924" y="609"/>
                    <a:pt x="1896" y="1"/>
                    <a:pt x="1126"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3" name="Google Shape;4203;p62"/>
            <p:cNvSpPr/>
            <p:nvPr/>
          </p:nvSpPr>
          <p:spPr>
            <a:xfrm>
              <a:off x="2480525" y="2567425"/>
              <a:ext cx="67125" cy="103075"/>
            </a:xfrm>
            <a:custGeom>
              <a:avLst/>
              <a:gdLst/>
              <a:ahLst/>
              <a:cxnLst/>
              <a:rect l="l" t="t" r="r" b="b"/>
              <a:pathLst>
                <a:path w="2685" h="4123" extrusionOk="0">
                  <a:moveTo>
                    <a:pt x="1966" y="1"/>
                  </a:moveTo>
                  <a:cubicBezTo>
                    <a:pt x="1701" y="1"/>
                    <a:pt x="771" y="710"/>
                    <a:pt x="520" y="1292"/>
                  </a:cubicBezTo>
                  <a:cubicBezTo>
                    <a:pt x="265" y="1907"/>
                    <a:pt x="0" y="3986"/>
                    <a:pt x="321" y="4109"/>
                  </a:cubicBezTo>
                  <a:cubicBezTo>
                    <a:pt x="343" y="4118"/>
                    <a:pt x="369" y="4122"/>
                    <a:pt x="398" y="4122"/>
                  </a:cubicBezTo>
                  <a:cubicBezTo>
                    <a:pt x="796" y="4122"/>
                    <a:pt x="1839" y="3281"/>
                    <a:pt x="2429" y="1907"/>
                  </a:cubicBezTo>
                  <a:cubicBezTo>
                    <a:pt x="2684" y="1292"/>
                    <a:pt x="2212" y="83"/>
                    <a:pt x="2004" y="7"/>
                  </a:cubicBezTo>
                  <a:cubicBezTo>
                    <a:pt x="1993" y="3"/>
                    <a:pt x="1981" y="1"/>
                    <a:pt x="1966"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04" name="Google Shape;4204;p62"/>
          <p:cNvGrpSpPr/>
          <p:nvPr/>
        </p:nvGrpSpPr>
        <p:grpSpPr>
          <a:xfrm>
            <a:off x="10255946" y="5039940"/>
            <a:ext cx="3232065" cy="2111881"/>
            <a:chOff x="-213250" y="3651883"/>
            <a:chExt cx="1136984" cy="742888"/>
          </a:xfrm>
        </p:grpSpPr>
        <p:sp>
          <p:nvSpPr>
            <p:cNvPr id="4205" name="Google Shape;4205;p62"/>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6" name="Google Shape;4206;p62"/>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7" name="Google Shape;4207;p62"/>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8" name="Google Shape;4208;p62"/>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Rectangle 3"/>
          <p:cNvSpPr/>
          <p:nvPr/>
        </p:nvSpPr>
        <p:spPr>
          <a:xfrm>
            <a:off x="0" y="0"/>
            <a:ext cx="5005953" cy="2334506"/>
          </a:xfrm>
          <a:prstGeom prst="rect">
            <a:avLst/>
          </a:prstGeom>
          <a:solidFill>
            <a:srgbClr val="D7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3928;p59"/>
          <p:cNvSpPr/>
          <p:nvPr/>
        </p:nvSpPr>
        <p:spPr>
          <a:xfrm>
            <a:off x="368292" y="2519115"/>
            <a:ext cx="1530514" cy="1489039"/>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930;p59"/>
          <p:cNvSpPr txBox="1">
            <a:spLocks noGrp="1"/>
          </p:cNvSpPr>
          <p:nvPr>
            <p:ph type="title"/>
          </p:nvPr>
        </p:nvSpPr>
        <p:spPr>
          <a:xfrm>
            <a:off x="1952682" y="2547672"/>
            <a:ext cx="6279004" cy="1335367"/>
          </a:xfrm>
          <a:prstGeom prst="rect">
            <a:avLst/>
          </a:prstGeom>
        </p:spPr>
        <p:txBody>
          <a:bodyPr spcFirstLastPara="1" wrap="square" lIns="121900" tIns="121900" rIns="121900" bIns="121900" anchor="t" anchorCtr="0">
            <a:noAutofit/>
          </a:bodyPr>
          <a:lstStyle/>
          <a:p>
            <a:pPr algn="just">
              <a:lnSpc>
                <a:spcPct val="120000"/>
              </a:lnSpc>
            </a:pPr>
            <a:r>
              <a:rPr lang="en" sz="3600" b="1" dirty="0" smtClean="0">
                <a:latin typeface="#9Slide03 AmpleSoft Bold" panose="02000000000000000000" pitchFamily="2" charset="0"/>
              </a:rPr>
              <a:t>VẤN ĐỀ MÔI TRƯỜNG TRONG SỬ DỤNG THIÊN NHIÊN</a:t>
            </a:r>
            <a:endParaRPr sz="3600" b="1" dirty="0">
              <a:latin typeface="#9Slide03 AmpleSoft Bold" panose="02000000000000000000" pitchFamily="2" charset="0"/>
            </a:endParaRPr>
          </a:p>
        </p:txBody>
      </p:sp>
      <p:sp>
        <p:nvSpPr>
          <p:cNvPr id="112" name="Google Shape;3931;p59"/>
          <p:cNvSpPr txBox="1">
            <a:spLocks/>
          </p:cNvSpPr>
          <p:nvPr/>
        </p:nvSpPr>
        <p:spPr>
          <a:xfrm>
            <a:off x="348281" y="2701284"/>
            <a:ext cx="1516400" cy="112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6000" kern="0" dirty="0" smtClean="0">
                <a:latin typeface="#9Slide03 AmpleSoft Bold" panose="02000000000000000000" pitchFamily="2" charset="0"/>
              </a:rPr>
              <a:t>3</a:t>
            </a:r>
            <a:endParaRPr lang="en" sz="6000" kern="0" dirty="0">
              <a:latin typeface="#9Slide03 AmpleSoft Bold" panose="02000000000000000000" pitchFamily="2" charset="0"/>
            </a:endParaRPr>
          </a:p>
        </p:txBody>
      </p:sp>
      <p:sp>
        <p:nvSpPr>
          <p:cNvPr id="113" name="Google Shape;1554;p57"/>
          <p:cNvSpPr txBox="1">
            <a:spLocks/>
          </p:cNvSpPr>
          <p:nvPr/>
        </p:nvSpPr>
        <p:spPr>
          <a:xfrm>
            <a:off x="1067011" y="3771752"/>
            <a:ext cx="6789594" cy="137610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865131"/>
                </a:solidFill>
                <a:latin typeface="#9Slide05 Dancing Script" panose="03080800040507000D00" pitchFamily="66" charset="0"/>
              </a:rPr>
              <a:t>Tiếng gọi từ </a:t>
            </a:r>
            <a:r>
              <a:rPr lang="en-US" sz="3600" b="1" kern="0" dirty="0" err="1" smtClean="0">
                <a:solidFill>
                  <a:srgbClr val="865131"/>
                </a:solidFill>
                <a:latin typeface="#9Slide05 Dancing Script" panose="03080800040507000D00" pitchFamily="66" charset="0"/>
              </a:rPr>
              <a:t>châu</a:t>
            </a:r>
            <a:r>
              <a:rPr lang="en-US" sz="3600" b="1" kern="0" dirty="0" smtClean="0">
                <a:solidFill>
                  <a:srgbClr val="865131"/>
                </a:solidFill>
                <a:latin typeface="#9Slide05 Dancing Script" panose="03080800040507000D00" pitchFamily="66" charset="0"/>
              </a:rPr>
              <a:t> Phi</a:t>
            </a:r>
            <a:endParaRPr lang="en-US" sz="3600" b="1" kern="0" dirty="0">
              <a:solidFill>
                <a:srgbClr val="865131"/>
              </a:solidFill>
              <a:latin typeface="#9Slide05 Dancing Script" panose="03080800040507000D00" pitchFamily="66" charset="0"/>
            </a:endParaRPr>
          </a:p>
        </p:txBody>
      </p:sp>
    </p:spTree>
    <p:extLst>
      <p:ext uri="{BB962C8B-B14F-4D97-AF65-F5344CB8AC3E}">
        <p14:creationId xmlns:p14="http://schemas.microsoft.com/office/powerpoint/2010/main" val="81530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4239" y="1840547"/>
            <a:ext cx="5610197" cy="3950653"/>
          </a:xfrm>
          <a:prstGeom prst="rect">
            <a:avLst/>
          </a:prstGeom>
          <a:noFill/>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87654" y="1840547"/>
            <a:ext cx="5544127" cy="3950653"/>
          </a:xfrm>
          <a:prstGeom prst="rect">
            <a:avLst/>
          </a:prstGeom>
          <a:noFill/>
        </p:spPr>
      </p:pic>
      <p:sp>
        <p:nvSpPr>
          <p:cNvPr id="13" name="Google Shape;1554;p57"/>
          <p:cNvSpPr txBox="1">
            <a:spLocks/>
          </p:cNvSpPr>
          <p:nvPr/>
        </p:nvSpPr>
        <p:spPr>
          <a:xfrm>
            <a:off x="2521526" y="801392"/>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C00000"/>
                </a:solidFill>
                <a:latin typeface="#9Slide05 Dancing Script" panose="03080800040507000D00" pitchFamily="66" charset="0"/>
              </a:rPr>
              <a:t>Tiếng gọi từ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Tree>
    <p:extLst>
      <p:ext uri="{BB962C8B-B14F-4D97-AF65-F5344CB8AC3E}">
        <p14:creationId xmlns:p14="http://schemas.microsoft.com/office/powerpoint/2010/main" val="23882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eeting Area 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2" b="97944" l="4000" r="94889">
                        <a14:foregroundMark x1="20667" y1="60206" x2="20667" y2="60206"/>
                        <a14:foregroundMark x1="40222" y1="64758" x2="40222" y2="64758"/>
                        <a14:foregroundMark x1="44444" y1="38326" x2="38889" y2="73275"/>
                        <a14:foregroundMark x1="33889" y1="16300" x2="33889" y2="16300"/>
                        <a14:foregroundMark x1="57333" y1="36564" x2="61333" y2="70338"/>
                        <a14:foregroundMark x1="75111" y1="70044" x2="75111" y2="70044"/>
                        <a14:foregroundMark x1="65889" y1="43025" x2="65889" y2="43025"/>
                        <a14:foregroundMark x1="35333" y1="80764" x2="35333" y2="80764"/>
                        <a14:foregroundMark x1="32778" y1="91189" x2="32778" y2="91189"/>
                        <a14:foregroundMark x1="66778" y1="92364" x2="66778" y2="92364"/>
                        <a14:foregroundMark x1="37333" y1="8811" x2="38000" y2="26432"/>
                        <a14:foregroundMark x1="38222" y1="7636" x2="62222" y2="8517"/>
                        <a14:foregroundMark x1="62222" y1="9985" x2="62000" y2="24963"/>
                        <a14:foregroundMark x1="48556" y1="8517" x2="49444" y2="21880"/>
                      </a14:backgroundRemoval>
                    </a14:imgEffect>
                  </a14:imgLayer>
                </a14:imgProps>
              </a:ext>
              <a:ext uri="{28A0092B-C50C-407E-A947-70E740481C1C}">
                <a14:useLocalDpi xmlns:a14="http://schemas.microsoft.com/office/drawing/2010/main" val="0"/>
              </a:ext>
            </a:extLst>
          </a:blip>
          <a:srcRect/>
          <a:stretch>
            <a:fillRect/>
          </a:stretch>
        </p:blipFill>
        <p:spPr bwMode="auto">
          <a:xfrm>
            <a:off x="-1309257" y="1208885"/>
            <a:ext cx="6941128" cy="5252121"/>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Black And White Download Deer Hunter Silhouette At - Animal Hunters Clip Art  - Free Transparent PNG Clipart Images Downloa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09" b="97531" l="10000" r="90000">
                        <a14:foregroundMark x1="44405" y1="27513" x2="44405" y2="27513"/>
                        <a14:foregroundMark x1="65595" y1="76367" x2="65595" y2="76367"/>
                      </a14:backgroundRemoval>
                    </a14:imgEffect>
                  </a14:imgLayer>
                </a14:imgProps>
              </a:ext>
              <a:ext uri="{28A0092B-C50C-407E-A947-70E740481C1C}">
                <a14:useLocalDpi xmlns:a14="http://schemas.microsoft.com/office/drawing/2010/main" val="0"/>
              </a:ext>
            </a:extLst>
          </a:blip>
          <a:srcRect/>
          <a:stretch>
            <a:fillRect/>
          </a:stretch>
        </p:blipFill>
        <p:spPr bwMode="auto">
          <a:xfrm>
            <a:off x="2161307" y="1766474"/>
            <a:ext cx="1030182" cy="695373"/>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Map, africa, geography, map of africa png | PNGWi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522" l="2778" r="96944">
                        <a14:foregroundMark x1="90278" y1="71071" x2="90278"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1497878" y="1642074"/>
            <a:ext cx="774266" cy="94417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54;p57"/>
          <p:cNvSpPr txBox="1">
            <a:spLocks/>
          </p:cNvSpPr>
          <p:nvPr/>
        </p:nvSpPr>
        <p:spPr>
          <a:xfrm>
            <a:off x="2272144" y="104245"/>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C00000"/>
                </a:solidFill>
                <a:latin typeface="#9Slide05 Dancing Script" panose="03080800040507000D00" pitchFamily="66" charset="0"/>
              </a:rPr>
              <a:t>Hội </a:t>
            </a:r>
            <a:r>
              <a:rPr lang="en-US" sz="3600" b="1" kern="0" dirty="0" err="1" smtClean="0">
                <a:solidFill>
                  <a:srgbClr val="C00000"/>
                </a:solidFill>
                <a:latin typeface="#9Slide05 Dancing Script" panose="03080800040507000D00" pitchFamily="66" charset="0"/>
              </a:rPr>
              <a:t>nghị</a:t>
            </a:r>
            <a:r>
              <a:rPr lang="en-US" sz="3600" b="1" kern="0" dirty="0" smtClean="0">
                <a:solidFill>
                  <a:srgbClr val="C00000"/>
                </a:solidFill>
                <a:latin typeface="#9Slide05 Dancing Script" panose="03080800040507000D00" pitchFamily="66" charset="0"/>
              </a:rPr>
              <a:t>: Tiếng gọi từ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
        <p:nvSpPr>
          <p:cNvPr id="10" name="Rectangle 9"/>
          <p:cNvSpPr/>
          <p:nvPr/>
        </p:nvSpPr>
        <p:spPr>
          <a:xfrm>
            <a:off x="4307907" y="924932"/>
            <a:ext cx="7708389" cy="2559162"/>
          </a:xfrm>
          <a:prstGeom prst="rect">
            <a:avLst/>
          </a:prstGeom>
        </p:spPr>
        <p:txBody>
          <a:bodyPr wrap="square">
            <a:spAutoFit/>
          </a:bodyPr>
          <a:lstStyle/>
          <a:p>
            <a:pPr marL="0" marR="0" lvl="0" indent="0" algn="just" defTabSz="914400" rtl="0" eaLnBrk="1" fontAlgn="auto" latinLnBrk="0" hangingPunct="1">
              <a:lnSpc>
                <a:spcPct val="110000"/>
              </a:lnSpc>
              <a:buClrTx/>
              <a:buSzTx/>
              <a:buFont typeface="Courier New" panose="02070309020205020404" pitchFamily="49" charset="0"/>
              <a:buChar char="o"/>
              <a:tabLst/>
              <a:defRPr/>
            </a:pP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Chủ</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đề hội </a:t>
            </a:r>
            <a:r>
              <a:rPr kumimoji="0" lang="en-US" sz="2100" b="1"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nghị</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Vấn</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đề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môi</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trường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sử dụng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thiên</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nhiên ở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Phi:</a:t>
            </a:r>
          </a:p>
          <a:p>
            <a:pPr marL="0" marR="0" lvl="0" indent="0" algn="just" defTabSz="914400" rtl="0" eaLnBrk="1" fontAlgn="auto" latinLnBrk="0" hangingPunct="1">
              <a:lnSpc>
                <a:spcPct val="110000"/>
              </a:lnSpc>
              <a:buClrTx/>
              <a:buSzTx/>
              <a:tabLst/>
              <a:defRPr/>
            </a:pP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Vấn đề 1: S</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uy</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giảm</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tài nguyên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rừng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(thực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trạng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hậu</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quả -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giải</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pháp</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a:p>
            <a:pPr algn="just">
              <a:lnSpc>
                <a:spcPct val="110000"/>
              </a:lnSpc>
            </a:pPr>
            <a:r>
              <a:rPr lang="en-US" sz="2100" baseline="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Vấn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đề 2: </a:t>
            </a:r>
            <a:r>
              <a:rPr lang="en-US" sz="2100" baseline="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Nạn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săn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bắt</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buôn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bán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động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vật</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hoang</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dã</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(thực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trạng</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hậu</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quả -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giải</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pháp</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just" defTabSz="914400" rtl="0" eaLnBrk="1" fontAlgn="auto" latinLnBrk="0" hangingPunct="1">
              <a:lnSpc>
                <a:spcPct val="110000"/>
              </a:lnSpc>
              <a:buClrTx/>
              <a:buSzTx/>
              <a:buFont typeface="Courier New" panose="02070309020205020404" pitchFamily="49" charset="0"/>
              <a:buChar char="o"/>
              <a:tabLst/>
              <a:defRPr/>
            </a:pP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Chia lớp thành 5 nhóm </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tùy</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sở</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thích,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năng</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lực</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nhu</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2074395372"/>
              </p:ext>
            </p:extLst>
          </p:nvPr>
        </p:nvGraphicFramePr>
        <p:xfrm>
          <a:off x="4381952" y="3641512"/>
          <a:ext cx="7560301" cy="3017520"/>
        </p:xfrm>
        <a:graphic>
          <a:graphicData uri="http://schemas.openxmlformats.org/drawingml/2006/table">
            <a:tbl>
              <a:tblPr firstRow="1" bandRow="1">
                <a:tableStyleId>{5C22544A-7EE6-4342-B048-85BDC9FD1C3A}</a:tableStyleId>
              </a:tblPr>
              <a:tblGrid>
                <a:gridCol w="1047275">
                  <a:extLst>
                    <a:ext uri="{9D8B030D-6E8A-4147-A177-3AD203B41FA5}">
                      <a16:colId xmlns:a16="http://schemas.microsoft.com/office/drawing/2014/main" val="1263917538"/>
                    </a:ext>
                  </a:extLst>
                </a:gridCol>
                <a:gridCol w="3828970">
                  <a:extLst>
                    <a:ext uri="{9D8B030D-6E8A-4147-A177-3AD203B41FA5}">
                      <a16:colId xmlns:a16="http://schemas.microsoft.com/office/drawing/2014/main" val="1802894388"/>
                    </a:ext>
                  </a:extLst>
                </a:gridCol>
                <a:gridCol w="2684056">
                  <a:extLst>
                    <a:ext uri="{9D8B030D-6E8A-4147-A177-3AD203B41FA5}">
                      <a16:colId xmlns:a16="http://schemas.microsoft.com/office/drawing/2014/main" val="2834231319"/>
                    </a:ext>
                  </a:extLst>
                </a:gridCol>
              </a:tblGrid>
              <a:tr h="370840">
                <a:tc>
                  <a:txBody>
                    <a:bodyPr/>
                    <a:lstStyle/>
                    <a:p>
                      <a:pPr algn="ctr"/>
                      <a:r>
                        <a:rPr lang="en-US" sz="2000" dirty="0" smtClean="0">
                          <a:solidFill>
                            <a:schemeClr val="accent4"/>
                          </a:solidFill>
                          <a:latin typeface="#9Slide03 Roboto Medium" panose="02000000000000000000" pitchFamily="2" charset="0"/>
                          <a:ea typeface="#9Slide03 Roboto Medium" panose="02000000000000000000" pitchFamily="2" charset="0"/>
                        </a:rPr>
                        <a:t>Nhóm</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000" dirty="0" err="1" smtClean="0">
                          <a:solidFill>
                            <a:schemeClr val="accent4"/>
                          </a:solidFill>
                          <a:latin typeface="#9Slide03 Roboto Medium" panose="02000000000000000000" pitchFamily="2" charset="0"/>
                          <a:ea typeface="#9Slide03 Roboto Medium" panose="02000000000000000000" pitchFamily="2" charset="0"/>
                        </a:rPr>
                        <a:t>Nhiệm</a:t>
                      </a:r>
                      <a:r>
                        <a:rPr lang="en-US" sz="2000" baseline="0" dirty="0" smtClean="0">
                          <a:solidFill>
                            <a:schemeClr val="accent4"/>
                          </a:solidFill>
                          <a:latin typeface="#9Slide03 Roboto Medium" panose="02000000000000000000" pitchFamily="2" charset="0"/>
                          <a:ea typeface="#9Slide03 Roboto Medium" panose="02000000000000000000" pitchFamily="2" charset="0"/>
                        </a:rPr>
                        <a:t> vụ</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000" dirty="0" err="1" smtClean="0">
                          <a:solidFill>
                            <a:schemeClr val="accent4"/>
                          </a:solidFill>
                          <a:latin typeface="#9Slide03 Roboto Medium" panose="02000000000000000000" pitchFamily="2" charset="0"/>
                          <a:ea typeface="#9Slide03 Roboto Medium" panose="02000000000000000000" pitchFamily="2" charset="0"/>
                        </a:rPr>
                        <a:t>Ghi</a:t>
                      </a:r>
                      <a:r>
                        <a:rPr lang="en-US" sz="2000" dirty="0" smtClean="0">
                          <a:solidFill>
                            <a:schemeClr val="accent4"/>
                          </a:solidFill>
                          <a:latin typeface="#9Slide03 Roboto Medium" panose="02000000000000000000" pitchFamily="2" charset="0"/>
                          <a:ea typeface="#9Slide03 Roboto Medium" panose="02000000000000000000" pitchFamily="2" charset="0"/>
                        </a:rPr>
                        <a:t> chú</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6251607"/>
                  </a:ext>
                </a:extLst>
              </a:tr>
              <a:tr h="370840">
                <a:tc>
                  <a:txBody>
                    <a:bodyPr/>
                    <a:lstStyle/>
                    <a:p>
                      <a:pPr algn="ctr"/>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1</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Viết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kịch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bản,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kế Poster sự kiện, điều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hành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hội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nghị</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Gửi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cho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GVBM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trước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ít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nhất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ngày</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600609078"/>
                  </a:ext>
                </a:extLst>
              </a:tr>
              <a:tr h="370840">
                <a:tc>
                  <a:txBody>
                    <a:bodyPr/>
                    <a:lstStyle/>
                    <a:p>
                      <a:pPr algn="ctr"/>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2,3,4,5</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dirty="0" err="1" smtClean="0">
                          <a:solidFill>
                            <a:schemeClr val="bg1">
                              <a:lumMod val="10000"/>
                            </a:schemeClr>
                          </a:solidFill>
                          <a:latin typeface="#9Slide03 Roboto Medium" panose="02000000000000000000" pitchFamily="2" charset="0"/>
                          <a:ea typeface="#9Slide03 Roboto Medium" panose="02000000000000000000" pitchFamily="2" charset="0"/>
                        </a:rPr>
                        <a:t>Đóng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vai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đoàn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đại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biểu</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đến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từ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gia</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châu</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Phi, trao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đổi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ý kiến về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ttrong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2 vấn đề trên.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Nhận xét, đánh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giá</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phần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hoạt động của các nhóm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theo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Rubric</a:t>
                      </a:r>
                      <a:endParaRPr lang="en-US" sz="2000" dirty="0" smtClean="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 Chuẩn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bị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kì</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để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bàn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theo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gia</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a:t>
                      </a:r>
                    </a:p>
                    <a:p>
                      <a:pPr algn="just"/>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Bài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thuyết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trình thể hiện ở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dạng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Powerpoint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tranh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Poster, …</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2953424416"/>
                  </a:ext>
                </a:extLst>
              </a:tr>
            </a:tbl>
          </a:graphicData>
        </a:graphic>
      </p:graphicFrame>
    </p:spTree>
    <p:extLst>
      <p:ext uri="{BB962C8B-B14F-4D97-AF65-F5344CB8AC3E}">
        <p14:creationId xmlns:p14="http://schemas.microsoft.com/office/powerpoint/2010/main" val="41409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4043"/>
            <a:ext cx="12192000" cy="738664"/>
          </a:xfrm>
          <a:prstGeom prst="rect">
            <a:avLst/>
          </a:prstGeom>
          <a:solidFill>
            <a:srgbClr val="08699F"/>
          </a:solidFill>
        </p:spPr>
        <p:txBody>
          <a:bodyPr wrap="square">
            <a:spAutoFit/>
          </a:bodyPr>
          <a:lstStyle/>
          <a:p>
            <a:pPr algn="ctr">
              <a:lnSpc>
                <a:spcPct val="150000"/>
              </a:lnSpc>
            </a:pPr>
            <a:r>
              <a:rPr lang="en-US" sz="2800" b="1" dirty="0" err="1" smtClean="0">
                <a:solidFill>
                  <a:schemeClr val="accent5"/>
                </a:solidFill>
                <a:latin typeface="#9Slide03 SFU DIN Mittelschrift" panose="00000400000000000000" pitchFamily="2" charset="0"/>
              </a:rPr>
              <a:t>Đây</a:t>
            </a:r>
            <a:r>
              <a:rPr lang="en-US" sz="2800" b="1" dirty="0" smtClean="0">
                <a:solidFill>
                  <a:schemeClr val="accent5"/>
                </a:solidFill>
                <a:latin typeface="#9Slide03 SFU DIN Mittelschrift" panose="00000400000000000000" pitchFamily="2" charset="0"/>
              </a:rPr>
              <a:t> là </a:t>
            </a:r>
            <a:r>
              <a:rPr lang="en-US" sz="2800" b="1" dirty="0" err="1" smtClean="0">
                <a:solidFill>
                  <a:schemeClr val="accent5"/>
                </a:solidFill>
                <a:latin typeface="#9Slide03 SFU DIN Mittelschrift" panose="00000400000000000000" pitchFamily="2" charset="0"/>
              </a:rPr>
              <a:t>dòng</a:t>
            </a:r>
            <a:r>
              <a:rPr lang="en-US" sz="2800" b="1" dirty="0" smtClean="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sông</a:t>
            </a:r>
            <a:r>
              <a:rPr lang="en-US" sz="2800" b="1" dirty="0">
                <a:solidFill>
                  <a:schemeClr val="accent5"/>
                </a:solidFill>
                <a:latin typeface="#9Slide03 SFU DIN Mittelschrift" panose="00000400000000000000" pitchFamily="2" charset="0"/>
              </a:rPr>
              <a:t> dài </a:t>
            </a:r>
            <a:r>
              <a:rPr lang="en-US" sz="2800" b="1" dirty="0" err="1">
                <a:solidFill>
                  <a:schemeClr val="accent5"/>
                </a:solidFill>
                <a:latin typeface="#9Slide03 SFU DIN Mittelschrift" panose="00000400000000000000" pitchFamily="2" charset="0"/>
              </a:rPr>
              <a:t>nhất</a:t>
            </a:r>
            <a:r>
              <a:rPr lang="en-US" sz="2800" b="1" dirty="0">
                <a:solidFill>
                  <a:schemeClr val="accent5"/>
                </a:solidFill>
                <a:latin typeface="#9Slide03 SFU DIN Mittelschrift" panose="00000400000000000000" pitchFamily="2" charset="0"/>
              </a:rPr>
              <a:t> thế </a:t>
            </a:r>
            <a:r>
              <a:rPr lang="en-US" sz="2800" b="1" dirty="0" err="1" smtClean="0">
                <a:solidFill>
                  <a:schemeClr val="accent5"/>
                </a:solidFill>
                <a:latin typeface="#9Slide03 SFU DIN Mittelschrift" panose="00000400000000000000" pitchFamily="2" charset="0"/>
              </a:rPr>
              <a:t>giới</a:t>
            </a:r>
            <a:endParaRPr lang="vi-VN" sz="2800" b="1" dirty="0">
              <a:solidFill>
                <a:schemeClr val="accent5"/>
              </a:solidFill>
              <a:latin typeface="#9Slide03 SFU DIN Mittelschrift" panose="00000400000000000000" pitchFamily="2" charset="0"/>
            </a:endParaRPr>
          </a:p>
        </p:txBody>
      </p:sp>
      <p:pic>
        <p:nvPicPr>
          <p:cNvPr id="5" name="Picture 4"/>
          <p:cNvPicPr>
            <a:picLocks noChangeAspect="1"/>
          </p:cNvPicPr>
          <p:nvPr/>
        </p:nvPicPr>
        <p:blipFill>
          <a:blip r:embed="rId2"/>
          <a:stretch>
            <a:fillRect/>
          </a:stretch>
        </p:blipFill>
        <p:spPr>
          <a:xfrm>
            <a:off x="2827401" y="1117218"/>
            <a:ext cx="5596357" cy="5596357"/>
          </a:xfrm>
          <a:prstGeom prst="rect">
            <a:avLst/>
          </a:prstGeom>
        </p:spPr>
      </p:pic>
    </p:spTree>
    <p:extLst>
      <p:ext uri="{BB962C8B-B14F-4D97-AF65-F5344CB8AC3E}">
        <p14:creationId xmlns:p14="http://schemas.microsoft.com/office/powerpoint/2010/main" val="4060080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lvl="0" algn="ctr"/>
            <a:r>
              <a:rPr lang="en" sz="2400" b="1" dirty="0" smtClean="0">
                <a:solidFill>
                  <a:schemeClr val="accent5"/>
                </a:solidFill>
                <a:latin typeface="#9Slide03 SFU DIN Mittelschrift" panose="00000400000000000000" pitchFamily="2" charset="0"/>
              </a:rPr>
              <a:t>VẤN ĐỀ MÔI TRƯỜNG TRONG SỬ DỤNG THIÊN NHIÊN</a:t>
            </a:r>
            <a:endParaRPr kumimoji="0" lang="en-US" sz="2400" b="1" i="0" u="none" strike="noStrike" kern="0" cap="none" spc="0" normalizeH="0" baseline="0" noProof="0" dirty="0">
              <a:ln>
                <a:noFill/>
              </a:ln>
              <a:solidFill>
                <a:schemeClr val="accent5"/>
              </a:solidFill>
              <a:effectLst/>
              <a:uLnTx/>
              <a:uFillTx/>
              <a:latin typeface="#9Slide03 SFU DIN Mittelschrift" panose="00000400000000000000" pitchFamily="2" charset="0"/>
              <a:ea typeface="#9Slide03 Roboto Medium" panose="020000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00011408"/>
              </p:ext>
            </p:extLst>
          </p:nvPr>
        </p:nvGraphicFramePr>
        <p:xfrm>
          <a:off x="946727" y="1259994"/>
          <a:ext cx="10298546" cy="3512982"/>
        </p:xfrm>
        <a:graphic>
          <a:graphicData uri="http://schemas.openxmlformats.org/drawingml/2006/table">
            <a:tbl>
              <a:tblPr firstRow="1" bandRow="1">
                <a:tableStyleId>{5C22544A-7EE6-4342-B048-85BDC9FD1C3A}</a:tableStyleId>
              </a:tblPr>
              <a:tblGrid>
                <a:gridCol w="4673600">
                  <a:extLst>
                    <a:ext uri="{9D8B030D-6E8A-4147-A177-3AD203B41FA5}">
                      <a16:colId xmlns:a16="http://schemas.microsoft.com/office/drawing/2014/main" val="3632010727"/>
                    </a:ext>
                  </a:extLst>
                </a:gridCol>
                <a:gridCol w="5624946">
                  <a:extLst>
                    <a:ext uri="{9D8B030D-6E8A-4147-A177-3AD203B41FA5}">
                      <a16:colId xmlns:a16="http://schemas.microsoft.com/office/drawing/2014/main" val="519164550"/>
                    </a:ext>
                  </a:extLst>
                </a:gridCol>
              </a:tblGrid>
              <a:tr h="509178">
                <a:tc>
                  <a:txBody>
                    <a:bodyPr/>
                    <a:lstStyle/>
                    <a:p>
                      <a:pPr algn="ctr">
                        <a:lnSpc>
                          <a:spcPct val="130000"/>
                        </a:lnSpc>
                      </a:pPr>
                      <a:r>
                        <a:rPr lang="en-US" sz="2100" dirty="0" err="1" smtClean="0">
                          <a:solidFill>
                            <a:schemeClr val="accent5"/>
                          </a:solidFill>
                          <a:latin typeface="#9Slide03 Roboto Medium" panose="02000000000000000000" pitchFamily="2" charset="0"/>
                          <a:ea typeface="#9Slide03 Roboto Medium" panose="02000000000000000000" pitchFamily="2" charset="0"/>
                        </a:rPr>
                        <a:t>Suy</a:t>
                      </a:r>
                      <a:r>
                        <a:rPr lang="en-US" sz="2100" dirty="0" smtClean="0">
                          <a:solidFill>
                            <a:schemeClr val="accent5"/>
                          </a:solidFill>
                          <a:latin typeface="#9Slide03 Roboto Medium" panose="02000000000000000000" pitchFamily="2" charset="0"/>
                          <a:ea typeface="#9Slide03 Roboto Medium" panose="02000000000000000000" pitchFamily="2"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rPr>
                        <a:t>giảm</a:t>
                      </a:r>
                      <a:r>
                        <a:rPr lang="en-US" sz="2100" baseline="0" dirty="0" smtClean="0">
                          <a:solidFill>
                            <a:schemeClr val="accent5"/>
                          </a:solidFill>
                          <a:latin typeface="#9Slide03 Roboto Medium" panose="02000000000000000000" pitchFamily="2" charset="0"/>
                          <a:ea typeface="#9Slide03 Roboto Medium" panose="02000000000000000000" pitchFamily="2" charset="0"/>
                        </a:rPr>
                        <a:t> tài nguyên </a:t>
                      </a:r>
                      <a:r>
                        <a:rPr lang="en-US" sz="2100" baseline="0" dirty="0" err="1" smtClean="0">
                          <a:solidFill>
                            <a:schemeClr val="accent5"/>
                          </a:solidFill>
                          <a:latin typeface="#9Slide03 Roboto Medium" panose="02000000000000000000" pitchFamily="2" charset="0"/>
                          <a:ea typeface="#9Slide03 Roboto Medium" panose="02000000000000000000" pitchFamily="2" charset="0"/>
                        </a:rPr>
                        <a:t>rừng</a:t>
                      </a:r>
                      <a:endParaRPr lang="en-US" sz="2100" dirty="0">
                        <a:solidFill>
                          <a:schemeClr val="accent5"/>
                        </a:solidFill>
                        <a:latin typeface="#9Slide03 Roboto Medium" panose="02000000000000000000" pitchFamily="2" charset="0"/>
                        <a:ea typeface="#9Slide03 Roboto Medium" panose="02000000000000000000" pitchFamily="2" charset="0"/>
                      </a:endParaRPr>
                    </a:p>
                  </a:txBody>
                  <a:tcPr>
                    <a:solidFill>
                      <a:srgbClr val="00B050"/>
                    </a:solidFill>
                  </a:tcPr>
                </a:tc>
                <a:tc>
                  <a:txBody>
                    <a:bodyPr/>
                    <a:lstStyle/>
                    <a:p>
                      <a:pPr algn="ctr">
                        <a:lnSpc>
                          <a:spcPct val="130000"/>
                        </a:lnSpc>
                      </a:pPr>
                      <a:r>
                        <a:rPr lang="en-US" sz="2100" baseline="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Nạn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săn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bắt</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buôn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bán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động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vật</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hoang</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dã</a:t>
                      </a:r>
                      <a:endParaRPr lang="en-US" sz="2100" dirty="0">
                        <a:solidFill>
                          <a:schemeClr val="accent5"/>
                        </a:solidFill>
                        <a:latin typeface="#9Slide03 Roboto Medium" panose="02000000000000000000" pitchFamily="2" charset="0"/>
                        <a:ea typeface="#9Slide03 Roboto Medium" panose="02000000000000000000" pitchFamily="2" charset="0"/>
                      </a:endParaRPr>
                    </a:p>
                  </a:txBody>
                  <a:tcPr>
                    <a:solidFill>
                      <a:srgbClr val="00B050"/>
                    </a:solidFill>
                  </a:tcPr>
                </a:tc>
                <a:extLst>
                  <a:ext uri="{0D108BD9-81ED-4DB2-BD59-A6C34878D82A}">
                    <a16:rowId xmlns:a16="http://schemas.microsoft.com/office/drawing/2014/main" val="2182976070"/>
                  </a:ext>
                </a:extLst>
              </a:tr>
              <a:tr h="2068538">
                <a:tc>
                  <a:txBody>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T</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ốc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độ</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khai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thác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quá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nhanh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không có biện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pháp</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ục </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ồi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khiến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diện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tích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rừng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các l</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mất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môi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trường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sống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tình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tr</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ạng đất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mạc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hoá</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diễn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ra</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nhanh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nguồn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nước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suy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Nạn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săn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bắt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buôn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bán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lấy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ngà</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voi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sừng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tê</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làm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số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lượ</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g các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nhiều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có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nguy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cơ</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tuyệt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chủng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Hiện nay, các tổ chức bảo </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vệ </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trên thế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giới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chính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quyền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các nước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â</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u Phi đã có nhiều biện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pháp</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extLst>
                  <a:ext uri="{0D108BD9-81ED-4DB2-BD59-A6C34878D82A}">
                    <a16:rowId xmlns:a16="http://schemas.microsoft.com/office/drawing/2014/main" val="2548803926"/>
                  </a:ext>
                </a:extLst>
              </a:tr>
            </a:tbl>
          </a:graphicData>
        </a:graphic>
      </p:graphicFrame>
      <p:pic>
        <p:nvPicPr>
          <p:cNvPr id="80" name="Picture 79"/>
          <p:cNvPicPr/>
          <p:nvPr/>
        </p:nvPicPr>
        <p:blipFill>
          <a:blip r:embed="rId2">
            <a:extLst>
              <a:ext uri="{28A0092B-C50C-407E-A947-70E740481C1C}">
                <a14:useLocalDpi xmlns:a14="http://schemas.microsoft.com/office/drawing/2010/main" val="0"/>
              </a:ext>
            </a:extLst>
          </a:blip>
          <a:srcRect/>
          <a:stretch>
            <a:fillRect/>
          </a:stretch>
        </p:blipFill>
        <p:spPr bwMode="auto">
          <a:xfrm>
            <a:off x="3241968" y="5238966"/>
            <a:ext cx="2673927" cy="1513984"/>
          </a:xfrm>
          <a:prstGeom prst="rect">
            <a:avLst/>
          </a:prstGeom>
          <a:noFill/>
        </p:spPr>
      </p:pic>
      <p:pic>
        <p:nvPicPr>
          <p:cNvPr id="81" name="Picture 80"/>
          <p:cNvPicPr/>
          <p:nvPr/>
        </p:nvPicPr>
        <p:blipFill>
          <a:blip r:embed="rId3">
            <a:extLst>
              <a:ext uri="{28A0092B-C50C-407E-A947-70E740481C1C}">
                <a14:useLocalDpi xmlns:a14="http://schemas.microsoft.com/office/drawing/2010/main" val="0"/>
              </a:ext>
            </a:extLst>
          </a:blip>
          <a:srcRect/>
          <a:stretch>
            <a:fillRect/>
          </a:stretch>
        </p:blipFill>
        <p:spPr bwMode="auto">
          <a:xfrm>
            <a:off x="6248404" y="5254633"/>
            <a:ext cx="2590798" cy="1513984"/>
          </a:xfrm>
          <a:prstGeom prst="rect">
            <a:avLst/>
          </a:prstGeom>
          <a:noFill/>
        </p:spPr>
      </p:pic>
      <p:pic>
        <p:nvPicPr>
          <p:cNvPr id="19458" name="Picture 2" descr="Thách thức to lớn về sa mạc hóa ở châu Phi cận Sahara - InnerSelf.com"/>
          <p:cNvPicPr>
            <a:picLocks noChangeAspect="1" noChangeArrowheads="1"/>
          </p:cNvPicPr>
          <p:nvPr/>
        </p:nvPicPr>
        <p:blipFill rotWithShape="1">
          <a:blip r:embed="rId4">
            <a:extLst>
              <a:ext uri="{28A0092B-C50C-407E-A947-70E740481C1C}">
                <a14:useLocalDpi xmlns:a14="http://schemas.microsoft.com/office/drawing/2010/main" val="0"/>
              </a:ext>
            </a:extLst>
          </a:blip>
          <a:srcRect t="7695" b="7695"/>
          <a:stretch/>
        </p:blipFill>
        <p:spPr bwMode="auto">
          <a:xfrm>
            <a:off x="287202" y="5238966"/>
            <a:ext cx="2691526" cy="151398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Nạn săn bắt ĐỘNG VẬT QUÝ HIẾM, hủy hoại sinh thái con người"/>
          <p:cNvPicPr>
            <a:picLocks noChangeAspect="1" noChangeArrowheads="1"/>
          </p:cNvPicPr>
          <p:nvPr/>
        </p:nvPicPr>
        <p:blipFill rotWithShape="1">
          <a:blip r:embed="rId5">
            <a:extLst>
              <a:ext uri="{28A0092B-C50C-407E-A947-70E740481C1C}">
                <a14:useLocalDpi xmlns:a14="http://schemas.microsoft.com/office/drawing/2010/main" val="0"/>
              </a:ext>
            </a:extLst>
          </a:blip>
          <a:srcRect t="8230" b="8230"/>
          <a:stretch/>
        </p:blipFill>
        <p:spPr bwMode="auto">
          <a:xfrm>
            <a:off x="9185571" y="5270301"/>
            <a:ext cx="2635820" cy="14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09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D91D58-3B65-4106-95DB-AEA3C8CF31B1}"/>
              </a:ext>
            </a:extLst>
          </p:cNvPr>
          <p:cNvPicPr>
            <a:picLocks noChangeAspect="1"/>
          </p:cNvPicPr>
          <p:nvPr/>
        </p:nvPicPr>
        <p:blipFill>
          <a:blip r:embed="rId2"/>
          <a:stretch>
            <a:fillRect/>
          </a:stretch>
        </p:blipFill>
        <p:spPr>
          <a:xfrm>
            <a:off x="1136381" y="493751"/>
            <a:ext cx="9814868" cy="5869350"/>
          </a:xfrm>
          <a:prstGeom prst="rect">
            <a:avLst/>
          </a:prstGeom>
        </p:spPr>
      </p:pic>
    </p:spTree>
    <p:extLst>
      <p:ext uri="{BB962C8B-B14F-4D97-AF65-F5344CB8AC3E}">
        <p14:creationId xmlns:p14="http://schemas.microsoft.com/office/powerpoint/2010/main" val="22789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
            <a:extLst>
              <a:ext uri="{FF2B5EF4-FFF2-40B4-BE49-F238E27FC236}">
                <a16:creationId xmlns:a16="http://schemas.microsoft.com/office/drawing/2014/main" id="{F2AC3F07-14FE-429E-9061-24B997D1E06B}"/>
              </a:ext>
            </a:extLst>
          </p:cNvPr>
          <p:cNvSpPr>
            <a:spLocks noChangeArrowheads="1"/>
          </p:cNvSpPr>
          <p:nvPr/>
        </p:nvSpPr>
        <p:spPr bwMode="auto">
          <a:xfrm>
            <a:off x="7783223" y="23103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6" name="Oval 4">
            <a:extLst>
              <a:ext uri="{FF2B5EF4-FFF2-40B4-BE49-F238E27FC236}">
                <a16:creationId xmlns:a16="http://schemas.microsoft.com/office/drawing/2014/main" id="{ECC36196-C55A-432C-B571-31F89CA032F6}"/>
              </a:ext>
            </a:extLst>
          </p:cNvPr>
          <p:cNvSpPr>
            <a:spLocks noChangeArrowheads="1"/>
          </p:cNvSpPr>
          <p:nvPr/>
        </p:nvSpPr>
        <p:spPr bwMode="auto">
          <a:xfrm>
            <a:off x="5078123" y="23293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7" name="Oval 5">
            <a:extLst>
              <a:ext uri="{FF2B5EF4-FFF2-40B4-BE49-F238E27FC236}">
                <a16:creationId xmlns:a16="http://schemas.microsoft.com/office/drawing/2014/main" id="{284F88D0-DBD3-4CAF-A94E-EFE53720E73B}"/>
              </a:ext>
            </a:extLst>
          </p:cNvPr>
          <p:cNvSpPr>
            <a:spLocks noChangeArrowheads="1"/>
          </p:cNvSpPr>
          <p:nvPr/>
        </p:nvSpPr>
        <p:spPr bwMode="auto">
          <a:xfrm>
            <a:off x="5763923" y="23151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8" name="Oval 6">
            <a:extLst>
              <a:ext uri="{FF2B5EF4-FFF2-40B4-BE49-F238E27FC236}">
                <a16:creationId xmlns:a16="http://schemas.microsoft.com/office/drawing/2014/main" id="{65B05E3C-0985-49D8-A60C-9E61F737B286}"/>
              </a:ext>
            </a:extLst>
          </p:cNvPr>
          <p:cNvSpPr>
            <a:spLocks noChangeArrowheads="1"/>
          </p:cNvSpPr>
          <p:nvPr/>
        </p:nvSpPr>
        <p:spPr bwMode="auto">
          <a:xfrm>
            <a:off x="6440198" y="23151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9" name="Oval 7">
            <a:extLst>
              <a:ext uri="{FF2B5EF4-FFF2-40B4-BE49-F238E27FC236}">
                <a16:creationId xmlns:a16="http://schemas.microsoft.com/office/drawing/2014/main" id="{1B4A0E66-5DD1-479D-B066-007CF9A3392F}"/>
              </a:ext>
            </a:extLst>
          </p:cNvPr>
          <p:cNvSpPr>
            <a:spLocks noChangeArrowheads="1"/>
          </p:cNvSpPr>
          <p:nvPr/>
        </p:nvSpPr>
        <p:spPr bwMode="auto">
          <a:xfrm>
            <a:off x="7111710" y="23103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0" name="Oval 10">
            <a:extLst>
              <a:ext uri="{FF2B5EF4-FFF2-40B4-BE49-F238E27FC236}">
                <a16:creationId xmlns:a16="http://schemas.microsoft.com/office/drawing/2014/main" id="{84C3BEFA-C02C-4CE7-B73E-E482FADE41DD}"/>
              </a:ext>
            </a:extLst>
          </p:cNvPr>
          <p:cNvSpPr>
            <a:spLocks noChangeArrowheads="1"/>
          </p:cNvSpPr>
          <p:nvPr/>
        </p:nvSpPr>
        <p:spPr bwMode="auto">
          <a:xfrm>
            <a:off x="3049298" y="16435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1" name="Oval 11">
            <a:extLst>
              <a:ext uri="{FF2B5EF4-FFF2-40B4-BE49-F238E27FC236}">
                <a16:creationId xmlns:a16="http://schemas.microsoft.com/office/drawing/2014/main" id="{FE7EA97F-DA07-441D-BFDE-F8C53AE8CB4A}"/>
              </a:ext>
            </a:extLst>
          </p:cNvPr>
          <p:cNvSpPr>
            <a:spLocks noChangeArrowheads="1"/>
          </p:cNvSpPr>
          <p:nvPr/>
        </p:nvSpPr>
        <p:spPr bwMode="auto">
          <a:xfrm>
            <a:off x="3735098" y="163407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2" name="Oval 12">
            <a:extLst>
              <a:ext uri="{FF2B5EF4-FFF2-40B4-BE49-F238E27FC236}">
                <a16:creationId xmlns:a16="http://schemas.microsoft.com/office/drawing/2014/main" id="{36E1E50B-6FFA-4F24-B5A0-A6DB45351EBF}"/>
              </a:ext>
            </a:extLst>
          </p:cNvPr>
          <p:cNvSpPr>
            <a:spLocks noChangeArrowheads="1"/>
          </p:cNvSpPr>
          <p:nvPr/>
        </p:nvSpPr>
        <p:spPr bwMode="auto">
          <a:xfrm>
            <a:off x="4406610"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3" name="Oval 13">
            <a:extLst>
              <a:ext uri="{FF2B5EF4-FFF2-40B4-BE49-F238E27FC236}">
                <a16:creationId xmlns:a16="http://schemas.microsoft.com/office/drawing/2014/main" id="{F11605B2-BB40-47B0-B029-5519AF35D7BE}"/>
              </a:ext>
            </a:extLst>
          </p:cNvPr>
          <p:cNvSpPr>
            <a:spLocks noChangeArrowheads="1"/>
          </p:cNvSpPr>
          <p:nvPr/>
        </p:nvSpPr>
        <p:spPr bwMode="auto">
          <a:xfrm>
            <a:off x="5078123" y="16435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4" name="Oval 14">
            <a:extLst>
              <a:ext uri="{FF2B5EF4-FFF2-40B4-BE49-F238E27FC236}">
                <a16:creationId xmlns:a16="http://schemas.microsoft.com/office/drawing/2014/main" id="{E96122E1-9C2F-4BB5-A895-AF70FCD3C39E}"/>
              </a:ext>
            </a:extLst>
          </p:cNvPr>
          <p:cNvSpPr>
            <a:spLocks noChangeArrowheads="1"/>
          </p:cNvSpPr>
          <p:nvPr/>
        </p:nvSpPr>
        <p:spPr bwMode="auto">
          <a:xfrm>
            <a:off x="5763923"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5" name="Oval 15">
            <a:extLst>
              <a:ext uri="{FF2B5EF4-FFF2-40B4-BE49-F238E27FC236}">
                <a16:creationId xmlns:a16="http://schemas.microsoft.com/office/drawing/2014/main" id="{5D8219ED-0E40-4364-81FA-FB167832021D}"/>
              </a:ext>
            </a:extLst>
          </p:cNvPr>
          <p:cNvSpPr>
            <a:spLocks noChangeArrowheads="1"/>
          </p:cNvSpPr>
          <p:nvPr/>
        </p:nvSpPr>
        <p:spPr bwMode="auto">
          <a:xfrm>
            <a:off x="6440198"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6" name="Oval 16">
            <a:extLst>
              <a:ext uri="{FF2B5EF4-FFF2-40B4-BE49-F238E27FC236}">
                <a16:creationId xmlns:a16="http://schemas.microsoft.com/office/drawing/2014/main" id="{EDB45C19-097B-498C-BEA7-A8239A07F1C6}"/>
              </a:ext>
            </a:extLst>
          </p:cNvPr>
          <p:cNvSpPr>
            <a:spLocks noChangeArrowheads="1"/>
          </p:cNvSpPr>
          <p:nvPr/>
        </p:nvSpPr>
        <p:spPr bwMode="auto">
          <a:xfrm>
            <a:off x="7111710" y="16245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7" name="Oval 17">
            <a:extLst>
              <a:ext uri="{FF2B5EF4-FFF2-40B4-BE49-F238E27FC236}">
                <a16:creationId xmlns:a16="http://schemas.microsoft.com/office/drawing/2014/main" id="{B7563F70-4176-49CD-85A4-68FB79DDF493}"/>
              </a:ext>
            </a:extLst>
          </p:cNvPr>
          <p:cNvSpPr>
            <a:spLocks noChangeArrowheads="1"/>
          </p:cNvSpPr>
          <p:nvPr/>
        </p:nvSpPr>
        <p:spPr bwMode="auto">
          <a:xfrm>
            <a:off x="3735098" y="300567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8" name="Oval 18">
            <a:extLst>
              <a:ext uri="{FF2B5EF4-FFF2-40B4-BE49-F238E27FC236}">
                <a16:creationId xmlns:a16="http://schemas.microsoft.com/office/drawing/2014/main" id="{7E068B34-5760-4B8D-9E08-F1D626707760}"/>
              </a:ext>
            </a:extLst>
          </p:cNvPr>
          <p:cNvSpPr>
            <a:spLocks noChangeArrowheads="1"/>
          </p:cNvSpPr>
          <p:nvPr/>
        </p:nvSpPr>
        <p:spPr bwMode="auto">
          <a:xfrm>
            <a:off x="4406610"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9" name="Oval 19">
            <a:extLst>
              <a:ext uri="{FF2B5EF4-FFF2-40B4-BE49-F238E27FC236}">
                <a16:creationId xmlns:a16="http://schemas.microsoft.com/office/drawing/2014/main" id="{EDE8E333-EAA6-4B24-AA8A-2311A64F0C50}"/>
              </a:ext>
            </a:extLst>
          </p:cNvPr>
          <p:cNvSpPr>
            <a:spLocks noChangeArrowheads="1"/>
          </p:cNvSpPr>
          <p:nvPr/>
        </p:nvSpPr>
        <p:spPr bwMode="auto">
          <a:xfrm>
            <a:off x="5078123" y="30151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0" name="Oval 20">
            <a:extLst>
              <a:ext uri="{FF2B5EF4-FFF2-40B4-BE49-F238E27FC236}">
                <a16:creationId xmlns:a16="http://schemas.microsoft.com/office/drawing/2014/main" id="{3F4BBBD8-D1EE-4A87-8628-ABE6B4422800}"/>
              </a:ext>
            </a:extLst>
          </p:cNvPr>
          <p:cNvSpPr>
            <a:spLocks noChangeArrowheads="1"/>
          </p:cNvSpPr>
          <p:nvPr/>
        </p:nvSpPr>
        <p:spPr bwMode="auto">
          <a:xfrm>
            <a:off x="5763923"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1" name="Oval 21">
            <a:extLst>
              <a:ext uri="{FF2B5EF4-FFF2-40B4-BE49-F238E27FC236}">
                <a16:creationId xmlns:a16="http://schemas.microsoft.com/office/drawing/2014/main" id="{DEB5E0D0-3BDB-41F4-9167-E5428CF0898D}"/>
              </a:ext>
            </a:extLst>
          </p:cNvPr>
          <p:cNvSpPr>
            <a:spLocks noChangeArrowheads="1"/>
          </p:cNvSpPr>
          <p:nvPr/>
        </p:nvSpPr>
        <p:spPr bwMode="auto">
          <a:xfrm>
            <a:off x="6440198"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2" name="Oval 22">
            <a:extLst>
              <a:ext uri="{FF2B5EF4-FFF2-40B4-BE49-F238E27FC236}">
                <a16:creationId xmlns:a16="http://schemas.microsoft.com/office/drawing/2014/main" id="{8E2A9B8D-F46D-469E-A8DF-F518FACD08CA}"/>
              </a:ext>
            </a:extLst>
          </p:cNvPr>
          <p:cNvSpPr>
            <a:spLocks noChangeArrowheads="1"/>
          </p:cNvSpPr>
          <p:nvPr/>
        </p:nvSpPr>
        <p:spPr bwMode="auto">
          <a:xfrm>
            <a:off x="2396835" y="36724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3" name="Oval 23">
            <a:extLst>
              <a:ext uri="{FF2B5EF4-FFF2-40B4-BE49-F238E27FC236}">
                <a16:creationId xmlns:a16="http://schemas.microsoft.com/office/drawing/2014/main" id="{C69B9CB2-2D37-46BE-97E1-1962D606E5E9}"/>
              </a:ext>
            </a:extLst>
          </p:cNvPr>
          <p:cNvSpPr>
            <a:spLocks noChangeArrowheads="1"/>
          </p:cNvSpPr>
          <p:nvPr/>
        </p:nvSpPr>
        <p:spPr bwMode="auto">
          <a:xfrm>
            <a:off x="3068348" y="36819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4" name="Oval 24">
            <a:extLst>
              <a:ext uri="{FF2B5EF4-FFF2-40B4-BE49-F238E27FC236}">
                <a16:creationId xmlns:a16="http://schemas.microsoft.com/office/drawing/2014/main" id="{CAC820BD-2BFB-4AA3-A0D5-2BE56F22C181}"/>
              </a:ext>
            </a:extLst>
          </p:cNvPr>
          <p:cNvSpPr>
            <a:spLocks noChangeArrowheads="1"/>
          </p:cNvSpPr>
          <p:nvPr/>
        </p:nvSpPr>
        <p:spPr bwMode="auto">
          <a:xfrm>
            <a:off x="3754148" y="36724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5" name="Oval 25">
            <a:extLst>
              <a:ext uri="{FF2B5EF4-FFF2-40B4-BE49-F238E27FC236}">
                <a16:creationId xmlns:a16="http://schemas.microsoft.com/office/drawing/2014/main" id="{04C7A4F3-F25C-49E2-AD7D-472101B49B0E}"/>
              </a:ext>
            </a:extLst>
          </p:cNvPr>
          <p:cNvSpPr>
            <a:spLocks noChangeArrowheads="1"/>
          </p:cNvSpPr>
          <p:nvPr/>
        </p:nvSpPr>
        <p:spPr bwMode="auto">
          <a:xfrm>
            <a:off x="4425660"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6" name="Oval 26">
            <a:extLst>
              <a:ext uri="{FF2B5EF4-FFF2-40B4-BE49-F238E27FC236}">
                <a16:creationId xmlns:a16="http://schemas.microsoft.com/office/drawing/2014/main" id="{C082574F-D817-4FD7-95EB-4F05DEF6DA1F}"/>
              </a:ext>
            </a:extLst>
          </p:cNvPr>
          <p:cNvSpPr>
            <a:spLocks noChangeArrowheads="1"/>
          </p:cNvSpPr>
          <p:nvPr/>
        </p:nvSpPr>
        <p:spPr bwMode="auto">
          <a:xfrm>
            <a:off x="5097173" y="36819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7" name="Oval 27">
            <a:extLst>
              <a:ext uri="{FF2B5EF4-FFF2-40B4-BE49-F238E27FC236}">
                <a16:creationId xmlns:a16="http://schemas.microsoft.com/office/drawing/2014/main" id="{7BD21545-C610-4373-B78C-C51B2B86C55F}"/>
              </a:ext>
            </a:extLst>
          </p:cNvPr>
          <p:cNvSpPr>
            <a:spLocks noChangeArrowheads="1"/>
          </p:cNvSpPr>
          <p:nvPr/>
        </p:nvSpPr>
        <p:spPr bwMode="auto">
          <a:xfrm>
            <a:off x="5782973"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8" name="Oval 28">
            <a:extLst>
              <a:ext uri="{FF2B5EF4-FFF2-40B4-BE49-F238E27FC236}">
                <a16:creationId xmlns:a16="http://schemas.microsoft.com/office/drawing/2014/main" id="{8520AC8E-63A5-430F-A69C-BC062BF94708}"/>
              </a:ext>
            </a:extLst>
          </p:cNvPr>
          <p:cNvSpPr>
            <a:spLocks noChangeArrowheads="1"/>
          </p:cNvSpPr>
          <p:nvPr/>
        </p:nvSpPr>
        <p:spPr bwMode="auto">
          <a:xfrm>
            <a:off x="6459248"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9" name="Oval 29">
            <a:extLst>
              <a:ext uri="{FF2B5EF4-FFF2-40B4-BE49-F238E27FC236}">
                <a16:creationId xmlns:a16="http://schemas.microsoft.com/office/drawing/2014/main" id="{FB2FE8B3-2DFB-4759-8E45-7F9F5EE741FC}"/>
              </a:ext>
            </a:extLst>
          </p:cNvPr>
          <p:cNvSpPr>
            <a:spLocks noChangeArrowheads="1"/>
          </p:cNvSpPr>
          <p:nvPr/>
        </p:nvSpPr>
        <p:spPr bwMode="auto">
          <a:xfrm>
            <a:off x="9107198"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0" name="Oval 30">
            <a:extLst>
              <a:ext uri="{FF2B5EF4-FFF2-40B4-BE49-F238E27FC236}">
                <a16:creationId xmlns:a16="http://schemas.microsoft.com/office/drawing/2014/main" id="{3941E18A-D8A2-4F41-8DF1-898D9AD76568}"/>
              </a:ext>
            </a:extLst>
          </p:cNvPr>
          <p:cNvSpPr>
            <a:spLocks noChangeArrowheads="1"/>
          </p:cNvSpPr>
          <p:nvPr/>
        </p:nvSpPr>
        <p:spPr bwMode="auto">
          <a:xfrm>
            <a:off x="8435685"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1" name="Oval 31">
            <a:extLst>
              <a:ext uri="{FF2B5EF4-FFF2-40B4-BE49-F238E27FC236}">
                <a16:creationId xmlns:a16="http://schemas.microsoft.com/office/drawing/2014/main" id="{4B28A25D-7790-471C-A91F-19AD1EFD027E}"/>
              </a:ext>
            </a:extLst>
          </p:cNvPr>
          <p:cNvSpPr>
            <a:spLocks noChangeArrowheads="1"/>
          </p:cNvSpPr>
          <p:nvPr/>
        </p:nvSpPr>
        <p:spPr bwMode="auto">
          <a:xfrm>
            <a:off x="7783223" y="9577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2" name="Oval 32">
            <a:extLst>
              <a:ext uri="{FF2B5EF4-FFF2-40B4-BE49-F238E27FC236}">
                <a16:creationId xmlns:a16="http://schemas.microsoft.com/office/drawing/2014/main" id="{2357E8F9-BDB7-4D63-9D0B-A3AF3A814A82}"/>
              </a:ext>
            </a:extLst>
          </p:cNvPr>
          <p:cNvSpPr>
            <a:spLocks noChangeArrowheads="1"/>
          </p:cNvSpPr>
          <p:nvPr/>
        </p:nvSpPr>
        <p:spPr bwMode="auto">
          <a:xfrm>
            <a:off x="5078123" y="9768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3" name="Oval 33">
            <a:extLst>
              <a:ext uri="{FF2B5EF4-FFF2-40B4-BE49-F238E27FC236}">
                <a16:creationId xmlns:a16="http://schemas.microsoft.com/office/drawing/2014/main" id="{BF5301C5-1D30-4616-982B-8566C711BB1E}"/>
              </a:ext>
            </a:extLst>
          </p:cNvPr>
          <p:cNvSpPr>
            <a:spLocks noChangeArrowheads="1"/>
          </p:cNvSpPr>
          <p:nvPr/>
        </p:nvSpPr>
        <p:spPr bwMode="auto">
          <a:xfrm>
            <a:off x="5763923"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4" name="Oval 34">
            <a:extLst>
              <a:ext uri="{FF2B5EF4-FFF2-40B4-BE49-F238E27FC236}">
                <a16:creationId xmlns:a16="http://schemas.microsoft.com/office/drawing/2014/main" id="{7AA93D10-C9B7-4608-A858-68F11CF294A5}"/>
              </a:ext>
            </a:extLst>
          </p:cNvPr>
          <p:cNvSpPr>
            <a:spLocks noChangeArrowheads="1"/>
          </p:cNvSpPr>
          <p:nvPr/>
        </p:nvSpPr>
        <p:spPr bwMode="auto">
          <a:xfrm>
            <a:off x="6440198"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5" name="Oval 35">
            <a:extLst>
              <a:ext uri="{FF2B5EF4-FFF2-40B4-BE49-F238E27FC236}">
                <a16:creationId xmlns:a16="http://schemas.microsoft.com/office/drawing/2014/main" id="{3D535B3E-5504-45C1-B0E2-2253B1393036}"/>
              </a:ext>
            </a:extLst>
          </p:cNvPr>
          <p:cNvSpPr>
            <a:spLocks noChangeArrowheads="1"/>
          </p:cNvSpPr>
          <p:nvPr/>
        </p:nvSpPr>
        <p:spPr bwMode="auto">
          <a:xfrm>
            <a:off x="7111710" y="9577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6" name="Oval 36">
            <a:extLst>
              <a:ext uri="{FF2B5EF4-FFF2-40B4-BE49-F238E27FC236}">
                <a16:creationId xmlns:a16="http://schemas.microsoft.com/office/drawing/2014/main" id="{85A7BA68-35DC-4C28-BFAB-58EFFE192AED}"/>
              </a:ext>
            </a:extLst>
          </p:cNvPr>
          <p:cNvSpPr>
            <a:spLocks noChangeArrowheads="1"/>
          </p:cNvSpPr>
          <p:nvPr/>
        </p:nvSpPr>
        <p:spPr bwMode="auto">
          <a:xfrm>
            <a:off x="9788235" y="9768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7" name="Oval 37">
            <a:extLst>
              <a:ext uri="{FF2B5EF4-FFF2-40B4-BE49-F238E27FC236}">
                <a16:creationId xmlns:a16="http://schemas.microsoft.com/office/drawing/2014/main" id="{75707375-A7C2-4A00-9D5D-4382097FBDDD}"/>
              </a:ext>
            </a:extLst>
          </p:cNvPr>
          <p:cNvSpPr>
            <a:spLocks noChangeArrowheads="1"/>
          </p:cNvSpPr>
          <p:nvPr/>
        </p:nvSpPr>
        <p:spPr bwMode="auto">
          <a:xfrm>
            <a:off x="3735098" y="43582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8" name="Oval 38">
            <a:extLst>
              <a:ext uri="{FF2B5EF4-FFF2-40B4-BE49-F238E27FC236}">
                <a16:creationId xmlns:a16="http://schemas.microsoft.com/office/drawing/2014/main" id="{08F0E240-A073-403A-B485-11E813E5DE73}"/>
              </a:ext>
            </a:extLst>
          </p:cNvPr>
          <p:cNvSpPr>
            <a:spLocks noChangeArrowheads="1"/>
          </p:cNvSpPr>
          <p:nvPr/>
        </p:nvSpPr>
        <p:spPr bwMode="auto">
          <a:xfrm>
            <a:off x="4406610"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9" name="Oval 39">
            <a:extLst>
              <a:ext uri="{FF2B5EF4-FFF2-40B4-BE49-F238E27FC236}">
                <a16:creationId xmlns:a16="http://schemas.microsoft.com/office/drawing/2014/main" id="{BA11B542-8B89-4493-BD26-23BF08BABFB3}"/>
              </a:ext>
            </a:extLst>
          </p:cNvPr>
          <p:cNvSpPr>
            <a:spLocks noChangeArrowheads="1"/>
          </p:cNvSpPr>
          <p:nvPr/>
        </p:nvSpPr>
        <p:spPr bwMode="auto">
          <a:xfrm>
            <a:off x="5078123" y="43677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0" name="Oval 40">
            <a:extLst>
              <a:ext uri="{FF2B5EF4-FFF2-40B4-BE49-F238E27FC236}">
                <a16:creationId xmlns:a16="http://schemas.microsoft.com/office/drawing/2014/main" id="{58DB1A7D-E98D-40BB-8F78-8267BCD931F0}"/>
              </a:ext>
            </a:extLst>
          </p:cNvPr>
          <p:cNvSpPr>
            <a:spLocks noChangeArrowheads="1"/>
          </p:cNvSpPr>
          <p:nvPr/>
        </p:nvSpPr>
        <p:spPr bwMode="auto">
          <a:xfrm>
            <a:off x="5763923"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1" name="Oval 41">
            <a:extLst>
              <a:ext uri="{FF2B5EF4-FFF2-40B4-BE49-F238E27FC236}">
                <a16:creationId xmlns:a16="http://schemas.microsoft.com/office/drawing/2014/main" id="{BC73BF5C-D6D6-411F-AC26-E08855327483}"/>
              </a:ext>
            </a:extLst>
          </p:cNvPr>
          <p:cNvSpPr>
            <a:spLocks noChangeArrowheads="1"/>
          </p:cNvSpPr>
          <p:nvPr/>
        </p:nvSpPr>
        <p:spPr bwMode="auto">
          <a:xfrm>
            <a:off x="6440198"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2" name="Oval 42">
            <a:extLst>
              <a:ext uri="{FF2B5EF4-FFF2-40B4-BE49-F238E27FC236}">
                <a16:creationId xmlns:a16="http://schemas.microsoft.com/office/drawing/2014/main" id="{EFFF92C1-A78C-42D5-A896-B1B7A8372244}"/>
              </a:ext>
            </a:extLst>
          </p:cNvPr>
          <p:cNvSpPr>
            <a:spLocks noChangeArrowheads="1"/>
          </p:cNvSpPr>
          <p:nvPr/>
        </p:nvSpPr>
        <p:spPr bwMode="auto">
          <a:xfrm>
            <a:off x="7111710" y="43486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3" name="Oval 43">
            <a:extLst>
              <a:ext uri="{FF2B5EF4-FFF2-40B4-BE49-F238E27FC236}">
                <a16:creationId xmlns:a16="http://schemas.microsoft.com/office/drawing/2014/main" id="{4D46E30A-7104-4426-BDB8-0C25B3816D6F}"/>
              </a:ext>
            </a:extLst>
          </p:cNvPr>
          <p:cNvSpPr>
            <a:spLocks noChangeArrowheads="1"/>
          </p:cNvSpPr>
          <p:nvPr/>
        </p:nvSpPr>
        <p:spPr bwMode="auto">
          <a:xfrm>
            <a:off x="4406610" y="50392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4" name="Oval 44">
            <a:extLst>
              <a:ext uri="{FF2B5EF4-FFF2-40B4-BE49-F238E27FC236}">
                <a16:creationId xmlns:a16="http://schemas.microsoft.com/office/drawing/2014/main" id="{B67417F8-A02B-4976-97AF-E162DB16EA0C}"/>
              </a:ext>
            </a:extLst>
          </p:cNvPr>
          <p:cNvSpPr>
            <a:spLocks noChangeArrowheads="1"/>
          </p:cNvSpPr>
          <p:nvPr/>
        </p:nvSpPr>
        <p:spPr bwMode="auto">
          <a:xfrm>
            <a:off x="5078123" y="50535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5" name="Oval 45">
            <a:extLst>
              <a:ext uri="{FF2B5EF4-FFF2-40B4-BE49-F238E27FC236}">
                <a16:creationId xmlns:a16="http://schemas.microsoft.com/office/drawing/2014/main" id="{6FF00020-FDC7-492C-B6C6-2AA13915ED9F}"/>
              </a:ext>
            </a:extLst>
          </p:cNvPr>
          <p:cNvSpPr>
            <a:spLocks noChangeArrowheads="1"/>
          </p:cNvSpPr>
          <p:nvPr/>
        </p:nvSpPr>
        <p:spPr bwMode="auto">
          <a:xfrm>
            <a:off x="5763923" y="50392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6" name="AutoShape 46">
            <a:extLst>
              <a:ext uri="{FF2B5EF4-FFF2-40B4-BE49-F238E27FC236}">
                <a16:creationId xmlns:a16="http://schemas.microsoft.com/office/drawing/2014/main" id="{648CEB85-CAC2-4AE5-94A5-28AF4B392B70}"/>
              </a:ext>
            </a:extLst>
          </p:cNvPr>
          <p:cNvSpPr>
            <a:spLocks noChangeArrowheads="1"/>
          </p:cNvSpPr>
          <p:nvPr/>
        </p:nvSpPr>
        <p:spPr bwMode="auto">
          <a:xfrm>
            <a:off x="2473035" y="5644098"/>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1.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hoang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mạc</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phía</a:t>
            </a:r>
            <a:r>
              <a:rPr lang="en-US" altLang="zh-CN" sz="2800" i="1" dirty="0">
                <a:solidFill>
                  <a:prstClr val="white"/>
                </a:solidFill>
                <a:latin typeface="#9Slide03 SFU DIN Mittelschrift" panose="00000400000000000000" pitchFamily="2" charset="0"/>
                <a:cs typeface="Arial" panose="020B0604020202020204" pitchFamily="34" charset="0"/>
              </a:rPr>
              <a:t> Nam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47" name="AutoShape 47">
            <a:extLst>
              <a:ext uri="{FF2B5EF4-FFF2-40B4-BE49-F238E27FC236}">
                <a16:creationId xmlns:a16="http://schemas.microsoft.com/office/drawing/2014/main" id="{710B7B87-5910-468C-B763-B17652D74C13}"/>
              </a:ext>
            </a:extLst>
          </p:cNvPr>
          <p:cNvSpPr>
            <a:spLocks noChangeArrowheads="1"/>
          </p:cNvSpPr>
          <p:nvPr/>
        </p:nvSpPr>
        <p:spPr bwMode="auto">
          <a:xfrm>
            <a:off x="744248" y="99907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1</a:t>
            </a:r>
          </a:p>
        </p:txBody>
      </p:sp>
      <p:sp>
        <p:nvSpPr>
          <p:cNvPr id="48" name="Text Box 48">
            <a:extLst>
              <a:ext uri="{FF2B5EF4-FFF2-40B4-BE49-F238E27FC236}">
                <a16:creationId xmlns:a16="http://schemas.microsoft.com/office/drawing/2014/main" id="{BBA6962F-2364-4755-B49B-0522718EBA89}"/>
              </a:ext>
            </a:extLst>
          </p:cNvPr>
          <p:cNvSpPr txBox="1">
            <a:spLocks noChangeArrowheads="1"/>
          </p:cNvSpPr>
          <p:nvPr/>
        </p:nvSpPr>
        <p:spPr bwMode="auto">
          <a:xfrm>
            <a:off x="5130510"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C</a:t>
            </a:r>
          </a:p>
        </p:txBody>
      </p:sp>
      <p:sp>
        <p:nvSpPr>
          <p:cNvPr id="49" name="Text Box 49">
            <a:extLst>
              <a:ext uri="{FF2B5EF4-FFF2-40B4-BE49-F238E27FC236}">
                <a16:creationId xmlns:a16="http://schemas.microsoft.com/office/drawing/2014/main" id="{15BFCC89-8936-4D30-A752-77BB591CBC0E}"/>
              </a:ext>
            </a:extLst>
          </p:cNvPr>
          <p:cNvSpPr txBox="1">
            <a:spLocks noChangeArrowheads="1"/>
          </p:cNvSpPr>
          <p:nvPr/>
        </p:nvSpPr>
        <p:spPr bwMode="auto">
          <a:xfrm>
            <a:off x="5825835"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50" name="Text Box 50">
            <a:extLst>
              <a:ext uri="{FF2B5EF4-FFF2-40B4-BE49-F238E27FC236}">
                <a16:creationId xmlns:a16="http://schemas.microsoft.com/office/drawing/2014/main" id="{C68B93A4-083C-4836-83E5-BA8E2AA1EF25}"/>
              </a:ext>
            </a:extLst>
          </p:cNvPr>
          <p:cNvSpPr txBox="1">
            <a:spLocks noChangeArrowheads="1"/>
          </p:cNvSpPr>
          <p:nvPr/>
        </p:nvSpPr>
        <p:spPr bwMode="auto">
          <a:xfrm>
            <a:off x="6525923" y="967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L</a:t>
            </a:r>
          </a:p>
        </p:txBody>
      </p:sp>
      <p:sp>
        <p:nvSpPr>
          <p:cNvPr id="51" name="Text Box 51">
            <a:extLst>
              <a:ext uri="{FF2B5EF4-FFF2-40B4-BE49-F238E27FC236}">
                <a16:creationId xmlns:a16="http://schemas.microsoft.com/office/drawing/2014/main" id="{D476BAB2-79F3-4B7F-907D-BF11C7AD5FBC}"/>
              </a:ext>
            </a:extLst>
          </p:cNvPr>
          <p:cNvSpPr txBox="1">
            <a:spLocks noChangeArrowheads="1"/>
          </p:cNvSpPr>
          <p:nvPr/>
        </p:nvSpPr>
        <p:spPr bwMode="auto">
          <a:xfrm>
            <a:off x="7192673" y="9482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52" name="Text Box 52">
            <a:extLst>
              <a:ext uri="{FF2B5EF4-FFF2-40B4-BE49-F238E27FC236}">
                <a16:creationId xmlns:a16="http://schemas.microsoft.com/office/drawing/2014/main" id="{EBF0CC6E-9FFD-45D2-A11A-458D84975E7A}"/>
              </a:ext>
            </a:extLst>
          </p:cNvPr>
          <p:cNvSpPr txBox="1">
            <a:spLocks noChangeArrowheads="1"/>
          </p:cNvSpPr>
          <p:nvPr/>
        </p:nvSpPr>
        <p:spPr bwMode="auto">
          <a:xfrm>
            <a:off x="7849898" y="967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53" name="Text Box 53">
            <a:extLst>
              <a:ext uri="{FF2B5EF4-FFF2-40B4-BE49-F238E27FC236}">
                <a16:creationId xmlns:a16="http://schemas.microsoft.com/office/drawing/2014/main" id="{0B929D7A-BAF3-4C44-9F66-3E6F7822552C}"/>
              </a:ext>
            </a:extLst>
          </p:cNvPr>
          <p:cNvSpPr txBox="1">
            <a:spLocks noChangeArrowheads="1"/>
          </p:cNvSpPr>
          <p:nvPr/>
        </p:nvSpPr>
        <p:spPr bwMode="auto">
          <a:xfrm>
            <a:off x="8511885"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54" name="Text Box 54">
            <a:extLst>
              <a:ext uri="{FF2B5EF4-FFF2-40B4-BE49-F238E27FC236}">
                <a16:creationId xmlns:a16="http://schemas.microsoft.com/office/drawing/2014/main" id="{D75A211A-8F4B-455B-81EB-EB3FB0994B17}"/>
              </a:ext>
            </a:extLst>
          </p:cNvPr>
          <p:cNvSpPr txBox="1">
            <a:spLocks noChangeArrowheads="1"/>
          </p:cNvSpPr>
          <p:nvPr/>
        </p:nvSpPr>
        <p:spPr bwMode="auto">
          <a:xfrm>
            <a:off x="9183398"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R</a:t>
            </a:r>
          </a:p>
        </p:txBody>
      </p:sp>
      <p:sp>
        <p:nvSpPr>
          <p:cNvPr id="55" name="Text Box 55">
            <a:extLst>
              <a:ext uri="{FF2B5EF4-FFF2-40B4-BE49-F238E27FC236}">
                <a16:creationId xmlns:a16="http://schemas.microsoft.com/office/drawing/2014/main" id="{E0A0BB53-506B-42A3-A852-6E1FE62BFF96}"/>
              </a:ext>
            </a:extLst>
          </p:cNvPr>
          <p:cNvSpPr txBox="1">
            <a:spLocks noChangeArrowheads="1"/>
          </p:cNvSpPr>
          <p:nvPr/>
        </p:nvSpPr>
        <p:spPr bwMode="auto">
          <a:xfrm>
            <a:off x="9940635"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56" name="AutoShape 56">
            <a:extLst>
              <a:ext uri="{FF2B5EF4-FFF2-40B4-BE49-F238E27FC236}">
                <a16:creationId xmlns:a16="http://schemas.microsoft.com/office/drawing/2014/main" id="{87C6F934-C82C-440B-BF8F-80FDED5553E1}"/>
              </a:ext>
            </a:extLst>
          </p:cNvPr>
          <p:cNvSpPr>
            <a:spLocks noChangeArrowheads="1"/>
          </p:cNvSpPr>
          <p:nvPr/>
        </p:nvSpPr>
        <p:spPr bwMode="auto">
          <a:xfrm>
            <a:off x="763298" y="1613435"/>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2</a:t>
            </a:r>
          </a:p>
        </p:txBody>
      </p:sp>
      <p:sp>
        <p:nvSpPr>
          <p:cNvPr id="57" name="AutoShape 57">
            <a:extLst>
              <a:ext uri="{FF2B5EF4-FFF2-40B4-BE49-F238E27FC236}">
                <a16:creationId xmlns:a16="http://schemas.microsoft.com/office/drawing/2014/main" id="{788AD71E-EB0A-42AC-B91E-D9F9DDD427A0}"/>
              </a:ext>
            </a:extLst>
          </p:cNvPr>
          <p:cNvSpPr>
            <a:spLocks noChangeArrowheads="1"/>
          </p:cNvSpPr>
          <p:nvPr/>
        </p:nvSpPr>
        <p:spPr bwMode="auto">
          <a:xfrm>
            <a:off x="2473035" y="566632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2. </a:t>
            </a:r>
            <a:r>
              <a:rPr lang="vi-VN" altLang="zh-CN" sz="2800" i="1" dirty="0" smtClean="0">
                <a:solidFill>
                  <a:prstClr val="white"/>
                </a:solidFill>
                <a:latin typeface="#9Slide03 SFU DIN Mittelschrift" panose="00000400000000000000" pitchFamily="2" charset="0"/>
                <a:cs typeface="Arial" panose="020B0604020202020204" pitchFamily="34" charset="0"/>
              </a:rPr>
              <a:t>Đườ</a:t>
            </a:r>
            <a:r>
              <a:rPr lang="en-US" altLang="zh-CN" sz="2800" i="1" dirty="0" smtClean="0">
                <a:solidFill>
                  <a:prstClr val="white"/>
                </a:solidFill>
                <a:latin typeface="#9Slide03 SFU DIN Mittelschrift" panose="00000400000000000000" pitchFamily="2" charset="0"/>
                <a:cs typeface="Arial" panose="020B0604020202020204" pitchFamily="34" charset="0"/>
              </a:rPr>
              <a:t>ng nào </a:t>
            </a:r>
            <a:r>
              <a:rPr lang="en-US" altLang="zh-CN" sz="2800" i="1" dirty="0" err="1" smtClean="0">
                <a:solidFill>
                  <a:prstClr val="white"/>
                </a:solidFill>
                <a:latin typeface="#9Slide03 SFU DIN Mittelschrift" panose="00000400000000000000" pitchFamily="2" charset="0"/>
                <a:cs typeface="Arial" panose="020B0604020202020204" pitchFamily="34" charset="0"/>
              </a:rPr>
              <a:t>chạy</a:t>
            </a:r>
            <a:r>
              <a:rPr lang="en-US" altLang="zh-CN" sz="2800" i="1" dirty="0" smtClean="0">
                <a:solidFill>
                  <a:prstClr val="white"/>
                </a:solidFill>
                <a:latin typeface="#9Slide03 SFU DIN Mittelschrift" panose="00000400000000000000" pitchFamily="2" charset="0"/>
                <a:cs typeface="Arial" panose="020B0604020202020204" pitchFamily="34" charset="0"/>
              </a:rPr>
              <a:t> qua giữa </a:t>
            </a:r>
            <a:r>
              <a:rPr lang="en-US" altLang="zh-CN" sz="2800" i="1" dirty="0" err="1" smtClean="0">
                <a:solidFill>
                  <a:prstClr val="white"/>
                </a:solidFill>
                <a:latin typeface="#9Slide03 SFU DIN Mittelschrift" panose="00000400000000000000" pitchFamily="2" charset="0"/>
                <a:cs typeface="Arial" panose="020B0604020202020204" pitchFamily="34" charset="0"/>
              </a:rPr>
              <a:t>lãnh</a:t>
            </a:r>
            <a:r>
              <a:rPr lang="en-US" altLang="zh-CN" sz="2800" i="1" dirty="0" smtClean="0">
                <a:solidFill>
                  <a:prstClr val="white"/>
                </a:solidFill>
                <a:latin typeface="#9Slide03 SFU DIN Mittelschrift" panose="00000400000000000000" pitchFamily="2" charset="0"/>
                <a:cs typeface="Arial" panose="020B0604020202020204" pitchFamily="34" charset="0"/>
              </a:rPr>
              <a:t> </a:t>
            </a:r>
            <a:r>
              <a:rPr lang="en-US" altLang="zh-CN" sz="2800" i="1" dirty="0" err="1" smtClean="0">
                <a:solidFill>
                  <a:prstClr val="white"/>
                </a:solidFill>
                <a:latin typeface="#9Slide03 SFU DIN Mittelschrift" panose="00000400000000000000" pitchFamily="2" charset="0"/>
                <a:cs typeface="Arial" panose="020B0604020202020204" pitchFamily="34" charset="0"/>
              </a:rPr>
              <a:t>thổ</a:t>
            </a:r>
            <a:r>
              <a:rPr lang="en-US" altLang="zh-CN" sz="2800" i="1" dirty="0" smtClean="0">
                <a:solidFill>
                  <a:prstClr val="white"/>
                </a:solidFill>
                <a:latin typeface="#9Slide03 SFU DIN Mittelschrift" panose="00000400000000000000" pitchFamily="2" charset="0"/>
                <a:cs typeface="Arial" panose="020B0604020202020204" pitchFamily="34" charset="0"/>
              </a:rPr>
              <a:t> </a:t>
            </a:r>
            <a:r>
              <a:rPr lang="en-US" altLang="zh-CN" sz="2800" i="1" dirty="0" err="1" smtClean="0">
                <a:solidFill>
                  <a:prstClr val="white"/>
                </a:solidFill>
                <a:latin typeface="#9Slide03 SFU DIN Mittelschrift" panose="00000400000000000000" pitchFamily="2" charset="0"/>
                <a:cs typeface="Arial" panose="020B0604020202020204" pitchFamily="34" charset="0"/>
              </a:rPr>
              <a:t>châu</a:t>
            </a:r>
            <a:r>
              <a:rPr lang="en-US" altLang="zh-CN" sz="2800" i="1" dirty="0" smtClean="0">
                <a:solidFill>
                  <a:prstClr val="white"/>
                </a:solidFill>
                <a:latin typeface="#9Slide03 SFU DIN Mittelschrift" panose="00000400000000000000" pitchFamily="2" charset="0"/>
                <a:cs typeface="Arial" panose="020B0604020202020204" pitchFamily="34" charset="0"/>
              </a:rPr>
              <a:t> Phi?</a:t>
            </a:r>
            <a:endParaRPr lang="en-US" altLang="zh-CN" sz="2800" i="1" dirty="0">
              <a:solidFill>
                <a:prstClr val="white"/>
              </a:solidFill>
              <a:latin typeface="#9Slide03 SFU DIN Mittelschrift" panose="00000400000000000000" pitchFamily="2" charset="0"/>
              <a:cs typeface="Arial" panose="020B0604020202020204" pitchFamily="34" charset="0"/>
            </a:endParaRPr>
          </a:p>
        </p:txBody>
      </p:sp>
      <p:sp>
        <p:nvSpPr>
          <p:cNvPr id="58" name="Text Box 58">
            <a:extLst>
              <a:ext uri="{FF2B5EF4-FFF2-40B4-BE49-F238E27FC236}">
                <a16:creationId xmlns:a16="http://schemas.microsoft.com/office/drawing/2014/main" id="{7E941D11-7F2F-4F14-A899-C30F0B764CD7}"/>
              </a:ext>
            </a:extLst>
          </p:cNvPr>
          <p:cNvSpPr txBox="1">
            <a:spLocks noChangeArrowheads="1"/>
          </p:cNvSpPr>
          <p:nvPr/>
        </p:nvSpPr>
        <p:spPr bwMode="auto">
          <a:xfrm>
            <a:off x="3125498" y="16531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X</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59" name="Text Box 59">
            <a:extLst>
              <a:ext uri="{FF2B5EF4-FFF2-40B4-BE49-F238E27FC236}">
                <a16:creationId xmlns:a16="http://schemas.microsoft.com/office/drawing/2014/main" id="{28589116-95BF-4A12-BC5D-BE978CF36243}"/>
              </a:ext>
            </a:extLst>
          </p:cNvPr>
          <p:cNvSpPr txBox="1">
            <a:spLocks noChangeArrowheads="1"/>
          </p:cNvSpPr>
          <p:nvPr/>
        </p:nvSpPr>
        <p:spPr bwMode="auto">
          <a:xfrm>
            <a:off x="3882735" y="16245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I</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60" name="Text Box 60">
            <a:extLst>
              <a:ext uri="{FF2B5EF4-FFF2-40B4-BE49-F238E27FC236}">
                <a16:creationId xmlns:a16="http://schemas.microsoft.com/office/drawing/2014/main" id="{0C347474-633B-446F-8BB3-10808DD35D39}"/>
              </a:ext>
            </a:extLst>
          </p:cNvPr>
          <p:cNvSpPr txBox="1">
            <a:spLocks noChangeArrowheads="1"/>
          </p:cNvSpPr>
          <p:nvPr/>
        </p:nvSpPr>
        <p:spPr bwMode="auto">
          <a:xfrm>
            <a:off x="4473285" y="16245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C</a:t>
            </a:r>
          </a:p>
        </p:txBody>
      </p:sp>
      <p:sp>
        <p:nvSpPr>
          <p:cNvPr id="61" name="Text Box 61">
            <a:extLst>
              <a:ext uri="{FF2B5EF4-FFF2-40B4-BE49-F238E27FC236}">
                <a16:creationId xmlns:a16="http://schemas.microsoft.com/office/drawing/2014/main" id="{560AA19A-3CF2-427A-8DB6-080F5468487D}"/>
              </a:ext>
            </a:extLst>
          </p:cNvPr>
          <p:cNvSpPr txBox="1">
            <a:spLocks noChangeArrowheads="1"/>
          </p:cNvSpPr>
          <p:nvPr/>
        </p:nvSpPr>
        <p:spPr bwMode="auto">
          <a:xfrm>
            <a:off x="5140035" y="16388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62" name="Text Box 62">
            <a:extLst>
              <a:ext uri="{FF2B5EF4-FFF2-40B4-BE49-F238E27FC236}">
                <a16:creationId xmlns:a16="http://schemas.microsoft.com/office/drawing/2014/main" id="{50E6EE80-CAD3-41E8-9FF2-232F411D0E16}"/>
              </a:ext>
            </a:extLst>
          </p:cNvPr>
          <p:cNvSpPr txBox="1">
            <a:spLocks noChangeArrowheads="1"/>
          </p:cNvSpPr>
          <p:nvPr/>
        </p:nvSpPr>
        <p:spPr bwMode="auto">
          <a:xfrm>
            <a:off x="5868698" y="16531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Đ</a:t>
            </a:r>
          </a:p>
        </p:txBody>
      </p:sp>
      <p:sp>
        <p:nvSpPr>
          <p:cNvPr id="63" name="Text Box 63">
            <a:extLst>
              <a:ext uri="{FF2B5EF4-FFF2-40B4-BE49-F238E27FC236}">
                <a16:creationId xmlns:a16="http://schemas.microsoft.com/office/drawing/2014/main" id="{1C07C31E-A232-4C15-9E93-9A84DE0266A1}"/>
              </a:ext>
            </a:extLst>
          </p:cNvPr>
          <p:cNvSpPr txBox="1">
            <a:spLocks noChangeArrowheads="1"/>
          </p:cNvSpPr>
          <p:nvPr/>
        </p:nvSpPr>
        <p:spPr bwMode="auto">
          <a:xfrm>
            <a:off x="6502110" y="16340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Ạ</a:t>
            </a:r>
          </a:p>
        </p:txBody>
      </p:sp>
      <p:sp>
        <p:nvSpPr>
          <p:cNvPr id="64" name="Text Box 64">
            <a:extLst>
              <a:ext uri="{FF2B5EF4-FFF2-40B4-BE49-F238E27FC236}">
                <a16:creationId xmlns:a16="http://schemas.microsoft.com/office/drawing/2014/main" id="{BB788FE3-899F-4F22-B292-500574D0B721}"/>
              </a:ext>
            </a:extLst>
          </p:cNvPr>
          <p:cNvSpPr txBox="1">
            <a:spLocks noChangeArrowheads="1"/>
          </p:cNvSpPr>
          <p:nvPr/>
        </p:nvSpPr>
        <p:spPr bwMode="auto">
          <a:xfrm>
            <a:off x="7159335" y="16054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O</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65" name="AutoShape 67">
            <a:extLst>
              <a:ext uri="{FF2B5EF4-FFF2-40B4-BE49-F238E27FC236}">
                <a16:creationId xmlns:a16="http://schemas.microsoft.com/office/drawing/2014/main" id="{EB9147D1-E9CB-4828-8CB1-0B9D7297D862}"/>
              </a:ext>
            </a:extLst>
          </p:cNvPr>
          <p:cNvSpPr>
            <a:spLocks noChangeArrowheads="1"/>
          </p:cNvSpPr>
          <p:nvPr/>
        </p:nvSpPr>
        <p:spPr bwMode="auto">
          <a:xfrm>
            <a:off x="744248" y="22754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3</a:t>
            </a:r>
          </a:p>
        </p:txBody>
      </p:sp>
      <p:sp>
        <p:nvSpPr>
          <p:cNvPr id="66" name="Text Box 68">
            <a:extLst>
              <a:ext uri="{FF2B5EF4-FFF2-40B4-BE49-F238E27FC236}">
                <a16:creationId xmlns:a16="http://schemas.microsoft.com/office/drawing/2014/main" id="{42A55655-D362-4556-B424-A935E053068E}"/>
              </a:ext>
            </a:extLst>
          </p:cNvPr>
          <p:cNvSpPr txBox="1">
            <a:spLocks noChangeArrowheads="1"/>
          </p:cNvSpPr>
          <p:nvPr/>
        </p:nvSpPr>
        <p:spPr bwMode="auto">
          <a:xfrm>
            <a:off x="5140035" y="23198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67" name="Text Box 69">
            <a:extLst>
              <a:ext uri="{FF2B5EF4-FFF2-40B4-BE49-F238E27FC236}">
                <a16:creationId xmlns:a16="http://schemas.microsoft.com/office/drawing/2014/main" id="{95C942A7-02F6-4F0B-84B8-2D3F2F9B0508}"/>
              </a:ext>
            </a:extLst>
          </p:cNvPr>
          <p:cNvSpPr txBox="1">
            <a:spLocks noChangeArrowheads="1"/>
          </p:cNvSpPr>
          <p:nvPr/>
        </p:nvSpPr>
        <p:spPr bwMode="auto">
          <a:xfrm>
            <a:off x="5854410" y="23357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68" name="Text Box 70">
            <a:extLst>
              <a:ext uri="{FF2B5EF4-FFF2-40B4-BE49-F238E27FC236}">
                <a16:creationId xmlns:a16="http://schemas.microsoft.com/office/drawing/2014/main" id="{F18FE580-D849-4D32-B582-A8D0B5070FDA}"/>
              </a:ext>
            </a:extLst>
          </p:cNvPr>
          <p:cNvSpPr txBox="1">
            <a:spLocks noChangeArrowheads="1"/>
          </p:cNvSpPr>
          <p:nvPr/>
        </p:nvSpPr>
        <p:spPr bwMode="auto">
          <a:xfrm>
            <a:off x="6511635" y="23024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L</a:t>
            </a:r>
          </a:p>
        </p:txBody>
      </p:sp>
      <p:sp>
        <p:nvSpPr>
          <p:cNvPr id="69" name="Text Box 71">
            <a:extLst>
              <a:ext uri="{FF2B5EF4-FFF2-40B4-BE49-F238E27FC236}">
                <a16:creationId xmlns:a16="http://schemas.microsoft.com/office/drawing/2014/main" id="{56E32BE2-4E1C-4D04-B662-98F9D997B6EF}"/>
              </a:ext>
            </a:extLst>
          </p:cNvPr>
          <p:cNvSpPr txBox="1">
            <a:spLocks noChangeArrowheads="1"/>
          </p:cNvSpPr>
          <p:nvPr/>
        </p:nvSpPr>
        <p:spPr bwMode="auto">
          <a:xfrm>
            <a:off x="7178385" y="23214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70" name="Text Box 72">
            <a:extLst>
              <a:ext uri="{FF2B5EF4-FFF2-40B4-BE49-F238E27FC236}">
                <a16:creationId xmlns:a16="http://schemas.microsoft.com/office/drawing/2014/main" id="{0A07935E-DEE9-42FE-8856-06015731E6FD}"/>
              </a:ext>
            </a:extLst>
          </p:cNvPr>
          <p:cNvSpPr txBox="1">
            <a:spLocks noChangeArrowheads="1"/>
          </p:cNvSpPr>
          <p:nvPr/>
        </p:nvSpPr>
        <p:spPr bwMode="auto">
          <a:xfrm>
            <a:off x="7868948" y="23166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71" name="AutoShape 73">
            <a:extLst>
              <a:ext uri="{FF2B5EF4-FFF2-40B4-BE49-F238E27FC236}">
                <a16:creationId xmlns:a16="http://schemas.microsoft.com/office/drawing/2014/main" id="{8DDE0AE2-E1A1-4BF2-B719-A9166AFFBDE6}"/>
              </a:ext>
            </a:extLst>
          </p:cNvPr>
          <p:cNvSpPr>
            <a:spLocks noChangeArrowheads="1"/>
          </p:cNvSpPr>
          <p:nvPr/>
        </p:nvSpPr>
        <p:spPr bwMode="auto">
          <a:xfrm>
            <a:off x="2385765" y="5715000"/>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3.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dãy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núi</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nằm</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Tây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Bắc</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72" name="AutoShape 74">
            <a:extLst>
              <a:ext uri="{FF2B5EF4-FFF2-40B4-BE49-F238E27FC236}">
                <a16:creationId xmlns:a16="http://schemas.microsoft.com/office/drawing/2014/main" id="{318BC3FA-87A6-435A-82D8-A02F7C5BFE34}"/>
              </a:ext>
            </a:extLst>
          </p:cNvPr>
          <p:cNvSpPr>
            <a:spLocks noChangeArrowheads="1"/>
          </p:cNvSpPr>
          <p:nvPr/>
        </p:nvSpPr>
        <p:spPr bwMode="auto">
          <a:xfrm>
            <a:off x="744248" y="29231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4</a:t>
            </a:r>
          </a:p>
        </p:txBody>
      </p:sp>
      <p:sp>
        <p:nvSpPr>
          <p:cNvPr id="73" name="Text Box 75">
            <a:extLst>
              <a:ext uri="{FF2B5EF4-FFF2-40B4-BE49-F238E27FC236}">
                <a16:creationId xmlns:a16="http://schemas.microsoft.com/office/drawing/2014/main" id="{E84739C9-8F11-4DC2-9C63-A1CDEF423C13}"/>
              </a:ext>
            </a:extLst>
          </p:cNvPr>
          <p:cNvSpPr txBox="1">
            <a:spLocks noChangeArrowheads="1"/>
          </p:cNvSpPr>
          <p:nvPr/>
        </p:nvSpPr>
        <p:spPr bwMode="auto">
          <a:xfrm>
            <a:off x="382558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D</a:t>
            </a:r>
          </a:p>
        </p:txBody>
      </p:sp>
      <p:sp>
        <p:nvSpPr>
          <p:cNvPr id="74" name="Text Box 76">
            <a:extLst>
              <a:ext uri="{FF2B5EF4-FFF2-40B4-BE49-F238E27FC236}">
                <a16:creationId xmlns:a16="http://schemas.microsoft.com/office/drawing/2014/main" id="{5BE3A041-1DE1-416B-B54C-85A0DA02643F}"/>
              </a:ext>
            </a:extLst>
          </p:cNvPr>
          <p:cNvSpPr txBox="1">
            <a:spLocks noChangeArrowheads="1"/>
          </p:cNvSpPr>
          <p:nvPr/>
        </p:nvSpPr>
        <p:spPr bwMode="auto">
          <a:xfrm>
            <a:off x="4482810" y="2997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75" name="Text Box 77">
            <a:extLst>
              <a:ext uri="{FF2B5EF4-FFF2-40B4-BE49-F238E27FC236}">
                <a16:creationId xmlns:a16="http://schemas.microsoft.com/office/drawing/2014/main" id="{56056164-6684-40B4-829F-69B00380CD01}"/>
              </a:ext>
            </a:extLst>
          </p:cNvPr>
          <p:cNvSpPr txBox="1">
            <a:spLocks noChangeArrowheads="1"/>
          </p:cNvSpPr>
          <p:nvPr/>
        </p:nvSpPr>
        <p:spPr bwMode="auto">
          <a:xfrm>
            <a:off x="517813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U</a:t>
            </a:r>
          </a:p>
        </p:txBody>
      </p:sp>
      <p:sp>
        <p:nvSpPr>
          <p:cNvPr id="76" name="Text Box 78">
            <a:extLst>
              <a:ext uri="{FF2B5EF4-FFF2-40B4-BE49-F238E27FC236}">
                <a16:creationId xmlns:a16="http://schemas.microsoft.com/office/drawing/2014/main" id="{3E4DF43E-3AB5-4BF7-9807-1767DDE86F2C}"/>
              </a:ext>
            </a:extLst>
          </p:cNvPr>
          <p:cNvSpPr txBox="1">
            <a:spLocks noChangeArrowheads="1"/>
          </p:cNvSpPr>
          <p:nvPr/>
        </p:nvSpPr>
        <p:spPr bwMode="auto">
          <a:xfrm>
            <a:off x="5806785" y="30120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M</a:t>
            </a:r>
          </a:p>
        </p:txBody>
      </p:sp>
      <p:sp>
        <p:nvSpPr>
          <p:cNvPr id="77" name="Text Box 79">
            <a:extLst>
              <a:ext uri="{FF2B5EF4-FFF2-40B4-BE49-F238E27FC236}">
                <a16:creationId xmlns:a16="http://schemas.microsoft.com/office/drawing/2014/main" id="{9923A917-FFF1-4311-A961-298B3FED54A8}"/>
              </a:ext>
            </a:extLst>
          </p:cNvPr>
          <p:cNvSpPr txBox="1">
            <a:spLocks noChangeArrowheads="1"/>
          </p:cNvSpPr>
          <p:nvPr/>
        </p:nvSpPr>
        <p:spPr bwMode="auto">
          <a:xfrm>
            <a:off x="651163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O</a:t>
            </a:r>
          </a:p>
        </p:txBody>
      </p:sp>
      <p:sp>
        <p:nvSpPr>
          <p:cNvPr id="78" name="AutoShape 80">
            <a:extLst>
              <a:ext uri="{FF2B5EF4-FFF2-40B4-BE49-F238E27FC236}">
                <a16:creationId xmlns:a16="http://schemas.microsoft.com/office/drawing/2014/main" id="{988ADA55-257D-4F32-ADAE-31852FF82123}"/>
              </a:ext>
            </a:extLst>
          </p:cNvPr>
          <p:cNvSpPr>
            <a:spLocks noChangeArrowheads="1"/>
          </p:cNvSpPr>
          <p:nvPr/>
        </p:nvSpPr>
        <p:spPr bwMode="auto">
          <a:xfrm>
            <a:off x="2327896" y="5660337"/>
            <a:ext cx="7915275"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4. </a:t>
            </a:r>
            <a:r>
              <a:rPr lang="en-US" altLang="zh-CN" sz="2800" i="1" dirty="0" err="1">
                <a:solidFill>
                  <a:prstClr val="white"/>
                </a:solidFill>
                <a:latin typeface="#9Slide03 SFU DIN Mittelschrift" panose="00000400000000000000" pitchFamily="2" charset="0"/>
                <a:cs typeface="Arial" panose="020B0604020202020204" pitchFamily="34" charset="0"/>
              </a:rPr>
              <a:t>Loại</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khoáng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sản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có</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nhiều</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ven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biển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Bắc</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79" name="Text Box 81">
            <a:extLst>
              <a:ext uri="{FF2B5EF4-FFF2-40B4-BE49-F238E27FC236}">
                <a16:creationId xmlns:a16="http://schemas.microsoft.com/office/drawing/2014/main" id="{23DC0928-21D0-4190-8485-8B3BA7391409}"/>
              </a:ext>
            </a:extLst>
          </p:cNvPr>
          <p:cNvSpPr txBox="1">
            <a:spLocks noChangeArrowheads="1"/>
          </p:cNvSpPr>
          <p:nvPr/>
        </p:nvSpPr>
        <p:spPr bwMode="auto">
          <a:xfrm>
            <a:off x="245398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E</a:t>
            </a:r>
          </a:p>
        </p:txBody>
      </p:sp>
      <p:sp>
        <p:nvSpPr>
          <p:cNvPr id="80" name="Text Box 82">
            <a:extLst>
              <a:ext uri="{FF2B5EF4-FFF2-40B4-BE49-F238E27FC236}">
                <a16:creationId xmlns:a16="http://schemas.microsoft.com/office/drawing/2014/main" id="{20F2B9BD-7305-46F4-A6E2-3DB96EE94D09}"/>
              </a:ext>
            </a:extLst>
          </p:cNvPr>
          <p:cNvSpPr txBox="1">
            <a:spLocks noChangeArrowheads="1"/>
          </p:cNvSpPr>
          <p:nvPr/>
        </p:nvSpPr>
        <p:spPr bwMode="auto">
          <a:xfrm>
            <a:off x="3177885" y="36740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81" name="Text Box 83">
            <a:extLst>
              <a:ext uri="{FF2B5EF4-FFF2-40B4-BE49-F238E27FC236}">
                <a16:creationId xmlns:a16="http://schemas.microsoft.com/office/drawing/2014/main" id="{B6407800-3C0B-4BB6-B25F-754860763F4C}"/>
              </a:ext>
            </a:extLst>
          </p:cNvPr>
          <p:cNvSpPr txBox="1">
            <a:spLocks noChangeArrowheads="1"/>
          </p:cNvSpPr>
          <p:nvPr/>
        </p:nvSpPr>
        <p:spPr bwMode="auto">
          <a:xfrm>
            <a:off x="3911310"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82" name="Text Box 84">
            <a:extLst>
              <a:ext uri="{FF2B5EF4-FFF2-40B4-BE49-F238E27FC236}">
                <a16:creationId xmlns:a16="http://schemas.microsoft.com/office/drawing/2014/main" id="{FD01A587-26C3-4334-9397-D0C180D52A05}"/>
              </a:ext>
            </a:extLst>
          </p:cNvPr>
          <p:cNvSpPr txBox="1">
            <a:spLocks noChangeArrowheads="1"/>
          </p:cNvSpPr>
          <p:nvPr/>
        </p:nvSpPr>
        <p:spPr bwMode="auto">
          <a:xfrm>
            <a:off x="4454235" y="36740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O</a:t>
            </a:r>
          </a:p>
        </p:txBody>
      </p:sp>
      <p:sp>
        <p:nvSpPr>
          <p:cNvPr id="83" name="Text Box 85">
            <a:extLst>
              <a:ext uri="{FF2B5EF4-FFF2-40B4-BE49-F238E27FC236}">
                <a16:creationId xmlns:a16="http://schemas.microsoft.com/office/drawing/2014/main" id="{AB937F84-DADC-4AC2-B65B-CDE48D214DE8}"/>
              </a:ext>
            </a:extLst>
          </p:cNvPr>
          <p:cNvSpPr txBox="1">
            <a:spLocks noChangeArrowheads="1"/>
          </p:cNvSpPr>
          <p:nvPr/>
        </p:nvSpPr>
        <p:spPr bwMode="auto">
          <a:xfrm>
            <a:off x="521623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P</a:t>
            </a:r>
          </a:p>
        </p:txBody>
      </p:sp>
      <p:sp>
        <p:nvSpPr>
          <p:cNvPr id="84" name="Text Box 86">
            <a:extLst>
              <a:ext uri="{FF2B5EF4-FFF2-40B4-BE49-F238E27FC236}">
                <a16:creationId xmlns:a16="http://schemas.microsoft.com/office/drawing/2014/main" id="{2C15AFAB-C88E-4C02-903B-2CFF1D87A9EF}"/>
              </a:ext>
            </a:extLst>
          </p:cNvPr>
          <p:cNvSpPr txBox="1">
            <a:spLocks noChangeArrowheads="1"/>
          </p:cNvSpPr>
          <p:nvPr/>
        </p:nvSpPr>
        <p:spPr bwMode="auto">
          <a:xfrm>
            <a:off x="592108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85" name="Text Box 87">
            <a:extLst>
              <a:ext uri="{FF2B5EF4-FFF2-40B4-BE49-F238E27FC236}">
                <a16:creationId xmlns:a16="http://schemas.microsoft.com/office/drawing/2014/main" id="{51E65324-6E81-4DDE-B94A-C2F34EE22B1D}"/>
              </a:ext>
            </a:extLst>
          </p:cNvPr>
          <p:cNvSpPr txBox="1">
            <a:spLocks noChangeArrowheads="1"/>
          </p:cNvSpPr>
          <p:nvPr/>
        </p:nvSpPr>
        <p:spPr bwMode="auto">
          <a:xfrm>
            <a:off x="6530685" y="36549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86" name="AutoShape 88">
            <a:extLst>
              <a:ext uri="{FF2B5EF4-FFF2-40B4-BE49-F238E27FC236}">
                <a16:creationId xmlns:a16="http://schemas.microsoft.com/office/drawing/2014/main" id="{CB691EA5-F0B7-41D1-8E9A-5D13F0428B54}"/>
              </a:ext>
            </a:extLst>
          </p:cNvPr>
          <p:cNvSpPr>
            <a:spLocks noChangeArrowheads="1"/>
          </p:cNvSpPr>
          <p:nvPr/>
        </p:nvSpPr>
        <p:spPr bwMode="auto">
          <a:xfrm>
            <a:off x="744248" y="35708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5</a:t>
            </a:r>
          </a:p>
        </p:txBody>
      </p:sp>
      <p:sp>
        <p:nvSpPr>
          <p:cNvPr id="87" name="AutoShape 89">
            <a:extLst>
              <a:ext uri="{FF2B5EF4-FFF2-40B4-BE49-F238E27FC236}">
                <a16:creationId xmlns:a16="http://schemas.microsoft.com/office/drawing/2014/main" id="{99D7B6F9-0EBF-40E6-BFA7-017D54CE8185}"/>
              </a:ext>
            </a:extLst>
          </p:cNvPr>
          <p:cNvSpPr>
            <a:spLocks noChangeArrowheads="1"/>
          </p:cNvSpPr>
          <p:nvPr/>
        </p:nvSpPr>
        <p:spPr bwMode="auto">
          <a:xfrm>
            <a:off x="2421125" y="567062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5. </a:t>
            </a:r>
            <a:r>
              <a:rPr lang="en-US" altLang="zh-CN" sz="2800" i="1" dirty="0" err="1">
                <a:solidFill>
                  <a:prstClr val="white"/>
                </a:solidFill>
                <a:latin typeface="#9Slide03 SFU DIN Mittelschrift" panose="00000400000000000000" pitchFamily="2" charset="0"/>
                <a:cs typeface="Arial" panose="020B0604020202020204" pitchFamily="34" charset="0"/>
              </a:rPr>
              <a:t>Tên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một</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sơn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nguyên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rộng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lớn</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Đông</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88" name="AutoShape 90">
            <a:extLst>
              <a:ext uri="{FF2B5EF4-FFF2-40B4-BE49-F238E27FC236}">
                <a16:creationId xmlns:a16="http://schemas.microsoft.com/office/drawing/2014/main" id="{3F77D1AF-4897-4F97-8E40-D3429739ACE5}"/>
              </a:ext>
            </a:extLst>
          </p:cNvPr>
          <p:cNvSpPr>
            <a:spLocks noChangeArrowheads="1"/>
          </p:cNvSpPr>
          <p:nvPr/>
        </p:nvSpPr>
        <p:spPr bwMode="auto">
          <a:xfrm>
            <a:off x="2410230" y="5701770"/>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6.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hoang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mạc</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rộng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nhất</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89" name="Text Box 91">
            <a:extLst>
              <a:ext uri="{FF2B5EF4-FFF2-40B4-BE49-F238E27FC236}">
                <a16:creationId xmlns:a16="http://schemas.microsoft.com/office/drawing/2014/main" id="{C91B17F9-3CE4-4D86-A125-46398059C72F}"/>
              </a:ext>
            </a:extLst>
          </p:cNvPr>
          <p:cNvSpPr txBox="1">
            <a:spLocks noChangeArrowheads="1"/>
          </p:cNvSpPr>
          <p:nvPr/>
        </p:nvSpPr>
        <p:spPr bwMode="auto">
          <a:xfrm>
            <a:off x="3801773" y="43566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X</a:t>
            </a:r>
          </a:p>
        </p:txBody>
      </p:sp>
      <p:sp>
        <p:nvSpPr>
          <p:cNvPr id="90" name="Text Box 92">
            <a:extLst>
              <a:ext uri="{FF2B5EF4-FFF2-40B4-BE49-F238E27FC236}">
                <a16:creationId xmlns:a16="http://schemas.microsoft.com/office/drawing/2014/main" id="{F26BF495-64BB-4C76-AEFD-1BDAF3FEB015}"/>
              </a:ext>
            </a:extLst>
          </p:cNvPr>
          <p:cNvSpPr txBox="1">
            <a:spLocks noChangeArrowheads="1"/>
          </p:cNvSpPr>
          <p:nvPr/>
        </p:nvSpPr>
        <p:spPr bwMode="auto">
          <a:xfrm>
            <a:off x="4454235"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91" name="Text Box 93">
            <a:extLst>
              <a:ext uri="{FF2B5EF4-FFF2-40B4-BE49-F238E27FC236}">
                <a16:creationId xmlns:a16="http://schemas.microsoft.com/office/drawing/2014/main" id="{0DA48109-03EC-4F1C-A501-C1560B673B4E}"/>
              </a:ext>
            </a:extLst>
          </p:cNvPr>
          <p:cNvSpPr txBox="1">
            <a:spLocks noChangeArrowheads="1"/>
          </p:cNvSpPr>
          <p:nvPr/>
        </p:nvSpPr>
        <p:spPr bwMode="auto">
          <a:xfrm>
            <a:off x="5120985" y="43423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92" name="Text Box 94">
            <a:extLst>
              <a:ext uri="{FF2B5EF4-FFF2-40B4-BE49-F238E27FC236}">
                <a16:creationId xmlns:a16="http://schemas.microsoft.com/office/drawing/2014/main" id="{546CF837-B902-4E58-B73D-4A5CC01DEF74}"/>
              </a:ext>
            </a:extLst>
          </p:cNvPr>
          <p:cNvSpPr txBox="1">
            <a:spLocks noChangeArrowheads="1"/>
          </p:cNvSpPr>
          <p:nvPr/>
        </p:nvSpPr>
        <p:spPr bwMode="auto">
          <a:xfrm>
            <a:off x="5840123"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93" name="Text Box 95">
            <a:extLst>
              <a:ext uri="{FF2B5EF4-FFF2-40B4-BE49-F238E27FC236}">
                <a16:creationId xmlns:a16="http://schemas.microsoft.com/office/drawing/2014/main" id="{AA1E6994-83AF-4A94-AFC2-2C6779384C53}"/>
              </a:ext>
            </a:extLst>
          </p:cNvPr>
          <p:cNvSpPr txBox="1">
            <a:spLocks noChangeArrowheads="1"/>
          </p:cNvSpPr>
          <p:nvPr/>
        </p:nvSpPr>
        <p:spPr bwMode="auto">
          <a:xfrm>
            <a:off x="6525923"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R</a:t>
            </a:r>
          </a:p>
        </p:txBody>
      </p:sp>
      <p:sp>
        <p:nvSpPr>
          <p:cNvPr id="94" name="Text Box 96">
            <a:extLst>
              <a:ext uri="{FF2B5EF4-FFF2-40B4-BE49-F238E27FC236}">
                <a16:creationId xmlns:a16="http://schemas.microsoft.com/office/drawing/2014/main" id="{BAA65EC8-3BC1-4BBD-A013-228B96B6C9F1}"/>
              </a:ext>
            </a:extLst>
          </p:cNvPr>
          <p:cNvSpPr txBox="1">
            <a:spLocks noChangeArrowheads="1"/>
          </p:cNvSpPr>
          <p:nvPr/>
        </p:nvSpPr>
        <p:spPr bwMode="auto">
          <a:xfrm>
            <a:off x="7183148" y="433758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95" name="AutoShape 97">
            <a:extLst>
              <a:ext uri="{FF2B5EF4-FFF2-40B4-BE49-F238E27FC236}">
                <a16:creationId xmlns:a16="http://schemas.microsoft.com/office/drawing/2014/main" id="{92531898-0762-4168-9EA9-C5C81CBB10AE}"/>
              </a:ext>
            </a:extLst>
          </p:cNvPr>
          <p:cNvSpPr>
            <a:spLocks noChangeArrowheads="1"/>
          </p:cNvSpPr>
          <p:nvPr/>
        </p:nvSpPr>
        <p:spPr bwMode="auto">
          <a:xfrm>
            <a:off x="725198" y="4234398"/>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6</a:t>
            </a:r>
          </a:p>
        </p:txBody>
      </p:sp>
      <p:sp>
        <p:nvSpPr>
          <p:cNvPr id="96" name="AutoShape 98">
            <a:extLst>
              <a:ext uri="{FF2B5EF4-FFF2-40B4-BE49-F238E27FC236}">
                <a16:creationId xmlns:a16="http://schemas.microsoft.com/office/drawing/2014/main" id="{A7F003EA-5921-42CC-88C2-FD93859C1AE8}"/>
              </a:ext>
            </a:extLst>
          </p:cNvPr>
          <p:cNvSpPr>
            <a:spLocks noChangeArrowheads="1"/>
          </p:cNvSpPr>
          <p:nvPr/>
        </p:nvSpPr>
        <p:spPr bwMode="auto">
          <a:xfrm>
            <a:off x="2399334" y="569367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b="1" i="1" dirty="0">
                <a:solidFill>
                  <a:prstClr val="white"/>
                </a:solidFill>
                <a:latin typeface="#9Slide03 SFU DIN Mittelschrift" panose="00000400000000000000" pitchFamily="2" charset="0"/>
                <a:cs typeface="Arial" panose="020B0604020202020204" pitchFamily="34" charset="0"/>
              </a:rPr>
              <a:t>7. </a:t>
            </a:r>
            <a:r>
              <a:rPr lang="en-US" altLang="zh-CN" sz="2800" b="1" i="1" dirty="0" err="1">
                <a:solidFill>
                  <a:prstClr val="white"/>
                </a:solidFill>
                <a:latin typeface="#9Slide03 SFU DIN Mittelschrift" panose="00000400000000000000" pitchFamily="2" charset="0"/>
                <a:cs typeface="Arial" panose="020B0604020202020204" pitchFamily="34" charset="0"/>
              </a:rPr>
              <a:t>Tên</a:t>
            </a:r>
            <a:r>
              <a:rPr lang="en-US" altLang="zh-CN" sz="2800" b="1" i="1" dirty="0">
                <a:solidFill>
                  <a:prstClr val="white"/>
                </a:solidFill>
                <a:latin typeface="#9Slide03 SFU DIN Mittelschrift" panose="00000400000000000000" pitchFamily="2" charset="0"/>
                <a:cs typeface="Arial" panose="020B0604020202020204" pitchFamily="34" charset="0"/>
              </a:rPr>
              <a:t> con </a:t>
            </a:r>
            <a:r>
              <a:rPr lang="en-US" altLang="zh-CN" sz="2800" b="1" i="1" dirty="0" err="1">
                <a:solidFill>
                  <a:prstClr val="white"/>
                </a:solidFill>
                <a:latin typeface="#9Slide03 SFU DIN Mittelschrift" panose="00000400000000000000" pitchFamily="2" charset="0"/>
                <a:cs typeface="Arial" panose="020B0604020202020204" pitchFamily="34" charset="0"/>
              </a:rPr>
              <a:t>sông</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dài</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nhất</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thế</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giới</a:t>
            </a:r>
            <a:endParaRPr lang="en-US" altLang="zh-CN" sz="2800" b="1" i="1" dirty="0">
              <a:solidFill>
                <a:prstClr val="white"/>
              </a:solidFill>
              <a:latin typeface="#9Slide03 SFU DIN Mittelschrift" panose="00000400000000000000" pitchFamily="2" charset="0"/>
              <a:cs typeface="Arial" panose="020B0604020202020204" pitchFamily="34" charset="0"/>
            </a:endParaRPr>
          </a:p>
        </p:txBody>
      </p:sp>
      <p:sp>
        <p:nvSpPr>
          <p:cNvPr id="97" name="AutoShape 99">
            <a:extLst>
              <a:ext uri="{FF2B5EF4-FFF2-40B4-BE49-F238E27FC236}">
                <a16:creationId xmlns:a16="http://schemas.microsoft.com/office/drawing/2014/main" id="{37F64406-503A-49B5-A263-5B8914290B78}"/>
              </a:ext>
            </a:extLst>
          </p:cNvPr>
          <p:cNvSpPr>
            <a:spLocks noChangeArrowheads="1"/>
          </p:cNvSpPr>
          <p:nvPr/>
        </p:nvSpPr>
        <p:spPr bwMode="auto">
          <a:xfrm>
            <a:off x="725198" y="496147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7</a:t>
            </a:r>
          </a:p>
        </p:txBody>
      </p:sp>
      <p:sp>
        <p:nvSpPr>
          <p:cNvPr id="98" name="Text Box 100">
            <a:extLst>
              <a:ext uri="{FF2B5EF4-FFF2-40B4-BE49-F238E27FC236}">
                <a16:creationId xmlns:a16="http://schemas.microsoft.com/office/drawing/2014/main" id="{0FDB4B36-12C8-4A1F-BD30-C0D18ABE5DB9}"/>
              </a:ext>
            </a:extLst>
          </p:cNvPr>
          <p:cNvSpPr txBox="1">
            <a:spLocks noChangeArrowheads="1"/>
          </p:cNvSpPr>
          <p:nvPr/>
        </p:nvSpPr>
        <p:spPr bwMode="auto">
          <a:xfrm>
            <a:off x="4474873" y="5029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N</a:t>
            </a:r>
          </a:p>
        </p:txBody>
      </p:sp>
      <p:sp>
        <p:nvSpPr>
          <p:cNvPr id="99" name="Text Box 101">
            <a:extLst>
              <a:ext uri="{FF2B5EF4-FFF2-40B4-BE49-F238E27FC236}">
                <a16:creationId xmlns:a16="http://schemas.microsoft.com/office/drawing/2014/main" id="{8B971347-59EF-4119-8314-38D739C13DA7}"/>
              </a:ext>
            </a:extLst>
          </p:cNvPr>
          <p:cNvSpPr txBox="1">
            <a:spLocks noChangeArrowheads="1"/>
          </p:cNvSpPr>
          <p:nvPr/>
        </p:nvSpPr>
        <p:spPr bwMode="auto">
          <a:xfrm>
            <a:off x="5235285" y="5031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100" name="Text Box 102">
            <a:extLst>
              <a:ext uri="{FF2B5EF4-FFF2-40B4-BE49-F238E27FC236}">
                <a16:creationId xmlns:a16="http://schemas.microsoft.com/office/drawing/2014/main" id="{68501F85-BFB3-4F8E-B356-5ED40F03CFD7}"/>
              </a:ext>
            </a:extLst>
          </p:cNvPr>
          <p:cNvSpPr txBox="1">
            <a:spLocks noChangeArrowheads="1"/>
          </p:cNvSpPr>
          <p:nvPr/>
        </p:nvSpPr>
        <p:spPr bwMode="auto">
          <a:xfrm>
            <a:off x="5827423" y="5029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N</a:t>
            </a:r>
          </a:p>
        </p:txBody>
      </p:sp>
      <p:sp>
        <p:nvSpPr>
          <p:cNvPr id="101" name="Text Box 103">
            <a:extLst>
              <a:ext uri="{FF2B5EF4-FFF2-40B4-BE49-F238E27FC236}">
                <a16:creationId xmlns:a16="http://schemas.microsoft.com/office/drawing/2014/main" id="{6A0EDB2F-39E8-488F-8916-A2C7F8131348}"/>
              </a:ext>
            </a:extLst>
          </p:cNvPr>
          <p:cNvSpPr txBox="1">
            <a:spLocks noChangeArrowheads="1"/>
          </p:cNvSpPr>
          <p:nvPr/>
        </p:nvSpPr>
        <p:spPr bwMode="auto">
          <a:xfrm>
            <a:off x="5125748"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C</a:t>
            </a:r>
          </a:p>
        </p:txBody>
      </p:sp>
      <p:sp>
        <p:nvSpPr>
          <p:cNvPr id="102" name="Text Box 104">
            <a:extLst>
              <a:ext uri="{FF2B5EF4-FFF2-40B4-BE49-F238E27FC236}">
                <a16:creationId xmlns:a16="http://schemas.microsoft.com/office/drawing/2014/main" id="{C2E22AB8-44D1-48E5-82C3-8CB05C96C710}"/>
              </a:ext>
            </a:extLst>
          </p:cNvPr>
          <p:cNvSpPr txBox="1">
            <a:spLocks noChangeArrowheads="1"/>
          </p:cNvSpPr>
          <p:nvPr/>
        </p:nvSpPr>
        <p:spPr bwMode="auto">
          <a:xfrm>
            <a:off x="5140035" y="16356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H</a:t>
            </a:r>
          </a:p>
        </p:txBody>
      </p:sp>
      <p:sp>
        <p:nvSpPr>
          <p:cNvPr id="103" name="Text Box 105">
            <a:extLst>
              <a:ext uri="{FF2B5EF4-FFF2-40B4-BE49-F238E27FC236}">
                <a16:creationId xmlns:a16="http://schemas.microsoft.com/office/drawing/2014/main" id="{2976BEA7-F343-411D-BBD4-C923E2DC6645}"/>
              </a:ext>
            </a:extLst>
          </p:cNvPr>
          <p:cNvSpPr txBox="1">
            <a:spLocks noChangeArrowheads="1"/>
          </p:cNvSpPr>
          <p:nvPr/>
        </p:nvSpPr>
        <p:spPr bwMode="auto">
          <a:xfrm>
            <a:off x="5140035" y="23198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A</a:t>
            </a:r>
          </a:p>
        </p:txBody>
      </p:sp>
      <p:sp>
        <p:nvSpPr>
          <p:cNvPr id="104" name="Text Box 106">
            <a:extLst>
              <a:ext uri="{FF2B5EF4-FFF2-40B4-BE49-F238E27FC236}">
                <a16:creationId xmlns:a16="http://schemas.microsoft.com/office/drawing/2014/main" id="{C8E54EB9-5F52-43EF-BA59-20E453A83A72}"/>
              </a:ext>
            </a:extLst>
          </p:cNvPr>
          <p:cNvSpPr txBox="1">
            <a:spLocks noChangeArrowheads="1"/>
          </p:cNvSpPr>
          <p:nvPr/>
        </p:nvSpPr>
        <p:spPr bwMode="auto">
          <a:xfrm>
            <a:off x="5173373" y="30056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U</a:t>
            </a:r>
          </a:p>
        </p:txBody>
      </p:sp>
      <p:sp>
        <p:nvSpPr>
          <p:cNvPr id="105" name="Text Box 107">
            <a:extLst>
              <a:ext uri="{FF2B5EF4-FFF2-40B4-BE49-F238E27FC236}">
                <a16:creationId xmlns:a16="http://schemas.microsoft.com/office/drawing/2014/main" id="{1323732B-EA6F-4C5E-84B5-7BF8085AE519}"/>
              </a:ext>
            </a:extLst>
          </p:cNvPr>
          <p:cNvSpPr txBox="1">
            <a:spLocks noChangeArrowheads="1"/>
          </p:cNvSpPr>
          <p:nvPr/>
        </p:nvSpPr>
        <p:spPr bwMode="auto">
          <a:xfrm>
            <a:off x="521623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P</a:t>
            </a:r>
          </a:p>
        </p:txBody>
      </p:sp>
      <p:sp>
        <p:nvSpPr>
          <p:cNvPr id="106" name="Text Box 108">
            <a:extLst>
              <a:ext uri="{FF2B5EF4-FFF2-40B4-BE49-F238E27FC236}">
                <a16:creationId xmlns:a16="http://schemas.microsoft.com/office/drawing/2014/main" id="{58A5270B-9420-4218-9A41-52E061DF713C}"/>
              </a:ext>
            </a:extLst>
          </p:cNvPr>
          <p:cNvSpPr txBox="1">
            <a:spLocks noChangeArrowheads="1"/>
          </p:cNvSpPr>
          <p:nvPr/>
        </p:nvSpPr>
        <p:spPr bwMode="auto">
          <a:xfrm>
            <a:off x="5135273" y="43423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H</a:t>
            </a:r>
          </a:p>
        </p:txBody>
      </p:sp>
      <p:sp>
        <p:nvSpPr>
          <p:cNvPr id="107" name="Text Box 109">
            <a:extLst>
              <a:ext uri="{FF2B5EF4-FFF2-40B4-BE49-F238E27FC236}">
                <a16:creationId xmlns:a16="http://schemas.microsoft.com/office/drawing/2014/main" id="{89692217-11F4-4B92-9449-1935B916DBC3}"/>
              </a:ext>
            </a:extLst>
          </p:cNvPr>
          <p:cNvSpPr txBox="1">
            <a:spLocks noChangeArrowheads="1"/>
          </p:cNvSpPr>
          <p:nvPr/>
        </p:nvSpPr>
        <p:spPr bwMode="auto">
          <a:xfrm>
            <a:off x="5230523" y="50344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I</a:t>
            </a:r>
          </a:p>
        </p:txBody>
      </p:sp>
      <p:sp>
        <p:nvSpPr>
          <p:cNvPr id="108" name="Google Shape;1554;p57"/>
          <p:cNvSpPr txBox="1">
            <a:spLocks/>
          </p:cNvSpPr>
          <p:nvPr/>
        </p:nvSpPr>
        <p:spPr>
          <a:xfrm>
            <a:off x="2255691" y="-51365"/>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err="1" smtClean="0">
                <a:solidFill>
                  <a:prstClr val="black">
                    <a:lumMod val="95000"/>
                    <a:lumOff val="5000"/>
                  </a:prstClr>
                </a:solidFill>
                <a:latin typeface="#9Slide05 Dancing Script" panose="03080800040507000D00" pitchFamily="66" charset="0"/>
              </a:rPr>
              <a:t>Giải</a:t>
            </a:r>
            <a:r>
              <a:rPr lang="en-US" sz="3600" b="1" kern="0" dirty="0" smtClean="0">
                <a:solidFill>
                  <a:prstClr val="black">
                    <a:lumMod val="95000"/>
                    <a:lumOff val="5000"/>
                  </a:prstClr>
                </a:solidFill>
                <a:latin typeface="#9Slide05 Dancing Script" panose="03080800040507000D00" pitchFamily="66" charset="0"/>
              </a:rPr>
              <a:t> </a:t>
            </a:r>
            <a:r>
              <a:rPr lang="en-US" sz="3600" b="1" kern="0" dirty="0" err="1" smtClean="0">
                <a:solidFill>
                  <a:prstClr val="black">
                    <a:lumMod val="95000"/>
                    <a:lumOff val="5000"/>
                  </a:prstClr>
                </a:solidFill>
                <a:latin typeface="#9Slide05 Dancing Script" panose="03080800040507000D00" pitchFamily="66" charset="0"/>
              </a:rPr>
              <a:t>mã</a:t>
            </a:r>
            <a:r>
              <a:rPr lang="en-US" sz="3600" b="1" kern="0" dirty="0" smtClean="0">
                <a:solidFill>
                  <a:prstClr val="black">
                    <a:lumMod val="95000"/>
                    <a:lumOff val="5000"/>
                  </a:prstClr>
                </a:solidFill>
                <a:latin typeface="#9Slide05 Dancing Script" panose="03080800040507000D00" pitchFamily="66" charset="0"/>
              </a:rPr>
              <a:t> ô </a:t>
            </a:r>
            <a:r>
              <a:rPr lang="en-US" sz="3600" b="1" kern="0" dirty="0" err="1" smtClean="0">
                <a:solidFill>
                  <a:prstClr val="black">
                    <a:lumMod val="95000"/>
                    <a:lumOff val="5000"/>
                  </a:prstClr>
                </a:solidFill>
                <a:latin typeface="#9Slide05 Dancing Script" panose="03080800040507000D00" pitchFamily="66" charset="0"/>
              </a:rPr>
              <a:t>chữ</a:t>
            </a:r>
            <a:endParaRPr lang="en-US" sz="3600" b="1" kern="0" dirty="0">
              <a:solidFill>
                <a:prstClr val="black">
                  <a:lumMod val="95000"/>
                  <a:lumOff val="5000"/>
                </a:prstClr>
              </a:solidFill>
              <a:latin typeface="#9Slide05 Dancing Script" panose="03080800040507000D00" pitchFamily="66" charset="0"/>
            </a:endParaRPr>
          </a:p>
        </p:txBody>
      </p:sp>
    </p:spTree>
    <p:extLst>
      <p:ext uri="{BB962C8B-B14F-4D97-AF65-F5344CB8AC3E}">
        <p14:creationId xmlns:p14="http://schemas.microsoft.com/office/powerpoint/2010/main" val="28407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par>
                                <p:cTn id="2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27" dur="500" fill="hold"/>
                                        <p:tgtEl>
                                          <p:spTgt spid="101"/>
                                        </p:tgtEl>
                                        <p:attrNameLst>
                                          <p:attrName>style.color</p:attrName>
                                        </p:attrNameLst>
                                      </p:cBhvr>
                                      <p:by>
                                        <p:hsl h="10842353" s="0" l="0"/>
                                      </p:by>
                                    </p:animClr>
                                    <p:animClr clrSpc="hsl" dir="cw">
                                      <p:cBhvr>
                                        <p:cTn id="28" dur="500" fill="hold"/>
                                        <p:tgtEl>
                                          <p:spTgt spid="101"/>
                                        </p:tgtEl>
                                        <p:attrNameLst>
                                          <p:attrName>fillcolor</p:attrName>
                                        </p:attrNameLst>
                                      </p:cBhvr>
                                      <p:by>
                                        <p:hsl h="10842353" s="0" l="0"/>
                                      </p:by>
                                    </p:animClr>
                                    <p:animClr clrSpc="hsl" dir="cw">
                                      <p:cBhvr>
                                        <p:cTn id="29" dur="500" fill="hold"/>
                                        <p:tgtEl>
                                          <p:spTgt spid="101"/>
                                        </p:tgtEl>
                                        <p:attrNameLst>
                                          <p:attrName>stroke.color</p:attrName>
                                        </p:attrNameLst>
                                      </p:cBhvr>
                                      <p:by>
                                        <p:hsl h="10842353" s="0" l="0"/>
                                      </p:by>
                                    </p:animClr>
                                    <p:set>
                                      <p:cBhvr>
                                        <p:cTn id="30" dur="500" fill="hold"/>
                                        <p:tgtEl>
                                          <p:spTgt spid="101"/>
                                        </p:tgtEl>
                                        <p:attrNameLst>
                                          <p:attrName>fill.type</p:attrName>
                                        </p:attrNameLst>
                                      </p:cBhvr>
                                      <p:to>
                                        <p:strVal val="solid"/>
                                      </p:to>
                                    </p:set>
                                  </p:childTnLst>
                                </p:cTn>
                              </p:par>
                              <p:par>
                                <p:cTn id="31" presetID="23" presetClass="emph" presetSubtype="0" repeatCount="indefinite" fill="hold" nodeType="withEffect">
                                  <p:stCondLst>
                                    <p:cond delay="0"/>
                                  </p:stCondLst>
                                  <p:endCondLst>
                                    <p:cond evt="onNext" delay="0">
                                      <p:tgtEl>
                                        <p:sldTgt/>
                                      </p:tgtEl>
                                    </p:cond>
                                  </p:endCondLst>
                                  <p:childTnLst>
                                    <p:animClr clrSpc="hsl" dir="cw">
                                      <p:cBhvr override="childStyle">
                                        <p:cTn id="32" dur="500" fill="hold"/>
                                        <p:tgtEl>
                                          <p:spTgt spid="102"/>
                                        </p:tgtEl>
                                        <p:attrNameLst>
                                          <p:attrName>style.color</p:attrName>
                                        </p:attrNameLst>
                                      </p:cBhvr>
                                      <p:by>
                                        <p:hsl h="10842353" s="0" l="0"/>
                                      </p:by>
                                    </p:animClr>
                                    <p:animClr clrSpc="hsl" dir="cw">
                                      <p:cBhvr>
                                        <p:cTn id="33" dur="500" fill="hold"/>
                                        <p:tgtEl>
                                          <p:spTgt spid="102"/>
                                        </p:tgtEl>
                                        <p:attrNameLst>
                                          <p:attrName>fillcolor</p:attrName>
                                        </p:attrNameLst>
                                      </p:cBhvr>
                                      <p:by>
                                        <p:hsl h="10842353" s="0" l="0"/>
                                      </p:by>
                                    </p:animClr>
                                    <p:animClr clrSpc="hsl" dir="cw">
                                      <p:cBhvr>
                                        <p:cTn id="34" dur="500" fill="hold"/>
                                        <p:tgtEl>
                                          <p:spTgt spid="102"/>
                                        </p:tgtEl>
                                        <p:attrNameLst>
                                          <p:attrName>stroke.color</p:attrName>
                                        </p:attrNameLst>
                                      </p:cBhvr>
                                      <p:by>
                                        <p:hsl h="10842353" s="0" l="0"/>
                                      </p:by>
                                    </p:animClr>
                                    <p:set>
                                      <p:cBhvr>
                                        <p:cTn id="35" dur="500" fill="hold"/>
                                        <p:tgtEl>
                                          <p:spTgt spid="102"/>
                                        </p:tgtEl>
                                        <p:attrNameLst>
                                          <p:attrName>fill.type</p:attrName>
                                        </p:attrNameLst>
                                      </p:cBhvr>
                                      <p:to>
                                        <p:strVal val="solid"/>
                                      </p:to>
                                    </p:set>
                                  </p:childTnLst>
                                </p:cTn>
                              </p:par>
                              <p:par>
                                <p:cTn id="3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37" dur="500" fill="hold"/>
                                        <p:tgtEl>
                                          <p:spTgt spid="103"/>
                                        </p:tgtEl>
                                        <p:attrNameLst>
                                          <p:attrName>style.color</p:attrName>
                                        </p:attrNameLst>
                                      </p:cBhvr>
                                      <p:by>
                                        <p:hsl h="10842353" s="0" l="0"/>
                                      </p:by>
                                    </p:animClr>
                                    <p:animClr clrSpc="hsl" dir="cw">
                                      <p:cBhvr>
                                        <p:cTn id="38" dur="500" fill="hold"/>
                                        <p:tgtEl>
                                          <p:spTgt spid="103"/>
                                        </p:tgtEl>
                                        <p:attrNameLst>
                                          <p:attrName>fillcolor</p:attrName>
                                        </p:attrNameLst>
                                      </p:cBhvr>
                                      <p:by>
                                        <p:hsl h="10842353" s="0" l="0"/>
                                      </p:by>
                                    </p:animClr>
                                    <p:animClr clrSpc="hsl" dir="cw">
                                      <p:cBhvr>
                                        <p:cTn id="39" dur="500" fill="hold"/>
                                        <p:tgtEl>
                                          <p:spTgt spid="103"/>
                                        </p:tgtEl>
                                        <p:attrNameLst>
                                          <p:attrName>stroke.color</p:attrName>
                                        </p:attrNameLst>
                                      </p:cBhvr>
                                      <p:by>
                                        <p:hsl h="10842353" s="0" l="0"/>
                                      </p:by>
                                    </p:animClr>
                                    <p:set>
                                      <p:cBhvr>
                                        <p:cTn id="40" dur="500" fill="hold"/>
                                        <p:tgtEl>
                                          <p:spTgt spid="103"/>
                                        </p:tgtEl>
                                        <p:attrNameLst>
                                          <p:attrName>fill.type</p:attrName>
                                        </p:attrNameLst>
                                      </p:cBhvr>
                                      <p:to>
                                        <p:strVal val="solid"/>
                                      </p:to>
                                    </p:set>
                                  </p:childTnLst>
                                </p:cTn>
                              </p:par>
                              <p:par>
                                <p:cTn id="41" presetID="23" presetClass="emph" presetSubtype="0" repeatCount="indefinite" fill="hold" nodeType="withEffect">
                                  <p:stCondLst>
                                    <p:cond delay="0"/>
                                  </p:stCondLst>
                                  <p:endCondLst>
                                    <p:cond evt="onNext" delay="0">
                                      <p:tgtEl>
                                        <p:sldTgt/>
                                      </p:tgtEl>
                                    </p:cond>
                                  </p:endCondLst>
                                  <p:childTnLst>
                                    <p:animClr clrSpc="hsl" dir="cw">
                                      <p:cBhvr override="childStyle">
                                        <p:cTn id="42" dur="500" fill="hold"/>
                                        <p:tgtEl>
                                          <p:spTgt spid="104"/>
                                        </p:tgtEl>
                                        <p:attrNameLst>
                                          <p:attrName>style.color</p:attrName>
                                        </p:attrNameLst>
                                      </p:cBhvr>
                                      <p:by>
                                        <p:hsl h="10842353" s="0" l="0"/>
                                      </p:by>
                                    </p:animClr>
                                    <p:animClr clrSpc="hsl" dir="cw">
                                      <p:cBhvr>
                                        <p:cTn id="43" dur="500" fill="hold"/>
                                        <p:tgtEl>
                                          <p:spTgt spid="104"/>
                                        </p:tgtEl>
                                        <p:attrNameLst>
                                          <p:attrName>fillcolor</p:attrName>
                                        </p:attrNameLst>
                                      </p:cBhvr>
                                      <p:by>
                                        <p:hsl h="10842353" s="0" l="0"/>
                                      </p:by>
                                    </p:animClr>
                                    <p:animClr clrSpc="hsl" dir="cw">
                                      <p:cBhvr>
                                        <p:cTn id="44" dur="500" fill="hold"/>
                                        <p:tgtEl>
                                          <p:spTgt spid="104"/>
                                        </p:tgtEl>
                                        <p:attrNameLst>
                                          <p:attrName>stroke.color</p:attrName>
                                        </p:attrNameLst>
                                      </p:cBhvr>
                                      <p:by>
                                        <p:hsl h="10842353" s="0" l="0"/>
                                      </p:by>
                                    </p:animClr>
                                    <p:set>
                                      <p:cBhvr>
                                        <p:cTn id="45" dur="500" fill="hold"/>
                                        <p:tgtEl>
                                          <p:spTgt spid="104"/>
                                        </p:tgtEl>
                                        <p:attrNameLst>
                                          <p:attrName>fill.type</p:attrName>
                                        </p:attrNameLst>
                                      </p:cBhvr>
                                      <p:to>
                                        <p:strVal val="solid"/>
                                      </p:to>
                                    </p:set>
                                  </p:childTnLst>
                                </p:cTn>
                              </p:par>
                              <p:par>
                                <p:cTn id="46" presetID="23" presetClass="emph" presetSubtype="0" repeatCount="indefinite" fill="hold" nodeType="withEffect">
                                  <p:stCondLst>
                                    <p:cond delay="0"/>
                                  </p:stCondLst>
                                  <p:endCondLst>
                                    <p:cond evt="onNext" delay="0">
                                      <p:tgtEl>
                                        <p:sldTgt/>
                                      </p:tgtEl>
                                    </p:cond>
                                  </p:endCondLst>
                                  <p:childTnLst>
                                    <p:animClr clrSpc="hsl" dir="cw">
                                      <p:cBhvr override="childStyle">
                                        <p:cTn id="47" dur="500" fill="hold"/>
                                        <p:tgtEl>
                                          <p:spTgt spid="105"/>
                                        </p:tgtEl>
                                        <p:attrNameLst>
                                          <p:attrName>style.color</p:attrName>
                                        </p:attrNameLst>
                                      </p:cBhvr>
                                      <p:by>
                                        <p:hsl h="10842353" s="0" l="0"/>
                                      </p:by>
                                    </p:animClr>
                                    <p:animClr clrSpc="hsl" dir="cw">
                                      <p:cBhvr>
                                        <p:cTn id="48" dur="500" fill="hold"/>
                                        <p:tgtEl>
                                          <p:spTgt spid="105"/>
                                        </p:tgtEl>
                                        <p:attrNameLst>
                                          <p:attrName>fillcolor</p:attrName>
                                        </p:attrNameLst>
                                      </p:cBhvr>
                                      <p:by>
                                        <p:hsl h="10842353" s="0" l="0"/>
                                      </p:by>
                                    </p:animClr>
                                    <p:animClr clrSpc="hsl" dir="cw">
                                      <p:cBhvr>
                                        <p:cTn id="49" dur="500" fill="hold"/>
                                        <p:tgtEl>
                                          <p:spTgt spid="105"/>
                                        </p:tgtEl>
                                        <p:attrNameLst>
                                          <p:attrName>stroke.color</p:attrName>
                                        </p:attrNameLst>
                                      </p:cBhvr>
                                      <p:by>
                                        <p:hsl h="10842353" s="0" l="0"/>
                                      </p:by>
                                    </p:animClr>
                                    <p:set>
                                      <p:cBhvr>
                                        <p:cTn id="50" dur="500" fill="hold"/>
                                        <p:tgtEl>
                                          <p:spTgt spid="105"/>
                                        </p:tgtEl>
                                        <p:attrNameLst>
                                          <p:attrName>fill.type</p:attrName>
                                        </p:attrNameLst>
                                      </p:cBhvr>
                                      <p:to>
                                        <p:strVal val="solid"/>
                                      </p:to>
                                    </p:set>
                                  </p:childTnLst>
                                </p:cTn>
                              </p:par>
                              <p:par>
                                <p:cTn id="51" presetID="23" presetClass="emph" presetSubtype="0" repeatCount="indefinite" fill="hold" nodeType="withEffect">
                                  <p:stCondLst>
                                    <p:cond delay="0"/>
                                  </p:stCondLst>
                                  <p:endCondLst>
                                    <p:cond evt="onNext" delay="0">
                                      <p:tgtEl>
                                        <p:sldTgt/>
                                      </p:tgtEl>
                                    </p:cond>
                                  </p:endCondLst>
                                  <p:childTnLst>
                                    <p:animClr clrSpc="hsl" dir="cw">
                                      <p:cBhvr override="childStyle">
                                        <p:cTn id="52" dur="500" fill="hold"/>
                                        <p:tgtEl>
                                          <p:spTgt spid="106"/>
                                        </p:tgtEl>
                                        <p:attrNameLst>
                                          <p:attrName>style.color</p:attrName>
                                        </p:attrNameLst>
                                      </p:cBhvr>
                                      <p:by>
                                        <p:hsl h="10842353" s="0" l="0"/>
                                      </p:by>
                                    </p:animClr>
                                    <p:animClr clrSpc="hsl" dir="cw">
                                      <p:cBhvr>
                                        <p:cTn id="53" dur="500" fill="hold"/>
                                        <p:tgtEl>
                                          <p:spTgt spid="106"/>
                                        </p:tgtEl>
                                        <p:attrNameLst>
                                          <p:attrName>fillcolor</p:attrName>
                                        </p:attrNameLst>
                                      </p:cBhvr>
                                      <p:by>
                                        <p:hsl h="10842353" s="0" l="0"/>
                                      </p:by>
                                    </p:animClr>
                                    <p:animClr clrSpc="hsl" dir="cw">
                                      <p:cBhvr>
                                        <p:cTn id="54" dur="500" fill="hold"/>
                                        <p:tgtEl>
                                          <p:spTgt spid="106"/>
                                        </p:tgtEl>
                                        <p:attrNameLst>
                                          <p:attrName>stroke.color</p:attrName>
                                        </p:attrNameLst>
                                      </p:cBhvr>
                                      <p:by>
                                        <p:hsl h="10842353" s="0" l="0"/>
                                      </p:by>
                                    </p:animClr>
                                    <p:set>
                                      <p:cBhvr>
                                        <p:cTn id="55" dur="500" fill="hold"/>
                                        <p:tgtEl>
                                          <p:spTgt spid="106"/>
                                        </p:tgtEl>
                                        <p:attrNameLst>
                                          <p:attrName>fill.type</p:attrName>
                                        </p:attrNameLst>
                                      </p:cBhvr>
                                      <p:to>
                                        <p:strVal val="solid"/>
                                      </p:to>
                                    </p:set>
                                  </p:childTnLst>
                                </p:cTn>
                              </p:par>
                              <p:par>
                                <p:cTn id="56" presetID="23" presetClass="emph" presetSubtype="0" repeatCount="indefinite" fill="hold" nodeType="withEffect">
                                  <p:stCondLst>
                                    <p:cond delay="0"/>
                                  </p:stCondLst>
                                  <p:endCondLst>
                                    <p:cond evt="onNext" delay="0">
                                      <p:tgtEl>
                                        <p:sldTgt/>
                                      </p:tgtEl>
                                    </p:cond>
                                  </p:endCondLst>
                                  <p:childTnLst>
                                    <p:animClr clrSpc="hsl" dir="cw">
                                      <p:cBhvr override="childStyle">
                                        <p:cTn id="57" dur="500" fill="hold"/>
                                        <p:tgtEl>
                                          <p:spTgt spid="107"/>
                                        </p:tgtEl>
                                        <p:attrNameLst>
                                          <p:attrName>style.color</p:attrName>
                                        </p:attrNameLst>
                                      </p:cBhvr>
                                      <p:by>
                                        <p:hsl h="10842353" s="0" l="0"/>
                                      </p:by>
                                    </p:animClr>
                                    <p:animClr clrSpc="hsl" dir="cw">
                                      <p:cBhvr>
                                        <p:cTn id="58" dur="500" fill="hold"/>
                                        <p:tgtEl>
                                          <p:spTgt spid="107"/>
                                        </p:tgtEl>
                                        <p:attrNameLst>
                                          <p:attrName>fillcolor</p:attrName>
                                        </p:attrNameLst>
                                      </p:cBhvr>
                                      <p:by>
                                        <p:hsl h="10842353" s="0" l="0"/>
                                      </p:by>
                                    </p:animClr>
                                    <p:animClr clrSpc="hsl" dir="cw">
                                      <p:cBhvr>
                                        <p:cTn id="59" dur="500" fill="hold"/>
                                        <p:tgtEl>
                                          <p:spTgt spid="107"/>
                                        </p:tgtEl>
                                        <p:attrNameLst>
                                          <p:attrName>stroke.color</p:attrName>
                                        </p:attrNameLst>
                                      </p:cBhvr>
                                      <p:by>
                                        <p:hsl h="10842353" s="0" l="0"/>
                                      </p:by>
                                    </p:animClr>
                                    <p:set>
                                      <p:cBhvr>
                                        <p:cTn id="60" dur="500" fill="hold"/>
                                        <p:tgtEl>
                                          <p:spTgt spid="107"/>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8"/>
                                        </p:tgtEl>
                                        <p:attrNameLst>
                                          <p:attrName>style.visibility</p:attrName>
                                        </p:attrNameLst>
                                      </p:cBhvr>
                                      <p:to>
                                        <p:strVal val="visible"/>
                                      </p:to>
                                    </p:set>
                                    <p:anim calcmode="lin" valueType="num">
                                      <p:cBhvr additive="base">
                                        <p:cTn id="65" dur="500" fill="hold"/>
                                        <p:tgtEl>
                                          <p:spTgt spid="108"/>
                                        </p:tgtEl>
                                        <p:attrNameLst>
                                          <p:attrName>ppt_x</p:attrName>
                                        </p:attrNameLst>
                                      </p:cBhvr>
                                      <p:tavLst>
                                        <p:tav tm="0">
                                          <p:val>
                                            <p:strVal val="#ppt_x"/>
                                          </p:val>
                                        </p:tav>
                                        <p:tav tm="100000">
                                          <p:val>
                                            <p:strVal val="#ppt_x"/>
                                          </p:val>
                                        </p:tav>
                                      </p:tavLst>
                                    </p:anim>
                                    <p:anim calcmode="lin" valueType="num">
                                      <p:cBhvr additive="base">
                                        <p:cTn id="6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29"/>
                                        </p:tgtEl>
                                        <p:attrNameLst>
                                          <p:attrName>fillcolor</p:attrName>
                                        </p:attrNameLst>
                                      </p:cBhvr>
                                      <p:to>
                                        <a:schemeClr val="accent2"/>
                                      </p:to>
                                    </p:animClr>
                                    <p:set>
                                      <p:cBhvr>
                                        <p:cTn id="72" dur="500" fill="hold"/>
                                        <p:tgtEl>
                                          <p:spTgt spid="29"/>
                                        </p:tgtEl>
                                        <p:attrNameLst>
                                          <p:attrName>fill.type</p:attrName>
                                        </p:attrNameLst>
                                      </p:cBhvr>
                                      <p:to>
                                        <p:strVal val="solid"/>
                                      </p:to>
                                    </p:set>
                                    <p:set>
                                      <p:cBhvr>
                                        <p:cTn id="73" dur="500" fill="hold"/>
                                        <p:tgtEl>
                                          <p:spTgt spid="29"/>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500" fill="hold"/>
                                        <p:tgtEl>
                                          <p:spTgt spid="30"/>
                                        </p:tgtEl>
                                        <p:attrNameLst>
                                          <p:attrName>fillcolor</p:attrName>
                                        </p:attrNameLst>
                                      </p:cBhvr>
                                      <p:to>
                                        <a:schemeClr val="accent2"/>
                                      </p:to>
                                    </p:animClr>
                                    <p:set>
                                      <p:cBhvr>
                                        <p:cTn id="76" dur="500" fill="hold"/>
                                        <p:tgtEl>
                                          <p:spTgt spid="30"/>
                                        </p:tgtEl>
                                        <p:attrNameLst>
                                          <p:attrName>fill.type</p:attrName>
                                        </p:attrNameLst>
                                      </p:cBhvr>
                                      <p:to>
                                        <p:strVal val="solid"/>
                                      </p:to>
                                    </p:set>
                                    <p:set>
                                      <p:cBhvr>
                                        <p:cTn id="77" dur="500" fill="hold"/>
                                        <p:tgtEl>
                                          <p:spTgt spid="30"/>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500" fill="hold"/>
                                        <p:tgtEl>
                                          <p:spTgt spid="31"/>
                                        </p:tgtEl>
                                        <p:attrNameLst>
                                          <p:attrName>fillcolor</p:attrName>
                                        </p:attrNameLst>
                                      </p:cBhvr>
                                      <p:to>
                                        <a:schemeClr val="accent2"/>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500" fill="hold"/>
                                        <p:tgtEl>
                                          <p:spTgt spid="32"/>
                                        </p:tgtEl>
                                        <p:attrNameLst>
                                          <p:attrName>fillcolor</p:attrName>
                                        </p:attrNameLst>
                                      </p:cBhvr>
                                      <p:to>
                                        <a:schemeClr val="accent2"/>
                                      </p:to>
                                    </p:animClr>
                                    <p:set>
                                      <p:cBhvr>
                                        <p:cTn id="84" dur="500" fill="hold"/>
                                        <p:tgtEl>
                                          <p:spTgt spid="32"/>
                                        </p:tgtEl>
                                        <p:attrNameLst>
                                          <p:attrName>fill.type</p:attrName>
                                        </p:attrNameLst>
                                      </p:cBhvr>
                                      <p:to>
                                        <p:strVal val="solid"/>
                                      </p:to>
                                    </p:set>
                                    <p:set>
                                      <p:cBhvr>
                                        <p:cTn id="85" dur="500" fill="hold"/>
                                        <p:tgtEl>
                                          <p:spTgt spid="32"/>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500" fill="hold"/>
                                        <p:tgtEl>
                                          <p:spTgt spid="33"/>
                                        </p:tgtEl>
                                        <p:attrNameLst>
                                          <p:attrName>fillcolor</p:attrName>
                                        </p:attrNameLst>
                                      </p:cBhvr>
                                      <p:to>
                                        <a:schemeClr val="accent2"/>
                                      </p:to>
                                    </p:animClr>
                                    <p:set>
                                      <p:cBhvr>
                                        <p:cTn id="88" dur="500" fill="hold"/>
                                        <p:tgtEl>
                                          <p:spTgt spid="33"/>
                                        </p:tgtEl>
                                        <p:attrNameLst>
                                          <p:attrName>fill.type</p:attrName>
                                        </p:attrNameLst>
                                      </p:cBhvr>
                                      <p:to>
                                        <p:strVal val="solid"/>
                                      </p:to>
                                    </p:set>
                                    <p:set>
                                      <p:cBhvr>
                                        <p:cTn id="89" dur="500" fill="hold"/>
                                        <p:tgtEl>
                                          <p:spTgt spid="33"/>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500" fill="hold"/>
                                        <p:tgtEl>
                                          <p:spTgt spid="34"/>
                                        </p:tgtEl>
                                        <p:attrNameLst>
                                          <p:attrName>fillcolor</p:attrName>
                                        </p:attrNameLst>
                                      </p:cBhvr>
                                      <p:to>
                                        <a:schemeClr val="accent2"/>
                                      </p:to>
                                    </p:animClr>
                                    <p:set>
                                      <p:cBhvr>
                                        <p:cTn id="92" dur="500" fill="hold"/>
                                        <p:tgtEl>
                                          <p:spTgt spid="34"/>
                                        </p:tgtEl>
                                        <p:attrNameLst>
                                          <p:attrName>fill.type</p:attrName>
                                        </p:attrNameLst>
                                      </p:cBhvr>
                                      <p:to>
                                        <p:strVal val="solid"/>
                                      </p:to>
                                    </p:set>
                                    <p:set>
                                      <p:cBhvr>
                                        <p:cTn id="93" dur="500" fill="hold"/>
                                        <p:tgtEl>
                                          <p:spTgt spid="34"/>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500" fill="hold"/>
                                        <p:tgtEl>
                                          <p:spTgt spid="36"/>
                                        </p:tgtEl>
                                        <p:attrNameLst>
                                          <p:attrName>fillcolor</p:attrName>
                                        </p:attrNameLst>
                                      </p:cBhvr>
                                      <p:to>
                                        <a:schemeClr val="accent2"/>
                                      </p:to>
                                    </p:animClr>
                                    <p:set>
                                      <p:cBhvr>
                                        <p:cTn id="96" dur="500" fill="hold"/>
                                        <p:tgtEl>
                                          <p:spTgt spid="36"/>
                                        </p:tgtEl>
                                        <p:attrNameLst>
                                          <p:attrName>fill.type</p:attrName>
                                        </p:attrNameLst>
                                      </p:cBhvr>
                                      <p:to>
                                        <p:strVal val="solid"/>
                                      </p:to>
                                    </p:set>
                                    <p:set>
                                      <p:cBhvr>
                                        <p:cTn id="97" dur="500" fill="hold"/>
                                        <p:tgtEl>
                                          <p:spTgt spid="36"/>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500" fill="hold"/>
                                        <p:tgtEl>
                                          <p:spTgt spid="35"/>
                                        </p:tgtEl>
                                        <p:attrNameLst>
                                          <p:attrName>fillcolor</p:attrName>
                                        </p:attrNameLst>
                                      </p:cBhvr>
                                      <p:to>
                                        <a:schemeClr val="accent2"/>
                                      </p:to>
                                    </p:animClr>
                                    <p:set>
                                      <p:cBhvr>
                                        <p:cTn id="100" dur="500" fill="hold"/>
                                        <p:tgtEl>
                                          <p:spTgt spid="35"/>
                                        </p:tgtEl>
                                        <p:attrNameLst>
                                          <p:attrName>fill.type</p:attrName>
                                        </p:attrNameLst>
                                      </p:cBhvr>
                                      <p:to>
                                        <p:strVal val="solid"/>
                                      </p:to>
                                    </p:set>
                                    <p:set>
                                      <p:cBhvr>
                                        <p:cTn id="101" dur="500" fill="hold"/>
                                        <p:tgtEl>
                                          <p:spTgt spid="35"/>
                                        </p:tgtEl>
                                        <p:attrNameLst>
                                          <p:attrName>fill.on</p:attrName>
                                        </p:attrNameLst>
                                      </p:cBhvr>
                                      <p:to>
                                        <p:strVal val="true"/>
                                      </p:to>
                                    </p:set>
                                  </p:childTnLst>
                                </p:cTn>
                              </p:par>
                              <p:par>
                                <p:cTn id="102" presetID="29" presetClass="entr" presetSubtype="0"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 calcmode="lin" valueType="num">
                                      <p:cBhvr>
                                        <p:cTn id="104" dur="1000" fill="hold"/>
                                        <p:tgtEl>
                                          <p:spTgt spid="46"/>
                                        </p:tgtEl>
                                        <p:attrNameLst>
                                          <p:attrName>ppt_x</p:attrName>
                                        </p:attrNameLst>
                                      </p:cBhvr>
                                      <p:tavLst>
                                        <p:tav tm="0">
                                          <p:val>
                                            <p:strVal val="#ppt_x-.2"/>
                                          </p:val>
                                        </p:tav>
                                        <p:tav tm="100000">
                                          <p:val>
                                            <p:strVal val="#ppt_x"/>
                                          </p:val>
                                        </p:tav>
                                      </p:tavLst>
                                    </p:anim>
                                    <p:anim calcmode="lin" valueType="num">
                                      <p:cBhvr>
                                        <p:cTn id="105"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fade">
                                      <p:cBhvr>
                                        <p:cTn id="111" dur="1000"/>
                                        <p:tgtEl>
                                          <p:spTgt spid="4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0"/>
                                        <p:tgtEl>
                                          <p:spTgt spid="4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1000"/>
                                        <p:tgtEl>
                                          <p:spTgt spid="5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10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1000"/>
                                        <p:tgtEl>
                                          <p:spTgt spid="5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fade">
                                      <p:cBhvr>
                                        <p:cTn id="126" dur="1000"/>
                                        <p:tgtEl>
                                          <p:spTgt spid="5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fade">
                                      <p:cBhvr>
                                        <p:cTn id="129" dur="1000"/>
                                        <p:tgtEl>
                                          <p:spTgt spid="5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10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xit" presetSubtype="10" fill="hold" grpId="1" nodeType="clickEffect">
                                  <p:stCondLst>
                                    <p:cond delay="0"/>
                                  </p:stCondLst>
                                  <p:childTnLst>
                                    <p:animEffect transition="out" filter="blinds(horizontal)">
                                      <p:cBhvr>
                                        <p:cTn id="136" dur="500"/>
                                        <p:tgtEl>
                                          <p:spTgt spid="46"/>
                                        </p:tgtEl>
                                      </p:cBhvr>
                                    </p:animEffect>
                                    <p:set>
                                      <p:cBhvr>
                                        <p:cTn id="1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8" restart="whenNotActive" fill="hold" evtFilter="cancelBubble" nodeType="interactiveSeq">
                <p:stCondLst>
                  <p:cond evt="onClick" delay="0">
                    <p:tgtEl>
                      <p:spTgt spid="56"/>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fill="hold" nodeType="withEffect">
                                  <p:stCondLst>
                                    <p:cond delay="0"/>
                                  </p:stCondLst>
                                  <p:childTnLst>
                                    <p:animClr clrSpc="rgb" dir="cw">
                                      <p:cBhvr>
                                        <p:cTn id="142" dur="500" fill="hold"/>
                                        <p:tgtEl>
                                          <p:spTgt spid="10"/>
                                        </p:tgtEl>
                                        <p:attrNameLst>
                                          <p:attrName>fillcolor</p:attrName>
                                        </p:attrNameLst>
                                      </p:cBhvr>
                                      <p:to>
                                        <a:schemeClr val="accent2"/>
                                      </p:to>
                                    </p:animClr>
                                    <p:set>
                                      <p:cBhvr>
                                        <p:cTn id="143" dur="500" fill="hold"/>
                                        <p:tgtEl>
                                          <p:spTgt spid="10"/>
                                        </p:tgtEl>
                                        <p:attrNameLst>
                                          <p:attrName>fill.type</p:attrName>
                                        </p:attrNameLst>
                                      </p:cBhvr>
                                      <p:to>
                                        <p:strVal val="solid"/>
                                      </p:to>
                                    </p:set>
                                    <p:set>
                                      <p:cBhvr>
                                        <p:cTn id="144" dur="500" fill="hold"/>
                                        <p:tgtEl>
                                          <p:spTgt spid="1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500" fill="hold"/>
                                        <p:tgtEl>
                                          <p:spTgt spid="11"/>
                                        </p:tgtEl>
                                        <p:attrNameLst>
                                          <p:attrName>fillcolor</p:attrName>
                                        </p:attrNameLst>
                                      </p:cBhvr>
                                      <p:to>
                                        <a:schemeClr val="accent2"/>
                                      </p:to>
                                    </p:animClr>
                                    <p:set>
                                      <p:cBhvr>
                                        <p:cTn id="147" dur="500" fill="hold"/>
                                        <p:tgtEl>
                                          <p:spTgt spid="11"/>
                                        </p:tgtEl>
                                        <p:attrNameLst>
                                          <p:attrName>fill.type</p:attrName>
                                        </p:attrNameLst>
                                      </p:cBhvr>
                                      <p:to>
                                        <p:strVal val="solid"/>
                                      </p:to>
                                    </p:set>
                                    <p:set>
                                      <p:cBhvr>
                                        <p:cTn id="148" dur="500" fill="hold"/>
                                        <p:tgtEl>
                                          <p:spTgt spid="11"/>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500" fill="hold"/>
                                        <p:tgtEl>
                                          <p:spTgt spid="12"/>
                                        </p:tgtEl>
                                        <p:attrNameLst>
                                          <p:attrName>fillcolor</p:attrName>
                                        </p:attrNameLst>
                                      </p:cBhvr>
                                      <p:to>
                                        <a:schemeClr val="accent2"/>
                                      </p:to>
                                    </p:animClr>
                                    <p:set>
                                      <p:cBhvr>
                                        <p:cTn id="151" dur="500" fill="hold"/>
                                        <p:tgtEl>
                                          <p:spTgt spid="12"/>
                                        </p:tgtEl>
                                        <p:attrNameLst>
                                          <p:attrName>fill.type</p:attrName>
                                        </p:attrNameLst>
                                      </p:cBhvr>
                                      <p:to>
                                        <p:strVal val="solid"/>
                                      </p:to>
                                    </p:set>
                                    <p:set>
                                      <p:cBhvr>
                                        <p:cTn id="152" dur="500" fill="hold"/>
                                        <p:tgtEl>
                                          <p:spTgt spid="12"/>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13"/>
                                        </p:tgtEl>
                                        <p:attrNameLst>
                                          <p:attrName>fillcolor</p:attrName>
                                        </p:attrNameLst>
                                      </p:cBhvr>
                                      <p:to>
                                        <a:schemeClr val="accent2"/>
                                      </p:to>
                                    </p:animClr>
                                    <p:set>
                                      <p:cBhvr>
                                        <p:cTn id="155" dur="500" fill="hold"/>
                                        <p:tgtEl>
                                          <p:spTgt spid="13"/>
                                        </p:tgtEl>
                                        <p:attrNameLst>
                                          <p:attrName>fill.type</p:attrName>
                                        </p:attrNameLst>
                                      </p:cBhvr>
                                      <p:to>
                                        <p:strVal val="solid"/>
                                      </p:to>
                                    </p:set>
                                    <p:set>
                                      <p:cBhvr>
                                        <p:cTn id="156" dur="500" fill="hold"/>
                                        <p:tgtEl>
                                          <p:spTgt spid="13"/>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14"/>
                                        </p:tgtEl>
                                        <p:attrNameLst>
                                          <p:attrName>fillcolor</p:attrName>
                                        </p:attrNameLst>
                                      </p:cBhvr>
                                      <p:to>
                                        <a:schemeClr val="accent2"/>
                                      </p:to>
                                    </p:animClr>
                                    <p:set>
                                      <p:cBhvr>
                                        <p:cTn id="159" dur="500" fill="hold"/>
                                        <p:tgtEl>
                                          <p:spTgt spid="14"/>
                                        </p:tgtEl>
                                        <p:attrNameLst>
                                          <p:attrName>fill.type</p:attrName>
                                        </p:attrNameLst>
                                      </p:cBhvr>
                                      <p:to>
                                        <p:strVal val="solid"/>
                                      </p:to>
                                    </p:set>
                                    <p:set>
                                      <p:cBhvr>
                                        <p:cTn id="160" dur="500" fill="hold"/>
                                        <p:tgtEl>
                                          <p:spTgt spid="14"/>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15"/>
                                        </p:tgtEl>
                                        <p:attrNameLst>
                                          <p:attrName>fillcolor</p:attrName>
                                        </p:attrNameLst>
                                      </p:cBhvr>
                                      <p:to>
                                        <a:schemeClr val="accent2"/>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500" fill="hold"/>
                                        <p:tgtEl>
                                          <p:spTgt spid="16"/>
                                        </p:tgtEl>
                                        <p:attrNameLst>
                                          <p:attrName>fillcolor</p:attrName>
                                        </p:attrNameLst>
                                      </p:cBhvr>
                                      <p:to>
                                        <a:schemeClr val="accent2"/>
                                      </p:to>
                                    </p:animClr>
                                    <p:set>
                                      <p:cBhvr>
                                        <p:cTn id="167" dur="500" fill="hold"/>
                                        <p:tgtEl>
                                          <p:spTgt spid="16"/>
                                        </p:tgtEl>
                                        <p:attrNameLst>
                                          <p:attrName>fill.type</p:attrName>
                                        </p:attrNameLst>
                                      </p:cBhvr>
                                      <p:to>
                                        <p:strVal val="solid"/>
                                      </p:to>
                                    </p:set>
                                    <p:set>
                                      <p:cBhvr>
                                        <p:cTn id="168" dur="500" fill="hold"/>
                                        <p:tgtEl>
                                          <p:spTgt spid="16"/>
                                        </p:tgtEl>
                                        <p:attrNameLst>
                                          <p:attrName>fill.on</p:attrName>
                                        </p:attrNameLst>
                                      </p:cBhvr>
                                      <p:to>
                                        <p:strVal val="true"/>
                                      </p:to>
                                    </p:set>
                                  </p:childTnLst>
                                </p:cTn>
                              </p:par>
                              <p:par>
                                <p:cTn id="169" presetID="29"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 calcmode="lin" valueType="num">
                                      <p:cBhvr>
                                        <p:cTn id="171" dur="1000" fill="hold"/>
                                        <p:tgtEl>
                                          <p:spTgt spid="57"/>
                                        </p:tgtEl>
                                        <p:attrNameLst>
                                          <p:attrName>ppt_x</p:attrName>
                                        </p:attrNameLst>
                                      </p:cBhvr>
                                      <p:tavLst>
                                        <p:tav tm="0">
                                          <p:val>
                                            <p:strVal val="#ppt_x-.2"/>
                                          </p:val>
                                        </p:tav>
                                        <p:tav tm="100000">
                                          <p:val>
                                            <p:strVal val="#ppt_x"/>
                                          </p:val>
                                        </p:tav>
                                      </p:tavLst>
                                    </p:anim>
                                    <p:anim calcmode="lin" valueType="num">
                                      <p:cBhvr>
                                        <p:cTn id="17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73" dur="1000"/>
                                        <p:tgtEl>
                                          <p:spTgt spid="57"/>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8"/>
                                        </p:tgtEl>
                                        <p:attrNameLst>
                                          <p:attrName>style.visibility</p:attrName>
                                        </p:attrNameLst>
                                      </p:cBhvr>
                                      <p:to>
                                        <p:strVal val="visible"/>
                                      </p:to>
                                    </p:set>
                                    <p:animEffect transition="in" filter="fade">
                                      <p:cBhvr>
                                        <p:cTn id="178" dur="1000"/>
                                        <p:tgtEl>
                                          <p:spTgt spid="5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9"/>
                                        </p:tgtEl>
                                        <p:attrNameLst>
                                          <p:attrName>style.visibility</p:attrName>
                                        </p:attrNameLst>
                                      </p:cBhvr>
                                      <p:to>
                                        <p:strVal val="visible"/>
                                      </p:to>
                                    </p:set>
                                    <p:animEffect transition="in" filter="fade">
                                      <p:cBhvr>
                                        <p:cTn id="181" dur="1000"/>
                                        <p:tgtEl>
                                          <p:spTgt spid="5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0"/>
                                        </p:tgtEl>
                                        <p:attrNameLst>
                                          <p:attrName>style.visibility</p:attrName>
                                        </p:attrNameLst>
                                      </p:cBhvr>
                                      <p:to>
                                        <p:strVal val="visible"/>
                                      </p:to>
                                    </p:set>
                                    <p:animEffect transition="in" filter="fade">
                                      <p:cBhvr>
                                        <p:cTn id="184" dur="1000"/>
                                        <p:tgtEl>
                                          <p:spTgt spid="6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1000"/>
                                        <p:tgtEl>
                                          <p:spTgt spid="6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1000"/>
                                        <p:tgtEl>
                                          <p:spTgt spid="6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fade">
                                      <p:cBhvr>
                                        <p:cTn id="193" dur="1000"/>
                                        <p:tgtEl>
                                          <p:spTgt spid="6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4"/>
                                        </p:tgtEl>
                                        <p:attrNameLst>
                                          <p:attrName>style.visibility</p:attrName>
                                        </p:attrNameLst>
                                      </p:cBhvr>
                                      <p:to>
                                        <p:strVal val="visible"/>
                                      </p:to>
                                    </p:set>
                                    <p:animEffect transition="in" filter="fade">
                                      <p:cBhvr>
                                        <p:cTn id="196" dur="1000"/>
                                        <p:tgtEl>
                                          <p:spTgt spid="64"/>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xit" presetSubtype="10" fill="hold" nodeType="clickEffect">
                                  <p:stCondLst>
                                    <p:cond delay="0"/>
                                  </p:stCondLst>
                                  <p:childTnLst>
                                    <p:animEffect transition="out" filter="blinds(horizontal)">
                                      <p:cBhvr>
                                        <p:cTn id="200" dur="500"/>
                                        <p:tgtEl>
                                          <p:spTgt spid="57"/>
                                        </p:tgtEl>
                                      </p:cBhvr>
                                    </p:animEffect>
                                    <p:set>
                                      <p:cBhvr>
                                        <p:cTn id="20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02" restart="whenNotActive" fill="hold" evtFilter="cancelBubble" nodeType="interactiveSeq">
                <p:stCondLst>
                  <p:cond evt="onClick" delay="0">
                    <p:tgtEl>
                      <p:spTgt spid="65"/>
                    </p:tgtEl>
                  </p:cond>
                </p:stCondLst>
                <p:endSync evt="end" delay="0">
                  <p:rtn val="all"/>
                </p:endSync>
                <p:childTnLst>
                  <p:par>
                    <p:cTn id="203" fill="hold">
                      <p:stCondLst>
                        <p:cond delay="0"/>
                      </p:stCondLst>
                      <p:childTnLst>
                        <p:par>
                          <p:cTn id="204" fill="hold">
                            <p:stCondLst>
                              <p:cond delay="0"/>
                            </p:stCondLst>
                            <p:childTnLst>
                              <p:par>
                                <p:cTn id="205" presetID="1" presetClass="emph" presetSubtype="2" fill="hold" nodeType="withEffect">
                                  <p:stCondLst>
                                    <p:cond delay="0"/>
                                  </p:stCondLst>
                                  <p:childTnLst>
                                    <p:animClr clrSpc="rgb" dir="cw">
                                      <p:cBhvr>
                                        <p:cTn id="206" dur="500" fill="hold"/>
                                        <p:tgtEl>
                                          <p:spTgt spid="5"/>
                                        </p:tgtEl>
                                        <p:attrNameLst>
                                          <p:attrName>fillcolor</p:attrName>
                                        </p:attrNameLst>
                                      </p:cBhvr>
                                      <p:to>
                                        <a:schemeClr val="accent2"/>
                                      </p:to>
                                    </p:animClr>
                                    <p:set>
                                      <p:cBhvr>
                                        <p:cTn id="207" dur="500" fill="hold"/>
                                        <p:tgtEl>
                                          <p:spTgt spid="5"/>
                                        </p:tgtEl>
                                        <p:attrNameLst>
                                          <p:attrName>fill.type</p:attrName>
                                        </p:attrNameLst>
                                      </p:cBhvr>
                                      <p:to>
                                        <p:strVal val="solid"/>
                                      </p:to>
                                    </p:set>
                                    <p:set>
                                      <p:cBhvr>
                                        <p:cTn id="208" dur="500" fill="hold"/>
                                        <p:tgtEl>
                                          <p:spTgt spid="5"/>
                                        </p:tgtEl>
                                        <p:attrNameLst>
                                          <p:attrName>fill.on</p:attrName>
                                        </p:attrNameLst>
                                      </p:cBhvr>
                                      <p:to>
                                        <p:strVal val="true"/>
                                      </p:to>
                                    </p:set>
                                  </p:childTnLst>
                                </p:cTn>
                              </p:par>
                              <p:par>
                                <p:cTn id="209" presetID="1" presetClass="emph" presetSubtype="2" fill="hold" nodeType="withEffect">
                                  <p:stCondLst>
                                    <p:cond delay="0"/>
                                  </p:stCondLst>
                                  <p:childTnLst>
                                    <p:animClr clrSpc="rgb" dir="cw">
                                      <p:cBhvr>
                                        <p:cTn id="210" dur="500" fill="hold"/>
                                        <p:tgtEl>
                                          <p:spTgt spid="6"/>
                                        </p:tgtEl>
                                        <p:attrNameLst>
                                          <p:attrName>fillcolor</p:attrName>
                                        </p:attrNameLst>
                                      </p:cBhvr>
                                      <p:to>
                                        <a:schemeClr val="accent2"/>
                                      </p:to>
                                    </p:animClr>
                                    <p:set>
                                      <p:cBhvr>
                                        <p:cTn id="211" dur="500" fill="hold"/>
                                        <p:tgtEl>
                                          <p:spTgt spid="6"/>
                                        </p:tgtEl>
                                        <p:attrNameLst>
                                          <p:attrName>fill.type</p:attrName>
                                        </p:attrNameLst>
                                      </p:cBhvr>
                                      <p:to>
                                        <p:strVal val="solid"/>
                                      </p:to>
                                    </p:set>
                                    <p:set>
                                      <p:cBhvr>
                                        <p:cTn id="212" dur="500" fill="hold"/>
                                        <p:tgtEl>
                                          <p:spTgt spid="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500" fill="hold"/>
                                        <p:tgtEl>
                                          <p:spTgt spid="7"/>
                                        </p:tgtEl>
                                        <p:attrNameLst>
                                          <p:attrName>fillcolor</p:attrName>
                                        </p:attrNameLst>
                                      </p:cBhvr>
                                      <p:to>
                                        <a:schemeClr val="accent2"/>
                                      </p:to>
                                    </p:animClr>
                                    <p:set>
                                      <p:cBhvr>
                                        <p:cTn id="215" dur="500" fill="hold"/>
                                        <p:tgtEl>
                                          <p:spTgt spid="7"/>
                                        </p:tgtEl>
                                        <p:attrNameLst>
                                          <p:attrName>fill.type</p:attrName>
                                        </p:attrNameLst>
                                      </p:cBhvr>
                                      <p:to>
                                        <p:strVal val="solid"/>
                                      </p:to>
                                    </p:set>
                                    <p:set>
                                      <p:cBhvr>
                                        <p:cTn id="216" dur="500" fill="hold"/>
                                        <p:tgtEl>
                                          <p:spTgt spid="7"/>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500" fill="hold"/>
                                        <p:tgtEl>
                                          <p:spTgt spid="8"/>
                                        </p:tgtEl>
                                        <p:attrNameLst>
                                          <p:attrName>fillcolor</p:attrName>
                                        </p:attrNameLst>
                                      </p:cBhvr>
                                      <p:to>
                                        <a:schemeClr val="accent2"/>
                                      </p:to>
                                    </p:animClr>
                                    <p:set>
                                      <p:cBhvr>
                                        <p:cTn id="219" dur="500" fill="hold"/>
                                        <p:tgtEl>
                                          <p:spTgt spid="8"/>
                                        </p:tgtEl>
                                        <p:attrNameLst>
                                          <p:attrName>fill.type</p:attrName>
                                        </p:attrNameLst>
                                      </p:cBhvr>
                                      <p:to>
                                        <p:strVal val="solid"/>
                                      </p:to>
                                    </p:set>
                                    <p:set>
                                      <p:cBhvr>
                                        <p:cTn id="220" dur="500" fill="hold"/>
                                        <p:tgtEl>
                                          <p:spTgt spid="8"/>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500" fill="hold"/>
                                        <p:tgtEl>
                                          <p:spTgt spid="9"/>
                                        </p:tgtEl>
                                        <p:attrNameLst>
                                          <p:attrName>fillcolor</p:attrName>
                                        </p:attrNameLst>
                                      </p:cBhvr>
                                      <p:to>
                                        <a:schemeClr val="accent2"/>
                                      </p:to>
                                    </p:animClr>
                                    <p:set>
                                      <p:cBhvr>
                                        <p:cTn id="223" dur="500" fill="hold"/>
                                        <p:tgtEl>
                                          <p:spTgt spid="9"/>
                                        </p:tgtEl>
                                        <p:attrNameLst>
                                          <p:attrName>fill.type</p:attrName>
                                        </p:attrNameLst>
                                      </p:cBhvr>
                                      <p:to>
                                        <p:strVal val="solid"/>
                                      </p:to>
                                    </p:set>
                                    <p:set>
                                      <p:cBhvr>
                                        <p:cTn id="224" dur="500" fill="hold"/>
                                        <p:tgtEl>
                                          <p:spTgt spid="9"/>
                                        </p:tgtEl>
                                        <p:attrNameLst>
                                          <p:attrName>fill.on</p:attrName>
                                        </p:attrNameLst>
                                      </p:cBhvr>
                                      <p:to>
                                        <p:strVal val="true"/>
                                      </p:to>
                                    </p:set>
                                  </p:childTnLst>
                                </p:cTn>
                              </p:par>
                              <p:par>
                                <p:cTn id="225" presetID="29" presetClass="entr" presetSubtype="0" fill="hold" grpId="0" nodeType="withEffect">
                                  <p:stCondLst>
                                    <p:cond delay="0"/>
                                  </p:stCondLst>
                                  <p:childTnLst>
                                    <p:set>
                                      <p:cBhvr>
                                        <p:cTn id="226" dur="1" fill="hold">
                                          <p:stCondLst>
                                            <p:cond delay="0"/>
                                          </p:stCondLst>
                                        </p:cTn>
                                        <p:tgtEl>
                                          <p:spTgt spid="71"/>
                                        </p:tgtEl>
                                        <p:attrNameLst>
                                          <p:attrName>style.visibility</p:attrName>
                                        </p:attrNameLst>
                                      </p:cBhvr>
                                      <p:to>
                                        <p:strVal val="visible"/>
                                      </p:to>
                                    </p:set>
                                    <p:anim calcmode="lin" valueType="num">
                                      <p:cBhvr>
                                        <p:cTn id="227" dur="1000" fill="hold"/>
                                        <p:tgtEl>
                                          <p:spTgt spid="71"/>
                                        </p:tgtEl>
                                        <p:attrNameLst>
                                          <p:attrName>ppt_x</p:attrName>
                                        </p:attrNameLst>
                                      </p:cBhvr>
                                      <p:tavLst>
                                        <p:tav tm="0">
                                          <p:val>
                                            <p:strVal val="#ppt_x-.2"/>
                                          </p:val>
                                        </p:tav>
                                        <p:tav tm="100000">
                                          <p:val>
                                            <p:strVal val="#ppt_x"/>
                                          </p:val>
                                        </p:tav>
                                      </p:tavLst>
                                    </p:anim>
                                    <p:anim calcmode="lin" valueType="num">
                                      <p:cBhvr>
                                        <p:cTn id="228"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229" dur="1000"/>
                                        <p:tgtEl>
                                          <p:spTgt spid="71"/>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66"/>
                                        </p:tgtEl>
                                        <p:attrNameLst>
                                          <p:attrName>style.visibility</p:attrName>
                                        </p:attrNameLst>
                                      </p:cBhvr>
                                      <p:to>
                                        <p:strVal val="visible"/>
                                      </p:to>
                                    </p:set>
                                    <p:animEffect transition="in" filter="fade">
                                      <p:cBhvr>
                                        <p:cTn id="234" dur="1000"/>
                                        <p:tgtEl>
                                          <p:spTgt spid="66"/>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67"/>
                                        </p:tgtEl>
                                        <p:attrNameLst>
                                          <p:attrName>style.visibility</p:attrName>
                                        </p:attrNameLst>
                                      </p:cBhvr>
                                      <p:to>
                                        <p:strVal val="visible"/>
                                      </p:to>
                                    </p:set>
                                    <p:animEffect transition="in" filter="fade">
                                      <p:cBhvr>
                                        <p:cTn id="237" dur="1000"/>
                                        <p:tgtEl>
                                          <p:spTgt spid="6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68"/>
                                        </p:tgtEl>
                                        <p:attrNameLst>
                                          <p:attrName>style.visibility</p:attrName>
                                        </p:attrNameLst>
                                      </p:cBhvr>
                                      <p:to>
                                        <p:strVal val="visible"/>
                                      </p:to>
                                    </p:set>
                                    <p:animEffect transition="in" filter="fade">
                                      <p:cBhvr>
                                        <p:cTn id="240" dur="1000"/>
                                        <p:tgtEl>
                                          <p:spTgt spid="68"/>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69"/>
                                        </p:tgtEl>
                                        <p:attrNameLst>
                                          <p:attrName>style.visibility</p:attrName>
                                        </p:attrNameLst>
                                      </p:cBhvr>
                                      <p:to>
                                        <p:strVal val="visible"/>
                                      </p:to>
                                    </p:set>
                                    <p:animEffect transition="in" filter="fade">
                                      <p:cBhvr>
                                        <p:cTn id="243" dur="1000"/>
                                        <p:tgtEl>
                                          <p:spTgt spid="69"/>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70"/>
                                        </p:tgtEl>
                                        <p:attrNameLst>
                                          <p:attrName>style.visibility</p:attrName>
                                        </p:attrNameLst>
                                      </p:cBhvr>
                                      <p:to>
                                        <p:strVal val="visible"/>
                                      </p:to>
                                    </p:set>
                                    <p:animEffect transition="in" filter="fade">
                                      <p:cBhvr>
                                        <p:cTn id="246" dur="1000"/>
                                        <p:tgtEl>
                                          <p:spTgt spid="70"/>
                                        </p:tgtEl>
                                      </p:cBhvr>
                                    </p:animEffect>
                                  </p:childTnLst>
                                </p:cTn>
                              </p:par>
                            </p:childTnLst>
                          </p:cTn>
                        </p:par>
                      </p:childTnLst>
                    </p:cTn>
                  </p:par>
                  <p:par>
                    <p:cTn id="247" fill="hold">
                      <p:stCondLst>
                        <p:cond delay="indefinite"/>
                      </p:stCondLst>
                      <p:childTnLst>
                        <p:par>
                          <p:cTn id="248" fill="hold">
                            <p:stCondLst>
                              <p:cond delay="0"/>
                            </p:stCondLst>
                            <p:childTnLst>
                              <p:par>
                                <p:cTn id="249" presetID="3" presetClass="exit" presetSubtype="10" fill="hold" grpId="1" nodeType="clickEffect">
                                  <p:stCondLst>
                                    <p:cond delay="0"/>
                                  </p:stCondLst>
                                  <p:childTnLst>
                                    <p:animEffect transition="out" filter="blinds(horizontal)">
                                      <p:cBhvr>
                                        <p:cTn id="250" dur="500"/>
                                        <p:tgtEl>
                                          <p:spTgt spid="71"/>
                                        </p:tgtEl>
                                      </p:cBhvr>
                                    </p:animEffect>
                                    <p:set>
                                      <p:cBhvr>
                                        <p:cTn id="25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52" restart="whenNotActive" fill="hold" evtFilter="cancelBubble" nodeType="interactiveSeq">
                <p:stCondLst>
                  <p:cond evt="onClick" delay="0">
                    <p:tgtEl>
                      <p:spTgt spid="72"/>
                    </p:tgtEl>
                  </p:cond>
                </p:stCondLst>
                <p:endSync evt="end" delay="0">
                  <p:rtn val="all"/>
                </p:endSync>
                <p:childTnLst>
                  <p:par>
                    <p:cTn id="253" fill="hold">
                      <p:stCondLst>
                        <p:cond delay="0"/>
                      </p:stCondLst>
                      <p:childTnLst>
                        <p:par>
                          <p:cTn id="254" fill="hold">
                            <p:stCondLst>
                              <p:cond delay="0"/>
                            </p:stCondLst>
                            <p:childTnLst>
                              <p:par>
                                <p:cTn id="255" presetID="1" presetClass="emph" presetSubtype="2" fill="hold" nodeType="withEffect">
                                  <p:stCondLst>
                                    <p:cond delay="0"/>
                                  </p:stCondLst>
                                  <p:childTnLst>
                                    <p:animClr clrSpc="rgb" dir="cw">
                                      <p:cBhvr>
                                        <p:cTn id="256" dur="500" fill="hold"/>
                                        <p:tgtEl>
                                          <p:spTgt spid="17"/>
                                        </p:tgtEl>
                                        <p:attrNameLst>
                                          <p:attrName>fillcolor</p:attrName>
                                        </p:attrNameLst>
                                      </p:cBhvr>
                                      <p:to>
                                        <a:schemeClr val="accent2"/>
                                      </p:to>
                                    </p:animClr>
                                    <p:set>
                                      <p:cBhvr>
                                        <p:cTn id="257" dur="500" fill="hold"/>
                                        <p:tgtEl>
                                          <p:spTgt spid="17"/>
                                        </p:tgtEl>
                                        <p:attrNameLst>
                                          <p:attrName>fill.type</p:attrName>
                                        </p:attrNameLst>
                                      </p:cBhvr>
                                      <p:to>
                                        <p:strVal val="solid"/>
                                      </p:to>
                                    </p:set>
                                    <p:set>
                                      <p:cBhvr>
                                        <p:cTn id="258" dur="500" fill="hold"/>
                                        <p:tgtEl>
                                          <p:spTgt spid="17"/>
                                        </p:tgtEl>
                                        <p:attrNameLst>
                                          <p:attrName>fill.on</p:attrName>
                                        </p:attrNameLst>
                                      </p:cBhvr>
                                      <p:to>
                                        <p:strVal val="true"/>
                                      </p:to>
                                    </p:set>
                                  </p:childTnLst>
                                </p:cTn>
                              </p:par>
                              <p:par>
                                <p:cTn id="259" presetID="1" presetClass="emph" presetSubtype="2" fill="hold" nodeType="withEffect">
                                  <p:stCondLst>
                                    <p:cond delay="0"/>
                                  </p:stCondLst>
                                  <p:childTnLst>
                                    <p:animClr clrSpc="rgb" dir="cw">
                                      <p:cBhvr>
                                        <p:cTn id="260" dur="500" fill="hold"/>
                                        <p:tgtEl>
                                          <p:spTgt spid="18"/>
                                        </p:tgtEl>
                                        <p:attrNameLst>
                                          <p:attrName>fillcolor</p:attrName>
                                        </p:attrNameLst>
                                      </p:cBhvr>
                                      <p:to>
                                        <a:schemeClr val="accent2"/>
                                      </p:to>
                                    </p:animClr>
                                    <p:set>
                                      <p:cBhvr>
                                        <p:cTn id="261" dur="500" fill="hold"/>
                                        <p:tgtEl>
                                          <p:spTgt spid="18"/>
                                        </p:tgtEl>
                                        <p:attrNameLst>
                                          <p:attrName>fill.type</p:attrName>
                                        </p:attrNameLst>
                                      </p:cBhvr>
                                      <p:to>
                                        <p:strVal val="solid"/>
                                      </p:to>
                                    </p:set>
                                    <p:set>
                                      <p:cBhvr>
                                        <p:cTn id="262" dur="500" fill="hold"/>
                                        <p:tgtEl>
                                          <p:spTgt spid="18"/>
                                        </p:tgtEl>
                                        <p:attrNameLst>
                                          <p:attrName>fill.on</p:attrName>
                                        </p:attrNameLst>
                                      </p:cBhvr>
                                      <p:to>
                                        <p:strVal val="true"/>
                                      </p:to>
                                    </p:set>
                                  </p:childTnLst>
                                </p:cTn>
                              </p:par>
                              <p:par>
                                <p:cTn id="263" presetID="1" presetClass="emph" presetSubtype="2" fill="hold" nodeType="withEffect">
                                  <p:stCondLst>
                                    <p:cond delay="0"/>
                                  </p:stCondLst>
                                  <p:childTnLst>
                                    <p:animClr clrSpc="rgb" dir="cw">
                                      <p:cBhvr>
                                        <p:cTn id="264" dur="500" fill="hold"/>
                                        <p:tgtEl>
                                          <p:spTgt spid="19"/>
                                        </p:tgtEl>
                                        <p:attrNameLst>
                                          <p:attrName>fillcolor</p:attrName>
                                        </p:attrNameLst>
                                      </p:cBhvr>
                                      <p:to>
                                        <a:schemeClr val="accent2"/>
                                      </p:to>
                                    </p:animClr>
                                    <p:set>
                                      <p:cBhvr>
                                        <p:cTn id="265" dur="500" fill="hold"/>
                                        <p:tgtEl>
                                          <p:spTgt spid="19"/>
                                        </p:tgtEl>
                                        <p:attrNameLst>
                                          <p:attrName>fill.type</p:attrName>
                                        </p:attrNameLst>
                                      </p:cBhvr>
                                      <p:to>
                                        <p:strVal val="solid"/>
                                      </p:to>
                                    </p:set>
                                    <p:set>
                                      <p:cBhvr>
                                        <p:cTn id="266" dur="500" fill="hold"/>
                                        <p:tgtEl>
                                          <p:spTgt spid="19"/>
                                        </p:tgtEl>
                                        <p:attrNameLst>
                                          <p:attrName>fill.on</p:attrName>
                                        </p:attrNameLst>
                                      </p:cBhvr>
                                      <p:to>
                                        <p:strVal val="true"/>
                                      </p:to>
                                    </p:set>
                                  </p:childTnLst>
                                </p:cTn>
                              </p:par>
                              <p:par>
                                <p:cTn id="267" presetID="1" presetClass="emph" presetSubtype="2" fill="hold" nodeType="withEffect">
                                  <p:stCondLst>
                                    <p:cond delay="0"/>
                                  </p:stCondLst>
                                  <p:childTnLst>
                                    <p:animClr clrSpc="rgb" dir="cw">
                                      <p:cBhvr>
                                        <p:cTn id="268" dur="500" fill="hold"/>
                                        <p:tgtEl>
                                          <p:spTgt spid="20"/>
                                        </p:tgtEl>
                                        <p:attrNameLst>
                                          <p:attrName>fillcolor</p:attrName>
                                        </p:attrNameLst>
                                      </p:cBhvr>
                                      <p:to>
                                        <a:schemeClr val="accent2"/>
                                      </p:to>
                                    </p:animClr>
                                    <p:set>
                                      <p:cBhvr>
                                        <p:cTn id="269" dur="500" fill="hold"/>
                                        <p:tgtEl>
                                          <p:spTgt spid="20"/>
                                        </p:tgtEl>
                                        <p:attrNameLst>
                                          <p:attrName>fill.type</p:attrName>
                                        </p:attrNameLst>
                                      </p:cBhvr>
                                      <p:to>
                                        <p:strVal val="solid"/>
                                      </p:to>
                                    </p:set>
                                    <p:set>
                                      <p:cBhvr>
                                        <p:cTn id="270" dur="500" fill="hold"/>
                                        <p:tgtEl>
                                          <p:spTgt spid="20"/>
                                        </p:tgtEl>
                                        <p:attrNameLst>
                                          <p:attrName>fill.on</p:attrName>
                                        </p:attrNameLst>
                                      </p:cBhvr>
                                      <p:to>
                                        <p:strVal val="true"/>
                                      </p:to>
                                    </p:set>
                                  </p:childTnLst>
                                </p:cTn>
                              </p:par>
                              <p:par>
                                <p:cTn id="271" presetID="1" presetClass="emph" presetSubtype="2" fill="hold" nodeType="withEffect">
                                  <p:stCondLst>
                                    <p:cond delay="0"/>
                                  </p:stCondLst>
                                  <p:childTnLst>
                                    <p:animClr clrSpc="rgb" dir="cw">
                                      <p:cBhvr>
                                        <p:cTn id="272" dur="500" fill="hold"/>
                                        <p:tgtEl>
                                          <p:spTgt spid="21"/>
                                        </p:tgtEl>
                                        <p:attrNameLst>
                                          <p:attrName>fillcolor</p:attrName>
                                        </p:attrNameLst>
                                      </p:cBhvr>
                                      <p:to>
                                        <a:schemeClr val="accent2"/>
                                      </p:to>
                                    </p:animClr>
                                    <p:set>
                                      <p:cBhvr>
                                        <p:cTn id="273" dur="500" fill="hold"/>
                                        <p:tgtEl>
                                          <p:spTgt spid="21"/>
                                        </p:tgtEl>
                                        <p:attrNameLst>
                                          <p:attrName>fill.type</p:attrName>
                                        </p:attrNameLst>
                                      </p:cBhvr>
                                      <p:to>
                                        <p:strVal val="solid"/>
                                      </p:to>
                                    </p:set>
                                    <p:set>
                                      <p:cBhvr>
                                        <p:cTn id="274" dur="500" fill="hold"/>
                                        <p:tgtEl>
                                          <p:spTgt spid="21"/>
                                        </p:tgtEl>
                                        <p:attrNameLst>
                                          <p:attrName>fill.on</p:attrName>
                                        </p:attrNameLst>
                                      </p:cBhvr>
                                      <p:to>
                                        <p:strVal val="true"/>
                                      </p:to>
                                    </p:set>
                                  </p:childTnLst>
                                </p:cTn>
                              </p:par>
                              <p:par>
                                <p:cTn id="275" presetID="22" presetClass="entr" presetSubtype="2" fill="hold" grpId="1" nodeType="withEffect">
                                  <p:stCondLst>
                                    <p:cond delay="0"/>
                                  </p:stCondLst>
                                  <p:childTnLst>
                                    <p:set>
                                      <p:cBhvr>
                                        <p:cTn id="276" dur="1" fill="hold">
                                          <p:stCondLst>
                                            <p:cond delay="0"/>
                                          </p:stCondLst>
                                        </p:cTn>
                                        <p:tgtEl>
                                          <p:spTgt spid="78"/>
                                        </p:tgtEl>
                                        <p:attrNameLst>
                                          <p:attrName>style.visibility</p:attrName>
                                        </p:attrNameLst>
                                      </p:cBhvr>
                                      <p:to>
                                        <p:strVal val="visible"/>
                                      </p:to>
                                    </p:set>
                                    <p:animEffect transition="in" filter="wipe(right)">
                                      <p:cBhvr>
                                        <p:cTn id="277" dur="2000"/>
                                        <p:tgtEl>
                                          <p:spTgt spid="78"/>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73"/>
                                        </p:tgtEl>
                                        <p:attrNameLst>
                                          <p:attrName>style.visibility</p:attrName>
                                        </p:attrNameLst>
                                      </p:cBhvr>
                                      <p:to>
                                        <p:strVal val="visible"/>
                                      </p:to>
                                    </p:set>
                                    <p:animEffect transition="in" filter="fade">
                                      <p:cBhvr>
                                        <p:cTn id="282" dur="1000"/>
                                        <p:tgtEl>
                                          <p:spTgt spid="73"/>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74"/>
                                        </p:tgtEl>
                                        <p:attrNameLst>
                                          <p:attrName>style.visibility</p:attrName>
                                        </p:attrNameLst>
                                      </p:cBhvr>
                                      <p:to>
                                        <p:strVal val="visible"/>
                                      </p:to>
                                    </p:set>
                                    <p:animEffect transition="in" filter="fade">
                                      <p:cBhvr>
                                        <p:cTn id="285" dur="1000"/>
                                        <p:tgtEl>
                                          <p:spTgt spid="74"/>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75"/>
                                        </p:tgtEl>
                                        <p:attrNameLst>
                                          <p:attrName>style.visibility</p:attrName>
                                        </p:attrNameLst>
                                      </p:cBhvr>
                                      <p:to>
                                        <p:strVal val="visible"/>
                                      </p:to>
                                    </p:set>
                                    <p:animEffect transition="in" filter="fade">
                                      <p:cBhvr>
                                        <p:cTn id="288" dur="1000"/>
                                        <p:tgtEl>
                                          <p:spTgt spid="75"/>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76"/>
                                        </p:tgtEl>
                                        <p:attrNameLst>
                                          <p:attrName>style.visibility</p:attrName>
                                        </p:attrNameLst>
                                      </p:cBhvr>
                                      <p:to>
                                        <p:strVal val="visible"/>
                                      </p:to>
                                    </p:set>
                                    <p:animEffect transition="in" filter="fade">
                                      <p:cBhvr>
                                        <p:cTn id="291" dur="1000"/>
                                        <p:tgtEl>
                                          <p:spTgt spid="76"/>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77"/>
                                        </p:tgtEl>
                                        <p:attrNameLst>
                                          <p:attrName>style.visibility</p:attrName>
                                        </p:attrNameLst>
                                      </p:cBhvr>
                                      <p:to>
                                        <p:strVal val="visible"/>
                                      </p:to>
                                    </p:set>
                                    <p:animEffect transition="in" filter="fade">
                                      <p:cBhvr>
                                        <p:cTn id="294" dur="1000"/>
                                        <p:tgtEl>
                                          <p:spTgt spid="77"/>
                                        </p:tgtEl>
                                      </p:cBhvr>
                                    </p:animEffect>
                                  </p:childTnLst>
                                </p:cTn>
                              </p:par>
                            </p:childTnLst>
                          </p:cTn>
                        </p:par>
                      </p:childTnLst>
                    </p:cTn>
                  </p:par>
                  <p:par>
                    <p:cTn id="295" fill="hold">
                      <p:stCondLst>
                        <p:cond delay="indefinite"/>
                      </p:stCondLst>
                      <p:childTnLst>
                        <p:par>
                          <p:cTn id="296" fill="hold">
                            <p:stCondLst>
                              <p:cond delay="0"/>
                            </p:stCondLst>
                            <p:childTnLst>
                              <p:par>
                                <p:cTn id="297" presetID="3" presetClass="exit" presetSubtype="10" fill="hold" grpId="0" nodeType="clickEffect">
                                  <p:stCondLst>
                                    <p:cond delay="0"/>
                                  </p:stCondLst>
                                  <p:childTnLst>
                                    <p:animEffect transition="out" filter="blinds(horizontal)">
                                      <p:cBhvr>
                                        <p:cTn id="298" dur="500"/>
                                        <p:tgtEl>
                                          <p:spTgt spid="78"/>
                                        </p:tgtEl>
                                      </p:cBhvr>
                                    </p:animEffect>
                                    <p:set>
                                      <p:cBhvr>
                                        <p:cTn id="29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00" restart="whenNotActive" fill="hold" evtFilter="cancelBubble" nodeType="interactiveSeq">
                <p:stCondLst>
                  <p:cond evt="onClick" delay="0">
                    <p:tgtEl>
                      <p:spTgt spid="86"/>
                    </p:tgtEl>
                  </p:cond>
                </p:stCondLst>
                <p:endSync evt="end" delay="0">
                  <p:rtn val="all"/>
                </p:endSync>
                <p:childTnLst>
                  <p:par>
                    <p:cTn id="301" fill="hold">
                      <p:stCondLst>
                        <p:cond delay="0"/>
                      </p:stCondLst>
                      <p:childTnLst>
                        <p:par>
                          <p:cTn id="302" fill="hold">
                            <p:stCondLst>
                              <p:cond delay="0"/>
                            </p:stCondLst>
                            <p:childTnLst>
                              <p:par>
                                <p:cTn id="303" presetID="1" presetClass="emph" presetSubtype="2" fill="hold" nodeType="withEffect">
                                  <p:stCondLst>
                                    <p:cond delay="0"/>
                                  </p:stCondLst>
                                  <p:childTnLst>
                                    <p:animClr clrSpc="rgb" dir="cw">
                                      <p:cBhvr>
                                        <p:cTn id="304" dur="500" fill="hold"/>
                                        <p:tgtEl>
                                          <p:spTgt spid="22"/>
                                        </p:tgtEl>
                                        <p:attrNameLst>
                                          <p:attrName>fillcolor</p:attrName>
                                        </p:attrNameLst>
                                      </p:cBhvr>
                                      <p:to>
                                        <a:schemeClr val="accent2"/>
                                      </p:to>
                                    </p:animClr>
                                    <p:set>
                                      <p:cBhvr>
                                        <p:cTn id="305" dur="500" fill="hold"/>
                                        <p:tgtEl>
                                          <p:spTgt spid="22"/>
                                        </p:tgtEl>
                                        <p:attrNameLst>
                                          <p:attrName>fill.type</p:attrName>
                                        </p:attrNameLst>
                                      </p:cBhvr>
                                      <p:to>
                                        <p:strVal val="solid"/>
                                      </p:to>
                                    </p:set>
                                    <p:set>
                                      <p:cBhvr>
                                        <p:cTn id="306" dur="500" fill="hold"/>
                                        <p:tgtEl>
                                          <p:spTgt spid="22"/>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500" fill="hold"/>
                                        <p:tgtEl>
                                          <p:spTgt spid="23"/>
                                        </p:tgtEl>
                                        <p:attrNameLst>
                                          <p:attrName>fillcolor</p:attrName>
                                        </p:attrNameLst>
                                      </p:cBhvr>
                                      <p:to>
                                        <a:schemeClr val="accent2"/>
                                      </p:to>
                                    </p:animClr>
                                    <p:set>
                                      <p:cBhvr>
                                        <p:cTn id="309" dur="500" fill="hold"/>
                                        <p:tgtEl>
                                          <p:spTgt spid="23"/>
                                        </p:tgtEl>
                                        <p:attrNameLst>
                                          <p:attrName>fill.type</p:attrName>
                                        </p:attrNameLst>
                                      </p:cBhvr>
                                      <p:to>
                                        <p:strVal val="solid"/>
                                      </p:to>
                                    </p:set>
                                    <p:set>
                                      <p:cBhvr>
                                        <p:cTn id="310" dur="500" fill="hold"/>
                                        <p:tgtEl>
                                          <p:spTgt spid="23"/>
                                        </p:tgtEl>
                                        <p:attrNameLst>
                                          <p:attrName>fill.on</p:attrName>
                                        </p:attrNameLst>
                                      </p:cBhvr>
                                      <p:to>
                                        <p:strVal val="true"/>
                                      </p:to>
                                    </p:set>
                                  </p:childTnLst>
                                </p:cTn>
                              </p:par>
                              <p:par>
                                <p:cTn id="311" presetID="1" presetClass="emph" presetSubtype="2" fill="hold" nodeType="withEffect">
                                  <p:stCondLst>
                                    <p:cond delay="0"/>
                                  </p:stCondLst>
                                  <p:childTnLst>
                                    <p:animClr clrSpc="rgb" dir="cw">
                                      <p:cBhvr>
                                        <p:cTn id="312" dur="500" fill="hold"/>
                                        <p:tgtEl>
                                          <p:spTgt spid="24"/>
                                        </p:tgtEl>
                                        <p:attrNameLst>
                                          <p:attrName>fillcolor</p:attrName>
                                        </p:attrNameLst>
                                      </p:cBhvr>
                                      <p:to>
                                        <a:schemeClr val="accent2"/>
                                      </p:to>
                                    </p:animClr>
                                    <p:set>
                                      <p:cBhvr>
                                        <p:cTn id="313" dur="500" fill="hold"/>
                                        <p:tgtEl>
                                          <p:spTgt spid="24"/>
                                        </p:tgtEl>
                                        <p:attrNameLst>
                                          <p:attrName>fill.type</p:attrName>
                                        </p:attrNameLst>
                                      </p:cBhvr>
                                      <p:to>
                                        <p:strVal val="solid"/>
                                      </p:to>
                                    </p:set>
                                    <p:set>
                                      <p:cBhvr>
                                        <p:cTn id="314" dur="500" fill="hold"/>
                                        <p:tgtEl>
                                          <p:spTgt spid="24"/>
                                        </p:tgtEl>
                                        <p:attrNameLst>
                                          <p:attrName>fill.on</p:attrName>
                                        </p:attrNameLst>
                                      </p:cBhvr>
                                      <p:to>
                                        <p:strVal val="true"/>
                                      </p:to>
                                    </p:set>
                                  </p:childTnLst>
                                </p:cTn>
                              </p:par>
                              <p:par>
                                <p:cTn id="315" presetID="1" presetClass="emph" presetSubtype="2" fill="hold" nodeType="withEffect">
                                  <p:stCondLst>
                                    <p:cond delay="0"/>
                                  </p:stCondLst>
                                  <p:childTnLst>
                                    <p:animClr clrSpc="rgb" dir="cw">
                                      <p:cBhvr>
                                        <p:cTn id="316" dur="500" fill="hold"/>
                                        <p:tgtEl>
                                          <p:spTgt spid="25"/>
                                        </p:tgtEl>
                                        <p:attrNameLst>
                                          <p:attrName>fillcolor</p:attrName>
                                        </p:attrNameLst>
                                      </p:cBhvr>
                                      <p:to>
                                        <a:schemeClr val="accent2"/>
                                      </p:to>
                                    </p:animClr>
                                    <p:set>
                                      <p:cBhvr>
                                        <p:cTn id="317" dur="500" fill="hold"/>
                                        <p:tgtEl>
                                          <p:spTgt spid="25"/>
                                        </p:tgtEl>
                                        <p:attrNameLst>
                                          <p:attrName>fill.type</p:attrName>
                                        </p:attrNameLst>
                                      </p:cBhvr>
                                      <p:to>
                                        <p:strVal val="solid"/>
                                      </p:to>
                                    </p:set>
                                    <p:set>
                                      <p:cBhvr>
                                        <p:cTn id="318" dur="500" fill="hold"/>
                                        <p:tgtEl>
                                          <p:spTgt spid="25"/>
                                        </p:tgtEl>
                                        <p:attrNameLst>
                                          <p:attrName>fill.on</p:attrName>
                                        </p:attrNameLst>
                                      </p:cBhvr>
                                      <p:to>
                                        <p:strVal val="true"/>
                                      </p:to>
                                    </p:set>
                                  </p:childTnLst>
                                </p:cTn>
                              </p:par>
                              <p:par>
                                <p:cTn id="319" presetID="1" presetClass="emph" presetSubtype="2" fill="hold" nodeType="withEffect">
                                  <p:stCondLst>
                                    <p:cond delay="0"/>
                                  </p:stCondLst>
                                  <p:childTnLst>
                                    <p:animClr clrSpc="rgb" dir="cw">
                                      <p:cBhvr>
                                        <p:cTn id="320" dur="500" fill="hold"/>
                                        <p:tgtEl>
                                          <p:spTgt spid="26"/>
                                        </p:tgtEl>
                                        <p:attrNameLst>
                                          <p:attrName>fillcolor</p:attrName>
                                        </p:attrNameLst>
                                      </p:cBhvr>
                                      <p:to>
                                        <a:schemeClr val="accent2"/>
                                      </p:to>
                                    </p:animClr>
                                    <p:set>
                                      <p:cBhvr>
                                        <p:cTn id="321" dur="500" fill="hold"/>
                                        <p:tgtEl>
                                          <p:spTgt spid="26"/>
                                        </p:tgtEl>
                                        <p:attrNameLst>
                                          <p:attrName>fill.type</p:attrName>
                                        </p:attrNameLst>
                                      </p:cBhvr>
                                      <p:to>
                                        <p:strVal val="solid"/>
                                      </p:to>
                                    </p:set>
                                    <p:set>
                                      <p:cBhvr>
                                        <p:cTn id="322" dur="500" fill="hold"/>
                                        <p:tgtEl>
                                          <p:spTgt spid="26"/>
                                        </p:tgtEl>
                                        <p:attrNameLst>
                                          <p:attrName>fill.on</p:attrName>
                                        </p:attrNameLst>
                                      </p:cBhvr>
                                      <p:to>
                                        <p:strVal val="true"/>
                                      </p:to>
                                    </p:set>
                                  </p:childTnLst>
                                </p:cTn>
                              </p:par>
                              <p:par>
                                <p:cTn id="323" presetID="1" presetClass="emph" presetSubtype="2" fill="hold" nodeType="withEffect">
                                  <p:stCondLst>
                                    <p:cond delay="0"/>
                                  </p:stCondLst>
                                  <p:childTnLst>
                                    <p:animClr clrSpc="rgb" dir="cw">
                                      <p:cBhvr>
                                        <p:cTn id="324" dur="500" fill="hold"/>
                                        <p:tgtEl>
                                          <p:spTgt spid="27"/>
                                        </p:tgtEl>
                                        <p:attrNameLst>
                                          <p:attrName>fillcolor</p:attrName>
                                        </p:attrNameLst>
                                      </p:cBhvr>
                                      <p:to>
                                        <a:schemeClr val="accent2"/>
                                      </p:to>
                                    </p:animClr>
                                    <p:set>
                                      <p:cBhvr>
                                        <p:cTn id="325" dur="500" fill="hold"/>
                                        <p:tgtEl>
                                          <p:spTgt spid="27"/>
                                        </p:tgtEl>
                                        <p:attrNameLst>
                                          <p:attrName>fill.type</p:attrName>
                                        </p:attrNameLst>
                                      </p:cBhvr>
                                      <p:to>
                                        <p:strVal val="solid"/>
                                      </p:to>
                                    </p:set>
                                    <p:set>
                                      <p:cBhvr>
                                        <p:cTn id="326" dur="500" fill="hold"/>
                                        <p:tgtEl>
                                          <p:spTgt spid="27"/>
                                        </p:tgtEl>
                                        <p:attrNameLst>
                                          <p:attrName>fill.on</p:attrName>
                                        </p:attrNameLst>
                                      </p:cBhvr>
                                      <p:to>
                                        <p:strVal val="true"/>
                                      </p:to>
                                    </p:set>
                                  </p:childTnLst>
                                </p:cTn>
                              </p:par>
                              <p:par>
                                <p:cTn id="327" presetID="1" presetClass="emph" presetSubtype="2" fill="hold" nodeType="withEffect">
                                  <p:stCondLst>
                                    <p:cond delay="0"/>
                                  </p:stCondLst>
                                  <p:childTnLst>
                                    <p:animClr clrSpc="rgb" dir="cw">
                                      <p:cBhvr>
                                        <p:cTn id="328" dur="500" fill="hold"/>
                                        <p:tgtEl>
                                          <p:spTgt spid="28"/>
                                        </p:tgtEl>
                                        <p:attrNameLst>
                                          <p:attrName>fillcolor</p:attrName>
                                        </p:attrNameLst>
                                      </p:cBhvr>
                                      <p:to>
                                        <a:schemeClr val="accent2"/>
                                      </p:to>
                                    </p:animClr>
                                    <p:set>
                                      <p:cBhvr>
                                        <p:cTn id="329" dur="500" fill="hold"/>
                                        <p:tgtEl>
                                          <p:spTgt spid="28"/>
                                        </p:tgtEl>
                                        <p:attrNameLst>
                                          <p:attrName>fill.type</p:attrName>
                                        </p:attrNameLst>
                                      </p:cBhvr>
                                      <p:to>
                                        <p:strVal val="solid"/>
                                      </p:to>
                                    </p:set>
                                    <p:set>
                                      <p:cBhvr>
                                        <p:cTn id="330" dur="500" fill="hold"/>
                                        <p:tgtEl>
                                          <p:spTgt spid="28"/>
                                        </p:tgtEl>
                                        <p:attrNameLst>
                                          <p:attrName>fill.on</p:attrName>
                                        </p:attrNameLst>
                                      </p:cBhvr>
                                      <p:to>
                                        <p:strVal val="true"/>
                                      </p:to>
                                    </p:set>
                                  </p:childTnLst>
                                </p:cTn>
                              </p:par>
                              <p:par>
                                <p:cTn id="331" presetID="29" presetClass="entr" presetSubtype="0" fill="hold" grpId="0" nodeType="withEffect">
                                  <p:stCondLst>
                                    <p:cond delay="0"/>
                                  </p:stCondLst>
                                  <p:childTnLst>
                                    <p:set>
                                      <p:cBhvr>
                                        <p:cTn id="332" dur="1" fill="hold">
                                          <p:stCondLst>
                                            <p:cond delay="0"/>
                                          </p:stCondLst>
                                        </p:cTn>
                                        <p:tgtEl>
                                          <p:spTgt spid="87"/>
                                        </p:tgtEl>
                                        <p:attrNameLst>
                                          <p:attrName>style.visibility</p:attrName>
                                        </p:attrNameLst>
                                      </p:cBhvr>
                                      <p:to>
                                        <p:strVal val="visible"/>
                                      </p:to>
                                    </p:set>
                                    <p:anim calcmode="lin" valueType="num">
                                      <p:cBhvr>
                                        <p:cTn id="333" dur="1000" fill="hold"/>
                                        <p:tgtEl>
                                          <p:spTgt spid="87"/>
                                        </p:tgtEl>
                                        <p:attrNameLst>
                                          <p:attrName>ppt_x</p:attrName>
                                        </p:attrNameLst>
                                      </p:cBhvr>
                                      <p:tavLst>
                                        <p:tav tm="0">
                                          <p:val>
                                            <p:strVal val="#ppt_x-.2"/>
                                          </p:val>
                                        </p:tav>
                                        <p:tav tm="100000">
                                          <p:val>
                                            <p:strVal val="#ppt_x"/>
                                          </p:val>
                                        </p:tav>
                                      </p:tavLst>
                                    </p:anim>
                                    <p:anim calcmode="lin" valueType="num">
                                      <p:cBhvr>
                                        <p:cTn id="334"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335" dur="1000"/>
                                        <p:tgtEl>
                                          <p:spTgt spid="87"/>
                                        </p:tgtEl>
                                      </p:cBhvr>
                                    </p:animEffect>
                                  </p:childTnLst>
                                </p:cTn>
                              </p:par>
                            </p:childTnLst>
                          </p:cTn>
                        </p:par>
                      </p:childTnLst>
                    </p:cTn>
                  </p:par>
                  <p:par>
                    <p:cTn id="336" fill="hold">
                      <p:stCondLst>
                        <p:cond delay="indefinite"/>
                      </p:stCondLst>
                      <p:childTnLst>
                        <p:par>
                          <p:cTn id="337" fill="hold">
                            <p:stCondLst>
                              <p:cond delay="0"/>
                            </p:stCondLst>
                            <p:childTnLst>
                              <p:par>
                                <p:cTn id="338" presetID="10" presetClass="entr" presetSubtype="0" fill="hold" grpId="0" nodeType="clickEffect">
                                  <p:stCondLst>
                                    <p:cond delay="0"/>
                                  </p:stCondLst>
                                  <p:childTnLst>
                                    <p:set>
                                      <p:cBhvr>
                                        <p:cTn id="339" dur="1" fill="hold">
                                          <p:stCondLst>
                                            <p:cond delay="0"/>
                                          </p:stCondLst>
                                        </p:cTn>
                                        <p:tgtEl>
                                          <p:spTgt spid="79"/>
                                        </p:tgtEl>
                                        <p:attrNameLst>
                                          <p:attrName>style.visibility</p:attrName>
                                        </p:attrNameLst>
                                      </p:cBhvr>
                                      <p:to>
                                        <p:strVal val="visible"/>
                                      </p:to>
                                    </p:set>
                                    <p:animEffect transition="in" filter="fade">
                                      <p:cBhvr>
                                        <p:cTn id="340" dur="1000"/>
                                        <p:tgtEl>
                                          <p:spTgt spid="79"/>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80"/>
                                        </p:tgtEl>
                                        <p:attrNameLst>
                                          <p:attrName>style.visibility</p:attrName>
                                        </p:attrNameLst>
                                      </p:cBhvr>
                                      <p:to>
                                        <p:strVal val="visible"/>
                                      </p:to>
                                    </p:set>
                                    <p:animEffect transition="in" filter="fade">
                                      <p:cBhvr>
                                        <p:cTn id="343" dur="1000"/>
                                        <p:tgtEl>
                                          <p:spTgt spid="80"/>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81"/>
                                        </p:tgtEl>
                                        <p:attrNameLst>
                                          <p:attrName>style.visibility</p:attrName>
                                        </p:attrNameLst>
                                      </p:cBhvr>
                                      <p:to>
                                        <p:strVal val="visible"/>
                                      </p:to>
                                    </p:set>
                                    <p:animEffect transition="in" filter="fade">
                                      <p:cBhvr>
                                        <p:cTn id="346" dur="1000"/>
                                        <p:tgtEl>
                                          <p:spTgt spid="81"/>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82"/>
                                        </p:tgtEl>
                                        <p:attrNameLst>
                                          <p:attrName>style.visibility</p:attrName>
                                        </p:attrNameLst>
                                      </p:cBhvr>
                                      <p:to>
                                        <p:strVal val="visible"/>
                                      </p:to>
                                    </p:set>
                                    <p:animEffect transition="in" filter="fade">
                                      <p:cBhvr>
                                        <p:cTn id="349" dur="1000"/>
                                        <p:tgtEl>
                                          <p:spTgt spid="82"/>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83"/>
                                        </p:tgtEl>
                                        <p:attrNameLst>
                                          <p:attrName>style.visibility</p:attrName>
                                        </p:attrNameLst>
                                      </p:cBhvr>
                                      <p:to>
                                        <p:strVal val="visible"/>
                                      </p:to>
                                    </p:set>
                                    <p:animEffect transition="in" filter="fade">
                                      <p:cBhvr>
                                        <p:cTn id="352" dur="1000"/>
                                        <p:tgtEl>
                                          <p:spTgt spid="83"/>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84"/>
                                        </p:tgtEl>
                                        <p:attrNameLst>
                                          <p:attrName>style.visibility</p:attrName>
                                        </p:attrNameLst>
                                      </p:cBhvr>
                                      <p:to>
                                        <p:strVal val="visible"/>
                                      </p:to>
                                    </p:set>
                                    <p:animEffect transition="in" filter="fade">
                                      <p:cBhvr>
                                        <p:cTn id="355" dur="1000"/>
                                        <p:tgtEl>
                                          <p:spTgt spid="84"/>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85"/>
                                        </p:tgtEl>
                                        <p:attrNameLst>
                                          <p:attrName>style.visibility</p:attrName>
                                        </p:attrNameLst>
                                      </p:cBhvr>
                                      <p:to>
                                        <p:strVal val="visible"/>
                                      </p:to>
                                    </p:set>
                                    <p:animEffect transition="in" filter="fade">
                                      <p:cBhvr>
                                        <p:cTn id="358" dur="1000"/>
                                        <p:tgtEl>
                                          <p:spTgt spid="85"/>
                                        </p:tgtEl>
                                      </p:cBhvr>
                                    </p:animEffect>
                                  </p:childTnLst>
                                </p:cTn>
                              </p:par>
                            </p:childTnLst>
                          </p:cTn>
                        </p:par>
                      </p:childTnLst>
                    </p:cTn>
                  </p:par>
                  <p:par>
                    <p:cTn id="359" fill="hold">
                      <p:stCondLst>
                        <p:cond delay="indefinite"/>
                      </p:stCondLst>
                      <p:childTnLst>
                        <p:par>
                          <p:cTn id="360" fill="hold">
                            <p:stCondLst>
                              <p:cond delay="0"/>
                            </p:stCondLst>
                            <p:childTnLst>
                              <p:par>
                                <p:cTn id="361" presetID="3" presetClass="exit" presetSubtype="10" fill="hold" grpId="1" nodeType="clickEffect">
                                  <p:stCondLst>
                                    <p:cond delay="0"/>
                                  </p:stCondLst>
                                  <p:childTnLst>
                                    <p:animEffect transition="out" filter="blinds(horizontal)">
                                      <p:cBhvr>
                                        <p:cTn id="362" dur="500"/>
                                        <p:tgtEl>
                                          <p:spTgt spid="87"/>
                                        </p:tgtEl>
                                      </p:cBhvr>
                                    </p:animEffect>
                                    <p:set>
                                      <p:cBhvr>
                                        <p:cTn id="36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4" restart="whenNotActive" fill="hold" evtFilter="cancelBubble" nodeType="interactiveSeq">
                <p:stCondLst>
                  <p:cond evt="onClick" delay="0">
                    <p:tgtEl>
                      <p:spTgt spid="95"/>
                    </p:tgtEl>
                  </p:cond>
                </p:stCondLst>
                <p:endSync evt="end" delay="0">
                  <p:rtn val="all"/>
                </p:endSync>
                <p:childTnLst>
                  <p:par>
                    <p:cTn id="365" fill="hold">
                      <p:stCondLst>
                        <p:cond delay="0"/>
                      </p:stCondLst>
                      <p:childTnLst>
                        <p:par>
                          <p:cTn id="366" fill="hold">
                            <p:stCondLst>
                              <p:cond delay="0"/>
                            </p:stCondLst>
                            <p:childTnLst>
                              <p:par>
                                <p:cTn id="367" presetID="1" presetClass="emph" presetSubtype="2" fill="hold" nodeType="withEffect">
                                  <p:stCondLst>
                                    <p:cond delay="0"/>
                                  </p:stCondLst>
                                  <p:childTnLst>
                                    <p:animClr clrSpc="rgb" dir="cw">
                                      <p:cBhvr>
                                        <p:cTn id="368" dur="500" fill="hold"/>
                                        <p:tgtEl>
                                          <p:spTgt spid="37"/>
                                        </p:tgtEl>
                                        <p:attrNameLst>
                                          <p:attrName>fillcolor</p:attrName>
                                        </p:attrNameLst>
                                      </p:cBhvr>
                                      <p:to>
                                        <a:schemeClr val="accent2"/>
                                      </p:to>
                                    </p:animClr>
                                    <p:set>
                                      <p:cBhvr>
                                        <p:cTn id="369" dur="500" fill="hold"/>
                                        <p:tgtEl>
                                          <p:spTgt spid="37"/>
                                        </p:tgtEl>
                                        <p:attrNameLst>
                                          <p:attrName>fill.type</p:attrName>
                                        </p:attrNameLst>
                                      </p:cBhvr>
                                      <p:to>
                                        <p:strVal val="solid"/>
                                      </p:to>
                                    </p:set>
                                    <p:set>
                                      <p:cBhvr>
                                        <p:cTn id="370" dur="500" fill="hold"/>
                                        <p:tgtEl>
                                          <p:spTgt spid="37"/>
                                        </p:tgtEl>
                                        <p:attrNameLst>
                                          <p:attrName>fill.on</p:attrName>
                                        </p:attrNameLst>
                                      </p:cBhvr>
                                      <p:to>
                                        <p:strVal val="true"/>
                                      </p:to>
                                    </p:set>
                                  </p:childTnLst>
                                </p:cTn>
                              </p:par>
                              <p:par>
                                <p:cTn id="371" presetID="1" presetClass="emph" presetSubtype="2" fill="hold" nodeType="withEffect">
                                  <p:stCondLst>
                                    <p:cond delay="0"/>
                                  </p:stCondLst>
                                  <p:childTnLst>
                                    <p:animClr clrSpc="rgb" dir="cw">
                                      <p:cBhvr>
                                        <p:cTn id="372" dur="500" fill="hold"/>
                                        <p:tgtEl>
                                          <p:spTgt spid="38"/>
                                        </p:tgtEl>
                                        <p:attrNameLst>
                                          <p:attrName>fillcolor</p:attrName>
                                        </p:attrNameLst>
                                      </p:cBhvr>
                                      <p:to>
                                        <a:schemeClr val="accent2"/>
                                      </p:to>
                                    </p:animClr>
                                    <p:set>
                                      <p:cBhvr>
                                        <p:cTn id="373" dur="500" fill="hold"/>
                                        <p:tgtEl>
                                          <p:spTgt spid="38"/>
                                        </p:tgtEl>
                                        <p:attrNameLst>
                                          <p:attrName>fill.type</p:attrName>
                                        </p:attrNameLst>
                                      </p:cBhvr>
                                      <p:to>
                                        <p:strVal val="solid"/>
                                      </p:to>
                                    </p:set>
                                    <p:set>
                                      <p:cBhvr>
                                        <p:cTn id="374" dur="500" fill="hold"/>
                                        <p:tgtEl>
                                          <p:spTgt spid="38"/>
                                        </p:tgtEl>
                                        <p:attrNameLst>
                                          <p:attrName>fill.on</p:attrName>
                                        </p:attrNameLst>
                                      </p:cBhvr>
                                      <p:to>
                                        <p:strVal val="true"/>
                                      </p:to>
                                    </p:set>
                                  </p:childTnLst>
                                </p:cTn>
                              </p:par>
                              <p:par>
                                <p:cTn id="375" presetID="1" presetClass="emph" presetSubtype="2" fill="hold" nodeType="withEffect">
                                  <p:stCondLst>
                                    <p:cond delay="0"/>
                                  </p:stCondLst>
                                  <p:childTnLst>
                                    <p:animClr clrSpc="rgb" dir="cw">
                                      <p:cBhvr>
                                        <p:cTn id="376" dur="500" fill="hold"/>
                                        <p:tgtEl>
                                          <p:spTgt spid="39"/>
                                        </p:tgtEl>
                                        <p:attrNameLst>
                                          <p:attrName>fillcolor</p:attrName>
                                        </p:attrNameLst>
                                      </p:cBhvr>
                                      <p:to>
                                        <a:schemeClr val="accent2"/>
                                      </p:to>
                                    </p:animClr>
                                    <p:set>
                                      <p:cBhvr>
                                        <p:cTn id="377" dur="500" fill="hold"/>
                                        <p:tgtEl>
                                          <p:spTgt spid="39"/>
                                        </p:tgtEl>
                                        <p:attrNameLst>
                                          <p:attrName>fill.type</p:attrName>
                                        </p:attrNameLst>
                                      </p:cBhvr>
                                      <p:to>
                                        <p:strVal val="solid"/>
                                      </p:to>
                                    </p:set>
                                    <p:set>
                                      <p:cBhvr>
                                        <p:cTn id="378" dur="500" fill="hold"/>
                                        <p:tgtEl>
                                          <p:spTgt spid="39"/>
                                        </p:tgtEl>
                                        <p:attrNameLst>
                                          <p:attrName>fill.on</p:attrName>
                                        </p:attrNameLst>
                                      </p:cBhvr>
                                      <p:to>
                                        <p:strVal val="true"/>
                                      </p:to>
                                    </p:set>
                                  </p:childTnLst>
                                </p:cTn>
                              </p:par>
                              <p:par>
                                <p:cTn id="379" presetID="1" presetClass="emph" presetSubtype="2" fill="hold" nodeType="withEffect">
                                  <p:stCondLst>
                                    <p:cond delay="0"/>
                                  </p:stCondLst>
                                  <p:childTnLst>
                                    <p:animClr clrSpc="rgb" dir="cw">
                                      <p:cBhvr>
                                        <p:cTn id="380" dur="500" fill="hold"/>
                                        <p:tgtEl>
                                          <p:spTgt spid="40"/>
                                        </p:tgtEl>
                                        <p:attrNameLst>
                                          <p:attrName>fillcolor</p:attrName>
                                        </p:attrNameLst>
                                      </p:cBhvr>
                                      <p:to>
                                        <a:schemeClr val="accent2"/>
                                      </p:to>
                                    </p:animClr>
                                    <p:set>
                                      <p:cBhvr>
                                        <p:cTn id="381" dur="500" fill="hold"/>
                                        <p:tgtEl>
                                          <p:spTgt spid="40"/>
                                        </p:tgtEl>
                                        <p:attrNameLst>
                                          <p:attrName>fill.type</p:attrName>
                                        </p:attrNameLst>
                                      </p:cBhvr>
                                      <p:to>
                                        <p:strVal val="solid"/>
                                      </p:to>
                                    </p:set>
                                    <p:set>
                                      <p:cBhvr>
                                        <p:cTn id="382" dur="500" fill="hold"/>
                                        <p:tgtEl>
                                          <p:spTgt spid="40"/>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500" fill="hold"/>
                                        <p:tgtEl>
                                          <p:spTgt spid="41"/>
                                        </p:tgtEl>
                                        <p:attrNameLst>
                                          <p:attrName>fillcolor</p:attrName>
                                        </p:attrNameLst>
                                      </p:cBhvr>
                                      <p:to>
                                        <a:schemeClr val="accent2"/>
                                      </p:to>
                                    </p:animClr>
                                    <p:set>
                                      <p:cBhvr>
                                        <p:cTn id="385" dur="500" fill="hold"/>
                                        <p:tgtEl>
                                          <p:spTgt spid="41"/>
                                        </p:tgtEl>
                                        <p:attrNameLst>
                                          <p:attrName>fill.type</p:attrName>
                                        </p:attrNameLst>
                                      </p:cBhvr>
                                      <p:to>
                                        <p:strVal val="solid"/>
                                      </p:to>
                                    </p:set>
                                    <p:set>
                                      <p:cBhvr>
                                        <p:cTn id="386" dur="500" fill="hold"/>
                                        <p:tgtEl>
                                          <p:spTgt spid="41"/>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500" fill="hold"/>
                                        <p:tgtEl>
                                          <p:spTgt spid="42"/>
                                        </p:tgtEl>
                                        <p:attrNameLst>
                                          <p:attrName>fillcolor</p:attrName>
                                        </p:attrNameLst>
                                      </p:cBhvr>
                                      <p:to>
                                        <a:schemeClr val="accent2"/>
                                      </p:to>
                                    </p:animClr>
                                    <p:set>
                                      <p:cBhvr>
                                        <p:cTn id="389" dur="500" fill="hold"/>
                                        <p:tgtEl>
                                          <p:spTgt spid="42"/>
                                        </p:tgtEl>
                                        <p:attrNameLst>
                                          <p:attrName>fill.type</p:attrName>
                                        </p:attrNameLst>
                                      </p:cBhvr>
                                      <p:to>
                                        <p:strVal val="solid"/>
                                      </p:to>
                                    </p:set>
                                    <p:set>
                                      <p:cBhvr>
                                        <p:cTn id="390" dur="500" fill="hold"/>
                                        <p:tgtEl>
                                          <p:spTgt spid="42"/>
                                        </p:tgtEl>
                                        <p:attrNameLst>
                                          <p:attrName>fill.on</p:attrName>
                                        </p:attrNameLst>
                                      </p:cBhvr>
                                      <p:to>
                                        <p:strVal val="true"/>
                                      </p:to>
                                    </p:set>
                                  </p:childTnLst>
                                </p:cTn>
                              </p:par>
                              <p:par>
                                <p:cTn id="391" presetID="29" presetClass="entr" presetSubtype="0" fill="hold" grpId="0" nodeType="withEffect">
                                  <p:stCondLst>
                                    <p:cond delay="0"/>
                                  </p:stCondLst>
                                  <p:childTnLst>
                                    <p:set>
                                      <p:cBhvr>
                                        <p:cTn id="392" dur="1" fill="hold">
                                          <p:stCondLst>
                                            <p:cond delay="0"/>
                                          </p:stCondLst>
                                        </p:cTn>
                                        <p:tgtEl>
                                          <p:spTgt spid="88"/>
                                        </p:tgtEl>
                                        <p:attrNameLst>
                                          <p:attrName>style.visibility</p:attrName>
                                        </p:attrNameLst>
                                      </p:cBhvr>
                                      <p:to>
                                        <p:strVal val="visible"/>
                                      </p:to>
                                    </p:set>
                                    <p:anim calcmode="lin" valueType="num">
                                      <p:cBhvr>
                                        <p:cTn id="393" dur="1000" fill="hold"/>
                                        <p:tgtEl>
                                          <p:spTgt spid="88"/>
                                        </p:tgtEl>
                                        <p:attrNameLst>
                                          <p:attrName>ppt_x</p:attrName>
                                        </p:attrNameLst>
                                      </p:cBhvr>
                                      <p:tavLst>
                                        <p:tav tm="0">
                                          <p:val>
                                            <p:strVal val="#ppt_x-.2"/>
                                          </p:val>
                                        </p:tav>
                                        <p:tav tm="100000">
                                          <p:val>
                                            <p:strVal val="#ppt_x"/>
                                          </p:val>
                                        </p:tav>
                                      </p:tavLst>
                                    </p:anim>
                                    <p:anim calcmode="lin" valueType="num">
                                      <p:cBhvr>
                                        <p:cTn id="394"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395" dur="1000"/>
                                        <p:tgtEl>
                                          <p:spTgt spid="88"/>
                                        </p:tgtEl>
                                      </p:cBhvr>
                                    </p:animEffect>
                                  </p:child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grpId="0" nodeType="clickEffect">
                                  <p:stCondLst>
                                    <p:cond delay="0"/>
                                  </p:stCondLst>
                                  <p:childTnLst>
                                    <p:set>
                                      <p:cBhvr>
                                        <p:cTn id="399" dur="1" fill="hold">
                                          <p:stCondLst>
                                            <p:cond delay="0"/>
                                          </p:stCondLst>
                                        </p:cTn>
                                        <p:tgtEl>
                                          <p:spTgt spid="89"/>
                                        </p:tgtEl>
                                        <p:attrNameLst>
                                          <p:attrName>style.visibility</p:attrName>
                                        </p:attrNameLst>
                                      </p:cBhvr>
                                      <p:to>
                                        <p:strVal val="visible"/>
                                      </p:to>
                                    </p:set>
                                    <p:animEffect transition="in" filter="fade">
                                      <p:cBhvr>
                                        <p:cTn id="400" dur="1000"/>
                                        <p:tgtEl>
                                          <p:spTgt spid="89"/>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90"/>
                                        </p:tgtEl>
                                        <p:attrNameLst>
                                          <p:attrName>style.visibility</p:attrName>
                                        </p:attrNameLst>
                                      </p:cBhvr>
                                      <p:to>
                                        <p:strVal val="visible"/>
                                      </p:to>
                                    </p:set>
                                    <p:animEffect transition="in" filter="fade">
                                      <p:cBhvr>
                                        <p:cTn id="403" dur="1000"/>
                                        <p:tgtEl>
                                          <p:spTgt spid="90"/>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91"/>
                                        </p:tgtEl>
                                        <p:attrNameLst>
                                          <p:attrName>style.visibility</p:attrName>
                                        </p:attrNameLst>
                                      </p:cBhvr>
                                      <p:to>
                                        <p:strVal val="visible"/>
                                      </p:to>
                                    </p:set>
                                    <p:animEffect transition="in" filter="fade">
                                      <p:cBhvr>
                                        <p:cTn id="406" dur="1000"/>
                                        <p:tgtEl>
                                          <p:spTgt spid="91"/>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92"/>
                                        </p:tgtEl>
                                        <p:attrNameLst>
                                          <p:attrName>style.visibility</p:attrName>
                                        </p:attrNameLst>
                                      </p:cBhvr>
                                      <p:to>
                                        <p:strVal val="visible"/>
                                      </p:to>
                                    </p:set>
                                    <p:animEffect transition="in" filter="fade">
                                      <p:cBhvr>
                                        <p:cTn id="409" dur="1000"/>
                                        <p:tgtEl>
                                          <p:spTgt spid="92"/>
                                        </p:tgtEl>
                                      </p:cBhvr>
                                    </p:animEffect>
                                  </p:childTnLst>
                                </p:cTn>
                              </p:par>
                              <p:par>
                                <p:cTn id="410" presetID="10" presetClass="entr" presetSubtype="0" fill="hold" grpId="0" nodeType="withEffect">
                                  <p:stCondLst>
                                    <p:cond delay="0"/>
                                  </p:stCondLst>
                                  <p:childTnLst>
                                    <p:set>
                                      <p:cBhvr>
                                        <p:cTn id="411" dur="1" fill="hold">
                                          <p:stCondLst>
                                            <p:cond delay="0"/>
                                          </p:stCondLst>
                                        </p:cTn>
                                        <p:tgtEl>
                                          <p:spTgt spid="93"/>
                                        </p:tgtEl>
                                        <p:attrNameLst>
                                          <p:attrName>style.visibility</p:attrName>
                                        </p:attrNameLst>
                                      </p:cBhvr>
                                      <p:to>
                                        <p:strVal val="visible"/>
                                      </p:to>
                                    </p:set>
                                    <p:animEffect transition="in" filter="fade">
                                      <p:cBhvr>
                                        <p:cTn id="412" dur="1000"/>
                                        <p:tgtEl>
                                          <p:spTgt spid="93"/>
                                        </p:tgtEl>
                                      </p:cBhvr>
                                    </p:animEffect>
                                  </p:childTnLst>
                                </p:cTn>
                              </p:par>
                              <p:par>
                                <p:cTn id="413" presetID="10" presetClass="entr" presetSubtype="0" fill="hold" grpId="0" nodeType="withEffect">
                                  <p:stCondLst>
                                    <p:cond delay="0"/>
                                  </p:stCondLst>
                                  <p:childTnLst>
                                    <p:set>
                                      <p:cBhvr>
                                        <p:cTn id="414" dur="1" fill="hold">
                                          <p:stCondLst>
                                            <p:cond delay="0"/>
                                          </p:stCondLst>
                                        </p:cTn>
                                        <p:tgtEl>
                                          <p:spTgt spid="94"/>
                                        </p:tgtEl>
                                        <p:attrNameLst>
                                          <p:attrName>style.visibility</p:attrName>
                                        </p:attrNameLst>
                                      </p:cBhvr>
                                      <p:to>
                                        <p:strVal val="visible"/>
                                      </p:to>
                                    </p:set>
                                    <p:animEffect transition="in" filter="fade">
                                      <p:cBhvr>
                                        <p:cTn id="415" dur="1000"/>
                                        <p:tgtEl>
                                          <p:spTgt spid="94"/>
                                        </p:tgtEl>
                                      </p:cBhvr>
                                    </p:animEffect>
                                  </p:childTnLst>
                                </p:cTn>
                              </p:par>
                            </p:childTnLst>
                          </p:cTn>
                        </p:par>
                      </p:childTnLst>
                    </p:cTn>
                  </p:par>
                  <p:par>
                    <p:cTn id="416" fill="hold">
                      <p:stCondLst>
                        <p:cond delay="indefinite"/>
                      </p:stCondLst>
                      <p:childTnLst>
                        <p:par>
                          <p:cTn id="417" fill="hold">
                            <p:stCondLst>
                              <p:cond delay="0"/>
                            </p:stCondLst>
                            <p:childTnLst>
                              <p:par>
                                <p:cTn id="418" presetID="3" presetClass="exit" presetSubtype="10" fill="hold" grpId="1" nodeType="clickEffect">
                                  <p:stCondLst>
                                    <p:cond delay="0"/>
                                  </p:stCondLst>
                                  <p:childTnLst>
                                    <p:animEffect transition="out" filter="blinds(horizontal)">
                                      <p:cBhvr>
                                        <p:cTn id="419" dur="500"/>
                                        <p:tgtEl>
                                          <p:spTgt spid="88"/>
                                        </p:tgtEl>
                                      </p:cBhvr>
                                    </p:animEffect>
                                    <p:set>
                                      <p:cBhvr>
                                        <p:cTn id="420"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21" restart="whenNotActive" fill="hold" evtFilter="cancelBubble" nodeType="interactiveSeq">
                <p:stCondLst>
                  <p:cond evt="onClick" delay="0">
                    <p:tgtEl>
                      <p:spTgt spid="97"/>
                    </p:tgtEl>
                  </p:cond>
                </p:stCondLst>
                <p:endSync evt="end" delay="0">
                  <p:rtn val="all"/>
                </p:endSync>
                <p:childTnLst>
                  <p:par>
                    <p:cTn id="422" fill="hold">
                      <p:stCondLst>
                        <p:cond delay="0"/>
                      </p:stCondLst>
                      <p:childTnLst>
                        <p:par>
                          <p:cTn id="423" fill="hold">
                            <p:stCondLst>
                              <p:cond delay="0"/>
                            </p:stCondLst>
                            <p:childTnLst>
                              <p:par>
                                <p:cTn id="424" presetID="1" presetClass="emph" presetSubtype="2" fill="hold" nodeType="withEffect">
                                  <p:stCondLst>
                                    <p:cond delay="0"/>
                                  </p:stCondLst>
                                  <p:childTnLst>
                                    <p:animClr clrSpc="rgb" dir="cw">
                                      <p:cBhvr>
                                        <p:cTn id="425" dur="500" fill="hold"/>
                                        <p:tgtEl>
                                          <p:spTgt spid="43"/>
                                        </p:tgtEl>
                                        <p:attrNameLst>
                                          <p:attrName>fillcolor</p:attrName>
                                        </p:attrNameLst>
                                      </p:cBhvr>
                                      <p:to>
                                        <a:schemeClr val="accent2"/>
                                      </p:to>
                                    </p:animClr>
                                    <p:set>
                                      <p:cBhvr>
                                        <p:cTn id="426" dur="500" fill="hold"/>
                                        <p:tgtEl>
                                          <p:spTgt spid="43"/>
                                        </p:tgtEl>
                                        <p:attrNameLst>
                                          <p:attrName>fill.type</p:attrName>
                                        </p:attrNameLst>
                                      </p:cBhvr>
                                      <p:to>
                                        <p:strVal val="solid"/>
                                      </p:to>
                                    </p:set>
                                    <p:set>
                                      <p:cBhvr>
                                        <p:cTn id="427" dur="500" fill="hold"/>
                                        <p:tgtEl>
                                          <p:spTgt spid="43"/>
                                        </p:tgtEl>
                                        <p:attrNameLst>
                                          <p:attrName>fill.on</p:attrName>
                                        </p:attrNameLst>
                                      </p:cBhvr>
                                      <p:to>
                                        <p:strVal val="true"/>
                                      </p:to>
                                    </p:set>
                                  </p:childTnLst>
                                </p:cTn>
                              </p:par>
                              <p:par>
                                <p:cTn id="428" presetID="1" presetClass="emph" presetSubtype="2" fill="hold" nodeType="withEffect">
                                  <p:stCondLst>
                                    <p:cond delay="0"/>
                                  </p:stCondLst>
                                  <p:childTnLst>
                                    <p:animClr clrSpc="rgb" dir="cw">
                                      <p:cBhvr>
                                        <p:cTn id="429" dur="500" fill="hold"/>
                                        <p:tgtEl>
                                          <p:spTgt spid="44"/>
                                        </p:tgtEl>
                                        <p:attrNameLst>
                                          <p:attrName>fillcolor</p:attrName>
                                        </p:attrNameLst>
                                      </p:cBhvr>
                                      <p:to>
                                        <a:schemeClr val="accent2"/>
                                      </p:to>
                                    </p:animClr>
                                    <p:set>
                                      <p:cBhvr>
                                        <p:cTn id="430" dur="500" fill="hold"/>
                                        <p:tgtEl>
                                          <p:spTgt spid="44"/>
                                        </p:tgtEl>
                                        <p:attrNameLst>
                                          <p:attrName>fill.type</p:attrName>
                                        </p:attrNameLst>
                                      </p:cBhvr>
                                      <p:to>
                                        <p:strVal val="solid"/>
                                      </p:to>
                                    </p:set>
                                    <p:set>
                                      <p:cBhvr>
                                        <p:cTn id="431" dur="500" fill="hold"/>
                                        <p:tgtEl>
                                          <p:spTgt spid="44"/>
                                        </p:tgtEl>
                                        <p:attrNameLst>
                                          <p:attrName>fill.on</p:attrName>
                                        </p:attrNameLst>
                                      </p:cBhvr>
                                      <p:to>
                                        <p:strVal val="true"/>
                                      </p:to>
                                    </p:set>
                                  </p:childTnLst>
                                </p:cTn>
                              </p:par>
                              <p:par>
                                <p:cTn id="432" presetID="1" presetClass="emph" presetSubtype="2" fill="hold" nodeType="withEffect">
                                  <p:stCondLst>
                                    <p:cond delay="0"/>
                                  </p:stCondLst>
                                  <p:childTnLst>
                                    <p:animClr clrSpc="rgb" dir="cw">
                                      <p:cBhvr>
                                        <p:cTn id="433" dur="500" fill="hold"/>
                                        <p:tgtEl>
                                          <p:spTgt spid="45"/>
                                        </p:tgtEl>
                                        <p:attrNameLst>
                                          <p:attrName>fillcolor</p:attrName>
                                        </p:attrNameLst>
                                      </p:cBhvr>
                                      <p:to>
                                        <a:schemeClr val="accent2"/>
                                      </p:to>
                                    </p:animClr>
                                    <p:set>
                                      <p:cBhvr>
                                        <p:cTn id="434" dur="500" fill="hold"/>
                                        <p:tgtEl>
                                          <p:spTgt spid="45"/>
                                        </p:tgtEl>
                                        <p:attrNameLst>
                                          <p:attrName>fill.type</p:attrName>
                                        </p:attrNameLst>
                                      </p:cBhvr>
                                      <p:to>
                                        <p:strVal val="solid"/>
                                      </p:to>
                                    </p:set>
                                    <p:set>
                                      <p:cBhvr>
                                        <p:cTn id="435" dur="500" fill="hold"/>
                                        <p:tgtEl>
                                          <p:spTgt spid="45"/>
                                        </p:tgtEl>
                                        <p:attrNameLst>
                                          <p:attrName>fill.on</p:attrName>
                                        </p:attrNameLst>
                                      </p:cBhvr>
                                      <p:to>
                                        <p:strVal val="true"/>
                                      </p:to>
                                    </p:set>
                                  </p:childTnLst>
                                </p:cTn>
                              </p:par>
                              <p:par>
                                <p:cTn id="436" presetID="29" presetClass="entr" presetSubtype="0" fill="hold" grpId="0" nodeType="withEffect">
                                  <p:stCondLst>
                                    <p:cond delay="0"/>
                                  </p:stCondLst>
                                  <p:childTnLst>
                                    <p:set>
                                      <p:cBhvr>
                                        <p:cTn id="437" dur="1" fill="hold">
                                          <p:stCondLst>
                                            <p:cond delay="0"/>
                                          </p:stCondLst>
                                        </p:cTn>
                                        <p:tgtEl>
                                          <p:spTgt spid="96"/>
                                        </p:tgtEl>
                                        <p:attrNameLst>
                                          <p:attrName>style.visibility</p:attrName>
                                        </p:attrNameLst>
                                      </p:cBhvr>
                                      <p:to>
                                        <p:strVal val="visible"/>
                                      </p:to>
                                    </p:set>
                                    <p:anim calcmode="lin" valueType="num">
                                      <p:cBhvr>
                                        <p:cTn id="438" dur="1000" fill="hold"/>
                                        <p:tgtEl>
                                          <p:spTgt spid="96"/>
                                        </p:tgtEl>
                                        <p:attrNameLst>
                                          <p:attrName>ppt_x</p:attrName>
                                        </p:attrNameLst>
                                      </p:cBhvr>
                                      <p:tavLst>
                                        <p:tav tm="0">
                                          <p:val>
                                            <p:strVal val="#ppt_x-.2"/>
                                          </p:val>
                                        </p:tav>
                                        <p:tav tm="100000">
                                          <p:val>
                                            <p:strVal val="#ppt_x"/>
                                          </p:val>
                                        </p:tav>
                                      </p:tavLst>
                                    </p:anim>
                                    <p:anim calcmode="lin" valueType="num">
                                      <p:cBhvr>
                                        <p:cTn id="439" dur="1000" fill="hold"/>
                                        <p:tgtEl>
                                          <p:spTgt spid="96"/>
                                        </p:tgtEl>
                                        <p:attrNameLst>
                                          <p:attrName>ppt_y</p:attrName>
                                        </p:attrNameLst>
                                      </p:cBhvr>
                                      <p:tavLst>
                                        <p:tav tm="0">
                                          <p:val>
                                            <p:strVal val="#ppt_y"/>
                                          </p:val>
                                        </p:tav>
                                        <p:tav tm="100000">
                                          <p:val>
                                            <p:strVal val="#ppt_y"/>
                                          </p:val>
                                        </p:tav>
                                      </p:tavLst>
                                    </p:anim>
                                    <p:animEffect transition="in" filter="wipe(right)" prLst="gradientSize: 0.1">
                                      <p:cBhvr>
                                        <p:cTn id="440" dur="1000"/>
                                        <p:tgtEl>
                                          <p:spTgt spid="96"/>
                                        </p:tgtEl>
                                      </p:cBhvr>
                                    </p:animEffect>
                                  </p:childTnLst>
                                </p:cTn>
                              </p:par>
                            </p:childTnLst>
                          </p:cTn>
                        </p:par>
                      </p:childTnLst>
                    </p:cTn>
                  </p:par>
                  <p:par>
                    <p:cTn id="441" fill="hold">
                      <p:stCondLst>
                        <p:cond delay="indefinite"/>
                      </p:stCondLst>
                      <p:childTnLst>
                        <p:par>
                          <p:cTn id="442" fill="hold">
                            <p:stCondLst>
                              <p:cond delay="0"/>
                            </p:stCondLst>
                            <p:childTnLst>
                              <p:par>
                                <p:cTn id="443" presetID="10" presetClass="entr" presetSubtype="0" fill="hold" grpId="0" nodeType="clickEffect">
                                  <p:stCondLst>
                                    <p:cond delay="0"/>
                                  </p:stCondLst>
                                  <p:childTnLst>
                                    <p:set>
                                      <p:cBhvr>
                                        <p:cTn id="444" dur="1" fill="hold">
                                          <p:stCondLst>
                                            <p:cond delay="0"/>
                                          </p:stCondLst>
                                        </p:cTn>
                                        <p:tgtEl>
                                          <p:spTgt spid="98"/>
                                        </p:tgtEl>
                                        <p:attrNameLst>
                                          <p:attrName>style.visibility</p:attrName>
                                        </p:attrNameLst>
                                      </p:cBhvr>
                                      <p:to>
                                        <p:strVal val="visible"/>
                                      </p:to>
                                    </p:set>
                                    <p:animEffect transition="in" filter="fade">
                                      <p:cBhvr>
                                        <p:cTn id="445" dur="1000"/>
                                        <p:tgtEl>
                                          <p:spTgt spid="98"/>
                                        </p:tgtEl>
                                      </p:cBhvr>
                                    </p:animEffect>
                                  </p:childTnLst>
                                </p:cTn>
                              </p:par>
                              <p:par>
                                <p:cTn id="446" presetID="10" presetClass="entr" presetSubtype="0" fill="hold" grpId="0" nodeType="withEffect">
                                  <p:stCondLst>
                                    <p:cond delay="0"/>
                                  </p:stCondLst>
                                  <p:childTnLst>
                                    <p:set>
                                      <p:cBhvr>
                                        <p:cTn id="447" dur="1" fill="hold">
                                          <p:stCondLst>
                                            <p:cond delay="0"/>
                                          </p:stCondLst>
                                        </p:cTn>
                                        <p:tgtEl>
                                          <p:spTgt spid="99"/>
                                        </p:tgtEl>
                                        <p:attrNameLst>
                                          <p:attrName>style.visibility</p:attrName>
                                        </p:attrNameLst>
                                      </p:cBhvr>
                                      <p:to>
                                        <p:strVal val="visible"/>
                                      </p:to>
                                    </p:set>
                                    <p:animEffect transition="in" filter="fade">
                                      <p:cBhvr>
                                        <p:cTn id="448" dur="1000"/>
                                        <p:tgtEl>
                                          <p:spTgt spid="99"/>
                                        </p:tgtEl>
                                      </p:cBhvr>
                                    </p:animEffect>
                                  </p:childTnLst>
                                </p:cTn>
                              </p:par>
                              <p:par>
                                <p:cTn id="449" presetID="10" presetClass="entr" presetSubtype="0" fill="hold" grpId="0" nodeType="withEffect">
                                  <p:stCondLst>
                                    <p:cond delay="0"/>
                                  </p:stCondLst>
                                  <p:childTnLst>
                                    <p:set>
                                      <p:cBhvr>
                                        <p:cTn id="450" dur="1" fill="hold">
                                          <p:stCondLst>
                                            <p:cond delay="0"/>
                                          </p:stCondLst>
                                        </p:cTn>
                                        <p:tgtEl>
                                          <p:spTgt spid="100"/>
                                        </p:tgtEl>
                                        <p:attrNameLst>
                                          <p:attrName>style.visibility</p:attrName>
                                        </p:attrNameLst>
                                      </p:cBhvr>
                                      <p:to>
                                        <p:strVal val="visible"/>
                                      </p:to>
                                    </p:set>
                                    <p:animEffect transition="in" filter="fade">
                                      <p:cBhvr>
                                        <p:cTn id="451" dur="1000"/>
                                        <p:tgtEl>
                                          <p:spTgt spid="100"/>
                                        </p:tgtEl>
                                      </p:cBhvr>
                                    </p:animEffect>
                                  </p:childTnLst>
                                </p:cTn>
                              </p:par>
                            </p:childTnLst>
                          </p:cTn>
                        </p:par>
                      </p:childTnLst>
                    </p:cTn>
                  </p:par>
                  <p:par>
                    <p:cTn id="452" fill="hold">
                      <p:stCondLst>
                        <p:cond delay="indefinite"/>
                      </p:stCondLst>
                      <p:childTnLst>
                        <p:par>
                          <p:cTn id="453" fill="hold">
                            <p:stCondLst>
                              <p:cond delay="0"/>
                            </p:stCondLst>
                            <p:childTnLst>
                              <p:par>
                                <p:cTn id="454" presetID="3" presetClass="exit" presetSubtype="10" fill="hold" grpId="1" nodeType="clickEffect">
                                  <p:stCondLst>
                                    <p:cond delay="0"/>
                                  </p:stCondLst>
                                  <p:childTnLst>
                                    <p:animEffect transition="out" filter="blinds(horizontal)">
                                      <p:cBhvr>
                                        <p:cTn id="455" dur="500"/>
                                        <p:tgtEl>
                                          <p:spTgt spid="96"/>
                                        </p:tgtEl>
                                      </p:cBhvr>
                                    </p:animEffect>
                                    <p:set>
                                      <p:cBhvr>
                                        <p:cTn id="456"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46" grpId="0" animBg="1"/>
      <p:bldP spid="46" grpId="1" animBg="1"/>
      <p:bldP spid="48" grpId="0"/>
      <p:bldP spid="49" grpId="0"/>
      <p:bldP spid="50" grpId="0"/>
      <p:bldP spid="51" grpId="0"/>
      <p:bldP spid="52" grpId="0"/>
      <p:bldP spid="53" grpId="0"/>
      <p:bldP spid="54" grpId="0"/>
      <p:bldP spid="55" grpId="0"/>
      <p:bldP spid="57" grpId="0" animBg="1"/>
      <p:bldP spid="59" grpId="0"/>
      <p:bldP spid="60" grpId="0"/>
      <p:bldP spid="61" grpId="0"/>
      <p:bldP spid="62" grpId="0"/>
      <p:bldP spid="63" grpId="0"/>
      <p:bldP spid="64" grpId="0"/>
      <p:bldP spid="66" grpId="0"/>
      <p:bldP spid="67" grpId="0"/>
      <p:bldP spid="68" grpId="0"/>
      <p:bldP spid="69" grpId="0"/>
      <p:bldP spid="70" grpId="0"/>
      <p:bldP spid="71" grpId="0" animBg="1"/>
      <p:bldP spid="71" grpId="1" animBg="1"/>
      <p:bldP spid="73" grpId="0"/>
      <p:bldP spid="74" grpId="0"/>
      <p:bldP spid="75" grpId="0"/>
      <p:bldP spid="76" grpId="0"/>
      <p:bldP spid="77" grpId="0"/>
      <p:bldP spid="78" grpId="0" animBg="1"/>
      <p:bldP spid="78" grpId="1" animBg="1"/>
      <p:bldP spid="79" grpId="0"/>
      <p:bldP spid="80" grpId="0"/>
      <p:bldP spid="81" grpId="0"/>
      <p:bldP spid="82" grpId="0"/>
      <p:bldP spid="83" grpId="0"/>
      <p:bldP spid="84" grpId="0"/>
      <p:bldP spid="85" grpId="0"/>
      <p:bldP spid="87" grpId="0" animBg="1"/>
      <p:bldP spid="87" grpId="1" animBg="1"/>
      <p:bldP spid="88" grpId="0" animBg="1"/>
      <p:bldP spid="88" grpId="1" animBg="1"/>
      <p:bldP spid="89" grpId="0"/>
      <p:bldP spid="90" grpId="0"/>
      <p:bldP spid="91" grpId="0"/>
      <p:bldP spid="92" grpId="0"/>
      <p:bldP spid="93" grpId="0"/>
      <p:bldP spid="94" grpId="0"/>
      <p:bldP spid="96" grpId="0" animBg="1"/>
      <p:bldP spid="96" grpId="1" animBg="1"/>
      <p:bldP spid="98" grpId="0"/>
      <p:bldP spid="99" grpId="0"/>
      <p:bldP spid="100" grpId="0"/>
      <p:bldP spid="101" grpId="0"/>
      <p:bldP spid="101" grpId="1"/>
      <p:bldP spid="102" grpId="0"/>
      <p:bldP spid="103" grpId="0"/>
      <p:bldP spid="103" grpId="1"/>
      <p:bldP spid="104" grpId="0"/>
      <p:bldP spid="105" grpId="0"/>
      <p:bldP spid="106" grpId="0"/>
      <p:bldP spid="107" grpId="0"/>
      <p:bldP spid="1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2258D11-1AD0-4372-BBB9-F648C2C5ED25}"/>
              </a:ext>
            </a:extLst>
          </p:cNvPr>
          <p:cNvSpPr/>
          <p:nvPr/>
        </p:nvSpPr>
        <p:spPr>
          <a:xfrm>
            <a:off x="2247108" y="2934854"/>
            <a:ext cx="2982762"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8" name="TextBox 7">
            <a:extLst>
              <a:ext uri="{FF2B5EF4-FFF2-40B4-BE49-F238E27FC236}">
                <a16:creationId xmlns:a16="http://schemas.microsoft.com/office/drawing/2014/main" id="{AF32CC04-CA9A-4972-8A7C-600051A5DFCF}"/>
              </a:ext>
            </a:extLst>
          </p:cNvPr>
          <p:cNvSpPr txBox="1"/>
          <p:nvPr/>
        </p:nvSpPr>
        <p:spPr>
          <a:xfrm>
            <a:off x="2308118" y="3477813"/>
            <a:ext cx="2860742" cy="2123658"/>
          </a:xfrm>
          <a:prstGeom prst="rect">
            <a:avLst/>
          </a:prstGeom>
          <a:noFill/>
        </p:spPr>
        <p:txBody>
          <a:bodyPr wrap="square" rtlCol="0">
            <a:spAutoFit/>
          </a:bodyPr>
          <a:lstStyle/>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1.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Sưu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tầm</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thông tin,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tranh</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ảnh để viết bài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giới</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thiệu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về một loại động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vật</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/thực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vật</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địa</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phương</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độc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đáo</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của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châu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Phi</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9" name="Oval 8">
            <a:extLst>
              <a:ext uri="{FF2B5EF4-FFF2-40B4-BE49-F238E27FC236}">
                <a16:creationId xmlns:a16="http://schemas.microsoft.com/office/drawing/2014/main" id="{74DF4654-654E-4A28-9543-2E9BE3252CF1}"/>
              </a:ext>
            </a:extLst>
          </p:cNvPr>
          <p:cNvSpPr/>
          <p:nvPr/>
        </p:nvSpPr>
        <p:spPr>
          <a:xfrm>
            <a:off x="7143902" y="2934854"/>
            <a:ext cx="2982762"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xtBox 9">
            <a:extLst>
              <a:ext uri="{FF2B5EF4-FFF2-40B4-BE49-F238E27FC236}">
                <a16:creationId xmlns:a16="http://schemas.microsoft.com/office/drawing/2014/main" id="{BB25141C-4CAC-436C-8CEE-A72442DBF702}"/>
              </a:ext>
            </a:extLst>
          </p:cNvPr>
          <p:cNvSpPr txBox="1"/>
          <p:nvPr/>
        </p:nvSpPr>
        <p:spPr>
          <a:xfrm>
            <a:off x="7242407" y="3364406"/>
            <a:ext cx="2785752" cy="2123658"/>
          </a:xfrm>
          <a:prstGeom prst="rect">
            <a:avLst/>
          </a:prstGeom>
          <a:noFill/>
        </p:spPr>
        <p:txBody>
          <a:bodyPr wrap="square" rtlCol="0">
            <a:spAutoFit/>
          </a:bodyPr>
          <a:lstStyle/>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2.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Sưu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tầm</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hình</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ảnh và viết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đoạn</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văn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khoảng</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150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chữ</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giới</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thiệu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một di sản thiện nhiên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hoặc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một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vườn</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quốc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gia</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ở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châu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Phi</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11" name="Rectangle: Rounded Corners 27">
            <a:extLst>
              <a:ext uri="{FF2B5EF4-FFF2-40B4-BE49-F238E27FC236}">
                <a16:creationId xmlns:a16="http://schemas.microsoft.com/office/drawing/2014/main" id="{75512AD6-D9BF-4054-B9FA-D2B0850D643A}"/>
              </a:ext>
            </a:extLst>
          </p:cNvPr>
          <p:cNvSpPr/>
          <p:nvPr/>
        </p:nvSpPr>
        <p:spPr>
          <a:xfrm>
            <a:off x="3105429" y="1219157"/>
            <a:ext cx="6388175" cy="916477"/>
          </a:xfrm>
          <a:prstGeom prst="roundRect">
            <a:avLst>
              <a:gd name="adj" fmla="val 50000"/>
            </a:avLst>
          </a:prstGeom>
          <a:solidFill>
            <a:srgbClr val="206A5D"/>
          </a:solidFill>
          <a:ln w="12700" cap="flat" cmpd="sng" algn="ctr">
            <a:solidFill>
              <a:srgbClr val="206A5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VẬN</a:t>
            </a:r>
            <a:r>
              <a:rPr kumimoji="0" lang="en-US" sz="2600" b="1" i="0" u="none" strike="noStrike" kern="0" cap="none" spc="0" normalizeH="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 DỤNG</a:t>
            </a:r>
          </a:p>
          <a:p>
            <a:pPr algn="ct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Em</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hãy</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chọn</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1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trong</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2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nhiệm</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vụ)</a:t>
            </a:r>
          </a:p>
        </p:txBody>
      </p:sp>
      <p:sp>
        <p:nvSpPr>
          <p:cNvPr id="12" name="Arrow: Down 28">
            <a:extLst>
              <a:ext uri="{FF2B5EF4-FFF2-40B4-BE49-F238E27FC236}">
                <a16:creationId xmlns:a16="http://schemas.microsoft.com/office/drawing/2014/main" id="{AAE4D1C6-091E-4C29-9AB4-A9444956653C}"/>
              </a:ext>
            </a:extLst>
          </p:cNvPr>
          <p:cNvSpPr/>
          <p:nvPr/>
        </p:nvSpPr>
        <p:spPr>
          <a:xfrm rot="2333804">
            <a:off x="4950075" y="2538750"/>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3" name="Arrow: Down 29">
            <a:extLst>
              <a:ext uri="{FF2B5EF4-FFF2-40B4-BE49-F238E27FC236}">
                <a16:creationId xmlns:a16="http://schemas.microsoft.com/office/drawing/2014/main" id="{FED2D356-3813-4632-83AA-4EFDAFC883B3}"/>
              </a:ext>
            </a:extLst>
          </p:cNvPr>
          <p:cNvSpPr/>
          <p:nvPr/>
        </p:nvSpPr>
        <p:spPr>
          <a:xfrm rot="19564373">
            <a:off x="7002161" y="2540780"/>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pic>
        <p:nvPicPr>
          <p:cNvPr id="14" name="Picture 13" descr="Graphical user interface, application&#10;&#10;Description automatically generated">
            <a:extLst>
              <a:ext uri="{FF2B5EF4-FFF2-40B4-BE49-F238E27FC236}">
                <a16:creationId xmlns:a16="http://schemas.microsoft.com/office/drawing/2014/main" id="{FB8C0CF6-316C-4473-AE9B-7CBA6C3A4604}"/>
              </a:ext>
            </a:extLst>
          </p:cNvPr>
          <p:cNvPicPr>
            <a:picLocks noChangeAspect="1"/>
          </p:cNvPicPr>
          <p:nvPr/>
        </p:nvPicPr>
        <p:blipFill rotWithShape="1">
          <a:blip r:embed="rId2">
            <a:extLst>
              <a:ext uri="{28A0092B-C50C-407E-A947-70E740481C1C}">
                <a14:useLocalDpi xmlns:a14="http://schemas.microsoft.com/office/drawing/2010/main" val="0"/>
              </a:ext>
            </a:extLst>
          </a:blip>
          <a:srcRect l="22388" t="-2297" r="58428" b="93217"/>
          <a:stretch/>
        </p:blipFill>
        <p:spPr>
          <a:xfrm>
            <a:off x="6041804" y="-352818"/>
            <a:ext cx="3640213" cy="1663459"/>
          </a:xfrm>
          <a:prstGeom prst="rect">
            <a:avLst/>
          </a:prstGeom>
        </p:spPr>
      </p:pic>
      <p:pic>
        <p:nvPicPr>
          <p:cNvPr id="110" name="Picture 109"/>
          <p:cNvPicPr>
            <a:picLocks noChangeAspect="1"/>
          </p:cNvPicPr>
          <p:nvPr/>
        </p:nvPicPr>
        <p:blipFill>
          <a:blip r:embed="rId3"/>
          <a:stretch>
            <a:fillRect/>
          </a:stretch>
        </p:blipFill>
        <p:spPr>
          <a:xfrm>
            <a:off x="4402494" y="6105176"/>
            <a:ext cx="847577" cy="622531"/>
          </a:xfrm>
          <a:prstGeom prst="rect">
            <a:avLst/>
          </a:prstGeom>
        </p:spPr>
      </p:pic>
      <p:pic>
        <p:nvPicPr>
          <p:cNvPr id="111" name="Picture 110"/>
          <p:cNvPicPr>
            <a:picLocks noChangeAspect="1"/>
          </p:cNvPicPr>
          <p:nvPr/>
        </p:nvPicPr>
        <p:blipFill>
          <a:blip r:embed="rId4"/>
          <a:stretch>
            <a:fillRect/>
          </a:stretch>
        </p:blipFill>
        <p:spPr>
          <a:xfrm>
            <a:off x="7143902" y="6189230"/>
            <a:ext cx="897587" cy="582969"/>
          </a:xfrm>
          <a:prstGeom prst="rect">
            <a:avLst/>
          </a:prstGeom>
        </p:spPr>
      </p:pic>
      <p:pic>
        <p:nvPicPr>
          <p:cNvPr id="112" name="Picture 111"/>
          <p:cNvPicPr>
            <a:picLocks noChangeAspect="1"/>
          </p:cNvPicPr>
          <p:nvPr/>
        </p:nvPicPr>
        <p:blipFill>
          <a:blip r:embed="rId5"/>
          <a:stretch>
            <a:fillRect/>
          </a:stretch>
        </p:blipFill>
        <p:spPr>
          <a:xfrm>
            <a:off x="5447728" y="5901143"/>
            <a:ext cx="641184" cy="877565"/>
          </a:xfrm>
          <a:prstGeom prst="rect">
            <a:avLst/>
          </a:prstGeom>
        </p:spPr>
      </p:pic>
      <p:pic>
        <p:nvPicPr>
          <p:cNvPr id="114" name="Picture 113"/>
          <p:cNvPicPr>
            <a:picLocks noChangeAspect="1"/>
          </p:cNvPicPr>
          <p:nvPr/>
        </p:nvPicPr>
        <p:blipFill>
          <a:blip r:embed="rId6"/>
          <a:stretch>
            <a:fillRect/>
          </a:stretch>
        </p:blipFill>
        <p:spPr>
          <a:xfrm>
            <a:off x="6484226" y="5958961"/>
            <a:ext cx="424460" cy="840431"/>
          </a:xfrm>
          <a:prstGeom prst="rect">
            <a:avLst/>
          </a:prstGeom>
        </p:spPr>
      </p:pic>
    </p:spTree>
    <p:extLst>
      <p:ext uri="{BB962C8B-B14F-4D97-AF65-F5344CB8AC3E}">
        <p14:creationId xmlns:p14="http://schemas.microsoft.com/office/powerpoint/2010/main" val="20225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4043"/>
            <a:ext cx="12192000" cy="648447"/>
          </a:xfrm>
          <a:prstGeom prst="rect">
            <a:avLst/>
          </a:prstGeom>
          <a:solidFill>
            <a:srgbClr val="08699F"/>
          </a:solidFill>
        </p:spPr>
        <p:txBody>
          <a:bodyPr wrap="square">
            <a:spAutoFit/>
          </a:bodyPr>
          <a:lstStyle/>
          <a:p>
            <a:pPr algn="ctr">
              <a:lnSpc>
                <a:spcPct val="150000"/>
              </a:lnSpc>
            </a:pPr>
            <a:r>
              <a:rPr lang="en-US" sz="2800" b="1" dirty="0" smtClean="0">
                <a:solidFill>
                  <a:schemeClr val="accent5"/>
                </a:solidFill>
                <a:latin typeface="#9Slide03 SFU DIN Mittelschrift" panose="00000400000000000000" pitchFamily="2" charset="0"/>
              </a:rPr>
              <a:t>Hoang </a:t>
            </a:r>
            <a:r>
              <a:rPr lang="en-US" sz="2800" b="1" dirty="0" err="1" smtClean="0">
                <a:solidFill>
                  <a:schemeClr val="accent5"/>
                </a:solidFill>
                <a:latin typeface="#9Slide03 SFU DIN Mittelschrift" panose="00000400000000000000" pitchFamily="2" charset="0"/>
              </a:rPr>
              <a:t>mạc</a:t>
            </a:r>
            <a:r>
              <a:rPr lang="en-US" sz="2800" b="1" dirty="0" smtClean="0">
                <a:solidFill>
                  <a:schemeClr val="accent5"/>
                </a:solidFill>
                <a:latin typeface="#9Slide03 SFU DIN Mittelschrift" panose="00000400000000000000" pitchFamily="2" charset="0"/>
              </a:rPr>
              <a:t> </a:t>
            </a:r>
            <a:r>
              <a:rPr lang="en-US" sz="2800" b="1" dirty="0" err="1" smtClean="0">
                <a:solidFill>
                  <a:schemeClr val="accent5"/>
                </a:solidFill>
                <a:latin typeface="#9Slide03 SFU DIN Mittelschrift" panose="00000400000000000000" pitchFamily="2" charset="0"/>
              </a:rPr>
              <a:t>nóng</a:t>
            </a:r>
            <a:r>
              <a:rPr lang="en-US" sz="2800" b="1" dirty="0" smtClean="0">
                <a:solidFill>
                  <a:schemeClr val="accent5"/>
                </a:solidFill>
                <a:latin typeface="#9Slide03 SFU DIN Mittelschrift" panose="00000400000000000000" pitchFamily="2" charset="0"/>
              </a:rPr>
              <a:t> nào </a:t>
            </a:r>
            <a:r>
              <a:rPr lang="en-US" sz="2800" b="1" dirty="0" err="1" smtClean="0">
                <a:solidFill>
                  <a:schemeClr val="accent5"/>
                </a:solidFill>
                <a:latin typeface="#9Slide03 SFU DIN Mittelschrift" panose="00000400000000000000" pitchFamily="2" charset="0"/>
              </a:rPr>
              <a:t>lớn</a:t>
            </a:r>
            <a:r>
              <a:rPr lang="en-US" sz="2800" b="1" dirty="0" smtClean="0">
                <a:solidFill>
                  <a:schemeClr val="accent5"/>
                </a:solidFill>
                <a:latin typeface="#9Slide03 SFU DIN Mittelschrift" panose="00000400000000000000" pitchFamily="2" charset="0"/>
              </a:rPr>
              <a:t> </a:t>
            </a:r>
            <a:r>
              <a:rPr lang="en-US" sz="2800" b="1" dirty="0" err="1" smtClean="0">
                <a:solidFill>
                  <a:schemeClr val="accent5"/>
                </a:solidFill>
                <a:latin typeface="#9Slide03 SFU DIN Mittelschrift" panose="00000400000000000000" pitchFamily="2" charset="0"/>
              </a:rPr>
              <a:t>nhất</a:t>
            </a:r>
            <a:r>
              <a:rPr lang="en-US" sz="2800" b="1" dirty="0" smtClean="0">
                <a:solidFill>
                  <a:schemeClr val="accent5"/>
                </a:solidFill>
                <a:latin typeface="#9Slide03 SFU DIN Mittelschrift" panose="00000400000000000000" pitchFamily="2" charset="0"/>
              </a:rPr>
              <a:t> thế </a:t>
            </a:r>
            <a:r>
              <a:rPr lang="en-US" sz="2800" b="1" dirty="0" err="1" smtClean="0">
                <a:solidFill>
                  <a:schemeClr val="accent5"/>
                </a:solidFill>
                <a:latin typeface="#9Slide03 SFU DIN Mittelschrift" panose="00000400000000000000" pitchFamily="2" charset="0"/>
              </a:rPr>
              <a:t>giới</a:t>
            </a:r>
            <a:r>
              <a:rPr lang="en-US" sz="2800" b="1" dirty="0">
                <a:solidFill>
                  <a:schemeClr val="accent5"/>
                </a:solidFill>
                <a:latin typeface="#9Slide03 SFU DIN Mittelschrift" panose="00000400000000000000" pitchFamily="2" charset="0"/>
              </a:rPr>
              <a:t> </a:t>
            </a:r>
            <a:r>
              <a:rPr lang="en-US" sz="2800" b="1" dirty="0" smtClean="0">
                <a:solidFill>
                  <a:schemeClr val="accent5"/>
                </a:solidFill>
                <a:latin typeface="#9Slide03 SFU DIN Mittelschrift" panose="00000400000000000000" pitchFamily="2" charset="0"/>
              </a:rPr>
              <a:t>là</a:t>
            </a:r>
            <a:endParaRPr lang="en-US" sz="2800" dirty="0">
              <a:solidFill>
                <a:schemeClr val="accent5"/>
              </a:solidFill>
              <a:latin typeface="#9Slide03 SFU DIN Mittelschrift" panose="00000400000000000000" pitchFamily="2" charset="0"/>
            </a:endParaRPr>
          </a:p>
        </p:txBody>
      </p:sp>
      <p:pic>
        <p:nvPicPr>
          <p:cNvPr id="5" name="Picture 4"/>
          <p:cNvPicPr>
            <a:picLocks noChangeAspect="1"/>
          </p:cNvPicPr>
          <p:nvPr/>
        </p:nvPicPr>
        <p:blipFill>
          <a:blip r:embed="rId2"/>
          <a:stretch>
            <a:fillRect/>
          </a:stretch>
        </p:blipFill>
        <p:spPr>
          <a:xfrm>
            <a:off x="2305194" y="1306883"/>
            <a:ext cx="5425110" cy="5425110"/>
          </a:xfrm>
          <a:prstGeom prst="rect">
            <a:avLst/>
          </a:prstGeom>
        </p:spPr>
      </p:pic>
    </p:spTree>
    <p:extLst>
      <p:ext uri="{BB962C8B-B14F-4D97-AF65-F5344CB8AC3E}">
        <p14:creationId xmlns:p14="http://schemas.microsoft.com/office/powerpoint/2010/main" val="584016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4043"/>
            <a:ext cx="12192000" cy="648447"/>
          </a:xfrm>
          <a:prstGeom prst="rect">
            <a:avLst/>
          </a:prstGeom>
          <a:solidFill>
            <a:srgbClr val="08699F"/>
          </a:solidFill>
        </p:spPr>
        <p:txBody>
          <a:bodyPr wrap="square">
            <a:spAutoFit/>
          </a:bodyPr>
          <a:lstStyle/>
          <a:p>
            <a:pPr algn="ctr">
              <a:lnSpc>
                <a:spcPct val="150000"/>
              </a:lnSpc>
            </a:pPr>
            <a:r>
              <a:rPr lang="en-US" sz="2800" b="1" dirty="0" err="1" smtClean="0">
                <a:solidFill>
                  <a:schemeClr val="accent5"/>
                </a:solidFill>
                <a:latin typeface="#9Slide03 SFU DIN Mittelschrift" panose="00000400000000000000" pitchFamily="2" charset="0"/>
              </a:rPr>
              <a:t>Quốc</a:t>
            </a:r>
            <a:r>
              <a:rPr lang="en-US" sz="2800" b="1" dirty="0" smtClean="0">
                <a:solidFill>
                  <a:schemeClr val="accent5"/>
                </a:solidFill>
                <a:latin typeface="#9Slide03 SFU DIN Mittelschrift" panose="00000400000000000000" pitchFamily="2" charset="0"/>
              </a:rPr>
              <a:t> </a:t>
            </a:r>
            <a:r>
              <a:rPr lang="en-US" sz="2800" b="1" dirty="0" err="1" smtClean="0">
                <a:solidFill>
                  <a:schemeClr val="accent5"/>
                </a:solidFill>
                <a:latin typeface="#9Slide03 SFU DIN Mittelschrift" panose="00000400000000000000" pitchFamily="2" charset="0"/>
              </a:rPr>
              <a:t>gia</a:t>
            </a:r>
            <a:r>
              <a:rPr lang="en-US" sz="2800" b="1" dirty="0" smtClean="0">
                <a:solidFill>
                  <a:schemeClr val="accent5"/>
                </a:solidFill>
                <a:latin typeface="#9Slide03 SFU DIN Mittelschrift" panose="00000400000000000000" pitchFamily="2" charset="0"/>
              </a:rPr>
              <a:t> nào </a:t>
            </a:r>
            <a:r>
              <a:rPr lang="en-US" sz="2800" b="1" dirty="0" err="1" smtClean="0">
                <a:solidFill>
                  <a:schemeClr val="accent5"/>
                </a:solidFill>
                <a:latin typeface="#9Slide03 SFU DIN Mittelschrift" panose="00000400000000000000" pitchFamily="2" charset="0"/>
              </a:rPr>
              <a:t>nổi</a:t>
            </a:r>
            <a:r>
              <a:rPr lang="en-US" sz="2800" b="1" dirty="0" smtClean="0">
                <a:solidFill>
                  <a:schemeClr val="accent5"/>
                </a:solidFill>
                <a:latin typeface="#9Slide03 SFU DIN Mittelschrift" panose="00000400000000000000" pitchFamily="2" charset="0"/>
              </a:rPr>
              <a:t> </a:t>
            </a:r>
            <a:r>
              <a:rPr lang="en-US" sz="2800" b="1" dirty="0" err="1" smtClean="0">
                <a:solidFill>
                  <a:schemeClr val="accent5"/>
                </a:solidFill>
                <a:latin typeface="#9Slide03 SFU DIN Mittelschrift" panose="00000400000000000000" pitchFamily="2" charset="0"/>
              </a:rPr>
              <a:t>tiếng</a:t>
            </a:r>
            <a:r>
              <a:rPr lang="en-US" sz="2800" b="1" dirty="0" smtClean="0">
                <a:solidFill>
                  <a:schemeClr val="accent5"/>
                </a:solidFill>
                <a:latin typeface="#9Slide03 SFU DIN Mittelschrift" panose="00000400000000000000" pitchFamily="2" charset="0"/>
              </a:rPr>
              <a:t> với Kim Tự </a:t>
            </a:r>
            <a:r>
              <a:rPr lang="en-US" sz="2800" b="1" dirty="0" err="1" smtClean="0">
                <a:solidFill>
                  <a:schemeClr val="accent5"/>
                </a:solidFill>
                <a:latin typeface="#9Slide03 SFU DIN Mittelschrift" panose="00000400000000000000" pitchFamily="2" charset="0"/>
              </a:rPr>
              <a:t>Tháp</a:t>
            </a:r>
            <a:r>
              <a:rPr lang="en-US" sz="2800" b="1" dirty="0" smtClean="0">
                <a:solidFill>
                  <a:schemeClr val="accent5"/>
                </a:solidFill>
                <a:latin typeface="#9Slide03 SFU DIN Mittelschrift" panose="00000400000000000000" pitchFamily="2" charset="0"/>
              </a:rPr>
              <a:t>? </a:t>
            </a:r>
            <a:endParaRPr lang="vi-VN" sz="2800" b="1" dirty="0">
              <a:solidFill>
                <a:schemeClr val="accent5"/>
              </a:solidFill>
              <a:latin typeface="#9Slide03 SFU DIN Mittelschrift" panose="00000400000000000000" pitchFamily="2" charset="0"/>
            </a:endParaRPr>
          </a:p>
        </p:txBody>
      </p:sp>
      <p:pic>
        <p:nvPicPr>
          <p:cNvPr id="5" name="kim tu thap vd">
            <a:hlinkClick r:id="" action="ppaction://media"/>
            <a:extLst>
              <a:ext uri="{FF2B5EF4-FFF2-40B4-BE49-F238E27FC236}">
                <a16:creationId xmlns:a16="http://schemas.microsoft.com/office/drawing/2014/main" id="{9DA72DC0-269E-4CBE-A9AC-9C9EF2E75E13}"/>
              </a:ext>
            </a:extLst>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4"/>
          <a:stretch>
            <a:fillRect/>
          </a:stretch>
        </p:blipFill>
        <p:spPr>
          <a:xfrm>
            <a:off x="2964701" y="1110584"/>
            <a:ext cx="4807699" cy="4786657"/>
          </a:xfrm>
          <a:prstGeom prst="ellipse">
            <a:avLst/>
          </a:prstGeom>
          <a:ln>
            <a:noFill/>
          </a:ln>
          <a:effectLst>
            <a:softEdge rad="112500"/>
          </a:effectLst>
        </p:spPr>
      </p:pic>
      <p:sp>
        <p:nvSpPr>
          <p:cNvPr id="6" name="Google Shape;1554;p57"/>
          <p:cNvSpPr txBox="1">
            <a:spLocks/>
          </p:cNvSpPr>
          <p:nvPr/>
        </p:nvSpPr>
        <p:spPr>
          <a:xfrm>
            <a:off x="3144773" y="5722514"/>
            <a:ext cx="4193873" cy="137610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4000" b="1" kern="0" dirty="0" smtClean="0">
                <a:solidFill>
                  <a:srgbClr val="865131"/>
                </a:solidFill>
                <a:latin typeface="#9Slide05 Dancing Script" panose="03080800040507000D00" pitchFamily="66" charset="0"/>
              </a:rPr>
              <a:t>Ai – </a:t>
            </a:r>
            <a:r>
              <a:rPr lang="en-US" sz="4000" b="1" kern="0" dirty="0" err="1" smtClean="0">
                <a:solidFill>
                  <a:srgbClr val="865131"/>
                </a:solidFill>
                <a:latin typeface="#9Slide05 Dancing Script" panose="03080800040507000D00" pitchFamily="66" charset="0"/>
              </a:rPr>
              <a:t>cập</a:t>
            </a:r>
            <a:endParaRPr lang="en-US" sz="4000" b="1" kern="0" dirty="0">
              <a:solidFill>
                <a:srgbClr val="865131"/>
              </a:solidFill>
              <a:latin typeface="#9Slide05 Dancing Script" panose="03080800040507000D00" pitchFamily="66" charset="0"/>
            </a:endParaRPr>
          </a:p>
        </p:txBody>
      </p:sp>
    </p:spTree>
    <p:extLst>
      <p:ext uri="{BB962C8B-B14F-4D97-AF65-F5344CB8AC3E}">
        <p14:creationId xmlns:p14="http://schemas.microsoft.com/office/powerpoint/2010/main" val="288850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5"/>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3" name="Google Shape;773;p37"/>
          <p:cNvGrpSpPr/>
          <p:nvPr/>
        </p:nvGrpSpPr>
        <p:grpSpPr>
          <a:xfrm>
            <a:off x="-608555" y="401058"/>
            <a:ext cx="3960435" cy="5165305"/>
            <a:chOff x="864225" y="886742"/>
            <a:chExt cx="1927907" cy="2682068"/>
          </a:xfrm>
        </p:grpSpPr>
        <p:sp>
          <p:nvSpPr>
            <p:cNvPr id="774" name="Google Shape;774;p37"/>
            <p:cNvSpPr/>
            <p:nvPr/>
          </p:nvSpPr>
          <p:spPr>
            <a:xfrm>
              <a:off x="1298680" y="3226715"/>
              <a:ext cx="390354" cy="342096"/>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7"/>
            <p:cNvSpPr/>
            <p:nvPr/>
          </p:nvSpPr>
          <p:spPr>
            <a:xfrm>
              <a:off x="1350691" y="1052696"/>
              <a:ext cx="121717" cy="286465"/>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7"/>
            <p:cNvSpPr/>
            <p:nvPr/>
          </p:nvSpPr>
          <p:spPr>
            <a:xfrm>
              <a:off x="1593858" y="1165432"/>
              <a:ext cx="197858" cy="233247"/>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7"/>
            <p:cNvSpPr/>
            <p:nvPr/>
          </p:nvSpPr>
          <p:spPr>
            <a:xfrm>
              <a:off x="1676298" y="1294388"/>
              <a:ext cx="529632" cy="77615"/>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7"/>
            <p:cNvSpPr/>
            <p:nvPr/>
          </p:nvSpPr>
          <p:spPr>
            <a:xfrm>
              <a:off x="1386081" y="1299750"/>
              <a:ext cx="454966" cy="220646"/>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7"/>
            <p:cNvSpPr/>
            <p:nvPr/>
          </p:nvSpPr>
          <p:spPr>
            <a:xfrm>
              <a:off x="1325356" y="1588627"/>
              <a:ext cx="306706" cy="55121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7"/>
            <p:cNvSpPr/>
            <p:nvPr/>
          </p:nvSpPr>
          <p:spPr>
            <a:xfrm>
              <a:off x="1134067" y="1279508"/>
              <a:ext cx="183783" cy="622126"/>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7"/>
            <p:cNvSpPr/>
            <p:nvPr/>
          </p:nvSpPr>
          <p:spPr>
            <a:xfrm>
              <a:off x="1275892" y="1065431"/>
              <a:ext cx="310594" cy="2502177"/>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7"/>
            <p:cNvSpPr/>
            <p:nvPr/>
          </p:nvSpPr>
          <p:spPr>
            <a:xfrm>
              <a:off x="1274685" y="1064090"/>
              <a:ext cx="271183" cy="1094786"/>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7"/>
            <p:cNvSpPr/>
            <p:nvPr/>
          </p:nvSpPr>
          <p:spPr>
            <a:xfrm>
              <a:off x="1479915" y="3314115"/>
              <a:ext cx="107776" cy="253489"/>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7"/>
            <p:cNvSpPr/>
            <p:nvPr/>
          </p:nvSpPr>
          <p:spPr>
            <a:xfrm>
              <a:off x="864225" y="886742"/>
              <a:ext cx="1927907" cy="476682"/>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7"/>
            <p:cNvSpPr/>
            <p:nvPr/>
          </p:nvSpPr>
          <p:spPr>
            <a:xfrm>
              <a:off x="866772" y="969183"/>
              <a:ext cx="1729379" cy="395850"/>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7" name="Google Shape;887;p37"/>
          <p:cNvGrpSpPr/>
          <p:nvPr/>
        </p:nvGrpSpPr>
        <p:grpSpPr>
          <a:xfrm>
            <a:off x="4240168" y="4416390"/>
            <a:ext cx="978661" cy="735871"/>
            <a:chOff x="3005133" y="3226715"/>
            <a:chExt cx="454965" cy="342096"/>
          </a:xfrm>
        </p:grpSpPr>
        <p:sp>
          <p:nvSpPr>
            <p:cNvPr id="888" name="Google Shape;888;p37"/>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7"/>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90" name="Google Shape;890;p37"/>
          <p:cNvGrpSpPr/>
          <p:nvPr/>
        </p:nvGrpSpPr>
        <p:grpSpPr>
          <a:xfrm>
            <a:off x="10607332" y="664134"/>
            <a:ext cx="1892097" cy="4591537"/>
            <a:chOff x="3594050" y="3357900"/>
            <a:chExt cx="169900" cy="412300"/>
          </a:xfrm>
        </p:grpSpPr>
        <p:sp>
          <p:nvSpPr>
            <p:cNvPr id="891" name="Google Shape;891;p37"/>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7"/>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7"/>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7"/>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7"/>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7"/>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7"/>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7"/>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7"/>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7"/>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7"/>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7"/>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7"/>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7"/>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7"/>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7"/>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7"/>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7"/>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7"/>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7"/>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7"/>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7"/>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7"/>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7"/>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7"/>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7"/>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7"/>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7"/>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7"/>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7"/>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7"/>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7"/>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7"/>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7"/>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7"/>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7"/>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7"/>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7"/>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7"/>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7"/>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7"/>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7"/>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7"/>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7"/>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7"/>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7"/>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7"/>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7"/>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7"/>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7"/>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7"/>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7"/>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7"/>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7"/>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7"/>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7"/>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7"/>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7"/>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7"/>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7"/>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51" name="Google Shape;951;p37"/>
          <p:cNvGrpSpPr/>
          <p:nvPr/>
        </p:nvGrpSpPr>
        <p:grpSpPr>
          <a:xfrm flipH="1">
            <a:off x="9207916" y="4504219"/>
            <a:ext cx="3076165" cy="1419973"/>
            <a:chOff x="3311075" y="2692625"/>
            <a:chExt cx="1472601" cy="679717"/>
          </a:xfrm>
        </p:grpSpPr>
        <p:sp>
          <p:nvSpPr>
            <p:cNvPr id="952" name="Google Shape;952;p37"/>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7"/>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7"/>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7"/>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7"/>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7"/>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7"/>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7"/>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7"/>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7"/>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7"/>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7"/>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7"/>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7"/>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7"/>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7"/>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7"/>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7"/>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7"/>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7"/>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7"/>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7"/>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7"/>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7"/>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7"/>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7"/>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7"/>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7"/>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7"/>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7"/>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7"/>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7"/>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7"/>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7"/>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7"/>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7"/>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7"/>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7"/>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7"/>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7"/>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7"/>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7"/>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7"/>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7"/>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7"/>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7"/>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7"/>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7"/>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7"/>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7"/>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7"/>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7"/>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7"/>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7"/>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7"/>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7"/>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7"/>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7"/>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2" descr="Phi bụi voi voi châu Á Clip nghệ thuật - con voi png tải về - Miễn phí  trong suốt Động Vật Hoang Dã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67" b="90000" l="10000" r="95111"/>
                    </a14:imgEffect>
                  </a14:imgLayer>
                </a14:imgProps>
              </a:ext>
              <a:ext uri="{28A0092B-C50C-407E-A947-70E740481C1C}">
                <a14:useLocalDpi xmlns:a14="http://schemas.microsoft.com/office/drawing/2010/main" val="0"/>
              </a:ext>
            </a:extLst>
          </a:blip>
          <a:srcRect/>
          <a:stretch>
            <a:fillRect/>
          </a:stretch>
        </p:blipFill>
        <p:spPr bwMode="auto">
          <a:xfrm>
            <a:off x="399625" y="4999487"/>
            <a:ext cx="3181546" cy="2121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ản khắc của Tê giác T-shirt săn bắn của con tê giác - Áo thun png tải về -  Miễn phí trong suốt Tê Giá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778" r="90000"/>
                    </a14:imgEffect>
                  </a14:imgLayer>
                </a14:imgProps>
              </a:ext>
              <a:ext uri="{28A0092B-C50C-407E-A947-70E740481C1C}">
                <a14:useLocalDpi xmlns:a14="http://schemas.microsoft.com/office/drawing/2010/main" val="0"/>
              </a:ext>
            </a:extLst>
          </a:blip>
          <a:srcRect/>
          <a:stretch>
            <a:fillRect/>
          </a:stretch>
        </p:blipFill>
        <p:spPr bwMode="auto">
          <a:xfrm>
            <a:off x="3877241" y="5210119"/>
            <a:ext cx="2626777" cy="1867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on ngựa Vằn Clip nghệ thuật - ngựa vằn png tải về - Miễn phí trong suốt  Động Vật Hoang Dã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056" l="333" r="99000"/>
                    </a14:imgEffect>
                  </a14:imgLayer>
                </a14:imgProps>
              </a:ext>
              <a:ext uri="{28A0092B-C50C-407E-A947-70E740481C1C}">
                <a14:useLocalDpi xmlns:a14="http://schemas.microsoft.com/office/drawing/2010/main" val="0"/>
              </a:ext>
            </a:extLst>
          </a:blip>
          <a:srcRect/>
          <a:stretch>
            <a:fillRect/>
          </a:stretch>
        </p:blipFill>
        <p:spPr bwMode="auto">
          <a:xfrm>
            <a:off x="6670462" y="5151915"/>
            <a:ext cx="2290723" cy="1832579"/>
          </a:xfrm>
          <a:prstGeom prst="rect">
            <a:avLst/>
          </a:prstGeom>
          <a:noFill/>
          <a:extLst>
            <a:ext uri="{909E8E84-426E-40DD-AFC4-6F175D3DCCD1}">
              <a14:hiddenFill xmlns:a14="http://schemas.microsoft.com/office/drawing/2010/main">
                <a:solidFill>
                  <a:srgbClr val="FFFFFF"/>
                </a:solidFill>
              </a14:hiddenFill>
            </a:ext>
          </a:extLst>
        </p:spPr>
      </p:pic>
      <p:sp>
        <p:nvSpPr>
          <p:cNvPr id="391" name="TextBox 390">
            <a:extLst>
              <a:ext uri="{FF2B5EF4-FFF2-40B4-BE49-F238E27FC236}">
                <a16:creationId xmlns:a16="http://schemas.microsoft.com/office/drawing/2014/main" id="{179C507C-79DA-4C92-BEF6-438F556DAF02}"/>
              </a:ext>
            </a:extLst>
          </p:cNvPr>
          <p:cNvSpPr txBox="1"/>
          <p:nvPr/>
        </p:nvSpPr>
        <p:spPr>
          <a:xfrm>
            <a:off x="1611696" y="2260235"/>
            <a:ext cx="8771046" cy="1692771"/>
          </a:xfrm>
          <a:prstGeom prst="rect">
            <a:avLst/>
          </a:prstGeom>
          <a:noFill/>
          <a:ln>
            <a:noFill/>
          </a:ln>
        </p:spPr>
        <p:txBody>
          <a:bodyPr wrap="square" rtlCol="0">
            <a:spAutoFit/>
          </a:bodyPr>
          <a:lstStyle/>
          <a:p>
            <a:pPr marL="0" lvl="1" algn="ctr">
              <a:lnSpc>
                <a:spcPct val="130000"/>
              </a:lnSpc>
            </a:pPr>
            <a:r>
              <a:rPr lang="en-US" sz="4000" b="1" dirty="0" smtClean="0">
                <a:ln>
                  <a:noFill/>
                  <a:prstDash val="dashDot"/>
                </a:ln>
                <a:solidFill>
                  <a:srgbClr val="876060"/>
                </a:solidFill>
                <a:latin typeface="#9Slide03 IcielUni Sans Heavy" panose="00000500000000000000" pitchFamily="2" charset="0"/>
              </a:rPr>
              <a:t>BÀI 9. VỊ </a:t>
            </a:r>
            <a:r>
              <a:rPr lang="en-US" sz="4000" b="1" dirty="0">
                <a:ln>
                  <a:noFill/>
                  <a:prstDash val="dashDot"/>
                </a:ln>
                <a:solidFill>
                  <a:srgbClr val="876060"/>
                </a:solidFill>
                <a:latin typeface="#9Slide03 IcielUni Sans Heavy" panose="00000500000000000000" pitchFamily="2" charset="0"/>
              </a:rPr>
              <a:t>TRÍ ĐỊA LÍ, Đ</a:t>
            </a:r>
            <a:r>
              <a:rPr lang="en-US" sz="4000" dirty="0">
                <a:solidFill>
                  <a:srgbClr val="876060"/>
                </a:solidFill>
                <a:latin typeface="#9Slide03 IcielUni Sans Heavy" panose="00000500000000000000" pitchFamily="2" charset="0"/>
              </a:rPr>
              <a:t>Ặ</a:t>
            </a:r>
            <a:r>
              <a:rPr lang="en-US" sz="4000" b="1" dirty="0">
                <a:ln>
                  <a:noFill/>
                  <a:prstDash val="dashDot"/>
                </a:ln>
                <a:solidFill>
                  <a:srgbClr val="876060"/>
                </a:solidFill>
                <a:latin typeface="#9Slide03 IcielUni Sans Heavy" panose="00000500000000000000" pitchFamily="2" charset="0"/>
              </a:rPr>
              <a:t>C ĐIỂM </a:t>
            </a:r>
          </a:p>
          <a:p>
            <a:pPr marL="0" lvl="1" algn="ctr">
              <a:lnSpc>
                <a:spcPct val="130000"/>
              </a:lnSpc>
            </a:pPr>
            <a:r>
              <a:rPr lang="en-US" sz="4000" b="1" dirty="0">
                <a:ln>
                  <a:noFill/>
                  <a:prstDash val="dashDot"/>
                </a:ln>
                <a:solidFill>
                  <a:srgbClr val="876060"/>
                </a:solidFill>
                <a:latin typeface="#9Slide03 IcielUni Sans Heavy" panose="00000500000000000000" pitchFamily="2" charset="0"/>
              </a:rPr>
              <a:t>TỰ NHIÊN CHÂU </a:t>
            </a:r>
            <a:r>
              <a:rPr lang="en-US" sz="4000" b="1" dirty="0" smtClean="0">
                <a:ln>
                  <a:noFill/>
                  <a:prstDash val="dashDot"/>
                </a:ln>
                <a:solidFill>
                  <a:srgbClr val="876060"/>
                </a:solidFill>
                <a:latin typeface="#9Slide03 IcielUni Sans Heavy" panose="00000500000000000000" pitchFamily="2" charset="0"/>
              </a:rPr>
              <a:t>PHI</a:t>
            </a:r>
            <a:endParaRPr lang="en-US" sz="4000" b="1" dirty="0">
              <a:ln>
                <a:noFill/>
                <a:prstDash val="dashDot"/>
              </a:ln>
              <a:solidFill>
                <a:srgbClr val="876060"/>
              </a:solidFill>
              <a:latin typeface="#9Slide03 IcielUni Sans Heavy" panose="00000500000000000000" pitchFamily="2" charset="0"/>
            </a:endParaRPr>
          </a:p>
        </p:txBody>
      </p:sp>
      <p:sp>
        <p:nvSpPr>
          <p:cNvPr id="393" name="TextBox 392">
            <a:extLst>
              <a:ext uri="{FF2B5EF4-FFF2-40B4-BE49-F238E27FC236}">
                <a16:creationId xmlns:a16="http://schemas.microsoft.com/office/drawing/2014/main" id="{179C507C-79DA-4C92-BEF6-438F556DAF02}"/>
              </a:ext>
            </a:extLst>
          </p:cNvPr>
          <p:cNvSpPr txBox="1"/>
          <p:nvPr/>
        </p:nvSpPr>
        <p:spPr>
          <a:xfrm>
            <a:off x="1470887" y="1286808"/>
            <a:ext cx="8771046" cy="908326"/>
          </a:xfrm>
          <a:prstGeom prst="rect">
            <a:avLst/>
          </a:prstGeom>
          <a:noFill/>
          <a:ln>
            <a:noFill/>
          </a:ln>
        </p:spPr>
        <p:txBody>
          <a:bodyPr wrap="square" rtlCol="0">
            <a:spAutoFit/>
          </a:bodyPr>
          <a:lstStyle/>
          <a:p>
            <a:pPr marL="0" lvl="1" algn="ctr">
              <a:lnSpc>
                <a:spcPct val="130000"/>
              </a:lnSpc>
            </a:pPr>
            <a:r>
              <a:rPr lang="en-US" sz="4500" b="1" dirty="0" smtClean="0">
                <a:ln>
                  <a:noFill/>
                  <a:prstDash val="dashDot"/>
                </a:ln>
                <a:solidFill>
                  <a:srgbClr val="F96726"/>
                </a:solidFill>
                <a:latin typeface="#9Slide03 IcielUni Sans Heavy" panose="00000500000000000000" pitchFamily="2" charset="0"/>
              </a:rPr>
              <a:t>CHƯƠNG 3. CHÂU PHI</a:t>
            </a:r>
            <a:endParaRPr lang="en-US" sz="4500" b="1" dirty="0">
              <a:ln>
                <a:noFill/>
                <a:prstDash val="dashDot"/>
              </a:ln>
              <a:solidFill>
                <a:srgbClr val="F96726"/>
              </a:solidFill>
              <a:latin typeface="#9Slide03 IcielUni Sans Heavy" panose="00000500000000000000" pitchFamily="2" charset="0"/>
            </a:endParaRPr>
          </a:p>
        </p:txBody>
      </p:sp>
      <p:pic>
        <p:nvPicPr>
          <p:cNvPr id="395" name="Picture 2" descr="Africa Vector Graphics Vector Map Clip Art, PNG, 768x768px, Africa,  Drawing, Geographic Information System, Grass, Gre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89" l="10000" r="90000">
                        <a14:foregroundMark x1="68659" y1="50521" x2="68659" y2="50521"/>
                        <a14:foregroundMark x1="68537" y1="49089" x2="69878" y2="55339"/>
                        <a14:foregroundMark x1="84512" y1="78646" x2="84512" y2="78646"/>
                      </a14:backgroundRemoval>
                    </a14:imgEffect>
                  </a14:imgLayer>
                </a14:imgProps>
              </a:ext>
              <a:ext uri="{28A0092B-C50C-407E-A947-70E740481C1C}">
                <a14:useLocalDpi xmlns:a14="http://schemas.microsoft.com/office/drawing/2010/main" val="0"/>
              </a:ext>
            </a:extLst>
          </a:blip>
          <a:srcRect/>
          <a:stretch>
            <a:fillRect/>
          </a:stretch>
        </p:blipFill>
        <p:spPr bwMode="auto">
          <a:xfrm>
            <a:off x="8182567" y="3159328"/>
            <a:ext cx="1403575" cy="131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06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2000"/>
                                  </p:iterate>
                                  <p:childTnLst>
                                    <p:set>
                                      <p:cBhvr>
                                        <p:cTn id="6" dur="1" fill="hold">
                                          <p:stCondLst>
                                            <p:cond delay="0"/>
                                          </p:stCondLst>
                                        </p:cTn>
                                        <p:tgtEl>
                                          <p:spTgt spid="391"/>
                                        </p:tgtEl>
                                        <p:attrNameLst>
                                          <p:attrName>style.visibility</p:attrName>
                                        </p:attrNameLst>
                                      </p:cBhvr>
                                      <p:to>
                                        <p:strVal val="visible"/>
                                      </p:to>
                                    </p:set>
                                    <p:anim calcmode="lin" valueType="num">
                                      <p:cBhvr additive="base">
                                        <p:cTn id="7" dur="500" fill="hold"/>
                                        <p:tgtEl>
                                          <p:spTgt spid="391"/>
                                        </p:tgtEl>
                                        <p:attrNameLst>
                                          <p:attrName>ppt_x</p:attrName>
                                        </p:attrNameLst>
                                      </p:cBhvr>
                                      <p:tavLst>
                                        <p:tav tm="0">
                                          <p:val>
                                            <p:strVal val="#ppt_x"/>
                                          </p:val>
                                        </p:tav>
                                        <p:tav tm="100000">
                                          <p:val>
                                            <p:strVal val="#ppt_x"/>
                                          </p:val>
                                        </p:tav>
                                      </p:tavLst>
                                    </p:anim>
                                    <p:anim calcmode="lin" valueType="num">
                                      <p:cBhvr additive="base">
                                        <p:cTn id="8" dur="500" fill="hold"/>
                                        <p:tgtEl>
                                          <p:spTgt spid="39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lt">
                                    <p:tmPct val="12000"/>
                                  </p:iterate>
                                  <p:childTnLst>
                                    <p:set>
                                      <p:cBhvr>
                                        <p:cTn id="10" dur="1" fill="hold">
                                          <p:stCondLst>
                                            <p:cond delay="0"/>
                                          </p:stCondLst>
                                        </p:cTn>
                                        <p:tgtEl>
                                          <p:spTgt spid="393"/>
                                        </p:tgtEl>
                                        <p:attrNameLst>
                                          <p:attrName>style.visibility</p:attrName>
                                        </p:attrNameLst>
                                      </p:cBhvr>
                                      <p:to>
                                        <p:strVal val="visible"/>
                                      </p:to>
                                    </p:set>
                                    <p:anim calcmode="lin" valueType="num">
                                      <p:cBhvr additive="base">
                                        <p:cTn id="11" dur="500" fill="hold"/>
                                        <p:tgtEl>
                                          <p:spTgt spid="393"/>
                                        </p:tgtEl>
                                        <p:attrNameLst>
                                          <p:attrName>ppt_x</p:attrName>
                                        </p:attrNameLst>
                                      </p:cBhvr>
                                      <p:tavLst>
                                        <p:tav tm="0">
                                          <p:val>
                                            <p:strVal val="#ppt_x"/>
                                          </p:val>
                                        </p:tav>
                                        <p:tav tm="100000">
                                          <p:val>
                                            <p:strVal val="#ppt_x"/>
                                          </p:val>
                                        </p:tav>
                                      </p:tavLst>
                                    </p:anim>
                                    <p:anim calcmode="lin" valueType="num">
                                      <p:cBhvr additive="base">
                                        <p:cTn id="12" dur="500" fill="hold"/>
                                        <p:tgtEl>
                                          <p:spTgt spid="3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p:bldP spid="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FCE8E6-C169-4352-877A-DF40F007AA06}"/>
              </a:ext>
            </a:extLst>
          </p:cNvPr>
          <p:cNvSpPr/>
          <p:nvPr/>
        </p:nvSpPr>
        <p:spPr>
          <a:xfrm>
            <a:off x="719847" y="2901101"/>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 name="TextBox 2">
            <a:extLst>
              <a:ext uri="{FF2B5EF4-FFF2-40B4-BE49-F238E27FC236}">
                <a16:creationId xmlns:a16="http://schemas.microsoft.com/office/drawing/2014/main" id="{1052C436-DED3-4F8E-B452-3133359A9969}"/>
              </a:ext>
            </a:extLst>
          </p:cNvPr>
          <p:cNvSpPr txBox="1"/>
          <p:nvPr/>
        </p:nvSpPr>
        <p:spPr>
          <a:xfrm>
            <a:off x="866602" y="3496169"/>
            <a:ext cx="2463331" cy="1366528"/>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VỊ TRÍ ĐỊA LÍ, HÌNH DẠNG VÀ KÍCH THUÓC</a:t>
            </a:r>
            <a:endParaRPr lang="en-US" sz="2300" b="1" dirty="0">
              <a:solidFill>
                <a:prstClr val="white"/>
              </a:solidFill>
              <a:latin typeface="#9Slide03 SFU DIN Mittelschrift" panose="00000400000000000000" pitchFamily="2" charset="0"/>
              <a:ea typeface="Roboto" pitchFamily="2" charset="0"/>
            </a:endParaRPr>
          </a:p>
        </p:txBody>
      </p:sp>
      <p:sp>
        <p:nvSpPr>
          <p:cNvPr id="4" name="Rectangle: Rounded Corners 13">
            <a:extLst>
              <a:ext uri="{FF2B5EF4-FFF2-40B4-BE49-F238E27FC236}">
                <a16:creationId xmlns:a16="http://schemas.microsoft.com/office/drawing/2014/main" id="{A3F0FC23-D3BA-466B-88B5-F78A452EB59B}"/>
              </a:ext>
            </a:extLst>
          </p:cNvPr>
          <p:cNvSpPr/>
          <p:nvPr/>
        </p:nvSpPr>
        <p:spPr>
          <a:xfrm>
            <a:off x="4487759" y="617920"/>
            <a:ext cx="3216481" cy="989407"/>
          </a:xfrm>
          <a:prstGeom prst="roundRect">
            <a:avLst>
              <a:gd name="adj" fmla="val 37204"/>
            </a:avLst>
          </a:prstGeom>
          <a:solidFill>
            <a:srgbClr val="00A0E8"/>
          </a:solidFill>
          <a:ln w="12700" cap="flat" cmpd="sng" algn="ctr">
            <a:solidFill>
              <a:srgbClr val="00A0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Roboto" pitchFamily="2" charset="0"/>
                <a:ea typeface="Roboto" pitchFamily="2" charset="0"/>
                <a:cs typeface="+mn-cs"/>
              </a:rPr>
              <a:t>NỘI DUNG</a:t>
            </a:r>
          </a:p>
        </p:txBody>
      </p:sp>
      <p:sp>
        <p:nvSpPr>
          <p:cNvPr id="5" name="Rectangle: Rounded Corners 15">
            <a:extLst>
              <a:ext uri="{FF2B5EF4-FFF2-40B4-BE49-F238E27FC236}">
                <a16:creationId xmlns:a16="http://schemas.microsoft.com/office/drawing/2014/main" id="{ED34BAC2-1FA6-42EB-806D-55D8082998CC}"/>
              </a:ext>
            </a:extLst>
          </p:cNvPr>
          <p:cNvSpPr/>
          <p:nvPr/>
        </p:nvSpPr>
        <p:spPr>
          <a:xfrm>
            <a:off x="4681061" y="2933583"/>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6" name="Rectangle: Rounded Corners 16">
            <a:extLst>
              <a:ext uri="{FF2B5EF4-FFF2-40B4-BE49-F238E27FC236}">
                <a16:creationId xmlns:a16="http://schemas.microsoft.com/office/drawing/2014/main" id="{E42BAB0E-9CD4-4B2D-81A7-55CDDAC47BD7}"/>
              </a:ext>
            </a:extLst>
          </p:cNvPr>
          <p:cNvSpPr/>
          <p:nvPr/>
        </p:nvSpPr>
        <p:spPr>
          <a:xfrm>
            <a:off x="8642275" y="2901101"/>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9" name="Oval 8">
            <a:extLst>
              <a:ext uri="{FF2B5EF4-FFF2-40B4-BE49-F238E27FC236}">
                <a16:creationId xmlns:a16="http://schemas.microsoft.com/office/drawing/2014/main" id="{5BA8428D-0A8E-4825-947C-322399645EA8}"/>
              </a:ext>
            </a:extLst>
          </p:cNvPr>
          <p:cNvSpPr/>
          <p:nvPr/>
        </p:nvSpPr>
        <p:spPr>
          <a:xfrm>
            <a:off x="9700717"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3</a:t>
            </a:r>
          </a:p>
        </p:txBody>
      </p:sp>
      <p:sp>
        <p:nvSpPr>
          <p:cNvPr id="10" name="Oval 9">
            <a:extLst>
              <a:ext uri="{FF2B5EF4-FFF2-40B4-BE49-F238E27FC236}">
                <a16:creationId xmlns:a16="http://schemas.microsoft.com/office/drawing/2014/main" id="{0BC591CD-768C-45E9-BE6E-73F22EBA3A04}"/>
              </a:ext>
            </a:extLst>
          </p:cNvPr>
          <p:cNvSpPr/>
          <p:nvPr/>
        </p:nvSpPr>
        <p:spPr>
          <a:xfrm>
            <a:off x="5739505"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2</a:t>
            </a:r>
          </a:p>
        </p:txBody>
      </p:sp>
      <p:sp>
        <p:nvSpPr>
          <p:cNvPr id="11" name="Oval 10">
            <a:extLst>
              <a:ext uri="{FF2B5EF4-FFF2-40B4-BE49-F238E27FC236}">
                <a16:creationId xmlns:a16="http://schemas.microsoft.com/office/drawing/2014/main" id="{AB25A8AD-47BD-4FB9-8FBF-F215275FB6BC}"/>
              </a:ext>
            </a:extLst>
          </p:cNvPr>
          <p:cNvSpPr/>
          <p:nvPr/>
        </p:nvSpPr>
        <p:spPr>
          <a:xfrm>
            <a:off x="1778289"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1</a:t>
            </a:r>
          </a:p>
        </p:txBody>
      </p:sp>
      <p:cxnSp>
        <p:nvCxnSpPr>
          <p:cNvPr id="12" name="Straight Connector 11">
            <a:extLst>
              <a:ext uri="{FF2B5EF4-FFF2-40B4-BE49-F238E27FC236}">
                <a16:creationId xmlns:a16="http://schemas.microsoft.com/office/drawing/2014/main" id="{14915F9E-8F19-4D30-9628-5386EFE227FC}"/>
              </a:ext>
            </a:extLst>
          </p:cNvPr>
          <p:cNvCxnSpPr>
            <a:cxnSpLocks/>
          </p:cNvCxnSpPr>
          <p:nvPr/>
        </p:nvCxnSpPr>
        <p:spPr>
          <a:xfrm>
            <a:off x="2134782" y="1972376"/>
            <a:ext cx="7922428" cy="0"/>
          </a:xfrm>
          <a:prstGeom prst="line">
            <a:avLst/>
          </a:prstGeom>
          <a:noFill/>
          <a:ln w="28575" cap="flat" cmpd="sng" algn="ctr">
            <a:solidFill>
              <a:srgbClr val="00A0E8"/>
            </a:solidFill>
            <a:prstDash val="solid"/>
            <a:miter lim="800000"/>
          </a:ln>
          <a:effectLst/>
        </p:spPr>
      </p:cxnSp>
      <p:cxnSp>
        <p:nvCxnSpPr>
          <p:cNvPr id="13" name="Straight Connector 12">
            <a:extLst>
              <a:ext uri="{FF2B5EF4-FFF2-40B4-BE49-F238E27FC236}">
                <a16:creationId xmlns:a16="http://schemas.microsoft.com/office/drawing/2014/main" id="{097E8FB1-658A-44F1-BA58-C1C29B6F4DE0}"/>
              </a:ext>
            </a:extLst>
          </p:cNvPr>
          <p:cNvCxnSpPr>
            <a:stCxn id="4" idx="2"/>
          </p:cNvCxnSpPr>
          <p:nvPr/>
        </p:nvCxnSpPr>
        <p:spPr>
          <a:xfrm flipH="1">
            <a:off x="6095998" y="1607327"/>
            <a:ext cx="2" cy="379116"/>
          </a:xfrm>
          <a:prstGeom prst="line">
            <a:avLst/>
          </a:prstGeom>
          <a:noFill/>
          <a:ln w="28575" cap="flat" cmpd="sng" algn="ctr">
            <a:solidFill>
              <a:srgbClr val="00A0E8"/>
            </a:solidFill>
            <a:prstDash val="solid"/>
            <a:miter lim="800000"/>
          </a:ln>
          <a:effectLst/>
        </p:spPr>
      </p:cxnSp>
      <p:cxnSp>
        <p:nvCxnSpPr>
          <p:cNvPr id="14" name="Straight Arrow Connector 13">
            <a:extLst>
              <a:ext uri="{FF2B5EF4-FFF2-40B4-BE49-F238E27FC236}">
                <a16:creationId xmlns:a16="http://schemas.microsoft.com/office/drawing/2014/main" id="{ABF5B98D-FBC2-4777-B33C-BCC509765536}"/>
              </a:ext>
            </a:extLst>
          </p:cNvPr>
          <p:cNvCxnSpPr>
            <a:cxnSpLocks/>
            <a:endCxn id="11" idx="0"/>
          </p:cNvCxnSpPr>
          <p:nvPr/>
        </p:nvCxnSpPr>
        <p:spPr>
          <a:xfrm>
            <a:off x="2134783" y="1955007"/>
            <a:ext cx="0" cy="635182"/>
          </a:xfrm>
          <a:prstGeom prst="straightConnector1">
            <a:avLst/>
          </a:prstGeom>
          <a:noFill/>
          <a:ln w="28575" cap="flat" cmpd="sng" algn="ctr">
            <a:solidFill>
              <a:srgbClr val="00A0E8"/>
            </a:solidFill>
            <a:prstDash val="solid"/>
            <a:miter lim="800000"/>
            <a:tailEnd type="triangle"/>
          </a:ln>
          <a:effectLst/>
        </p:spPr>
      </p:cxnSp>
      <p:cxnSp>
        <p:nvCxnSpPr>
          <p:cNvPr id="15" name="Straight Arrow Connector 14">
            <a:extLst>
              <a:ext uri="{FF2B5EF4-FFF2-40B4-BE49-F238E27FC236}">
                <a16:creationId xmlns:a16="http://schemas.microsoft.com/office/drawing/2014/main" id="{3EEB8AFD-E552-4DB2-9716-5C69BF30CE58}"/>
              </a:ext>
            </a:extLst>
          </p:cNvPr>
          <p:cNvCxnSpPr>
            <a:cxnSpLocks/>
            <a:endCxn id="10" idx="0"/>
          </p:cNvCxnSpPr>
          <p:nvPr/>
        </p:nvCxnSpPr>
        <p:spPr>
          <a:xfrm>
            <a:off x="6095996" y="1955007"/>
            <a:ext cx="3" cy="635182"/>
          </a:xfrm>
          <a:prstGeom prst="straightConnector1">
            <a:avLst/>
          </a:prstGeom>
          <a:noFill/>
          <a:ln w="28575" cap="flat" cmpd="sng" algn="ctr">
            <a:solidFill>
              <a:srgbClr val="00A0E8"/>
            </a:solidFill>
            <a:prstDash val="solid"/>
            <a:miter lim="800000"/>
            <a:tailEnd type="triangle"/>
          </a:ln>
          <a:effectLst/>
        </p:spPr>
      </p:cxnSp>
      <p:cxnSp>
        <p:nvCxnSpPr>
          <p:cNvPr id="16" name="Straight Arrow Connector 15">
            <a:extLst>
              <a:ext uri="{FF2B5EF4-FFF2-40B4-BE49-F238E27FC236}">
                <a16:creationId xmlns:a16="http://schemas.microsoft.com/office/drawing/2014/main" id="{DC26F27F-2446-4D5D-B5DA-872C2673EFF2}"/>
              </a:ext>
            </a:extLst>
          </p:cNvPr>
          <p:cNvCxnSpPr>
            <a:cxnSpLocks/>
            <a:endCxn id="9" idx="0"/>
          </p:cNvCxnSpPr>
          <p:nvPr/>
        </p:nvCxnSpPr>
        <p:spPr>
          <a:xfrm>
            <a:off x="10057211" y="1972376"/>
            <a:ext cx="0" cy="617813"/>
          </a:xfrm>
          <a:prstGeom prst="straightConnector1">
            <a:avLst/>
          </a:prstGeom>
          <a:noFill/>
          <a:ln w="28575" cap="flat" cmpd="sng" algn="ctr">
            <a:solidFill>
              <a:srgbClr val="00A0E8"/>
            </a:solidFill>
            <a:prstDash val="solid"/>
            <a:miter lim="800000"/>
            <a:tailEnd type="triangle"/>
          </a:ln>
          <a:effectLst/>
        </p:spPr>
      </p:cxnSp>
      <p:pic>
        <p:nvPicPr>
          <p:cNvPr id="17" name="Picture 16" descr="Icon&#10;&#10;Description automatically generated">
            <a:extLst>
              <a:ext uri="{FF2B5EF4-FFF2-40B4-BE49-F238E27FC236}">
                <a16:creationId xmlns:a16="http://schemas.microsoft.com/office/drawing/2014/main" id="{0F957F0A-D9CC-4DAE-841A-BA65E6F5F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70" y="5134478"/>
            <a:ext cx="2859717" cy="1626464"/>
          </a:xfrm>
          <a:prstGeom prst="rect">
            <a:avLst/>
          </a:prstGeom>
        </p:spPr>
      </p:pic>
      <p:sp>
        <p:nvSpPr>
          <p:cNvPr id="22" name="TextBox 21">
            <a:extLst>
              <a:ext uri="{FF2B5EF4-FFF2-40B4-BE49-F238E27FC236}">
                <a16:creationId xmlns:a16="http://schemas.microsoft.com/office/drawing/2014/main" id="{1052C436-DED3-4F8E-B452-3133359A9969}"/>
              </a:ext>
            </a:extLst>
          </p:cNvPr>
          <p:cNvSpPr txBox="1"/>
          <p:nvPr/>
        </p:nvSpPr>
        <p:spPr>
          <a:xfrm>
            <a:off x="5329814" y="3518913"/>
            <a:ext cx="1523464" cy="941796"/>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ĐẶC ĐIỂM TỰ NHIÊN</a:t>
            </a:r>
            <a:endParaRPr lang="en-US" sz="2300" b="1" dirty="0">
              <a:solidFill>
                <a:prstClr val="white"/>
              </a:solidFill>
              <a:latin typeface="#9Slide03 SFU DIN Mittelschrift" panose="00000400000000000000" pitchFamily="2" charset="0"/>
              <a:ea typeface="Roboto" pitchFamily="2" charset="0"/>
            </a:endParaRPr>
          </a:p>
        </p:txBody>
      </p:sp>
      <p:sp>
        <p:nvSpPr>
          <p:cNvPr id="23" name="TextBox 22">
            <a:extLst>
              <a:ext uri="{FF2B5EF4-FFF2-40B4-BE49-F238E27FC236}">
                <a16:creationId xmlns:a16="http://schemas.microsoft.com/office/drawing/2014/main" id="{1052C436-DED3-4F8E-B452-3133359A9969}"/>
              </a:ext>
            </a:extLst>
          </p:cNvPr>
          <p:cNvSpPr txBox="1"/>
          <p:nvPr/>
        </p:nvSpPr>
        <p:spPr>
          <a:xfrm>
            <a:off x="8642275" y="3496169"/>
            <a:ext cx="2851551" cy="1366528"/>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VẤN ĐỀ MÔI TRƯỜNG TRONG SỬ DỤNG THIÊN NHIÊN</a:t>
            </a:r>
            <a:endParaRPr lang="en-US" sz="2300" b="1" dirty="0">
              <a:solidFill>
                <a:prstClr val="white"/>
              </a:solidFill>
              <a:latin typeface="#9Slide03 SFU DIN Mittelschrift" panose="00000400000000000000" pitchFamily="2" charset="0"/>
              <a:ea typeface="Roboto" pitchFamily="2" charset="0"/>
            </a:endParaRPr>
          </a:p>
        </p:txBody>
      </p:sp>
      <p:pic>
        <p:nvPicPr>
          <p:cNvPr id="10242" name="Picture 2" descr="Africa Art Map PNG, Clipart, Africa, African Art, Art, Artist, Drawing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18" l="9753" r="89973">
                        <a14:foregroundMark x1="75824" y1="80725" x2="75824" y2="80725"/>
                      </a14:backgroundRemoval>
                    </a14:imgEffect>
                  </a14:imgLayer>
                </a14:imgProps>
              </a:ext>
              <a:ext uri="{28A0092B-C50C-407E-A947-70E740481C1C}">
                <a14:useLocalDpi xmlns:a14="http://schemas.microsoft.com/office/drawing/2010/main" val="0"/>
              </a:ext>
            </a:extLst>
          </a:blip>
          <a:srcRect/>
          <a:stretch>
            <a:fillRect/>
          </a:stretch>
        </p:blipFill>
        <p:spPr bwMode="auto">
          <a:xfrm>
            <a:off x="4867934" y="5146088"/>
            <a:ext cx="2300031" cy="16555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rotect nature ecology care earth filled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273" b="90000" l="4500" r="92900"/>
                    </a14:imgEffect>
                  </a14:imgLayer>
                </a14:imgProps>
              </a:ext>
              <a:ext uri="{28A0092B-C50C-407E-A947-70E740481C1C}">
                <a14:useLocalDpi xmlns:a14="http://schemas.microsoft.com/office/drawing/2010/main" val="0"/>
              </a:ext>
            </a:extLst>
          </a:blip>
          <a:srcRect/>
          <a:stretch>
            <a:fillRect/>
          </a:stretch>
        </p:blipFill>
        <p:spPr bwMode="auto">
          <a:xfrm>
            <a:off x="9022327" y="5146088"/>
            <a:ext cx="2221182" cy="195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2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9" grpId="0" animBg="1"/>
      <p:bldP spid="10" grpId="0" animBg="1"/>
      <p:bldP spid="1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FB95945-100E-4D39-834B-DB6B8CFBF466}"/>
              </a:ext>
            </a:extLst>
          </p:cNvPr>
          <p:cNvSpPr/>
          <p:nvPr/>
        </p:nvSpPr>
        <p:spPr>
          <a:xfrm>
            <a:off x="835792" y="1846848"/>
            <a:ext cx="3256547" cy="3256547"/>
          </a:xfrm>
          <a:prstGeom prst="ellipse">
            <a:avLst/>
          </a:prstGeom>
          <a:blipFill>
            <a:blip r:embed="rId2"/>
            <a:srcRect/>
            <a:stretch>
              <a:fillRect l="-4310" t="-2374" r="-73516" b="2374"/>
            </a:stretch>
          </a:blipFill>
          <a:ln>
            <a:solidFill>
              <a:srgbClr val="96BB7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9Slide03 SFU DIN Mittelschrift" panose="00000400000000000000" pitchFamily="2" charset="0"/>
              <a:ea typeface="Roboto" pitchFamily="2" charset="0"/>
            </a:endParaRPr>
          </a:p>
        </p:txBody>
      </p:sp>
      <p:sp>
        <p:nvSpPr>
          <p:cNvPr id="3" name="Oval 2">
            <a:extLst>
              <a:ext uri="{FF2B5EF4-FFF2-40B4-BE49-F238E27FC236}">
                <a16:creationId xmlns:a16="http://schemas.microsoft.com/office/drawing/2014/main" id="{544D6A3D-4B78-48B8-BCA9-A40349E4774B}"/>
              </a:ext>
            </a:extLst>
          </p:cNvPr>
          <p:cNvSpPr/>
          <p:nvPr/>
        </p:nvSpPr>
        <p:spPr>
          <a:xfrm>
            <a:off x="695422" y="1706478"/>
            <a:ext cx="3521243" cy="3521243"/>
          </a:xfrm>
          <a:prstGeom prst="ellipse">
            <a:avLst/>
          </a:prstGeom>
          <a:noFill/>
          <a:ln>
            <a:solidFill>
              <a:srgbClr val="00A0E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9Slide03 SFU DIN Mittelschrift" panose="00000400000000000000" pitchFamily="2" charset="0"/>
              <a:ea typeface="Roboto" pitchFamily="2" charset="0"/>
            </a:endParaRPr>
          </a:p>
        </p:txBody>
      </p:sp>
      <p:cxnSp>
        <p:nvCxnSpPr>
          <p:cNvPr id="9" name="Straight Arrow Connector 8">
            <a:extLst>
              <a:ext uri="{FF2B5EF4-FFF2-40B4-BE49-F238E27FC236}">
                <a16:creationId xmlns:a16="http://schemas.microsoft.com/office/drawing/2014/main" id="{9F7B5209-D5AF-49CC-907E-26E784641CA0}"/>
              </a:ext>
            </a:extLst>
          </p:cNvPr>
          <p:cNvCxnSpPr>
            <a:cxnSpLocks/>
            <a:stCxn id="3" idx="6"/>
            <a:endCxn id="5" idx="1"/>
          </p:cNvCxnSpPr>
          <p:nvPr/>
        </p:nvCxnSpPr>
        <p:spPr>
          <a:xfrm flipV="1">
            <a:off x="4216665" y="1578561"/>
            <a:ext cx="920597" cy="1888539"/>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39B716A-1C16-4E69-81DD-65AA33CE2CDE}"/>
              </a:ext>
            </a:extLst>
          </p:cNvPr>
          <p:cNvCxnSpPr>
            <a:cxnSpLocks/>
            <a:stCxn id="3" idx="6"/>
            <a:endCxn id="19" idx="1"/>
          </p:cNvCxnSpPr>
          <p:nvPr/>
        </p:nvCxnSpPr>
        <p:spPr>
          <a:xfrm>
            <a:off x="4216665" y="3467100"/>
            <a:ext cx="920597" cy="1812339"/>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78D1C8F-034C-46B1-B3EC-6175E586A8DC}"/>
              </a:ext>
            </a:extLst>
          </p:cNvPr>
          <p:cNvSpPr/>
          <p:nvPr/>
        </p:nvSpPr>
        <p:spPr>
          <a:xfrm>
            <a:off x="5137262" y="1069009"/>
            <a:ext cx="6396022"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17" name="TextBox 16">
            <a:extLst>
              <a:ext uri="{FF2B5EF4-FFF2-40B4-BE49-F238E27FC236}">
                <a16:creationId xmlns:a16="http://schemas.microsoft.com/office/drawing/2014/main" id="{FDF4B7F2-819A-45C1-BF1F-ECD009C2EB2A}"/>
              </a:ext>
            </a:extLst>
          </p:cNvPr>
          <p:cNvSpPr txBox="1"/>
          <p:nvPr/>
        </p:nvSpPr>
        <p:spPr>
          <a:xfrm>
            <a:off x="5283831" y="1236434"/>
            <a:ext cx="6271696"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Trình</a:t>
            </a:r>
            <a:r>
              <a:rPr lang="en-US" sz="2300" dirty="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bày</a:t>
            </a:r>
            <a:r>
              <a:rPr lang="en-US" sz="2300" dirty="0" smtClean="0">
                <a:ln>
                  <a:noFill/>
                  <a:prstDash val="dashDot"/>
                </a:ln>
                <a:solidFill>
                  <a:prstClr val="white"/>
                </a:solidFill>
                <a:latin typeface="#9Slide03 SFU DIN Mittelschrift" panose="00000400000000000000" pitchFamily="2" charset="0"/>
                <a:ea typeface="Roboto" pitchFamily="2" charset="0"/>
              </a:rPr>
              <a:t> được </a:t>
            </a:r>
            <a:r>
              <a:rPr lang="en-US" sz="2300" dirty="0" err="1" smtClean="0">
                <a:ln>
                  <a:noFill/>
                  <a:prstDash val="dashDot"/>
                </a:ln>
                <a:solidFill>
                  <a:prstClr val="white"/>
                </a:solidFill>
                <a:latin typeface="#9Slide03 SFU DIN Mittelschrift" panose="00000400000000000000" pitchFamily="2" charset="0"/>
                <a:ea typeface="Roboto" pitchFamily="2" charset="0"/>
              </a:rPr>
              <a:t>đặc</a:t>
            </a:r>
            <a:r>
              <a:rPr lang="en-US" sz="2300" dirty="0" smtClean="0">
                <a:ln>
                  <a:noFill/>
                  <a:prstDash val="dashDot"/>
                </a:ln>
                <a:solidFill>
                  <a:prstClr val="white"/>
                </a:solidFill>
                <a:latin typeface="#9Slide03 SFU DIN Mittelschrift" panose="00000400000000000000" pitchFamily="2" charset="0"/>
                <a:ea typeface="Roboto" pitchFamily="2" charset="0"/>
              </a:rPr>
              <a:t> điểm </a:t>
            </a:r>
            <a:r>
              <a:rPr lang="en-US" sz="2300" dirty="0" err="1" smtClean="0">
                <a:ln>
                  <a:noFill/>
                  <a:prstDash val="dashDot"/>
                </a:ln>
                <a:solidFill>
                  <a:prstClr val="white"/>
                </a:solidFill>
                <a:latin typeface="#9Slide03 SFU DIN Mittelschrift" panose="00000400000000000000" pitchFamily="2" charset="0"/>
                <a:ea typeface="Roboto" pitchFamily="2" charset="0"/>
              </a:rPr>
              <a:t>vị</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trí</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địa</a:t>
            </a:r>
            <a:r>
              <a:rPr lang="en-US" sz="2300" dirty="0" smtClean="0">
                <a:ln>
                  <a:noFill/>
                  <a:prstDash val="dashDot"/>
                </a:ln>
                <a:solidFill>
                  <a:prstClr val="white"/>
                </a:solidFill>
                <a:latin typeface="#9Slide03 SFU DIN Mittelschrift" panose="00000400000000000000" pitchFamily="2" charset="0"/>
                <a:ea typeface="Roboto" pitchFamily="2" charset="0"/>
              </a:rPr>
              <a:t> lí, </a:t>
            </a:r>
            <a:r>
              <a:rPr lang="en-US" sz="2300" dirty="0" err="1" smtClean="0">
                <a:ln>
                  <a:noFill/>
                  <a:prstDash val="dashDot"/>
                </a:ln>
                <a:solidFill>
                  <a:prstClr val="white"/>
                </a:solidFill>
                <a:latin typeface="#9Slide03 SFU DIN Mittelschrift" panose="00000400000000000000" pitchFamily="2" charset="0"/>
                <a:ea typeface="Roboto" pitchFamily="2" charset="0"/>
              </a:rPr>
              <a:t>hình</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dạng</a:t>
            </a:r>
            <a:r>
              <a:rPr lang="en-US" sz="2300" dirty="0" smtClean="0">
                <a:ln>
                  <a:noFill/>
                  <a:prstDash val="dashDot"/>
                </a:ln>
                <a:solidFill>
                  <a:prstClr val="white"/>
                </a:solidFill>
                <a:latin typeface="#9Slide03 SFU DIN Mittelschrift" panose="00000400000000000000" pitchFamily="2" charset="0"/>
                <a:ea typeface="Roboto" pitchFamily="2" charset="0"/>
              </a:rPr>
              <a:t> và </a:t>
            </a:r>
            <a:r>
              <a:rPr lang="en-US" sz="2300" dirty="0" err="1" smtClean="0">
                <a:ln>
                  <a:noFill/>
                  <a:prstDash val="dashDot"/>
                </a:ln>
                <a:solidFill>
                  <a:prstClr val="white"/>
                </a:solidFill>
                <a:latin typeface="#9Slide03 SFU DIN Mittelschrift" panose="00000400000000000000" pitchFamily="2" charset="0"/>
                <a:ea typeface="Roboto" pitchFamily="2" charset="0"/>
              </a:rPr>
              <a:t>kích</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thước</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châu</a:t>
            </a:r>
            <a:r>
              <a:rPr lang="en-US" sz="2300" dirty="0" smtClean="0">
                <a:ln>
                  <a:noFill/>
                  <a:prstDash val="dashDot"/>
                </a:ln>
                <a:solidFill>
                  <a:prstClr val="white"/>
                </a:solidFill>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sp>
        <p:nvSpPr>
          <p:cNvPr id="14" name="Rectangle: Rounded Corners 13">
            <a:extLst>
              <a:ext uri="{FF2B5EF4-FFF2-40B4-BE49-F238E27FC236}">
                <a16:creationId xmlns:a16="http://schemas.microsoft.com/office/drawing/2014/main" id="{7BF5A5CB-050F-4897-BCB7-C48EF0710DB7}"/>
              </a:ext>
            </a:extLst>
          </p:cNvPr>
          <p:cNvSpPr/>
          <p:nvPr/>
        </p:nvSpPr>
        <p:spPr>
          <a:xfrm>
            <a:off x="5137262" y="2919448"/>
            <a:ext cx="6396022"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16" name="TextBox 15">
            <a:extLst>
              <a:ext uri="{FF2B5EF4-FFF2-40B4-BE49-F238E27FC236}">
                <a16:creationId xmlns:a16="http://schemas.microsoft.com/office/drawing/2014/main" id="{29AE6E44-435F-4CFE-B24F-EC7F9D649E26}"/>
              </a:ext>
            </a:extLst>
          </p:cNvPr>
          <p:cNvSpPr txBox="1"/>
          <p:nvPr/>
        </p:nvSpPr>
        <p:spPr>
          <a:xfrm>
            <a:off x="5252749" y="3011209"/>
            <a:ext cx="6070573"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Phân</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tích được một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trong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những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đặc</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điểm tự nhiên của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châu</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sp>
        <p:nvSpPr>
          <p:cNvPr id="19" name="Rectangle: Rounded Corners 18">
            <a:extLst>
              <a:ext uri="{FF2B5EF4-FFF2-40B4-BE49-F238E27FC236}">
                <a16:creationId xmlns:a16="http://schemas.microsoft.com/office/drawing/2014/main" id="{9A2B3EFC-841C-4986-8BCB-9C6374CB3340}"/>
              </a:ext>
            </a:extLst>
          </p:cNvPr>
          <p:cNvSpPr/>
          <p:nvPr/>
        </p:nvSpPr>
        <p:spPr>
          <a:xfrm>
            <a:off x="5137262" y="4769887"/>
            <a:ext cx="6396023"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20" name="TextBox 19">
            <a:extLst>
              <a:ext uri="{FF2B5EF4-FFF2-40B4-BE49-F238E27FC236}">
                <a16:creationId xmlns:a16="http://schemas.microsoft.com/office/drawing/2014/main" id="{26B9F680-80AE-44FC-8E19-68927596FB6C}"/>
              </a:ext>
            </a:extLst>
          </p:cNvPr>
          <p:cNvSpPr txBox="1"/>
          <p:nvPr/>
        </p:nvSpPr>
        <p:spPr>
          <a:xfrm>
            <a:off x="5252749" y="4863940"/>
            <a:ext cx="6302778"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Phân</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tích được một số vấn đề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môi</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trường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trong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sử dụng thiện nhiên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châu</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cxnSp>
        <p:nvCxnSpPr>
          <p:cNvPr id="25" name="Straight Arrow Connector 24">
            <a:extLst>
              <a:ext uri="{FF2B5EF4-FFF2-40B4-BE49-F238E27FC236}">
                <a16:creationId xmlns:a16="http://schemas.microsoft.com/office/drawing/2014/main" id="{7EEA49C2-13FD-417B-9319-DCBB33DC3EA3}"/>
              </a:ext>
            </a:extLst>
          </p:cNvPr>
          <p:cNvCxnSpPr>
            <a:cxnSpLocks/>
            <a:stCxn id="3" idx="6"/>
            <a:endCxn id="14" idx="1"/>
          </p:cNvCxnSpPr>
          <p:nvPr/>
        </p:nvCxnSpPr>
        <p:spPr>
          <a:xfrm flipV="1">
            <a:off x="4216665" y="3429000"/>
            <a:ext cx="920597" cy="38100"/>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MỤC</a:t>
            </a:r>
            <a:r>
              <a:rPr kumimoji="0" lang="en-US" sz="2800" b="1" i="0" u="none" strike="noStrike" kern="0" cap="none" spc="0" normalizeH="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 TIÊU BÀI HỌC</a:t>
            </a:r>
            <a:endParaRPr kumimoji="0" lang="en-US" sz="2800" b="1" i="0" u="none" strike="noStrike" kern="0" cap="none" spc="0" normalizeH="0" baseline="0" noProof="0" dirty="0">
              <a:ln>
                <a:noFill/>
              </a:ln>
              <a:solidFill>
                <a:prstClr val="white"/>
              </a:solidFill>
              <a:effectLst/>
              <a:uLnTx/>
              <a:uFillTx/>
              <a:latin typeface="#9Slide03 SFU DIN Mittelschrift" panose="00000400000000000000" pitchFamily="2" charset="0"/>
              <a:ea typeface="Cambria" panose="02040503050406030204" pitchFamily="18" charset="0"/>
            </a:endParaRPr>
          </a:p>
        </p:txBody>
      </p:sp>
    </p:spTree>
    <p:extLst>
      <p:ext uri="{BB962C8B-B14F-4D97-AF65-F5344CB8AC3E}">
        <p14:creationId xmlns:p14="http://schemas.microsoft.com/office/powerpoint/2010/main" val="200130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25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7" grpId="0"/>
      <p:bldP spid="14" grpId="0" animBg="1"/>
      <p:bldP spid="16"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1496" name="Google Shape;1496;p41"/>
          <p:cNvGrpSpPr/>
          <p:nvPr/>
        </p:nvGrpSpPr>
        <p:grpSpPr>
          <a:xfrm>
            <a:off x="6110204" y="4290674"/>
            <a:ext cx="1790641" cy="1288125"/>
            <a:chOff x="2340400" y="3768975"/>
            <a:chExt cx="251650" cy="181025"/>
          </a:xfrm>
        </p:grpSpPr>
        <p:sp>
          <p:nvSpPr>
            <p:cNvPr id="1497" name="Google Shape;1497;p41"/>
            <p:cNvSpPr/>
            <p:nvPr/>
          </p:nvSpPr>
          <p:spPr>
            <a:xfrm>
              <a:off x="2340400" y="3898000"/>
              <a:ext cx="55075" cy="52000"/>
            </a:xfrm>
            <a:custGeom>
              <a:avLst/>
              <a:gdLst/>
              <a:ahLst/>
              <a:cxnLst/>
              <a:rect l="l" t="t" r="r" b="b"/>
              <a:pathLst>
                <a:path w="2203" h="2080" extrusionOk="0">
                  <a:moveTo>
                    <a:pt x="2203" y="0"/>
                  </a:moveTo>
                  <a:lnTo>
                    <a:pt x="2203" y="0"/>
                  </a:lnTo>
                  <a:cubicBezTo>
                    <a:pt x="1957" y="293"/>
                    <a:pt x="1541" y="1286"/>
                    <a:pt x="1541" y="1286"/>
                  </a:cubicBezTo>
                  <a:cubicBezTo>
                    <a:pt x="1626" y="993"/>
                    <a:pt x="1466" y="435"/>
                    <a:pt x="1466" y="435"/>
                  </a:cubicBezTo>
                  <a:cubicBezTo>
                    <a:pt x="1466" y="851"/>
                    <a:pt x="1154" y="1465"/>
                    <a:pt x="1154" y="1465"/>
                  </a:cubicBezTo>
                  <a:cubicBezTo>
                    <a:pt x="1258" y="870"/>
                    <a:pt x="1107" y="76"/>
                    <a:pt x="1107" y="76"/>
                  </a:cubicBezTo>
                  <a:cubicBezTo>
                    <a:pt x="1107" y="634"/>
                    <a:pt x="776" y="1333"/>
                    <a:pt x="776" y="1333"/>
                  </a:cubicBezTo>
                  <a:cubicBezTo>
                    <a:pt x="823" y="851"/>
                    <a:pt x="596" y="473"/>
                    <a:pt x="596" y="473"/>
                  </a:cubicBezTo>
                  <a:lnTo>
                    <a:pt x="596" y="473"/>
                  </a:lnTo>
                  <a:cubicBezTo>
                    <a:pt x="691" y="946"/>
                    <a:pt x="379" y="1787"/>
                    <a:pt x="379" y="1787"/>
                  </a:cubicBezTo>
                  <a:cubicBezTo>
                    <a:pt x="436" y="1607"/>
                    <a:pt x="407" y="1173"/>
                    <a:pt x="407" y="1172"/>
                  </a:cubicBezTo>
                  <a:lnTo>
                    <a:pt x="407" y="1172"/>
                  </a:lnTo>
                  <a:cubicBezTo>
                    <a:pt x="303" y="1654"/>
                    <a:pt x="1" y="2080"/>
                    <a:pt x="1" y="2080"/>
                  </a:cubicBezTo>
                  <a:lnTo>
                    <a:pt x="1825" y="2080"/>
                  </a:lnTo>
                  <a:cubicBezTo>
                    <a:pt x="1759" y="1295"/>
                    <a:pt x="2203" y="1"/>
                    <a:pt x="2203"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1"/>
            <p:cNvSpPr/>
            <p:nvPr/>
          </p:nvSpPr>
          <p:spPr>
            <a:xfrm>
              <a:off x="2375150" y="3867275"/>
              <a:ext cx="45150" cy="37125"/>
            </a:xfrm>
            <a:custGeom>
              <a:avLst/>
              <a:gdLst/>
              <a:ahLst/>
              <a:cxnLst/>
              <a:rect l="l" t="t" r="r" b="b"/>
              <a:pathLst>
                <a:path w="1806" h="1485" extrusionOk="0">
                  <a:moveTo>
                    <a:pt x="1512" y="1"/>
                  </a:moveTo>
                  <a:cubicBezTo>
                    <a:pt x="1361" y="199"/>
                    <a:pt x="1276" y="814"/>
                    <a:pt x="1276" y="814"/>
                  </a:cubicBezTo>
                  <a:cubicBezTo>
                    <a:pt x="1267" y="634"/>
                    <a:pt x="926" y="351"/>
                    <a:pt x="926" y="351"/>
                  </a:cubicBezTo>
                  <a:lnTo>
                    <a:pt x="926" y="351"/>
                  </a:lnTo>
                  <a:cubicBezTo>
                    <a:pt x="1049" y="577"/>
                    <a:pt x="955" y="965"/>
                    <a:pt x="955" y="965"/>
                  </a:cubicBezTo>
                  <a:cubicBezTo>
                    <a:pt x="870" y="625"/>
                    <a:pt x="463" y="209"/>
                    <a:pt x="463" y="209"/>
                  </a:cubicBezTo>
                  <a:lnTo>
                    <a:pt x="463" y="209"/>
                  </a:lnTo>
                  <a:cubicBezTo>
                    <a:pt x="633" y="521"/>
                    <a:pt x="529" y="955"/>
                    <a:pt x="529" y="955"/>
                  </a:cubicBezTo>
                  <a:cubicBezTo>
                    <a:pt x="425" y="681"/>
                    <a:pt x="85" y="511"/>
                    <a:pt x="85" y="511"/>
                  </a:cubicBezTo>
                  <a:lnTo>
                    <a:pt x="85" y="511"/>
                  </a:lnTo>
                  <a:cubicBezTo>
                    <a:pt x="321" y="757"/>
                    <a:pt x="284" y="1267"/>
                    <a:pt x="284" y="1267"/>
                  </a:cubicBezTo>
                  <a:cubicBezTo>
                    <a:pt x="284" y="1154"/>
                    <a:pt x="123" y="918"/>
                    <a:pt x="123" y="918"/>
                  </a:cubicBezTo>
                  <a:lnTo>
                    <a:pt x="123" y="918"/>
                  </a:lnTo>
                  <a:cubicBezTo>
                    <a:pt x="180" y="1201"/>
                    <a:pt x="0" y="1485"/>
                    <a:pt x="0" y="1485"/>
                  </a:cubicBezTo>
                  <a:lnTo>
                    <a:pt x="1805" y="1201"/>
                  </a:lnTo>
                  <a:cubicBezTo>
                    <a:pt x="1475" y="795"/>
                    <a:pt x="1512" y="1"/>
                    <a:pt x="1512"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1"/>
            <p:cNvSpPr/>
            <p:nvPr/>
          </p:nvSpPr>
          <p:spPr>
            <a:xfrm>
              <a:off x="2392150" y="3838700"/>
              <a:ext cx="49175" cy="45625"/>
            </a:xfrm>
            <a:custGeom>
              <a:avLst/>
              <a:gdLst/>
              <a:ahLst/>
              <a:cxnLst/>
              <a:rect l="l" t="t" r="r" b="b"/>
              <a:pathLst>
                <a:path w="1967" h="1825" extrusionOk="0">
                  <a:moveTo>
                    <a:pt x="1182" y="0"/>
                  </a:moveTo>
                  <a:lnTo>
                    <a:pt x="1182" y="0"/>
                  </a:lnTo>
                  <a:cubicBezTo>
                    <a:pt x="1276" y="360"/>
                    <a:pt x="983" y="860"/>
                    <a:pt x="983" y="860"/>
                  </a:cubicBezTo>
                  <a:cubicBezTo>
                    <a:pt x="880" y="615"/>
                    <a:pt x="946" y="142"/>
                    <a:pt x="946" y="142"/>
                  </a:cubicBezTo>
                  <a:lnTo>
                    <a:pt x="946" y="142"/>
                  </a:lnTo>
                  <a:cubicBezTo>
                    <a:pt x="813" y="312"/>
                    <a:pt x="728" y="964"/>
                    <a:pt x="728" y="964"/>
                  </a:cubicBezTo>
                  <a:cubicBezTo>
                    <a:pt x="615" y="634"/>
                    <a:pt x="322" y="435"/>
                    <a:pt x="322" y="435"/>
                  </a:cubicBezTo>
                  <a:lnTo>
                    <a:pt x="322" y="435"/>
                  </a:lnTo>
                  <a:cubicBezTo>
                    <a:pt x="454" y="690"/>
                    <a:pt x="530" y="1229"/>
                    <a:pt x="530" y="1229"/>
                  </a:cubicBezTo>
                  <a:cubicBezTo>
                    <a:pt x="369" y="993"/>
                    <a:pt x="20" y="917"/>
                    <a:pt x="1" y="917"/>
                  </a:cubicBezTo>
                  <a:cubicBezTo>
                    <a:pt x="350" y="1323"/>
                    <a:pt x="502" y="1824"/>
                    <a:pt x="502" y="1824"/>
                  </a:cubicBezTo>
                  <a:lnTo>
                    <a:pt x="1919" y="1824"/>
                  </a:lnTo>
                  <a:cubicBezTo>
                    <a:pt x="1834" y="1257"/>
                    <a:pt x="1957" y="870"/>
                    <a:pt x="1957" y="870"/>
                  </a:cubicBezTo>
                  <a:lnTo>
                    <a:pt x="1957" y="870"/>
                  </a:lnTo>
                  <a:cubicBezTo>
                    <a:pt x="1768" y="1002"/>
                    <a:pt x="1532" y="1333"/>
                    <a:pt x="1532" y="1333"/>
                  </a:cubicBezTo>
                  <a:cubicBezTo>
                    <a:pt x="1607" y="586"/>
                    <a:pt x="1966" y="208"/>
                    <a:pt x="1966" y="208"/>
                  </a:cubicBezTo>
                  <a:lnTo>
                    <a:pt x="1966" y="208"/>
                  </a:lnTo>
                  <a:cubicBezTo>
                    <a:pt x="1636" y="246"/>
                    <a:pt x="1267" y="955"/>
                    <a:pt x="1267" y="955"/>
                  </a:cubicBezTo>
                  <a:cubicBezTo>
                    <a:pt x="1390" y="284"/>
                    <a:pt x="1182" y="0"/>
                    <a:pt x="118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1"/>
            <p:cNvSpPr/>
            <p:nvPr/>
          </p:nvSpPr>
          <p:spPr>
            <a:xfrm>
              <a:off x="2358375" y="3769125"/>
              <a:ext cx="233675" cy="180400"/>
            </a:xfrm>
            <a:custGeom>
              <a:avLst/>
              <a:gdLst/>
              <a:ahLst/>
              <a:cxnLst/>
              <a:rect l="l" t="t" r="r" b="b"/>
              <a:pathLst>
                <a:path w="9347" h="7216" extrusionOk="0">
                  <a:moveTo>
                    <a:pt x="8525" y="0"/>
                  </a:moveTo>
                  <a:cubicBezTo>
                    <a:pt x="7377" y="0"/>
                    <a:pt x="6306" y="1789"/>
                    <a:pt x="5671" y="1914"/>
                  </a:cubicBezTo>
                  <a:cubicBezTo>
                    <a:pt x="4952" y="2056"/>
                    <a:pt x="4593" y="1819"/>
                    <a:pt x="3506" y="2604"/>
                  </a:cubicBezTo>
                  <a:cubicBezTo>
                    <a:pt x="2420" y="3369"/>
                    <a:pt x="3450" y="4277"/>
                    <a:pt x="1720" y="4777"/>
                  </a:cubicBezTo>
                  <a:cubicBezTo>
                    <a:pt x="0" y="5269"/>
                    <a:pt x="539" y="7216"/>
                    <a:pt x="539" y="7216"/>
                  </a:cubicBezTo>
                  <a:lnTo>
                    <a:pt x="9347" y="7216"/>
                  </a:lnTo>
                  <a:lnTo>
                    <a:pt x="8978" y="99"/>
                  </a:lnTo>
                  <a:cubicBezTo>
                    <a:pt x="8826" y="31"/>
                    <a:pt x="8675" y="0"/>
                    <a:pt x="8525" y="0"/>
                  </a:cubicBezTo>
                  <a:close/>
                </a:path>
              </a:pathLst>
            </a:custGeom>
            <a:solidFill>
              <a:srgbClr val="9373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1"/>
            <p:cNvSpPr/>
            <p:nvPr/>
          </p:nvSpPr>
          <p:spPr>
            <a:xfrm>
              <a:off x="2390500" y="3769175"/>
              <a:ext cx="201550" cy="180350"/>
            </a:xfrm>
            <a:custGeom>
              <a:avLst/>
              <a:gdLst/>
              <a:ahLst/>
              <a:cxnLst/>
              <a:rect l="l" t="t" r="r" b="b"/>
              <a:pathLst>
                <a:path w="8062" h="7214" extrusionOk="0">
                  <a:moveTo>
                    <a:pt x="7248" y="1"/>
                  </a:moveTo>
                  <a:cubicBezTo>
                    <a:pt x="7223" y="1"/>
                    <a:pt x="7198" y="1"/>
                    <a:pt x="7174" y="3"/>
                  </a:cubicBezTo>
                  <a:cubicBezTo>
                    <a:pt x="6833" y="504"/>
                    <a:pt x="6748" y="1250"/>
                    <a:pt x="6701" y="1770"/>
                  </a:cubicBezTo>
                  <a:cubicBezTo>
                    <a:pt x="6616" y="2744"/>
                    <a:pt x="6436" y="3689"/>
                    <a:pt x="6134" y="4605"/>
                  </a:cubicBezTo>
                  <a:cubicBezTo>
                    <a:pt x="5945" y="5201"/>
                    <a:pt x="5094" y="5116"/>
                    <a:pt x="4565" y="5153"/>
                  </a:cubicBezTo>
                  <a:cubicBezTo>
                    <a:pt x="3535" y="5210"/>
                    <a:pt x="2628" y="5626"/>
                    <a:pt x="1683" y="6013"/>
                  </a:cubicBezTo>
                  <a:cubicBezTo>
                    <a:pt x="1220" y="6203"/>
                    <a:pt x="766" y="6344"/>
                    <a:pt x="416" y="6694"/>
                  </a:cubicBezTo>
                  <a:cubicBezTo>
                    <a:pt x="265" y="6855"/>
                    <a:pt x="133" y="7034"/>
                    <a:pt x="0" y="7214"/>
                  </a:cubicBezTo>
                  <a:lnTo>
                    <a:pt x="8062" y="7214"/>
                  </a:lnTo>
                  <a:lnTo>
                    <a:pt x="7693" y="97"/>
                  </a:lnTo>
                  <a:cubicBezTo>
                    <a:pt x="7541" y="25"/>
                    <a:pt x="7389" y="1"/>
                    <a:pt x="7248"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1"/>
            <p:cNvSpPr/>
            <p:nvPr/>
          </p:nvSpPr>
          <p:spPr>
            <a:xfrm>
              <a:off x="2533075" y="3818575"/>
              <a:ext cx="37250" cy="51975"/>
            </a:xfrm>
            <a:custGeom>
              <a:avLst/>
              <a:gdLst/>
              <a:ahLst/>
              <a:cxnLst/>
              <a:rect l="l" t="t" r="r" b="b"/>
              <a:pathLst>
                <a:path w="1490" h="2079" extrusionOk="0">
                  <a:moveTo>
                    <a:pt x="661" y="1"/>
                  </a:moveTo>
                  <a:cubicBezTo>
                    <a:pt x="0" y="1"/>
                    <a:pt x="408" y="1676"/>
                    <a:pt x="781" y="1968"/>
                  </a:cubicBezTo>
                  <a:cubicBezTo>
                    <a:pt x="866" y="2041"/>
                    <a:pt x="951" y="2079"/>
                    <a:pt x="1024" y="2079"/>
                  </a:cubicBezTo>
                  <a:cubicBezTo>
                    <a:pt x="1064" y="2079"/>
                    <a:pt x="1100" y="2067"/>
                    <a:pt x="1130" y="2043"/>
                  </a:cubicBezTo>
                  <a:cubicBezTo>
                    <a:pt x="1196" y="1987"/>
                    <a:pt x="1300" y="1779"/>
                    <a:pt x="1348" y="1618"/>
                  </a:cubicBezTo>
                  <a:cubicBezTo>
                    <a:pt x="1433" y="1287"/>
                    <a:pt x="1489" y="399"/>
                    <a:pt x="1083" y="153"/>
                  </a:cubicBezTo>
                  <a:cubicBezTo>
                    <a:pt x="909" y="47"/>
                    <a:pt x="770" y="1"/>
                    <a:pt x="661"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1"/>
            <p:cNvSpPr/>
            <p:nvPr/>
          </p:nvSpPr>
          <p:spPr>
            <a:xfrm>
              <a:off x="2361900" y="3903925"/>
              <a:ext cx="40200" cy="39425"/>
            </a:xfrm>
            <a:custGeom>
              <a:avLst/>
              <a:gdLst/>
              <a:ahLst/>
              <a:cxnLst/>
              <a:rect l="l" t="t" r="r" b="b"/>
              <a:pathLst>
                <a:path w="1608" h="1577" extrusionOk="0">
                  <a:moveTo>
                    <a:pt x="940" y="1"/>
                  </a:moveTo>
                  <a:cubicBezTo>
                    <a:pt x="834" y="1"/>
                    <a:pt x="726" y="21"/>
                    <a:pt x="625" y="66"/>
                  </a:cubicBezTo>
                  <a:cubicBezTo>
                    <a:pt x="1" y="378"/>
                    <a:pt x="67" y="1332"/>
                    <a:pt x="445" y="1512"/>
                  </a:cubicBezTo>
                  <a:cubicBezTo>
                    <a:pt x="534" y="1556"/>
                    <a:pt x="622" y="1576"/>
                    <a:pt x="707" y="1576"/>
                  </a:cubicBezTo>
                  <a:cubicBezTo>
                    <a:pt x="986" y="1576"/>
                    <a:pt x="1234" y="1364"/>
                    <a:pt x="1371" y="1096"/>
                  </a:cubicBezTo>
                  <a:cubicBezTo>
                    <a:pt x="1485" y="841"/>
                    <a:pt x="1608" y="482"/>
                    <a:pt x="1532" y="293"/>
                  </a:cubicBezTo>
                  <a:cubicBezTo>
                    <a:pt x="1464" y="130"/>
                    <a:pt x="1211" y="1"/>
                    <a:pt x="940"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1"/>
            <p:cNvSpPr/>
            <p:nvPr/>
          </p:nvSpPr>
          <p:spPr>
            <a:xfrm>
              <a:off x="2477675" y="3798750"/>
              <a:ext cx="57200" cy="37175"/>
            </a:xfrm>
            <a:custGeom>
              <a:avLst/>
              <a:gdLst/>
              <a:ahLst/>
              <a:cxnLst/>
              <a:rect l="l" t="t" r="r" b="b"/>
              <a:pathLst>
                <a:path w="2288" h="1487" extrusionOk="0">
                  <a:moveTo>
                    <a:pt x="1384" y="1"/>
                  </a:moveTo>
                  <a:cubicBezTo>
                    <a:pt x="1341" y="1"/>
                    <a:pt x="1295" y="4"/>
                    <a:pt x="1248" y="11"/>
                  </a:cubicBezTo>
                  <a:cubicBezTo>
                    <a:pt x="653" y="96"/>
                    <a:pt x="1" y="719"/>
                    <a:pt x="48" y="1041"/>
                  </a:cubicBezTo>
                  <a:cubicBezTo>
                    <a:pt x="80" y="1310"/>
                    <a:pt x="457" y="1486"/>
                    <a:pt x="939" y="1486"/>
                  </a:cubicBezTo>
                  <a:cubicBezTo>
                    <a:pt x="1033" y="1486"/>
                    <a:pt x="1130" y="1480"/>
                    <a:pt x="1229" y="1466"/>
                  </a:cubicBezTo>
                  <a:cubicBezTo>
                    <a:pt x="1834" y="1381"/>
                    <a:pt x="2288" y="1050"/>
                    <a:pt x="2241" y="729"/>
                  </a:cubicBezTo>
                  <a:cubicBezTo>
                    <a:pt x="2197" y="441"/>
                    <a:pt x="1904" y="1"/>
                    <a:pt x="1384"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1"/>
            <p:cNvSpPr/>
            <p:nvPr/>
          </p:nvSpPr>
          <p:spPr>
            <a:xfrm>
              <a:off x="2477925" y="3797350"/>
              <a:ext cx="56950" cy="36675"/>
            </a:xfrm>
            <a:custGeom>
              <a:avLst/>
              <a:gdLst/>
              <a:ahLst/>
              <a:cxnLst/>
              <a:rect l="l" t="t" r="r" b="b"/>
              <a:pathLst>
                <a:path w="2278" h="1467" extrusionOk="0">
                  <a:moveTo>
                    <a:pt x="1393" y="0"/>
                  </a:moveTo>
                  <a:cubicBezTo>
                    <a:pt x="1350" y="0"/>
                    <a:pt x="1304" y="3"/>
                    <a:pt x="1257" y="10"/>
                  </a:cubicBezTo>
                  <a:cubicBezTo>
                    <a:pt x="652" y="95"/>
                    <a:pt x="0" y="709"/>
                    <a:pt x="47" y="1021"/>
                  </a:cubicBezTo>
                  <a:cubicBezTo>
                    <a:pt x="79" y="1290"/>
                    <a:pt x="456" y="1467"/>
                    <a:pt x="933" y="1467"/>
                  </a:cubicBezTo>
                  <a:cubicBezTo>
                    <a:pt x="1025" y="1467"/>
                    <a:pt x="1121" y="1460"/>
                    <a:pt x="1219" y="1446"/>
                  </a:cubicBezTo>
                  <a:cubicBezTo>
                    <a:pt x="1824" y="1352"/>
                    <a:pt x="2278" y="1040"/>
                    <a:pt x="2231" y="719"/>
                  </a:cubicBezTo>
                  <a:cubicBezTo>
                    <a:pt x="2187" y="432"/>
                    <a:pt x="1903" y="0"/>
                    <a:pt x="1393"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1"/>
            <p:cNvSpPr/>
            <p:nvPr/>
          </p:nvSpPr>
          <p:spPr>
            <a:xfrm>
              <a:off x="2478400" y="3862025"/>
              <a:ext cx="71125" cy="52125"/>
            </a:xfrm>
            <a:custGeom>
              <a:avLst/>
              <a:gdLst/>
              <a:ahLst/>
              <a:cxnLst/>
              <a:rect l="l" t="t" r="r" b="b"/>
              <a:pathLst>
                <a:path w="2845" h="2085" extrusionOk="0">
                  <a:moveTo>
                    <a:pt x="2242" y="1"/>
                  </a:moveTo>
                  <a:cubicBezTo>
                    <a:pt x="1946" y="1"/>
                    <a:pt x="1492" y="209"/>
                    <a:pt x="1068" y="542"/>
                  </a:cubicBezTo>
                  <a:cubicBezTo>
                    <a:pt x="444" y="1033"/>
                    <a:pt x="0" y="1714"/>
                    <a:pt x="321" y="1931"/>
                  </a:cubicBezTo>
                  <a:cubicBezTo>
                    <a:pt x="454" y="2023"/>
                    <a:pt x="681" y="2084"/>
                    <a:pt x="945" y="2084"/>
                  </a:cubicBezTo>
                  <a:cubicBezTo>
                    <a:pt x="1414" y="2084"/>
                    <a:pt x="2002" y="1891"/>
                    <a:pt x="2401" y="1336"/>
                  </a:cubicBezTo>
                  <a:cubicBezTo>
                    <a:pt x="2845" y="721"/>
                    <a:pt x="2665" y="69"/>
                    <a:pt x="2353" y="12"/>
                  </a:cubicBezTo>
                  <a:cubicBezTo>
                    <a:pt x="2319" y="5"/>
                    <a:pt x="2282" y="1"/>
                    <a:pt x="224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1"/>
            <p:cNvSpPr/>
            <p:nvPr/>
          </p:nvSpPr>
          <p:spPr>
            <a:xfrm>
              <a:off x="2360725" y="3902175"/>
              <a:ext cx="40200" cy="39300"/>
            </a:xfrm>
            <a:custGeom>
              <a:avLst/>
              <a:gdLst/>
              <a:ahLst/>
              <a:cxnLst/>
              <a:rect l="l" t="t" r="r" b="b"/>
              <a:pathLst>
                <a:path w="1608" h="1572" extrusionOk="0">
                  <a:moveTo>
                    <a:pt x="942" y="1"/>
                  </a:moveTo>
                  <a:cubicBezTo>
                    <a:pt x="836" y="1"/>
                    <a:pt x="726" y="22"/>
                    <a:pt x="624" y="70"/>
                  </a:cubicBezTo>
                  <a:cubicBezTo>
                    <a:pt x="1" y="372"/>
                    <a:pt x="57" y="1336"/>
                    <a:pt x="445" y="1506"/>
                  </a:cubicBezTo>
                  <a:cubicBezTo>
                    <a:pt x="535" y="1551"/>
                    <a:pt x="625" y="1572"/>
                    <a:pt x="711" y="1572"/>
                  </a:cubicBezTo>
                  <a:cubicBezTo>
                    <a:pt x="988" y="1572"/>
                    <a:pt x="1234" y="1364"/>
                    <a:pt x="1371" y="1090"/>
                  </a:cubicBezTo>
                  <a:cubicBezTo>
                    <a:pt x="1484" y="835"/>
                    <a:pt x="1607" y="486"/>
                    <a:pt x="1532" y="297"/>
                  </a:cubicBezTo>
                  <a:cubicBezTo>
                    <a:pt x="1464" y="134"/>
                    <a:pt x="1212" y="1"/>
                    <a:pt x="94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1"/>
            <p:cNvSpPr/>
            <p:nvPr/>
          </p:nvSpPr>
          <p:spPr>
            <a:xfrm>
              <a:off x="2434675" y="3835875"/>
              <a:ext cx="24600" cy="26325"/>
            </a:xfrm>
            <a:custGeom>
              <a:avLst/>
              <a:gdLst/>
              <a:ahLst/>
              <a:cxnLst/>
              <a:rect l="l" t="t" r="r" b="b"/>
              <a:pathLst>
                <a:path w="984" h="1053" extrusionOk="0">
                  <a:moveTo>
                    <a:pt x="538" y="1"/>
                  </a:moveTo>
                  <a:cubicBezTo>
                    <a:pt x="161" y="1"/>
                    <a:pt x="1" y="552"/>
                    <a:pt x="303" y="879"/>
                  </a:cubicBezTo>
                  <a:cubicBezTo>
                    <a:pt x="402" y="984"/>
                    <a:pt x="519" y="1053"/>
                    <a:pt x="619" y="1053"/>
                  </a:cubicBezTo>
                  <a:cubicBezTo>
                    <a:pt x="663" y="1053"/>
                    <a:pt x="703" y="1040"/>
                    <a:pt x="738" y="1011"/>
                  </a:cubicBezTo>
                  <a:cubicBezTo>
                    <a:pt x="832" y="926"/>
                    <a:pt x="936" y="699"/>
                    <a:pt x="965" y="567"/>
                  </a:cubicBezTo>
                  <a:cubicBezTo>
                    <a:pt x="984" y="369"/>
                    <a:pt x="917" y="94"/>
                    <a:pt x="691" y="28"/>
                  </a:cubicBezTo>
                  <a:cubicBezTo>
                    <a:pt x="637" y="9"/>
                    <a:pt x="586" y="1"/>
                    <a:pt x="538"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1"/>
            <p:cNvSpPr/>
            <p:nvPr/>
          </p:nvSpPr>
          <p:spPr>
            <a:xfrm>
              <a:off x="2433750" y="3833525"/>
              <a:ext cx="25050" cy="26325"/>
            </a:xfrm>
            <a:custGeom>
              <a:avLst/>
              <a:gdLst/>
              <a:ahLst/>
              <a:cxnLst/>
              <a:rect l="l" t="t" r="r" b="b"/>
              <a:pathLst>
                <a:path w="1002" h="1053" extrusionOk="0">
                  <a:moveTo>
                    <a:pt x="537" y="0"/>
                  </a:moveTo>
                  <a:cubicBezTo>
                    <a:pt x="160" y="0"/>
                    <a:pt x="0" y="551"/>
                    <a:pt x="302" y="878"/>
                  </a:cubicBezTo>
                  <a:cubicBezTo>
                    <a:pt x="401" y="984"/>
                    <a:pt x="518" y="1052"/>
                    <a:pt x="619" y="1052"/>
                  </a:cubicBezTo>
                  <a:cubicBezTo>
                    <a:pt x="662" y="1052"/>
                    <a:pt x="703" y="1039"/>
                    <a:pt x="737" y="1011"/>
                  </a:cubicBezTo>
                  <a:cubicBezTo>
                    <a:pt x="832" y="926"/>
                    <a:pt x="945" y="699"/>
                    <a:pt x="964" y="567"/>
                  </a:cubicBezTo>
                  <a:cubicBezTo>
                    <a:pt x="1002" y="368"/>
                    <a:pt x="926" y="94"/>
                    <a:pt x="690" y="28"/>
                  </a:cubicBezTo>
                  <a:cubicBezTo>
                    <a:pt x="636" y="9"/>
                    <a:pt x="585" y="0"/>
                    <a:pt x="537"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1"/>
            <p:cNvSpPr/>
            <p:nvPr/>
          </p:nvSpPr>
          <p:spPr>
            <a:xfrm>
              <a:off x="2513475" y="3837525"/>
              <a:ext cx="21400" cy="9800"/>
            </a:xfrm>
            <a:custGeom>
              <a:avLst/>
              <a:gdLst/>
              <a:ahLst/>
              <a:cxnLst/>
              <a:rect l="l" t="t" r="r" b="b"/>
              <a:pathLst>
                <a:path w="856" h="392" extrusionOk="0">
                  <a:moveTo>
                    <a:pt x="471" y="0"/>
                  </a:moveTo>
                  <a:cubicBezTo>
                    <a:pt x="417" y="0"/>
                    <a:pt x="360" y="9"/>
                    <a:pt x="308" y="28"/>
                  </a:cubicBezTo>
                  <a:cubicBezTo>
                    <a:pt x="1" y="178"/>
                    <a:pt x="182" y="392"/>
                    <a:pt x="497" y="392"/>
                  </a:cubicBezTo>
                  <a:cubicBezTo>
                    <a:pt x="521" y="392"/>
                    <a:pt x="546" y="390"/>
                    <a:pt x="572" y="388"/>
                  </a:cubicBezTo>
                  <a:cubicBezTo>
                    <a:pt x="733" y="378"/>
                    <a:pt x="856" y="331"/>
                    <a:pt x="856" y="255"/>
                  </a:cubicBezTo>
                  <a:cubicBezTo>
                    <a:pt x="856" y="199"/>
                    <a:pt x="790" y="104"/>
                    <a:pt x="733" y="66"/>
                  </a:cubicBezTo>
                  <a:cubicBezTo>
                    <a:pt x="671" y="29"/>
                    <a:pt x="574" y="0"/>
                    <a:pt x="471"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1"/>
            <p:cNvSpPr/>
            <p:nvPr/>
          </p:nvSpPr>
          <p:spPr>
            <a:xfrm>
              <a:off x="2512775" y="3836350"/>
              <a:ext cx="21625" cy="9800"/>
            </a:xfrm>
            <a:custGeom>
              <a:avLst/>
              <a:gdLst/>
              <a:ahLst/>
              <a:cxnLst/>
              <a:rect l="l" t="t" r="r" b="b"/>
              <a:pathLst>
                <a:path w="865" h="392" extrusionOk="0">
                  <a:moveTo>
                    <a:pt x="471" y="0"/>
                  </a:moveTo>
                  <a:cubicBezTo>
                    <a:pt x="416" y="0"/>
                    <a:pt x="360" y="8"/>
                    <a:pt x="307" y="28"/>
                  </a:cubicBezTo>
                  <a:cubicBezTo>
                    <a:pt x="0" y="177"/>
                    <a:pt x="182" y="391"/>
                    <a:pt x="504" y="391"/>
                  </a:cubicBezTo>
                  <a:cubicBezTo>
                    <a:pt x="529" y="391"/>
                    <a:pt x="555" y="390"/>
                    <a:pt x="581" y="387"/>
                  </a:cubicBezTo>
                  <a:cubicBezTo>
                    <a:pt x="733" y="378"/>
                    <a:pt x="865" y="331"/>
                    <a:pt x="865" y="255"/>
                  </a:cubicBezTo>
                  <a:cubicBezTo>
                    <a:pt x="865" y="198"/>
                    <a:pt x="789" y="104"/>
                    <a:pt x="733" y="66"/>
                  </a:cubicBezTo>
                  <a:cubicBezTo>
                    <a:pt x="671" y="29"/>
                    <a:pt x="573" y="0"/>
                    <a:pt x="47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1"/>
            <p:cNvSpPr/>
            <p:nvPr/>
          </p:nvSpPr>
          <p:spPr>
            <a:xfrm>
              <a:off x="2533300" y="3815050"/>
              <a:ext cx="37500" cy="51950"/>
            </a:xfrm>
            <a:custGeom>
              <a:avLst/>
              <a:gdLst/>
              <a:ahLst/>
              <a:cxnLst/>
              <a:rect l="l" t="t" r="r" b="b"/>
              <a:pathLst>
                <a:path w="1500" h="2078" extrusionOk="0">
                  <a:moveTo>
                    <a:pt x="661" y="0"/>
                  </a:moveTo>
                  <a:cubicBezTo>
                    <a:pt x="1" y="0"/>
                    <a:pt x="410" y="1675"/>
                    <a:pt x="791" y="1967"/>
                  </a:cubicBezTo>
                  <a:cubicBezTo>
                    <a:pt x="870" y="2040"/>
                    <a:pt x="953" y="2078"/>
                    <a:pt x="1024" y="2078"/>
                  </a:cubicBezTo>
                  <a:cubicBezTo>
                    <a:pt x="1064" y="2078"/>
                    <a:pt x="1100" y="2066"/>
                    <a:pt x="1131" y="2043"/>
                  </a:cubicBezTo>
                  <a:cubicBezTo>
                    <a:pt x="1197" y="1986"/>
                    <a:pt x="1310" y="1778"/>
                    <a:pt x="1358" y="1617"/>
                  </a:cubicBezTo>
                  <a:cubicBezTo>
                    <a:pt x="1433" y="1296"/>
                    <a:pt x="1499" y="408"/>
                    <a:pt x="1083" y="153"/>
                  </a:cubicBezTo>
                  <a:cubicBezTo>
                    <a:pt x="910" y="46"/>
                    <a:pt x="771" y="0"/>
                    <a:pt x="66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1"/>
            <p:cNvSpPr/>
            <p:nvPr/>
          </p:nvSpPr>
          <p:spPr>
            <a:xfrm>
              <a:off x="2547375" y="3898225"/>
              <a:ext cx="18225" cy="19200"/>
            </a:xfrm>
            <a:custGeom>
              <a:avLst/>
              <a:gdLst/>
              <a:ahLst/>
              <a:cxnLst/>
              <a:rect l="l" t="t" r="r" b="b"/>
              <a:pathLst>
                <a:path w="729" h="768" extrusionOk="0">
                  <a:moveTo>
                    <a:pt x="417" y="1"/>
                  </a:moveTo>
                  <a:cubicBezTo>
                    <a:pt x="20" y="1"/>
                    <a:pt x="1" y="511"/>
                    <a:pt x="322" y="700"/>
                  </a:cubicBezTo>
                  <a:cubicBezTo>
                    <a:pt x="395" y="744"/>
                    <a:pt x="468" y="768"/>
                    <a:pt x="529" y="768"/>
                  </a:cubicBezTo>
                  <a:cubicBezTo>
                    <a:pt x="587" y="768"/>
                    <a:pt x="635" y="746"/>
                    <a:pt x="662" y="700"/>
                  </a:cubicBezTo>
                  <a:cubicBezTo>
                    <a:pt x="710" y="625"/>
                    <a:pt x="728" y="455"/>
                    <a:pt x="719" y="341"/>
                  </a:cubicBezTo>
                  <a:cubicBezTo>
                    <a:pt x="700" y="190"/>
                    <a:pt x="587" y="10"/>
                    <a:pt x="417"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1"/>
            <p:cNvSpPr/>
            <p:nvPr/>
          </p:nvSpPr>
          <p:spPr>
            <a:xfrm>
              <a:off x="2501075" y="3915650"/>
              <a:ext cx="70200" cy="28950"/>
            </a:xfrm>
            <a:custGeom>
              <a:avLst/>
              <a:gdLst/>
              <a:ahLst/>
              <a:cxnLst/>
              <a:rect l="l" t="t" r="r" b="b"/>
              <a:pathLst>
                <a:path w="2808" h="1158" extrusionOk="0">
                  <a:moveTo>
                    <a:pt x="1121" y="0"/>
                  </a:moveTo>
                  <a:cubicBezTo>
                    <a:pt x="870" y="0"/>
                    <a:pt x="641" y="47"/>
                    <a:pt x="482" y="154"/>
                  </a:cubicBezTo>
                  <a:cubicBezTo>
                    <a:pt x="199" y="353"/>
                    <a:pt x="0" y="967"/>
                    <a:pt x="256" y="1062"/>
                  </a:cubicBezTo>
                  <a:cubicBezTo>
                    <a:pt x="415" y="1122"/>
                    <a:pt x="793" y="1158"/>
                    <a:pt x="1149" y="1158"/>
                  </a:cubicBezTo>
                  <a:cubicBezTo>
                    <a:pt x="1299" y="1158"/>
                    <a:pt x="1446" y="1151"/>
                    <a:pt x="1569" y="1137"/>
                  </a:cubicBezTo>
                  <a:cubicBezTo>
                    <a:pt x="2183" y="1062"/>
                    <a:pt x="2807" y="778"/>
                    <a:pt x="2552" y="485"/>
                  </a:cubicBezTo>
                  <a:cubicBezTo>
                    <a:pt x="2300" y="214"/>
                    <a:pt x="1661" y="0"/>
                    <a:pt x="112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1"/>
            <p:cNvSpPr/>
            <p:nvPr/>
          </p:nvSpPr>
          <p:spPr>
            <a:xfrm>
              <a:off x="2475075" y="3841600"/>
              <a:ext cx="38050" cy="29775"/>
            </a:xfrm>
            <a:custGeom>
              <a:avLst/>
              <a:gdLst/>
              <a:ahLst/>
              <a:cxnLst/>
              <a:rect l="l" t="t" r="r" b="b"/>
              <a:pathLst>
                <a:path w="1522" h="1191" extrusionOk="0">
                  <a:moveTo>
                    <a:pt x="691" y="1"/>
                  </a:moveTo>
                  <a:cubicBezTo>
                    <a:pt x="490" y="1"/>
                    <a:pt x="305" y="53"/>
                    <a:pt x="218" y="168"/>
                  </a:cubicBezTo>
                  <a:cubicBezTo>
                    <a:pt x="1" y="451"/>
                    <a:pt x="152" y="952"/>
                    <a:pt x="350" y="1160"/>
                  </a:cubicBezTo>
                  <a:cubicBezTo>
                    <a:pt x="372" y="1181"/>
                    <a:pt x="406" y="1190"/>
                    <a:pt x="448" y="1190"/>
                  </a:cubicBezTo>
                  <a:cubicBezTo>
                    <a:pt x="756" y="1190"/>
                    <a:pt x="1522" y="691"/>
                    <a:pt x="1447" y="366"/>
                  </a:cubicBezTo>
                  <a:cubicBezTo>
                    <a:pt x="1388" y="138"/>
                    <a:pt x="1018" y="1"/>
                    <a:pt x="691"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1"/>
            <p:cNvSpPr/>
            <p:nvPr/>
          </p:nvSpPr>
          <p:spPr>
            <a:xfrm>
              <a:off x="2475075" y="3839175"/>
              <a:ext cx="38050" cy="29825"/>
            </a:xfrm>
            <a:custGeom>
              <a:avLst/>
              <a:gdLst/>
              <a:ahLst/>
              <a:cxnLst/>
              <a:rect l="l" t="t" r="r" b="b"/>
              <a:pathLst>
                <a:path w="1522" h="1193" extrusionOk="0">
                  <a:moveTo>
                    <a:pt x="683" y="1"/>
                  </a:moveTo>
                  <a:cubicBezTo>
                    <a:pt x="485" y="1"/>
                    <a:pt x="303" y="51"/>
                    <a:pt x="218" y="161"/>
                  </a:cubicBezTo>
                  <a:cubicBezTo>
                    <a:pt x="1" y="454"/>
                    <a:pt x="152" y="955"/>
                    <a:pt x="350" y="1163"/>
                  </a:cubicBezTo>
                  <a:cubicBezTo>
                    <a:pt x="372" y="1183"/>
                    <a:pt x="406" y="1193"/>
                    <a:pt x="448" y="1193"/>
                  </a:cubicBezTo>
                  <a:cubicBezTo>
                    <a:pt x="756" y="1193"/>
                    <a:pt x="1522" y="693"/>
                    <a:pt x="1447" y="369"/>
                  </a:cubicBezTo>
                  <a:cubicBezTo>
                    <a:pt x="1388" y="139"/>
                    <a:pt x="1012" y="1"/>
                    <a:pt x="683"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1"/>
            <p:cNvSpPr/>
            <p:nvPr/>
          </p:nvSpPr>
          <p:spPr>
            <a:xfrm>
              <a:off x="2402075" y="3865600"/>
              <a:ext cx="79650" cy="43900"/>
            </a:xfrm>
            <a:custGeom>
              <a:avLst/>
              <a:gdLst/>
              <a:ahLst/>
              <a:cxnLst/>
              <a:rect l="l" t="t" r="r" b="b"/>
              <a:pathLst>
                <a:path w="3186" h="1756" extrusionOk="0">
                  <a:moveTo>
                    <a:pt x="1375" y="1"/>
                  </a:moveTo>
                  <a:cubicBezTo>
                    <a:pt x="1102" y="1"/>
                    <a:pt x="867" y="58"/>
                    <a:pt x="747" y="191"/>
                  </a:cubicBezTo>
                  <a:cubicBezTo>
                    <a:pt x="379" y="607"/>
                    <a:pt x="1" y="928"/>
                    <a:pt x="227" y="1306"/>
                  </a:cubicBezTo>
                  <a:cubicBezTo>
                    <a:pt x="402" y="1593"/>
                    <a:pt x="1053" y="1755"/>
                    <a:pt x="1610" y="1755"/>
                  </a:cubicBezTo>
                  <a:cubicBezTo>
                    <a:pt x="1805" y="1755"/>
                    <a:pt x="1989" y="1735"/>
                    <a:pt x="2136" y="1693"/>
                  </a:cubicBezTo>
                  <a:cubicBezTo>
                    <a:pt x="2599" y="1571"/>
                    <a:pt x="3185" y="1060"/>
                    <a:pt x="2845" y="559"/>
                  </a:cubicBezTo>
                  <a:cubicBezTo>
                    <a:pt x="2618" y="232"/>
                    <a:pt x="1921" y="1"/>
                    <a:pt x="137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1"/>
            <p:cNvSpPr/>
            <p:nvPr/>
          </p:nvSpPr>
          <p:spPr>
            <a:xfrm>
              <a:off x="2399950" y="3864125"/>
              <a:ext cx="79875" cy="44050"/>
            </a:xfrm>
            <a:custGeom>
              <a:avLst/>
              <a:gdLst/>
              <a:ahLst/>
              <a:cxnLst/>
              <a:rect l="l" t="t" r="r" b="b"/>
              <a:pathLst>
                <a:path w="3195" h="1762" extrusionOk="0">
                  <a:moveTo>
                    <a:pt x="1387" y="1"/>
                  </a:moveTo>
                  <a:cubicBezTo>
                    <a:pt x="1111" y="1"/>
                    <a:pt x="871" y="60"/>
                    <a:pt x="747" y="193"/>
                  </a:cubicBezTo>
                  <a:cubicBezTo>
                    <a:pt x="379" y="609"/>
                    <a:pt x="0" y="930"/>
                    <a:pt x="227" y="1308"/>
                  </a:cubicBezTo>
                  <a:cubicBezTo>
                    <a:pt x="402" y="1594"/>
                    <a:pt x="1049" y="1762"/>
                    <a:pt x="1604" y="1762"/>
                  </a:cubicBezTo>
                  <a:cubicBezTo>
                    <a:pt x="1802" y="1762"/>
                    <a:pt x="1988" y="1740"/>
                    <a:pt x="2136" y="1696"/>
                  </a:cubicBezTo>
                  <a:cubicBezTo>
                    <a:pt x="2599" y="1563"/>
                    <a:pt x="3195" y="1063"/>
                    <a:pt x="2845" y="562"/>
                  </a:cubicBezTo>
                  <a:cubicBezTo>
                    <a:pt x="2619" y="229"/>
                    <a:pt x="1932" y="1"/>
                    <a:pt x="1387"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1"/>
            <p:cNvSpPr/>
            <p:nvPr/>
          </p:nvSpPr>
          <p:spPr>
            <a:xfrm>
              <a:off x="2402325" y="3912700"/>
              <a:ext cx="25025" cy="26675"/>
            </a:xfrm>
            <a:custGeom>
              <a:avLst/>
              <a:gdLst/>
              <a:ahLst/>
              <a:cxnLst/>
              <a:rect l="l" t="t" r="r" b="b"/>
              <a:pathLst>
                <a:path w="1001" h="1067" extrusionOk="0">
                  <a:moveTo>
                    <a:pt x="507" y="0"/>
                  </a:moveTo>
                  <a:cubicBezTo>
                    <a:pt x="449" y="0"/>
                    <a:pt x="396" y="15"/>
                    <a:pt x="359" y="46"/>
                  </a:cubicBezTo>
                  <a:cubicBezTo>
                    <a:pt x="217" y="178"/>
                    <a:pt x="0" y="1038"/>
                    <a:pt x="274" y="1066"/>
                  </a:cubicBezTo>
                  <a:cubicBezTo>
                    <a:pt x="279" y="1067"/>
                    <a:pt x="284" y="1067"/>
                    <a:pt x="289" y="1067"/>
                  </a:cubicBezTo>
                  <a:cubicBezTo>
                    <a:pt x="530" y="1067"/>
                    <a:pt x="1001" y="841"/>
                    <a:pt x="955" y="443"/>
                  </a:cubicBezTo>
                  <a:cubicBezTo>
                    <a:pt x="919" y="144"/>
                    <a:pt x="685" y="0"/>
                    <a:pt x="507"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1"/>
            <p:cNvSpPr/>
            <p:nvPr/>
          </p:nvSpPr>
          <p:spPr>
            <a:xfrm>
              <a:off x="2433025" y="3916775"/>
              <a:ext cx="58025" cy="25250"/>
            </a:xfrm>
            <a:custGeom>
              <a:avLst/>
              <a:gdLst/>
              <a:ahLst/>
              <a:cxnLst/>
              <a:rect l="l" t="t" r="r" b="b"/>
              <a:pathLst>
                <a:path w="2321" h="1010" extrusionOk="0">
                  <a:moveTo>
                    <a:pt x="1071" y="0"/>
                  </a:moveTo>
                  <a:cubicBezTo>
                    <a:pt x="1028" y="0"/>
                    <a:pt x="986" y="2"/>
                    <a:pt x="946" y="6"/>
                  </a:cubicBezTo>
                  <a:cubicBezTo>
                    <a:pt x="416" y="62"/>
                    <a:pt x="1" y="544"/>
                    <a:pt x="785" y="903"/>
                  </a:cubicBezTo>
                  <a:cubicBezTo>
                    <a:pt x="942" y="978"/>
                    <a:pt x="1123" y="1009"/>
                    <a:pt x="1305" y="1009"/>
                  </a:cubicBezTo>
                  <a:cubicBezTo>
                    <a:pt x="1812" y="1009"/>
                    <a:pt x="2320" y="764"/>
                    <a:pt x="2307" y="535"/>
                  </a:cubicBezTo>
                  <a:cubicBezTo>
                    <a:pt x="2280" y="255"/>
                    <a:pt x="1593" y="0"/>
                    <a:pt x="107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1"/>
            <p:cNvSpPr/>
            <p:nvPr/>
          </p:nvSpPr>
          <p:spPr>
            <a:xfrm>
              <a:off x="2534625" y="3770400"/>
              <a:ext cx="33350" cy="14800"/>
            </a:xfrm>
            <a:custGeom>
              <a:avLst/>
              <a:gdLst/>
              <a:ahLst/>
              <a:cxnLst/>
              <a:rect l="l" t="t" r="r" b="b"/>
              <a:pathLst>
                <a:path w="1334" h="592" extrusionOk="0">
                  <a:moveTo>
                    <a:pt x="1227" y="0"/>
                  </a:moveTo>
                  <a:cubicBezTo>
                    <a:pt x="1069" y="0"/>
                    <a:pt x="734" y="83"/>
                    <a:pt x="558" y="162"/>
                  </a:cubicBezTo>
                  <a:cubicBezTo>
                    <a:pt x="312" y="275"/>
                    <a:pt x="0" y="426"/>
                    <a:pt x="76" y="559"/>
                  </a:cubicBezTo>
                  <a:cubicBezTo>
                    <a:pt x="89" y="580"/>
                    <a:pt x="129" y="591"/>
                    <a:pt x="189" y="591"/>
                  </a:cubicBezTo>
                  <a:cubicBezTo>
                    <a:pt x="442" y="591"/>
                    <a:pt x="1037" y="402"/>
                    <a:pt x="1305" y="58"/>
                  </a:cubicBezTo>
                  <a:cubicBezTo>
                    <a:pt x="1334" y="17"/>
                    <a:pt x="1298" y="0"/>
                    <a:pt x="122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1"/>
            <p:cNvSpPr/>
            <p:nvPr/>
          </p:nvSpPr>
          <p:spPr>
            <a:xfrm>
              <a:off x="2534625" y="3768975"/>
              <a:ext cx="33900" cy="14675"/>
            </a:xfrm>
            <a:custGeom>
              <a:avLst/>
              <a:gdLst/>
              <a:ahLst/>
              <a:cxnLst/>
              <a:rect l="l" t="t" r="r" b="b"/>
              <a:pathLst>
                <a:path w="1356" h="587" extrusionOk="0">
                  <a:moveTo>
                    <a:pt x="1244" y="1"/>
                  </a:moveTo>
                  <a:cubicBezTo>
                    <a:pt x="1078" y="1"/>
                    <a:pt x="728" y="84"/>
                    <a:pt x="558" y="162"/>
                  </a:cubicBezTo>
                  <a:cubicBezTo>
                    <a:pt x="312" y="266"/>
                    <a:pt x="0" y="427"/>
                    <a:pt x="76" y="550"/>
                  </a:cubicBezTo>
                  <a:cubicBezTo>
                    <a:pt x="87" y="574"/>
                    <a:pt x="132" y="586"/>
                    <a:pt x="198" y="586"/>
                  </a:cubicBezTo>
                  <a:cubicBezTo>
                    <a:pt x="458" y="586"/>
                    <a:pt x="1059" y="398"/>
                    <a:pt x="1323" y="58"/>
                  </a:cubicBezTo>
                  <a:cubicBezTo>
                    <a:pt x="1356" y="17"/>
                    <a:pt x="1318" y="1"/>
                    <a:pt x="124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1"/>
            <p:cNvSpPr/>
            <p:nvPr/>
          </p:nvSpPr>
          <p:spPr>
            <a:xfrm>
              <a:off x="2533675" y="3792825"/>
              <a:ext cx="30250" cy="15175"/>
            </a:xfrm>
            <a:custGeom>
              <a:avLst/>
              <a:gdLst/>
              <a:ahLst/>
              <a:cxnLst/>
              <a:rect l="l" t="t" r="r" b="b"/>
              <a:pathLst>
                <a:path w="1210" h="607" extrusionOk="0">
                  <a:moveTo>
                    <a:pt x="646" y="1"/>
                  </a:moveTo>
                  <a:cubicBezTo>
                    <a:pt x="461" y="1"/>
                    <a:pt x="254" y="84"/>
                    <a:pt x="48" y="295"/>
                  </a:cubicBezTo>
                  <a:cubicBezTo>
                    <a:pt x="1" y="352"/>
                    <a:pt x="265" y="588"/>
                    <a:pt x="549" y="607"/>
                  </a:cubicBezTo>
                  <a:cubicBezTo>
                    <a:pt x="552" y="607"/>
                    <a:pt x="556" y="607"/>
                    <a:pt x="559" y="607"/>
                  </a:cubicBezTo>
                  <a:cubicBezTo>
                    <a:pt x="806" y="607"/>
                    <a:pt x="1209" y="294"/>
                    <a:pt x="1125" y="210"/>
                  </a:cubicBezTo>
                  <a:cubicBezTo>
                    <a:pt x="1001" y="86"/>
                    <a:pt x="835" y="1"/>
                    <a:pt x="646"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1"/>
            <p:cNvSpPr/>
            <p:nvPr/>
          </p:nvSpPr>
          <p:spPr>
            <a:xfrm>
              <a:off x="2534150" y="3791425"/>
              <a:ext cx="29950" cy="14975"/>
            </a:xfrm>
            <a:custGeom>
              <a:avLst/>
              <a:gdLst/>
              <a:ahLst/>
              <a:cxnLst/>
              <a:rect l="l" t="t" r="r" b="b"/>
              <a:pathLst>
                <a:path w="1198" h="599" extrusionOk="0">
                  <a:moveTo>
                    <a:pt x="638" y="0"/>
                  </a:moveTo>
                  <a:cubicBezTo>
                    <a:pt x="454" y="0"/>
                    <a:pt x="249" y="83"/>
                    <a:pt x="48" y="294"/>
                  </a:cubicBezTo>
                  <a:cubicBezTo>
                    <a:pt x="0" y="351"/>
                    <a:pt x="256" y="587"/>
                    <a:pt x="539" y="597"/>
                  </a:cubicBezTo>
                  <a:cubicBezTo>
                    <a:pt x="549" y="598"/>
                    <a:pt x="560" y="598"/>
                    <a:pt x="570" y="598"/>
                  </a:cubicBezTo>
                  <a:cubicBezTo>
                    <a:pt x="818" y="598"/>
                    <a:pt x="1197" y="291"/>
                    <a:pt x="1116" y="209"/>
                  </a:cubicBezTo>
                  <a:cubicBezTo>
                    <a:pt x="992" y="85"/>
                    <a:pt x="825" y="0"/>
                    <a:pt x="638"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41"/>
            <p:cNvSpPr/>
            <p:nvPr/>
          </p:nvSpPr>
          <p:spPr>
            <a:xfrm>
              <a:off x="2365450" y="3903200"/>
              <a:ext cx="35475" cy="38275"/>
            </a:xfrm>
            <a:custGeom>
              <a:avLst/>
              <a:gdLst/>
              <a:ahLst/>
              <a:cxnLst/>
              <a:rect l="l" t="t" r="r" b="b"/>
              <a:pathLst>
                <a:path w="1419" h="1531" extrusionOk="0">
                  <a:moveTo>
                    <a:pt x="1012" y="0"/>
                  </a:moveTo>
                  <a:cubicBezTo>
                    <a:pt x="974" y="208"/>
                    <a:pt x="842" y="473"/>
                    <a:pt x="709" y="662"/>
                  </a:cubicBezTo>
                  <a:cubicBezTo>
                    <a:pt x="543" y="911"/>
                    <a:pt x="287" y="1097"/>
                    <a:pt x="20" y="1097"/>
                  </a:cubicBezTo>
                  <a:cubicBezTo>
                    <a:pt x="14" y="1097"/>
                    <a:pt x="7" y="1097"/>
                    <a:pt x="1" y="1097"/>
                  </a:cubicBezTo>
                  <a:lnTo>
                    <a:pt x="1" y="1097"/>
                  </a:lnTo>
                  <a:cubicBezTo>
                    <a:pt x="48" y="1267"/>
                    <a:pt x="133" y="1409"/>
                    <a:pt x="256" y="1465"/>
                  </a:cubicBezTo>
                  <a:cubicBezTo>
                    <a:pt x="346" y="1510"/>
                    <a:pt x="436" y="1531"/>
                    <a:pt x="522" y="1531"/>
                  </a:cubicBezTo>
                  <a:cubicBezTo>
                    <a:pt x="799" y="1531"/>
                    <a:pt x="1045" y="1323"/>
                    <a:pt x="1182" y="1049"/>
                  </a:cubicBezTo>
                  <a:cubicBezTo>
                    <a:pt x="1295" y="794"/>
                    <a:pt x="1418" y="445"/>
                    <a:pt x="1343" y="256"/>
                  </a:cubicBezTo>
                  <a:cubicBezTo>
                    <a:pt x="1295" y="142"/>
                    <a:pt x="1173" y="48"/>
                    <a:pt x="101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1"/>
            <p:cNvSpPr/>
            <p:nvPr/>
          </p:nvSpPr>
          <p:spPr>
            <a:xfrm>
              <a:off x="2437525" y="3837750"/>
              <a:ext cx="20575" cy="22100"/>
            </a:xfrm>
            <a:custGeom>
              <a:avLst/>
              <a:gdLst/>
              <a:ahLst/>
              <a:cxnLst/>
              <a:rect l="l" t="t" r="r" b="b"/>
              <a:pathLst>
                <a:path w="823" h="884" extrusionOk="0">
                  <a:moveTo>
                    <a:pt x="728" y="1"/>
                  </a:moveTo>
                  <a:cubicBezTo>
                    <a:pt x="728" y="190"/>
                    <a:pt x="567" y="369"/>
                    <a:pt x="350" y="398"/>
                  </a:cubicBezTo>
                  <a:cubicBezTo>
                    <a:pt x="321" y="404"/>
                    <a:pt x="292" y="407"/>
                    <a:pt x="263" y="407"/>
                  </a:cubicBezTo>
                  <a:cubicBezTo>
                    <a:pt x="167" y="407"/>
                    <a:pt x="73" y="375"/>
                    <a:pt x="0" y="331"/>
                  </a:cubicBezTo>
                  <a:lnTo>
                    <a:pt x="0" y="331"/>
                  </a:lnTo>
                  <a:cubicBezTo>
                    <a:pt x="0" y="464"/>
                    <a:pt x="47" y="605"/>
                    <a:pt x="151" y="709"/>
                  </a:cubicBezTo>
                  <a:cubicBezTo>
                    <a:pt x="250" y="815"/>
                    <a:pt x="367" y="883"/>
                    <a:pt x="468" y="883"/>
                  </a:cubicBezTo>
                  <a:cubicBezTo>
                    <a:pt x="511" y="883"/>
                    <a:pt x="552" y="870"/>
                    <a:pt x="586" y="842"/>
                  </a:cubicBezTo>
                  <a:cubicBezTo>
                    <a:pt x="681" y="757"/>
                    <a:pt x="794" y="530"/>
                    <a:pt x="813" y="398"/>
                  </a:cubicBezTo>
                  <a:cubicBezTo>
                    <a:pt x="822" y="275"/>
                    <a:pt x="813" y="114"/>
                    <a:pt x="72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1"/>
            <p:cNvSpPr/>
            <p:nvPr/>
          </p:nvSpPr>
          <p:spPr>
            <a:xfrm>
              <a:off x="2514950" y="3839400"/>
              <a:ext cx="19450" cy="6500"/>
            </a:xfrm>
            <a:custGeom>
              <a:avLst/>
              <a:gdLst/>
              <a:ahLst/>
              <a:cxnLst/>
              <a:rect l="l" t="t" r="r" b="b"/>
              <a:pathLst>
                <a:path w="778" h="260" extrusionOk="0">
                  <a:moveTo>
                    <a:pt x="721" y="1"/>
                  </a:moveTo>
                  <a:cubicBezTo>
                    <a:pt x="674" y="48"/>
                    <a:pt x="561" y="86"/>
                    <a:pt x="447" y="95"/>
                  </a:cubicBezTo>
                  <a:cubicBezTo>
                    <a:pt x="417" y="101"/>
                    <a:pt x="387" y="104"/>
                    <a:pt x="358" y="104"/>
                  </a:cubicBezTo>
                  <a:cubicBezTo>
                    <a:pt x="242" y="104"/>
                    <a:pt x="139" y="61"/>
                    <a:pt x="79" y="1"/>
                  </a:cubicBezTo>
                  <a:lnTo>
                    <a:pt x="79" y="1"/>
                  </a:lnTo>
                  <a:cubicBezTo>
                    <a:pt x="1" y="130"/>
                    <a:pt x="175" y="260"/>
                    <a:pt x="422" y="260"/>
                  </a:cubicBezTo>
                  <a:cubicBezTo>
                    <a:pt x="445" y="260"/>
                    <a:pt x="470" y="258"/>
                    <a:pt x="494" y="256"/>
                  </a:cubicBezTo>
                  <a:cubicBezTo>
                    <a:pt x="646" y="237"/>
                    <a:pt x="778" y="190"/>
                    <a:pt x="778" y="124"/>
                  </a:cubicBezTo>
                  <a:cubicBezTo>
                    <a:pt x="778" y="95"/>
                    <a:pt x="750" y="48"/>
                    <a:pt x="721"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1"/>
            <p:cNvSpPr/>
            <p:nvPr/>
          </p:nvSpPr>
          <p:spPr>
            <a:xfrm>
              <a:off x="2535800" y="3769000"/>
              <a:ext cx="32625" cy="14525"/>
            </a:xfrm>
            <a:custGeom>
              <a:avLst/>
              <a:gdLst/>
              <a:ahLst/>
              <a:cxnLst/>
              <a:rect l="l" t="t" r="r" b="b"/>
              <a:pathLst>
                <a:path w="1305" h="581" extrusionOk="0">
                  <a:moveTo>
                    <a:pt x="1191" y="0"/>
                  </a:moveTo>
                  <a:cubicBezTo>
                    <a:pt x="924" y="300"/>
                    <a:pt x="378" y="468"/>
                    <a:pt x="115" y="468"/>
                  </a:cubicBezTo>
                  <a:cubicBezTo>
                    <a:pt x="72" y="468"/>
                    <a:pt x="36" y="464"/>
                    <a:pt x="10" y="454"/>
                  </a:cubicBezTo>
                  <a:cubicBezTo>
                    <a:pt x="1" y="492"/>
                    <a:pt x="1" y="520"/>
                    <a:pt x="10" y="539"/>
                  </a:cubicBezTo>
                  <a:cubicBezTo>
                    <a:pt x="26" y="567"/>
                    <a:pt x="77" y="581"/>
                    <a:pt x="151" y="581"/>
                  </a:cubicBezTo>
                  <a:cubicBezTo>
                    <a:pt x="426" y="581"/>
                    <a:pt x="1016" y="392"/>
                    <a:pt x="1276" y="57"/>
                  </a:cubicBezTo>
                  <a:cubicBezTo>
                    <a:pt x="1305" y="10"/>
                    <a:pt x="1267" y="0"/>
                    <a:pt x="1191"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1"/>
            <p:cNvSpPr/>
            <p:nvPr/>
          </p:nvSpPr>
          <p:spPr>
            <a:xfrm>
              <a:off x="2478875" y="3805850"/>
              <a:ext cx="56000" cy="28175"/>
            </a:xfrm>
            <a:custGeom>
              <a:avLst/>
              <a:gdLst/>
              <a:ahLst/>
              <a:cxnLst/>
              <a:rect l="l" t="t" r="r" b="b"/>
              <a:pathLst>
                <a:path w="2240" h="1127" extrusionOk="0">
                  <a:moveTo>
                    <a:pt x="2032" y="1"/>
                  </a:moveTo>
                  <a:cubicBezTo>
                    <a:pt x="1862" y="199"/>
                    <a:pt x="1522" y="379"/>
                    <a:pt x="1106" y="435"/>
                  </a:cubicBezTo>
                  <a:cubicBezTo>
                    <a:pt x="1002" y="451"/>
                    <a:pt x="901" y="458"/>
                    <a:pt x="806" y="458"/>
                  </a:cubicBezTo>
                  <a:cubicBezTo>
                    <a:pt x="545" y="458"/>
                    <a:pt x="320" y="405"/>
                    <a:pt x="161" y="322"/>
                  </a:cubicBezTo>
                  <a:cubicBezTo>
                    <a:pt x="57" y="464"/>
                    <a:pt x="0" y="587"/>
                    <a:pt x="9" y="700"/>
                  </a:cubicBezTo>
                  <a:cubicBezTo>
                    <a:pt x="49" y="953"/>
                    <a:pt x="420" y="1127"/>
                    <a:pt x="894" y="1127"/>
                  </a:cubicBezTo>
                  <a:cubicBezTo>
                    <a:pt x="986" y="1127"/>
                    <a:pt x="1083" y="1120"/>
                    <a:pt x="1181" y="1106"/>
                  </a:cubicBezTo>
                  <a:cubicBezTo>
                    <a:pt x="1786" y="1012"/>
                    <a:pt x="2240" y="700"/>
                    <a:pt x="2193" y="379"/>
                  </a:cubicBezTo>
                  <a:cubicBezTo>
                    <a:pt x="2174" y="256"/>
                    <a:pt x="2126" y="114"/>
                    <a:pt x="2032"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1"/>
            <p:cNvSpPr/>
            <p:nvPr/>
          </p:nvSpPr>
          <p:spPr>
            <a:xfrm>
              <a:off x="2476975" y="3842725"/>
              <a:ext cx="36350" cy="26275"/>
            </a:xfrm>
            <a:custGeom>
              <a:avLst/>
              <a:gdLst/>
              <a:ahLst/>
              <a:cxnLst/>
              <a:rect l="l" t="t" r="r" b="b"/>
              <a:pathLst>
                <a:path w="1454" h="1051" extrusionOk="0">
                  <a:moveTo>
                    <a:pt x="1182" y="0"/>
                  </a:moveTo>
                  <a:cubicBezTo>
                    <a:pt x="983" y="279"/>
                    <a:pt x="503" y="550"/>
                    <a:pt x="277" y="550"/>
                  </a:cubicBezTo>
                  <a:cubicBezTo>
                    <a:pt x="234" y="550"/>
                    <a:pt x="201" y="541"/>
                    <a:pt x="180" y="520"/>
                  </a:cubicBezTo>
                  <a:cubicBezTo>
                    <a:pt x="123" y="463"/>
                    <a:pt x="76" y="388"/>
                    <a:pt x="29" y="312"/>
                  </a:cubicBezTo>
                  <a:lnTo>
                    <a:pt x="29" y="312"/>
                  </a:lnTo>
                  <a:cubicBezTo>
                    <a:pt x="0" y="577"/>
                    <a:pt x="133" y="879"/>
                    <a:pt x="274" y="1021"/>
                  </a:cubicBezTo>
                  <a:cubicBezTo>
                    <a:pt x="296" y="1041"/>
                    <a:pt x="330" y="1051"/>
                    <a:pt x="372" y="1051"/>
                  </a:cubicBezTo>
                  <a:cubicBezTo>
                    <a:pt x="682" y="1051"/>
                    <a:pt x="1454" y="551"/>
                    <a:pt x="1371" y="227"/>
                  </a:cubicBezTo>
                  <a:cubicBezTo>
                    <a:pt x="1352" y="132"/>
                    <a:pt x="1276" y="57"/>
                    <a:pt x="118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1"/>
            <p:cNvSpPr/>
            <p:nvPr/>
          </p:nvSpPr>
          <p:spPr>
            <a:xfrm>
              <a:off x="2402550" y="3872950"/>
              <a:ext cx="77275" cy="35025"/>
            </a:xfrm>
            <a:custGeom>
              <a:avLst/>
              <a:gdLst/>
              <a:ahLst/>
              <a:cxnLst/>
              <a:rect l="l" t="t" r="r" b="b"/>
              <a:pathLst>
                <a:path w="3091" h="1401" extrusionOk="0">
                  <a:moveTo>
                    <a:pt x="2505" y="1"/>
                  </a:moveTo>
                  <a:cubicBezTo>
                    <a:pt x="2363" y="246"/>
                    <a:pt x="2061" y="454"/>
                    <a:pt x="1787" y="530"/>
                  </a:cubicBezTo>
                  <a:cubicBezTo>
                    <a:pt x="1642" y="568"/>
                    <a:pt x="1461" y="587"/>
                    <a:pt x="1267" y="587"/>
                  </a:cubicBezTo>
                  <a:cubicBezTo>
                    <a:pt x="890" y="587"/>
                    <a:pt x="467" y="516"/>
                    <a:pt x="180" y="379"/>
                  </a:cubicBezTo>
                  <a:cubicBezTo>
                    <a:pt x="48" y="568"/>
                    <a:pt x="0" y="757"/>
                    <a:pt x="123" y="955"/>
                  </a:cubicBezTo>
                  <a:cubicBezTo>
                    <a:pt x="299" y="1243"/>
                    <a:pt x="954" y="1400"/>
                    <a:pt x="1512" y="1400"/>
                  </a:cubicBezTo>
                  <a:cubicBezTo>
                    <a:pt x="1705" y="1400"/>
                    <a:pt x="1886" y="1382"/>
                    <a:pt x="2032" y="1343"/>
                  </a:cubicBezTo>
                  <a:cubicBezTo>
                    <a:pt x="2495" y="1210"/>
                    <a:pt x="3091" y="710"/>
                    <a:pt x="2741" y="209"/>
                  </a:cubicBezTo>
                  <a:cubicBezTo>
                    <a:pt x="2684" y="142"/>
                    <a:pt x="2599" y="67"/>
                    <a:pt x="2505"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1"/>
            <p:cNvSpPr/>
            <p:nvPr/>
          </p:nvSpPr>
          <p:spPr>
            <a:xfrm>
              <a:off x="2481000" y="3861850"/>
              <a:ext cx="68525" cy="52300"/>
            </a:xfrm>
            <a:custGeom>
              <a:avLst/>
              <a:gdLst/>
              <a:ahLst/>
              <a:cxnLst/>
              <a:rect l="l" t="t" r="r" b="b"/>
              <a:pathLst>
                <a:path w="2741" h="2092" extrusionOk="0">
                  <a:moveTo>
                    <a:pt x="2126" y="1"/>
                  </a:moveTo>
                  <a:cubicBezTo>
                    <a:pt x="2089" y="86"/>
                    <a:pt x="2041" y="161"/>
                    <a:pt x="1985" y="237"/>
                  </a:cubicBezTo>
                  <a:cubicBezTo>
                    <a:pt x="1595" y="780"/>
                    <a:pt x="1014" y="994"/>
                    <a:pt x="551" y="994"/>
                  </a:cubicBezTo>
                  <a:cubicBezTo>
                    <a:pt x="531" y="994"/>
                    <a:pt x="511" y="994"/>
                    <a:pt x="492" y="993"/>
                  </a:cubicBezTo>
                  <a:cubicBezTo>
                    <a:pt x="151" y="1390"/>
                    <a:pt x="0" y="1777"/>
                    <a:pt x="217" y="1938"/>
                  </a:cubicBezTo>
                  <a:cubicBezTo>
                    <a:pt x="350" y="2030"/>
                    <a:pt x="577" y="2091"/>
                    <a:pt x="841" y="2091"/>
                  </a:cubicBezTo>
                  <a:cubicBezTo>
                    <a:pt x="1310" y="2091"/>
                    <a:pt x="1898" y="1898"/>
                    <a:pt x="2297" y="1343"/>
                  </a:cubicBezTo>
                  <a:cubicBezTo>
                    <a:pt x="2741" y="728"/>
                    <a:pt x="2561" y="76"/>
                    <a:pt x="2249" y="19"/>
                  </a:cubicBezTo>
                  <a:cubicBezTo>
                    <a:pt x="2221" y="1"/>
                    <a:pt x="2174" y="1"/>
                    <a:pt x="212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2541700" y="3816500"/>
              <a:ext cx="29100" cy="50500"/>
            </a:xfrm>
            <a:custGeom>
              <a:avLst/>
              <a:gdLst/>
              <a:ahLst/>
              <a:cxnLst/>
              <a:rect l="l" t="t" r="r" b="b"/>
              <a:pathLst>
                <a:path w="1164" h="2020" extrusionOk="0">
                  <a:moveTo>
                    <a:pt x="568" y="0"/>
                  </a:moveTo>
                  <a:cubicBezTo>
                    <a:pt x="455" y="293"/>
                    <a:pt x="247" y="567"/>
                    <a:pt x="124" y="699"/>
                  </a:cubicBezTo>
                  <a:cubicBezTo>
                    <a:pt x="86" y="728"/>
                    <a:pt x="39" y="766"/>
                    <a:pt x="1" y="803"/>
                  </a:cubicBezTo>
                  <a:cubicBezTo>
                    <a:pt x="58" y="1266"/>
                    <a:pt x="266" y="1758"/>
                    <a:pt x="455" y="1909"/>
                  </a:cubicBezTo>
                  <a:cubicBezTo>
                    <a:pt x="534" y="1982"/>
                    <a:pt x="617" y="2020"/>
                    <a:pt x="688" y="2020"/>
                  </a:cubicBezTo>
                  <a:cubicBezTo>
                    <a:pt x="728" y="2020"/>
                    <a:pt x="764" y="2008"/>
                    <a:pt x="795" y="1985"/>
                  </a:cubicBezTo>
                  <a:cubicBezTo>
                    <a:pt x="861" y="1928"/>
                    <a:pt x="974" y="1720"/>
                    <a:pt x="1012" y="1559"/>
                  </a:cubicBezTo>
                  <a:cubicBezTo>
                    <a:pt x="1097" y="1238"/>
                    <a:pt x="1163" y="350"/>
                    <a:pt x="747" y="95"/>
                  </a:cubicBezTo>
                  <a:cubicBezTo>
                    <a:pt x="672" y="57"/>
                    <a:pt x="625" y="19"/>
                    <a:pt x="568"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2538175" y="3791550"/>
              <a:ext cx="25775" cy="15275"/>
            </a:xfrm>
            <a:custGeom>
              <a:avLst/>
              <a:gdLst/>
              <a:ahLst/>
              <a:cxnLst/>
              <a:rect l="l" t="t" r="r" b="b"/>
              <a:pathLst>
                <a:path w="1031" h="611" extrusionOk="0">
                  <a:moveTo>
                    <a:pt x="474" y="0"/>
                  </a:moveTo>
                  <a:cubicBezTo>
                    <a:pt x="446" y="0"/>
                    <a:pt x="417" y="2"/>
                    <a:pt x="388" y="6"/>
                  </a:cubicBezTo>
                  <a:cubicBezTo>
                    <a:pt x="340" y="157"/>
                    <a:pt x="217" y="374"/>
                    <a:pt x="76" y="440"/>
                  </a:cubicBezTo>
                  <a:cubicBezTo>
                    <a:pt x="47" y="450"/>
                    <a:pt x="28" y="469"/>
                    <a:pt x="0" y="469"/>
                  </a:cubicBezTo>
                  <a:cubicBezTo>
                    <a:pt x="95" y="535"/>
                    <a:pt x="227" y="611"/>
                    <a:pt x="369" y="611"/>
                  </a:cubicBezTo>
                  <a:cubicBezTo>
                    <a:pt x="614" y="611"/>
                    <a:pt x="1030" y="289"/>
                    <a:pt x="945" y="204"/>
                  </a:cubicBezTo>
                  <a:cubicBezTo>
                    <a:pt x="822" y="81"/>
                    <a:pt x="662" y="0"/>
                    <a:pt x="474"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2502725" y="3917850"/>
              <a:ext cx="68550" cy="27000"/>
            </a:xfrm>
            <a:custGeom>
              <a:avLst/>
              <a:gdLst/>
              <a:ahLst/>
              <a:cxnLst/>
              <a:rect l="l" t="t" r="r" b="b"/>
              <a:pathLst>
                <a:path w="2742" h="1080" extrusionOk="0">
                  <a:moveTo>
                    <a:pt x="1654" y="0"/>
                  </a:moveTo>
                  <a:cubicBezTo>
                    <a:pt x="1456" y="104"/>
                    <a:pt x="1163" y="189"/>
                    <a:pt x="861" y="218"/>
                  </a:cubicBezTo>
                  <a:cubicBezTo>
                    <a:pt x="733" y="239"/>
                    <a:pt x="579" y="250"/>
                    <a:pt x="422" y="250"/>
                  </a:cubicBezTo>
                  <a:cubicBezTo>
                    <a:pt x="370" y="250"/>
                    <a:pt x="317" y="248"/>
                    <a:pt x="265" y="246"/>
                  </a:cubicBezTo>
                  <a:cubicBezTo>
                    <a:pt x="86" y="501"/>
                    <a:pt x="1" y="917"/>
                    <a:pt x="199" y="993"/>
                  </a:cubicBezTo>
                  <a:cubicBezTo>
                    <a:pt x="357" y="1045"/>
                    <a:pt x="731" y="1080"/>
                    <a:pt x="1083" y="1080"/>
                  </a:cubicBezTo>
                  <a:cubicBezTo>
                    <a:pt x="1237" y="1080"/>
                    <a:pt x="1386" y="1073"/>
                    <a:pt x="1513" y="1059"/>
                  </a:cubicBezTo>
                  <a:cubicBezTo>
                    <a:pt x="2127" y="974"/>
                    <a:pt x="2741" y="709"/>
                    <a:pt x="2486" y="407"/>
                  </a:cubicBezTo>
                  <a:cubicBezTo>
                    <a:pt x="2316" y="237"/>
                    <a:pt x="2014" y="76"/>
                    <a:pt x="1654"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2436325" y="3918550"/>
              <a:ext cx="54500" cy="23375"/>
            </a:xfrm>
            <a:custGeom>
              <a:avLst/>
              <a:gdLst/>
              <a:ahLst/>
              <a:cxnLst/>
              <a:rect l="l" t="t" r="r" b="b"/>
              <a:pathLst>
                <a:path w="2180" h="935" extrusionOk="0">
                  <a:moveTo>
                    <a:pt x="568" y="1"/>
                  </a:moveTo>
                  <a:cubicBezTo>
                    <a:pt x="180" y="161"/>
                    <a:pt x="1" y="539"/>
                    <a:pt x="634" y="832"/>
                  </a:cubicBezTo>
                  <a:cubicBezTo>
                    <a:pt x="793" y="904"/>
                    <a:pt x="974" y="934"/>
                    <a:pt x="1156" y="934"/>
                  </a:cubicBezTo>
                  <a:cubicBezTo>
                    <a:pt x="1668" y="934"/>
                    <a:pt x="2179" y="694"/>
                    <a:pt x="2165" y="464"/>
                  </a:cubicBezTo>
                  <a:cubicBezTo>
                    <a:pt x="2146" y="313"/>
                    <a:pt x="1938" y="161"/>
                    <a:pt x="1664" y="67"/>
                  </a:cubicBezTo>
                  <a:cubicBezTo>
                    <a:pt x="1519" y="117"/>
                    <a:pt x="1347" y="145"/>
                    <a:pt x="1174" y="145"/>
                  </a:cubicBezTo>
                  <a:cubicBezTo>
                    <a:pt x="986" y="145"/>
                    <a:pt x="796" y="112"/>
                    <a:pt x="634" y="38"/>
                  </a:cubicBezTo>
                  <a:lnTo>
                    <a:pt x="568" y="1"/>
                  </a:ln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2404450" y="3915725"/>
              <a:ext cx="23375" cy="23650"/>
            </a:xfrm>
            <a:custGeom>
              <a:avLst/>
              <a:gdLst/>
              <a:ahLst/>
              <a:cxnLst/>
              <a:rect l="l" t="t" r="r" b="b"/>
              <a:pathLst>
                <a:path w="935" h="946" extrusionOk="0">
                  <a:moveTo>
                    <a:pt x="709" y="0"/>
                  </a:moveTo>
                  <a:cubicBezTo>
                    <a:pt x="575" y="152"/>
                    <a:pt x="348" y="228"/>
                    <a:pt x="164" y="228"/>
                  </a:cubicBezTo>
                  <a:cubicBezTo>
                    <a:pt x="154" y="228"/>
                    <a:pt x="143" y="228"/>
                    <a:pt x="132" y="227"/>
                  </a:cubicBezTo>
                  <a:lnTo>
                    <a:pt x="132" y="227"/>
                  </a:lnTo>
                  <a:cubicBezTo>
                    <a:pt x="47" y="520"/>
                    <a:pt x="0" y="936"/>
                    <a:pt x="189" y="945"/>
                  </a:cubicBezTo>
                  <a:cubicBezTo>
                    <a:pt x="194" y="946"/>
                    <a:pt x="199" y="946"/>
                    <a:pt x="204" y="946"/>
                  </a:cubicBezTo>
                  <a:cubicBezTo>
                    <a:pt x="455" y="946"/>
                    <a:pt x="934" y="720"/>
                    <a:pt x="870" y="322"/>
                  </a:cubicBezTo>
                  <a:cubicBezTo>
                    <a:pt x="851" y="180"/>
                    <a:pt x="794" y="66"/>
                    <a:pt x="709"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2548325" y="3900825"/>
              <a:ext cx="17025" cy="16600"/>
            </a:xfrm>
            <a:custGeom>
              <a:avLst/>
              <a:gdLst/>
              <a:ahLst/>
              <a:cxnLst/>
              <a:rect l="l" t="t" r="r" b="b"/>
              <a:pathLst>
                <a:path w="681" h="664" extrusionOk="0">
                  <a:moveTo>
                    <a:pt x="568" y="1"/>
                  </a:moveTo>
                  <a:cubicBezTo>
                    <a:pt x="484" y="79"/>
                    <a:pt x="376" y="115"/>
                    <a:pt x="273" y="115"/>
                  </a:cubicBezTo>
                  <a:cubicBezTo>
                    <a:pt x="203" y="115"/>
                    <a:pt x="134" y="98"/>
                    <a:pt x="76" y="67"/>
                  </a:cubicBezTo>
                  <a:lnTo>
                    <a:pt x="76" y="67"/>
                  </a:lnTo>
                  <a:cubicBezTo>
                    <a:pt x="1" y="228"/>
                    <a:pt x="67" y="473"/>
                    <a:pt x="265" y="596"/>
                  </a:cubicBezTo>
                  <a:cubicBezTo>
                    <a:pt x="338" y="640"/>
                    <a:pt x="411" y="664"/>
                    <a:pt x="473" y="664"/>
                  </a:cubicBezTo>
                  <a:cubicBezTo>
                    <a:pt x="532" y="664"/>
                    <a:pt x="583" y="642"/>
                    <a:pt x="615" y="596"/>
                  </a:cubicBezTo>
                  <a:cubicBezTo>
                    <a:pt x="662" y="521"/>
                    <a:pt x="681" y="351"/>
                    <a:pt x="672" y="237"/>
                  </a:cubicBezTo>
                  <a:cubicBezTo>
                    <a:pt x="672" y="162"/>
                    <a:pt x="624" y="76"/>
                    <a:pt x="56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2531325" y="3926550"/>
              <a:ext cx="24825" cy="23225"/>
            </a:xfrm>
            <a:custGeom>
              <a:avLst/>
              <a:gdLst/>
              <a:ahLst/>
              <a:cxnLst/>
              <a:rect l="l" t="t" r="r" b="b"/>
              <a:pathLst>
                <a:path w="993" h="929" extrusionOk="0">
                  <a:moveTo>
                    <a:pt x="519" y="0"/>
                  </a:moveTo>
                  <a:cubicBezTo>
                    <a:pt x="1" y="0"/>
                    <a:pt x="19" y="928"/>
                    <a:pt x="19" y="928"/>
                  </a:cubicBezTo>
                  <a:lnTo>
                    <a:pt x="992" y="928"/>
                  </a:lnTo>
                  <a:cubicBezTo>
                    <a:pt x="992" y="928"/>
                    <a:pt x="832" y="30"/>
                    <a:pt x="558" y="2"/>
                  </a:cubicBezTo>
                  <a:cubicBezTo>
                    <a:pt x="544" y="1"/>
                    <a:pt x="532" y="0"/>
                    <a:pt x="519"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2502500" y="3887600"/>
              <a:ext cx="65700" cy="61700"/>
            </a:xfrm>
            <a:custGeom>
              <a:avLst/>
              <a:gdLst/>
              <a:ahLst/>
              <a:cxnLst/>
              <a:rect l="l" t="t" r="r" b="b"/>
              <a:pathLst>
                <a:path w="2628" h="2468" extrusionOk="0">
                  <a:moveTo>
                    <a:pt x="1597" y="1"/>
                  </a:moveTo>
                  <a:cubicBezTo>
                    <a:pt x="1711" y="502"/>
                    <a:pt x="1323" y="1163"/>
                    <a:pt x="1323" y="1163"/>
                  </a:cubicBezTo>
                  <a:cubicBezTo>
                    <a:pt x="1191" y="842"/>
                    <a:pt x="1276" y="199"/>
                    <a:pt x="1276" y="199"/>
                  </a:cubicBezTo>
                  <a:lnTo>
                    <a:pt x="1276" y="199"/>
                  </a:lnTo>
                  <a:cubicBezTo>
                    <a:pt x="1087" y="454"/>
                    <a:pt x="964" y="1324"/>
                    <a:pt x="964" y="1324"/>
                  </a:cubicBezTo>
                  <a:cubicBezTo>
                    <a:pt x="822" y="880"/>
                    <a:pt x="425" y="606"/>
                    <a:pt x="425" y="605"/>
                  </a:cubicBezTo>
                  <a:lnTo>
                    <a:pt x="425" y="605"/>
                  </a:lnTo>
                  <a:cubicBezTo>
                    <a:pt x="586" y="955"/>
                    <a:pt x="681" y="1664"/>
                    <a:pt x="681" y="1664"/>
                  </a:cubicBezTo>
                  <a:cubicBezTo>
                    <a:pt x="482" y="1362"/>
                    <a:pt x="0" y="1258"/>
                    <a:pt x="0" y="1258"/>
                  </a:cubicBezTo>
                  <a:lnTo>
                    <a:pt x="0" y="1258"/>
                  </a:lnTo>
                  <a:cubicBezTo>
                    <a:pt x="473" y="1787"/>
                    <a:pt x="671" y="2467"/>
                    <a:pt x="671" y="2467"/>
                  </a:cubicBezTo>
                  <a:lnTo>
                    <a:pt x="2571" y="2467"/>
                  </a:lnTo>
                  <a:cubicBezTo>
                    <a:pt x="2467" y="1702"/>
                    <a:pt x="2618" y="1182"/>
                    <a:pt x="2618" y="1182"/>
                  </a:cubicBezTo>
                  <a:lnTo>
                    <a:pt x="2618" y="1182"/>
                  </a:lnTo>
                  <a:cubicBezTo>
                    <a:pt x="2372" y="1352"/>
                    <a:pt x="2051" y="1796"/>
                    <a:pt x="2051" y="1796"/>
                  </a:cubicBezTo>
                  <a:cubicBezTo>
                    <a:pt x="2155" y="795"/>
                    <a:pt x="2627" y="284"/>
                    <a:pt x="2627" y="284"/>
                  </a:cubicBezTo>
                  <a:lnTo>
                    <a:pt x="2627" y="284"/>
                  </a:lnTo>
                  <a:cubicBezTo>
                    <a:pt x="2193" y="331"/>
                    <a:pt x="1701" y="1286"/>
                    <a:pt x="1701" y="1286"/>
                  </a:cubicBezTo>
                  <a:cubicBezTo>
                    <a:pt x="1862" y="379"/>
                    <a:pt x="1597" y="1"/>
                    <a:pt x="1597"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2534625" y="3898000"/>
              <a:ext cx="55300" cy="5200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53" y="1465"/>
                    <a:pt x="1153" y="1465"/>
                  </a:cubicBezTo>
                  <a:cubicBezTo>
                    <a:pt x="1267" y="870"/>
                    <a:pt x="1106" y="76"/>
                    <a:pt x="1106" y="76"/>
                  </a:cubicBezTo>
                  <a:cubicBezTo>
                    <a:pt x="1106" y="634"/>
                    <a:pt x="785" y="1333"/>
                    <a:pt x="785" y="1333"/>
                  </a:cubicBezTo>
                  <a:cubicBezTo>
                    <a:pt x="823" y="851"/>
                    <a:pt x="605" y="473"/>
                    <a:pt x="605" y="473"/>
                  </a:cubicBezTo>
                  <a:lnTo>
                    <a:pt x="605" y="473"/>
                  </a:lnTo>
                  <a:cubicBezTo>
                    <a:pt x="700" y="946"/>
                    <a:pt x="378" y="1787"/>
                    <a:pt x="378" y="1787"/>
                  </a:cubicBezTo>
                  <a:cubicBezTo>
                    <a:pt x="435" y="1607"/>
                    <a:pt x="416" y="1173"/>
                    <a:pt x="416" y="1172"/>
                  </a:cubicBezTo>
                  <a:lnTo>
                    <a:pt x="416" y="1172"/>
                  </a:lnTo>
                  <a:cubicBezTo>
                    <a:pt x="312" y="1654"/>
                    <a:pt x="0" y="2080"/>
                    <a:pt x="0" y="2080"/>
                  </a:cubicBezTo>
                  <a:lnTo>
                    <a:pt x="1834" y="2080"/>
                  </a:lnTo>
                  <a:cubicBezTo>
                    <a:pt x="1749" y="1295"/>
                    <a:pt x="2212" y="1"/>
                    <a:pt x="221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2480050" y="3919025"/>
              <a:ext cx="45850" cy="30975"/>
            </a:xfrm>
            <a:custGeom>
              <a:avLst/>
              <a:gdLst/>
              <a:ahLst/>
              <a:cxnLst/>
              <a:rect l="l" t="t" r="r" b="b"/>
              <a:pathLst>
                <a:path w="1834" h="1239" extrusionOk="0">
                  <a:moveTo>
                    <a:pt x="1720" y="1"/>
                  </a:moveTo>
                  <a:lnTo>
                    <a:pt x="1720" y="1"/>
                  </a:lnTo>
                  <a:cubicBezTo>
                    <a:pt x="153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75" y="379"/>
                    <a:pt x="605" y="785"/>
                    <a:pt x="605" y="785"/>
                  </a:cubicBezTo>
                  <a:cubicBezTo>
                    <a:pt x="539" y="502"/>
                    <a:pt x="227" y="284"/>
                    <a:pt x="227" y="284"/>
                  </a:cubicBezTo>
                  <a:lnTo>
                    <a:pt x="227" y="284"/>
                  </a:lnTo>
                  <a:cubicBezTo>
                    <a:pt x="411" y="530"/>
                    <a:pt x="319" y="986"/>
                    <a:pt x="304" y="1051"/>
                  </a:cubicBezTo>
                  <a:lnTo>
                    <a:pt x="304" y="1051"/>
                  </a:lnTo>
                  <a:cubicBezTo>
                    <a:pt x="325" y="943"/>
                    <a:pt x="199" y="691"/>
                    <a:pt x="199" y="690"/>
                  </a:cubicBezTo>
                  <a:lnTo>
                    <a:pt x="199" y="690"/>
                  </a:lnTo>
                  <a:cubicBezTo>
                    <a:pt x="208" y="974"/>
                    <a:pt x="0" y="1239"/>
                    <a:pt x="0" y="1239"/>
                  </a:cubicBezTo>
                  <a:lnTo>
                    <a:pt x="1834" y="1239"/>
                  </a:lnTo>
                  <a:cubicBezTo>
                    <a:pt x="1569" y="766"/>
                    <a:pt x="1720" y="1"/>
                    <a:pt x="1720"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05" name="Google Shape;1705;p41"/>
          <p:cNvGrpSpPr/>
          <p:nvPr/>
        </p:nvGrpSpPr>
        <p:grpSpPr>
          <a:xfrm>
            <a:off x="7676647" y="1040769"/>
            <a:ext cx="4377408" cy="4538207"/>
            <a:chOff x="5604351" y="1798151"/>
            <a:chExt cx="3356565" cy="3342816"/>
          </a:xfrm>
        </p:grpSpPr>
        <p:sp>
          <p:nvSpPr>
            <p:cNvPr id="1706" name="Google Shape;1706;p41"/>
            <p:cNvSpPr/>
            <p:nvPr/>
          </p:nvSpPr>
          <p:spPr>
            <a:xfrm>
              <a:off x="5724182" y="1888491"/>
              <a:ext cx="282864" cy="3252476"/>
            </a:xfrm>
            <a:custGeom>
              <a:avLst/>
              <a:gdLst/>
              <a:ahLst/>
              <a:cxnLst/>
              <a:rect l="l" t="t" r="r" b="b"/>
              <a:pathLst>
                <a:path w="1362" h="15661" extrusionOk="0">
                  <a:moveTo>
                    <a:pt x="0" y="1"/>
                  </a:moveTo>
                  <a:lnTo>
                    <a:pt x="0" y="15660"/>
                  </a:lnTo>
                  <a:lnTo>
                    <a:pt x="1361" y="15660"/>
                  </a:lnTo>
                  <a:lnTo>
                    <a:pt x="1361" y="1"/>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1"/>
            <p:cNvSpPr/>
            <p:nvPr/>
          </p:nvSpPr>
          <p:spPr>
            <a:xfrm>
              <a:off x="5706530" y="1888491"/>
              <a:ext cx="310278" cy="3252476"/>
            </a:xfrm>
            <a:custGeom>
              <a:avLst/>
              <a:gdLst/>
              <a:ahLst/>
              <a:cxnLst/>
              <a:rect l="l" t="t" r="r" b="b"/>
              <a:pathLst>
                <a:path w="1494" h="15661" extrusionOk="0">
                  <a:moveTo>
                    <a:pt x="85" y="1"/>
                  </a:moveTo>
                  <a:lnTo>
                    <a:pt x="85" y="15660"/>
                  </a:lnTo>
                  <a:lnTo>
                    <a:pt x="161" y="15660"/>
                  </a:lnTo>
                  <a:lnTo>
                    <a:pt x="161" y="15641"/>
                  </a:lnTo>
                  <a:cubicBezTo>
                    <a:pt x="161" y="11700"/>
                    <a:pt x="0" y="4764"/>
                    <a:pt x="747" y="4764"/>
                  </a:cubicBezTo>
                  <a:cubicBezTo>
                    <a:pt x="1493" y="4764"/>
                    <a:pt x="1342" y="11700"/>
                    <a:pt x="1342" y="15641"/>
                  </a:cubicBezTo>
                  <a:lnTo>
                    <a:pt x="1342" y="15660"/>
                  </a:lnTo>
                  <a:lnTo>
                    <a:pt x="1446" y="15660"/>
                  </a:lnTo>
                  <a:lnTo>
                    <a:pt x="1446" y="1"/>
                  </a:ln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41"/>
            <p:cNvSpPr/>
            <p:nvPr/>
          </p:nvSpPr>
          <p:spPr>
            <a:xfrm>
              <a:off x="8530772" y="1888491"/>
              <a:ext cx="282864" cy="3252476"/>
            </a:xfrm>
            <a:custGeom>
              <a:avLst/>
              <a:gdLst/>
              <a:ahLst/>
              <a:cxnLst/>
              <a:rect l="l" t="t" r="r" b="b"/>
              <a:pathLst>
                <a:path w="1362" h="15661" extrusionOk="0">
                  <a:moveTo>
                    <a:pt x="1" y="1"/>
                  </a:moveTo>
                  <a:lnTo>
                    <a:pt x="1" y="15660"/>
                  </a:lnTo>
                  <a:lnTo>
                    <a:pt x="1362" y="15660"/>
                  </a:lnTo>
                  <a:lnTo>
                    <a:pt x="1362" y="1"/>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1"/>
            <p:cNvSpPr/>
            <p:nvPr/>
          </p:nvSpPr>
          <p:spPr>
            <a:xfrm>
              <a:off x="8513120" y="1888491"/>
              <a:ext cx="310278" cy="3252476"/>
            </a:xfrm>
            <a:custGeom>
              <a:avLst/>
              <a:gdLst/>
              <a:ahLst/>
              <a:cxnLst/>
              <a:rect l="l" t="t" r="r" b="b"/>
              <a:pathLst>
                <a:path w="1494" h="15661" extrusionOk="0">
                  <a:moveTo>
                    <a:pt x="86" y="1"/>
                  </a:moveTo>
                  <a:lnTo>
                    <a:pt x="86" y="15660"/>
                  </a:lnTo>
                  <a:lnTo>
                    <a:pt x="161" y="15660"/>
                  </a:lnTo>
                  <a:lnTo>
                    <a:pt x="161" y="15641"/>
                  </a:lnTo>
                  <a:cubicBezTo>
                    <a:pt x="161" y="11700"/>
                    <a:pt x="1" y="4764"/>
                    <a:pt x="747" y="4764"/>
                  </a:cubicBezTo>
                  <a:cubicBezTo>
                    <a:pt x="1494" y="4764"/>
                    <a:pt x="1343" y="11700"/>
                    <a:pt x="1343" y="15641"/>
                  </a:cubicBezTo>
                  <a:lnTo>
                    <a:pt x="1343" y="15660"/>
                  </a:lnTo>
                  <a:lnTo>
                    <a:pt x="1447" y="15660"/>
                  </a:lnTo>
                  <a:lnTo>
                    <a:pt x="1447" y="1"/>
                  </a:ln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1"/>
            <p:cNvSpPr/>
            <p:nvPr/>
          </p:nvSpPr>
          <p:spPr>
            <a:xfrm>
              <a:off x="5724182" y="2406651"/>
              <a:ext cx="282864" cy="384831"/>
            </a:xfrm>
            <a:custGeom>
              <a:avLst/>
              <a:gdLst/>
              <a:ahLst/>
              <a:cxnLst/>
              <a:rect l="l" t="t" r="r" b="b"/>
              <a:pathLst>
                <a:path w="1362" h="1853" extrusionOk="0">
                  <a:moveTo>
                    <a:pt x="0" y="0"/>
                  </a:moveTo>
                  <a:lnTo>
                    <a:pt x="0" y="1853"/>
                  </a:lnTo>
                  <a:lnTo>
                    <a:pt x="1361" y="1853"/>
                  </a:lnTo>
                  <a:lnTo>
                    <a:pt x="1361" y="0"/>
                  </a:lnTo>
                  <a:close/>
                </a:path>
              </a:pathLst>
            </a:custGeom>
            <a:solidFill>
              <a:srgbClr val="BC56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1"/>
            <p:cNvSpPr/>
            <p:nvPr/>
          </p:nvSpPr>
          <p:spPr>
            <a:xfrm>
              <a:off x="8530772" y="2406651"/>
              <a:ext cx="282864" cy="384831"/>
            </a:xfrm>
            <a:custGeom>
              <a:avLst/>
              <a:gdLst/>
              <a:ahLst/>
              <a:cxnLst/>
              <a:rect l="l" t="t" r="r" b="b"/>
              <a:pathLst>
                <a:path w="1362" h="1853" extrusionOk="0">
                  <a:moveTo>
                    <a:pt x="1" y="0"/>
                  </a:moveTo>
                  <a:lnTo>
                    <a:pt x="1" y="1853"/>
                  </a:lnTo>
                  <a:lnTo>
                    <a:pt x="1362" y="1853"/>
                  </a:lnTo>
                  <a:lnTo>
                    <a:pt x="1362" y="0"/>
                  </a:lnTo>
                  <a:close/>
                </a:path>
              </a:pathLst>
            </a:custGeom>
            <a:solidFill>
              <a:srgbClr val="BC56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41"/>
            <p:cNvSpPr/>
            <p:nvPr/>
          </p:nvSpPr>
          <p:spPr>
            <a:xfrm>
              <a:off x="5604351" y="1798151"/>
              <a:ext cx="3356565" cy="895308"/>
            </a:xfrm>
            <a:custGeom>
              <a:avLst/>
              <a:gdLst/>
              <a:ahLst/>
              <a:cxnLst/>
              <a:rect l="l" t="t" r="r" b="b"/>
              <a:pathLst>
                <a:path w="16162" h="4311" extrusionOk="0">
                  <a:moveTo>
                    <a:pt x="965" y="1"/>
                  </a:moveTo>
                  <a:cubicBezTo>
                    <a:pt x="435" y="1"/>
                    <a:pt x="1" y="436"/>
                    <a:pt x="1" y="974"/>
                  </a:cubicBezTo>
                  <a:lnTo>
                    <a:pt x="1" y="3346"/>
                  </a:lnTo>
                  <a:cubicBezTo>
                    <a:pt x="1" y="3876"/>
                    <a:pt x="435" y="4310"/>
                    <a:pt x="965" y="4310"/>
                  </a:cubicBezTo>
                  <a:lnTo>
                    <a:pt x="15188" y="4310"/>
                  </a:lnTo>
                  <a:cubicBezTo>
                    <a:pt x="15727" y="4310"/>
                    <a:pt x="16161" y="3876"/>
                    <a:pt x="16161" y="3346"/>
                  </a:cubicBezTo>
                  <a:lnTo>
                    <a:pt x="16161" y="974"/>
                  </a:lnTo>
                  <a:cubicBezTo>
                    <a:pt x="16161" y="436"/>
                    <a:pt x="15727" y="1"/>
                    <a:pt x="15188" y="1"/>
                  </a:cubicBez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41"/>
            <p:cNvSpPr/>
            <p:nvPr/>
          </p:nvSpPr>
          <p:spPr>
            <a:xfrm>
              <a:off x="5604351" y="2092640"/>
              <a:ext cx="3356565" cy="600818"/>
            </a:xfrm>
            <a:custGeom>
              <a:avLst/>
              <a:gdLst/>
              <a:ahLst/>
              <a:cxnLst/>
              <a:rect l="l" t="t" r="r" b="b"/>
              <a:pathLst>
                <a:path w="16162" h="2893" extrusionOk="0">
                  <a:moveTo>
                    <a:pt x="1" y="0"/>
                  </a:moveTo>
                  <a:lnTo>
                    <a:pt x="1" y="1928"/>
                  </a:lnTo>
                  <a:cubicBezTo>
                    <a:pt x="1" y="2458"/>
                    <a:pt x="435" y="2892"/>
                    <a:pt x="965" y="2892"/>
                  </a:cubicBezTo>
                  <a:lnTo>
                    <a:pt x="15188" y="2892"/>
                  </a:lnTo>
                  <a:cubicBezTo>
                    <a:pt x="15727" y="2892"/>
                    <a:pt x="16161" y="2458"/>
                    <a:pt x="16161" y="1928"/>
                  </a:cubicBezTo>
                  <a:lnTo>
                    <a:pt x="16161" y="0"/>
                  </a:lnTo>
                  <a:cubicBezTo>
                    <a:pt x="16161" y="530"/>
                    <a:pt x="15736" y="974"/>
                    <a:pt x="15188" y="974"/>
                  </a:cubicBezTo>
                  <a:lnTo>
                    <a:pt x="965" y="974"/>
                  </a:lnTo>
                  <a:cubicBezTo>
                    <a:pt x="435" y="974"/>
                    <a:pt x="1" y="530"/>
                    <a:pt x="1" y="0"/>
                  </a:cubicBez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1"/>
            <p:cNvSpPr/>
            <p:nvPr/>
          </p:nvSpPr>
          <p:spPr>
            <a:xfrm>
              <a:off x="8509174" y="4661838"/>
              <a:ext cx="326062" cy="475172"/>
            </a:xfrm>
            <a:custGeom>
              <a:avLst/>
              <a:gdLst/>
              <a:ahLst/>
              <a:cxnLst/>
              <a:rect l="l" t="t" r="r" b="b"/>
              <a:pathLst>
                <a:path w="1570" h="2288" extrusionOk="0">
                  <a:moveTo>
                    <a:pt x="1" y="0"/>
                  </a:moveTo>
                  <a:lnTo>
                    <a:pt x="1" y="2287"/>
                  </a:lnTo>
                  <a:lnTo>
                    <a:pt x="1570" y="2287"/>
                  </a:lnTo>
                  <a:lnTo>
                    <a:pt x="1570" y="0"/>
                  </a:lnTo>
                  <a:close/>
                </a:path>
              </a:pathLst>
            </a:custGeom>
            <a:solidFill>
              <a:srgbClr val="F4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1"/>
            <p:cNvSpPr/>
            <p:nvPr/>
          </p:nvSpPr>
          <p:spPr>
            <a:xfrm>
              <a:off x="8509174" y="4661838"/>
              <a:ext cx="326062" cy="475172"/>
            </a:xfrm>
            <a:custGeom>
              <a:avLst/>
              <a:gdLst/>
              <a:ahLst/>
              <a:cxnLst/>
              <a:rect l="l" t="t" r="r" b="b"/>
              <a:pathLst>
                <a:path w="1570" h="2288" extrusionOk="0">
                  <a:moveTo>
                    <a:pt x="1" y="0"/>
                  </a:moveTo>
                  <a:lnTo>
                    <a:pt x="1" y="2287"/>
                  </a:lnTo>
                  <a:lnTo>
                    <a:pt x="1570" y="2287"/>
                  </a:lnTo>
                  <a:lnTo>
                    <a:pt x="1570" y="0"/>
                  </a:lnTo>
                  <a:lnTo>
                    <a:pt x="1418" y="0"/>
                  </a:lnTo>
                  <a:cubicBezTo>
                    <a:pt x="1484" y="709"/>
                    <a:pt x="1503" y="2004"/>
                    <a:pt x="795" y="2004"/>
                  </a:cubicBezTo>
                  <a:cubicBezTo>
                    <a:pt x="86" y="2004"/>
                    <a:pt x="95" y="709"/>
                    <a:pt x="161" y="0"/>
                  </a:cubicBezTo>
                  <a:close/>
                </a:path>
              </a:pathLst>
            </a:custGeom>
            <a:solidFill>
              <a:srgbClr val="E54C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41"/>
            <p:cNvSpPr/>
            <p:nvPr/>
          </p:nvSpPr>
          <p:spPr>
            <a:xfrm>
              <a:off x="5702584" y="4661838"/>
              <a:ext cx="326062" cy="475172"/>
            </a:xfrm>
            <a:custGeom>
              <a:avLst/>
              <a:gdLst/>
              <a:ahLst/>
              <a:cxnLst/>
              <a:rect l="l" t="t" r="r" b="b"/>
              <a:pathLst>
                <a:path w="1570" h="2288" extrusionOk="0">
                  <a:moveTo>
                    <a:pt x="0" y="0"/>
                  </a:moveTo>
                  <a:lnTo>
                    <a:pt x="0" y="2287"/>
                  </a:lnTo>
                  <a:lnTo>
                    <a:pt x="1569" y="2287"/>
                  </a:lnTo>
                  <a:lnTo>
                    <a:pt x="1569" y="0"/>
                  </a:lnTo>
                  <a:close/>
                </a:path>
              </a:pathLst>
            </a:custGeom>
            <a:solidFill>
              <a:srgbClr val="F4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41"/>
            <p:cNvSpPr/>
            <p:nvPr/>
          </p:nvSpPr>
          <p:spPr>
            <a:xfrm>
              <a:off x="5702584" y="4661838"/>
              <a:ext cx="326062" cy="475172"/>
            </a:xfrm>
            <a:custGeom>
              <a:avLst/>
              <a:gdLst/>
              <a:ahLst/>
              <a:cxnLst/>
              <a:rect l="l" t="t" r="r" b="b"/>
              <a:pathLst>
                <a:path w="1570" h="2288" extrusionOk="0">
                  <a:moveTo>
                    <a:pt x="0" y="0"/>
                  </a:moveTo>
                  <a:lnTo>
                    <a:pt x="0" y="2287"/>
                  </a:lnTo>
                  <a:lnTo>
                    <a:pt x="1569" y="2287"/>
                  </a:lnTo>
                  <a:lnTo>
                    <a:pt x="1569" y="0"/>
                  </a:lnTo>
                  <a:lnTo>
                    <a:pt x="1418" y="0"/>
                  </a:lnTo>
                  <a:cubicBezTo>
                    <a:pt x="1484" y="709"/>
                    <a:pt x="1503" y="2004"/>
                    <a:pt x="794" y="2004"/>
                  </a:cubicBezTo>
                  <a:cubicBezTo>
                    <a:pt x="85" y="2004"/>
                    <a:pt x="95" y="709"/>
                    <a:pt x="161" y="0"/>
                  </a:cubicBezTo>
                  <a:close/>
                </a:path>
              </a:pathLst>
            </a:custGeom>
            <a:solidFill>
              <a:srgbClr val="E54C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1"/>
            <p:cNvSpPr/>
            <p:nvPr/>
          </p:nvSpPr>
          <p:spPr>
            <a:xfrm>
              <a:off x="5663332" y="1859001"/>
              <a:ext cx="3238601" cy="775477"/>
            </a:xfrm>
            <a:custGeom>
              <a:avLst/>
              <a:gdLst/>
              <a:ahLst/>
              <a:cxnLst/>
              <a:rect l="l" t="t" r="r" b="b"/>
              <a:pathLst>
                <a:path w="15594" h="3734" extrusionOk="0">
                  <a:moveTo>
                    <a:pt x="936" y="1"/>
                  </a:moveTo>
                  <a:cubicBezTo>
                    <a:pt x="416" y="1"/>
                    <a:pt x="0" y="379"/>
                    <a:pt x="0" y="842"/>
                  </a:cubicBezTo>
                  <a:lnTo>
                    <a:pt x="0" y="2902"/>
                  </a:lnTo>
                  <a:cubicBezTo>
                    <a:pt x="0" y="3356"/>
                    <a:pt x="416" y="3734"/>
                    <a:pt x="936" y="3734"/>
                  </a:cubicBezTo>
                  <a:lnTo>
                    <a:pt x="14658" y="3734"/>
                  </a:lnTo>
                  <a:cubicBezTo>
                    <a:pt x="15178" y="3734"/>
                    <a:pt x="15594" y="3356"/>
                    <a:pt x="15594" y="2902"/>
                  </a:cubicBezTo>
                  <a:lnTo>
                    <a:pt x="15594" y="842"/>
                  </a:lnTo>
                  <a:cubicBezTo>
                    <a:pt x="15594" y="379"/>
                    <a:pt x="15178" y="1"/>
                    <a:pt x="14658" y="1"/>
                  </a:cubicBezTo>
                  <a:close/>
                </a:path>
              </a:pathLst>
            </a:custGeom>
            <a:solidFill>
              <a:srgbClr val="FFF6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1"/>
            <p:cNvSpPr/>
            <p:nvPr/>
          </p:nvSpPr>
          <p:spPr>
            <a:xfrm>
              <a:off x="5698638" y="1886622"/>
              <a:ext cx="3167989" cy="716496"/>
            </a:xfrm>
            <a:custGeom>
              <a:avLst/>
              <a:gdLst/>
              <a:ahLst/>
              <a:cxnLst/>
              <a:rect l="l" t="t" r="r" b="b"/>
              <a:pathLst>
                <a:path w="15254" h="3450" extrusionOk="0">
                  <a:moveTo>
                    <a:pt x="917" y="0"/>
                  </a:moveTo>
                  <a:cubicBezTo>
                    <a:pt x="407" y="0"/>
                    <a:pt x="0" y="340"/>
                    <a:pt x="0" y="784"/>
                  </a:cubicBezTo>
                  <a:lnTo>
                    <a:pt x="0" y="2675"/>
                  </a:lnTo>
                  <a:cubicBezTo>
                    <a:pt x="0" y="3100"/>
                    <a:pt x="416" y="3450"/>
                    <a:pt x="917" y="3450"/>
                  </a:cubicBezTo>
                  <a:lnTo>
                    <a:pt x="14346" y="3450"/>
                  </a:lnTo>
                  <a:cubicBezTo>
                    <a:pt x="14857" y="3450"/>
                    <a:pt x="15254" y="3109"/>
                    <a:pt x="15254" y="2675"/>
                  </a:cubicBezTo>
                  <a:lnTo>
                    <a:pt x="15254" y="784"/>
                  </a:lnTo>
                  <a:cubicBezTo>
                    <a:pt x="15254" y="359"/>
                    <a:pt x="14847" y="0"/>
                    <a:pt x="14346" y="0"/>
                  </a:cubicBezTo>
                  <a:close/>
                </a:path>
              </a:pathLst>
            </a:custGeom>
            <a:solidFill>
              <a:srgbClr val="C6C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1"/>
            <p:cNvSpPr/>
            <p:nvPr/>
          </p:nvSpPr>
          <p:spPr>
            <a:xfrm>
              <a:off x="5698638" y="1886622"/>
              <a:ext cx="3167989" cy="282652"/>
            </a:xfrm>
            <a:custGeom>
              <a:avLst/>
              <a:gdLst/>
              <a:ahLst/>
              <a:cxnLst/>
              <a:rect l="l" t="t" r="r" b="b"/>
              <a:pathLst>
                <a:path w="15254" h="1361" extrusionOk="0">
                  <a:moveTo>
                    <a:pt x="917" y="0"/>
                  </a:moveTo>
                  <a:cubicBezTo>
                    <a:pt x="407" y="0"/>
                    <a:pt x="0" y="340"/>
                    <a:pt x="0" y="784"/>
                  </a:cubicBezTo>
                  <a:lnTo>
                    <a:pt x="0" y="1361"/>
                  </a:lnTo>
                  <a:cubicBezTo>
                    <a:pt x="2098" y="671"/>
                    <a:pt x="5312" y="227"/>
                    <a:pt x="8903" y="227"/>
                  </a:cubicBezTo>
                  <a:cubicBezTo>
                    <a:pt x="11256" y="227"/>
                    <a:pt x="13439" y="416"/>
                    <a:pt x="15254" y="737"/>
                  </a:cubicBezTo>
                  <a:cubicBezTo>
                    <a:pt x="15235" y="331"/>
                    <a:pt x="14828" y="0"/>
                    <a:pt x="14346" y="0"/>
                  </a:cubicBezTo>
                  <a:close/>
                </a:path>
              </a:pathLst>
            </a:custGeom>
            <a:solidFill>
              <a:srgbClr val="B7B0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3" name="TextBox 232">
            <a:extLst>
              <a:ext uri="{FF2B5EF4-FFF2-40B4-BE49-F238E27FC236}">
                <a16:creationId xmlns:a16="http://schemas.microsoft.com/office/drawing/2014/main" id="{179C507C-79DA-4C92-BEF6-438F556DAF02}"/>
              </a:ext>
            </a:extLst>
          </p:cNvPr>
          <p:cNvSpPr txBox="1"/>
          <p:nvPr/>
        </p:nvSpPr>
        <p:spPr>
          <a:xfrm>
            <a:off x="699994" y="2678723"/>
            <a:ext cx="6606136" cy="1704506"/>
          </a:xfrm>
          <a:prstGeom prst="rect">
            <a:avLst/>
          </a:prstGeom>
          <a:noFill/>
          <a:ln>
            <a:noFill/>
          </a:ln>
        </p:spPr>
        <p:txBody>
          <a:bodyPr wrap="square" rtlCol="0">
            <a:spAutoFit/>
          </a:bodyPr>
          <a:lstStyle/>
          <a:p>
            <a:pPr marL="0" lvl="1" algn="ctr">
              <a:lnSpc>
                <a:spcPct val="130000"/>
              </a:lnSpc>
            </a:pPr>
            <a:r>
              <a:rPr lang="en-US" sz="4200" b="1" dirty="0" smtClean="0">
                <a:ln>
                  <a:noFill/>
                  <a:prstDash val="dashDot"/>
                </a:ln>
                <a:solidFill>
                  <a:srgbClr val="876060"/>
                </a:solidFill>
                <a:latin typeface="#9Slide03 AmpleSoft Bold" panose="02000000000000000000" pitchFamily="2" charset="0"/>
              </a:rPr>
              <a:t>VỊ TRÍ ĐỊA LÍ, HÌNH DẠNG VÀ KÍCH THƯỚC</a:t>
            </a:r>
            <a:endParaRPr lang="en-US" sz="4200" b="1" dirty="0">
              <a:ln>
                <a:noFill/>
                <a:prstDash val="dashDot"/>
              </a:ln>
              <a:solidFill>
                <a:srgbClr val="876060"/>
              </a:solidFill>
              <a:latin typeface="#9Slide03 AmpleSoft Bold" panose="02000000000000000000" pitchFamily="2" charset="0"/>
            </a:endParaRPr>
          </a:p>
        </p:txBody>
      </p:sp>
      <p:pic>
        <p:nvPicPr>
          <p:cNvPr id="9220" name="Picture 4" descr="African Cultural Symbols Round Composition Poster Stock Vector -  Illustration of craft, artwork: 826124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75" b="98500" l="750" r="97875">
                        <a14:foregroundMark x1="42750" y1="3000" x2="42750" y2="3000"/>
                        <a14:foregroundMark x1="40625" y1="4375" x2="45000" y2="1875"/>
                        <a14:foregroundMark x1="72500" y1="20500" x2="72500" y2="20500"/>
                        <a14:foregroundMark x1="83375" y1="35750" x2="83375" y2="35750"/>
                        <a14:foregroundMark x1="83375" y1="41250" x2="83375" y2="41250"/>
                        <a14:foregroundMark x1="40000" y1="47125" x2="53375" y2="52875"/>
                        <a14:foregroundMark x1="49875" y1="47125" x2="60250" y2="53500"/>
                        <a14:foregroundMark x1="82000" y1="37625" x2="82000" y2="37625"/>
                        <a14:foregroundMark x1="14125" y1="42000" x2="14125" y2="42000"/>
                        <a14:foregroundMark x1="20625" y1="20750" x2="20625" y2="20750"/>
                        <a14:foregroundMark x1="33250" y1="88125" x2="33250" y2="88125"/>
                        <a14:foregroundMark x1="65625" y1="89750" x2="65625" y2="89750"/>
                      </a14:backgroundRemoval>
                    </a14:imgEffect>
                  </a14:imgLayer>
                </a14:imgProps>
              </a:ext>
              <a:ext uri="{28A0092B-C50C-407E-A947-70E740481C1C}">
                <a14:useLocalDpi xmlns:a14="http://schemas.microsoft.com/office/drawing/2010/main" val="0"/>
              </a:ext>
            </a:extLst>
          </a:blip>
          <a:srcRect/>
          <a:stretch>
            <a:fillRect/>
          </a:stretch>
        </p:blipFill>
        <p:spPr bwMode="auto">
          <a:xfrm>
            <a:off x="8187768" y="2389316"/>
            <a:ext cx="3277637" cy="3277637"/>
          </a:xfrm>
          <a:prstGeom prst="rect">
            <a:avLst/>
          </a:prstGeom>
          <a:noFill/>
          <a:extLst>
            <a:ext uri="{909E8E84-426E-40DD-AFC4-6F175D3DCCD1}">
              <a14:hiddenFill xmlns:a14="http://schemas.microsoft.com/office/drawing/2010/main">
                <a:solidFill>
                  <a:srgbClr val="FFFFFF"/>
                </a:solidFill>
              </a14:hiddenFill>
            </a:ext>
          </a:extLst>
        </p:spPr>
      </p:pic>
      <p:sp>
        <p:nvSpPr>
          <p:cNvPr id="395" name="TextBox 394">
            <a:extLst>
              <a:ext uri="{FF2B5EF4-FFF2-40B4-BE49-F238E27FC236}">
                <a16:creationId xmlns:a16="http://schemas.microsoft.com/office/drawing/2014/main" id="{179C507C-79DA-4C92-BEF6-438F556DAF02}"/>
              </a:ext>
            </a:extLst>
          </p:cNvPr>
          <p:cNvSpPr txBox="1"/>
          <p:nvPr/>
        </p:nvSpPr>
        <p:spPr>
          <a:xfrm>
            <a:off x="8479509" y="1248854"/>
            <a:ext cx="2613664" cy="812530"/>
          </a:xfrm>
          <a:prstGeom prst="rect">
            <a:avLst/>
          </a:prstGeom>
          <a:noFill/>
          <a:ln>
            <a:noFill/>
          </a:ln>
        </p:spPr>
        <p:txBody>
          <a:bodyPr wrap="square" rtlCol="0">
            <a:spAutoFit/>
          </a:bodyPr>
          <a:lstStyle/>
          <a:p>
            <a:pPr marL="0" lvl="1" algn="ctr">
              <a:lnSpc>
                <a:spcPct val="130000"/>
              </a:lnSpc>
            </a:pPr>
            <a:r>
              <a:rPr lang="en-US" sz="3600" b="1" dirty="0" smtClean="0">
                <a:ln>
                  <a:noFill/>
                  <a:prstDash val="dashDot"/>
                </a:ln>
                <a:solidFill>
                  <a:schemeClr val="accent5"/>
                </a:solidFill>
                <a:latin typeface="#9Slide03 AmpleSoft Bold" panose="02000000000000000000" pitchFamily="2" charset="0"/>
              </a:rPr>
              <a:t>CHÂU PHI</a:t>
            </a:r>
            <a:endParaRPr lang="en-US" sz="3600" b="1" dirty="0">
              <a:ln>
                <a:noFill/>
                <a:prstDash val="dashDot"/>
              </a:ln>
              <a:solidFill>
                <a:schemeClr val="accent5"/>
              </a:solidFill>
              <a:latin typeface="#9Slide03 AmpleSoft Bold" panose="02000000000000000000" pitchFamily="2" charset="0"/>
            </a:endParaRPr>
          </a:p>
        </p:txBody>
      </p:sp>
      <p:pic>
        <p:nvPicPr>
          <p:cNvPr id="5" name="Picture 4"/>
          <p:cNvPicPr>
            <a:picLocks noChangeAspect="1"/>
          </p:cNvPicPr>
          <p:nvPr/>
        </p:nvPicPr>
        <p:blipFill>
          <a:blip r:embed="rId5"/>
          <a:stretch>
            <a:fillRect/>
          </a:stretch>
        </p:blipFill>
        <p:spPr>
          <a:xfrm>
            <a:off x="2931493" y="1085369"/>
            <a:ext cx="1612594" cy="1612594"/>
          </a:xfrm>
          <a:prstGeom prst="rect">
            <a:avLst/>
          </a:prstGeom>
        </p:spPr>
      </p:pic>
    </p:spTree>
    <p:extLst>
      <p:ext uri="{BB962C8B-B14F-4D97-AF65-F5344CB8AC3E}">
        <p14:creationId xmlns:p14="http://schemas.microsoft.com/office/powerpoint/2010/main" val="20525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2000"/>
                                  </p:iterate>
                                  <p:childTnLst>
                                    <p:set>
                                      <p:cBhvr>
                                        <p:cTn id="6" dur="1" fill="hold">
                                          <p:stCondLst>
                                            <p:cond delay="0"/>
                                          </p:stCondLst>
                                        </p:cTn>
                                        <p:tgtEl>
                                          <p:spTgt spid="233"/>
                                        </p:tgtEl>
                                        <p:attrNameLst>
                                          <p:attrName>style.visibility</p:attrName>
                                        </p:attrNameLst>
                                      </p:cBhvr>
                                      <p:to>
                                        <p:strVal val="visible"/>
                                      </p:to>
                                    </p:set>
                                    <p:anim calcmode="lin" valueType="num">
                                      <p:cBhvr additive="base">
                                        <p:cTn id="7" dur="500" fill="hold"/>
                                        <p:tgtEl>
                                          <p:spTgt spid="233"/>
                                        </p:tgtEl>
                                        <p:attrNameLst>
                                          <p:attrName>ppt_x</p:attrName>
                                        </p:attrNameLst>
                                      </p:cBhvr>
                                      <p:tavLst>
                                        <p:tav tm="0">
                                          <p:val>
                                            <p:strVal val="#ppt_x"/>
                                          </p:val>
                                        </p:tav>
                                        <p:tav tm="100000">
                                          <p:val>
                                            <p:strVal val="#ppt_x"/>
                                          </p:val>
                                        </p:tav>
                                      </p:tavLst>
                                    </p:anim>
                                    <p:anim calcmode="lin" valueType="num">
                                      <p:cBhvr additive="base">
                                        <p:cTn id="8" dur="500" fill="hold"/>
                                        <p:tgtEl>
                                          <p:spTgt spid="23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lt">
                                    <p:tmPct val="12000"/>
                                  </p:iterate>
                                  <p:childTnLst>
                                    <p:set>
                                      <p:cBhvr>
                                        <p:cTn id="10" dur="1" fill="hold">
                                          <p:stCondLst>
                                            <p:cond delay="0"/>
                                          </p:stCondLst>
                                        </p:cTn>
                                        <p:tgtEl>
                                          <p:spTgt spid="395"/>
                                        </p:tgtEl>
                                        <p:attrNameLst>
                                          <p:attrName>style.visibility</p:attrName>
                                        </p:attrNameLst>
                                      </p:cBhvr>
                                      <p:to>
                                        <p:strVal val="visible"/>
                                      </p:to>
                                    </p:set>
                                    <p:anim calcmode="lin" valueType="num">
                                      <p:cBhvr additive="base">
                                        <p:cTn id="11" dur="500" fill="hold"/>
                                        <p:tgtEl>
                                          <p:spTgt spid="395"/>
                                        </p:tgtEl>
                                        <p:attrNameLst>
                                          <p:attrName>ppt_x</p:attrName>
                                        </p:attrNameLst>
                                      </p:cBhvr>
                                      <p:tavLst>
                                        <p:tav tm="0">
                                          <p:val>
                                            <p:strVal val="#ppt_x"/>
                                          </p:val>
                                        </p:tav>
                                        <p:tav tm="100000">
                                          <p:val>
                                            <p:strVal val="#ppt_x"/>
                                          </p:val>
                                        </p:tav>
                                      </p:tavLst>
                                    </p:anim>
                                    <p:anim calcmode="lin" valueType="num">
                                      <p:cBhvr additive="base">
                                        <p:cTn id="12" dur="500" fill="hold"/>
                                        <p:tgtEl>
                                          <p:spTgt spid="3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395" grpId="0"/>
    </p:bldLst>
  </p:timing>
</p:sld>
</file>

<file path=ppt/theme/theme1.xml><?xml version="1.0" encoding="utf-8"?>
<a:theme xmlns:a="http://schemas.openxmlformats.org/drawingml/2006/main" name="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1643</Words>
  <Application>Microsoft Office PowerPoint</Application>
  <PresentationFormat>Widescreen</PresentationFormat>
  <Paragraphs>204</Paragraphs>
  <Slides>33</Slides>
  <Notes>8</Notes>
  <HiddenSlides>0</HiddenSlides>
  <MMClips>1</MMClips>
  <ScaleCrop>false</ScaleCrop>
  <HeadingPairs>
    <vt:vector size="6" baseType="variant">
      <vt:variant>
        <vt:lpstr>Fonts Used</vt:lpstr>
      </vt:variant>
      <vt:variant>
        <vt:i4>29</vt:i4>
      </vt:variant>
      <vt:variant>
        <vt:lpstr>Theme</vt:lpstr>
      </vt:variant>
      <vt:variant>
        <vt:i4>3</vt:i4>
      </vt:variant>
      <vt:variant>
        <vt:lpstr>Slide Titles</vt:lpstr>
      </vt:variant>
      <vt:variant>
        <vt:i4>33</vt:i4>
      </vt:variant>
    </vt:vector>
  </HeadingPairs>
  <TitlesOfParts>
    <vt:vector size="65" baseType="lpstr">
      <vt:lpstr>Alfa Slab One</vt:lpstr>
      <vt:lpstr>Wingdings</vt:lpstr>
      <vt:lpstr>Cambria</vt:lpstr>
      <vt:lpstr>#9Slide03 IcielUni Sans Heavy</vt:lpstr>
      <vt:lpstr>#9Slide03 Roboto</vt:lpstr>
      <vt:lpstr>#9Slide05 Dancing Script</vt:lpstr>
      <vt:lpstr>#9Slide03 Roboto Medium</vt:lpstr>
      <vt:lpstr>Darker Grotesque Medium</vt:lpstr>
      <vt:lpstr>Calibri Light</vt:lpstr>
      <vt:lpstr>Lilita One</vt:lpstr>
      <vt:lpstr>Manrope</vt:lpstr>
      <vt:lpstr>Courier New</vt:lpstr>
      <vt:lpstr>SimSun</vt:lpstr>
      <vt:lpstr>Times New Roman</vt:lpstr>
      <vt:lpstr>#9Slide03 SFU DIN Mittelschrift</vt:lpstr>
      <vt:lpstr>Arial</vt:lpstr>
      <vt:lpstr>Darker Grotesque SemiBold</vt:lpstr>
      <vt:lpstr>#9Slide05 Braxton Regular</vt:lpstr>
      <vt:lpstr>#9Slide03 Roboto Condensed</vt:lpstr>
      <vt:lpstr>#9Slide03 SFU DIN Mittelschriftư</vt:lpstr>
      <vt:lpstr>SimSun</vt:lpstr>
      <vt:lpstr>#9Slide03 Roboto Bold</vt:lpstr>
      <vt:lpstr>Calibri</vt:lpstr>
      <vt:lpstr>Bebas Neue</vt:lpstr>
      <vt:lpstr>Ranchers</vt:lpstr>
      <vt:lpstr>#9Slide03 AmpleSoft Bold</vt:lpstr>
      <vt:lpstr>Manrope Medium</vt:lpstr>
      <vt:lpstr>Roboto</vt:lpstr>
      <vt:lpstr>Lato Light</vt:lpstr>
      <vt:lpstr>Zoo Lover's Day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VẤN ĐỀ MÔI TRƯỜNG TRONG SỬ DỤNG THIÊN NHIÊN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FPT</cp:lastModifiedBy>
  <cp:revision>60</cp:revision>
  <dcterms:created xsi:type="dcterms:W3CDTF">2022-06-22T08:56:56Z</dcterms:created>
  <dcterms:modified xsi:type="dcterms:W3CDTF">2024-03-03T09:18:29Z</dcterms:modified>
</cp:coreProperties>
</file>