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1"/>
  </p:notesMasterIdLst>
  <p:sldIdLst>
    <p:sldId id="256" r:id="rId2"/>
    <p:sldId id="18782" r:id="rId3"/>
    <p:sldId id="257" r:id="rId4"/>
    <p:sldId id="18783" r:id="rId5"/>
    <p:sldId id="18784" r:id="rId6"/>
    <p:sldId id="18785" r:id="rId7"/>
    <p:sldId id="261" r:id="rId8"/>
    <p:sldId id="18786" r:id="rId9"/>
    <p:sldId id="260" r:id="rId10"/>
    <p:sldId id="18787" r:id="rId11"/>
    <p:sldId id="18789" r:id="rId12"/>
    <p:sldId id="18790" r:id="rId13"/>
    <p:sldId id="18791" r:id="rId14"/>
    <p:sldId id="18792" r:id="rId15"/>
    <p:sldId id="18793" r:id="rId16"/>
    <p:sldId id="18794" r:id="rId17"/>
    <p:sldId id="18795" r:id="rId18"/>
    <p:sldId id="18796" r:id="rId19"/>
    <p:sldId id="18797" r:id="rId20"/>
    <p:sldId id="18788" r:id="rId21"/>
    <p:sldId id="259" r:id="rId22"/>
    <p:sldId id="18798" r:id="rId23"/>
    <p:sldId id="264" r:id="rId24"/>
    <p:sldId id="279" r:id="rId25"/>
    <p:sldId id="258" r:id="rId26"/>
    <p:sldId id="271" r:id="rId27"/>
    <p:sldId id="265" r:id="rId28"/>
    <p:sldId id="266" r:id="rId29"/>
    <p:sldId id="18799" r:id="rId30"/>
    <p:sldId id="280" r:id="rId31"/>
    <p:sldId id="262" r:id="rId32"/>
    <p:sldId id="268" r:id="rId33"/>
    <p:sldId id="18800" r:id="rId34"/>
    <p:sldId id="18801" r:id="rId35"/>
    <p:sldId id="18802" r:id="rId36"/>
    <p:sldId id="18803" r:id="rId37"/>
    <p:sldId id="275" r:id="rId38"/>
    <p:sldId id="277" r:id="rId39"/>
    <p:sldId id="386" r:id="rId40"/>
  </p:sldIdLst>
  <p:sldSz cx="9144000" cy="5143500" type="screen16x9"/>
  <p:notesSz cx="6858000" cy="9144000"/>
  <p:embeddedFontLst>
    <p:embeddedFont>
      <p:font typeface="Rakkas" panose="020B0604020202020204" charset="-78"/>
      <p:regular r:id="rId42"/>
    </p:embeddedFont>
    <p:embeddedFont>
      <p:font typeface="Roboto Condensed Light" panose="020B060402020202020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DM Sans" panose="020B0604020202020204" charset="0"/>
      <p:regular r:id="rId49"/>
      <p:bold r:id="rId50"/>
      <p:italic r:id="rId51"/>
      <p:boldItalic r:id="rId52"/>
    </p:embeddedFont>
    <p:embeddedFont>
      <p:font typeface="Roboto" panose="020B0604020202020204" charset="0"/>
      <p:regular r:id="rId53"/>
      <p:bold r:id="rId54"/>
      <p:italic r:id="rId55"/>
      <p:boldItalic r:id="rId56"/>
    </p:embeddedFont>
    <p:embeddedFont>
      <p:font typeface="#9Slide05 SVNBulgary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68"/>
    <p:restoredTop sz="95840"/>
  </p:normalViewPr>
  <p:slideViewPr>
    <p:cSldViewPr snapToGrid="0">
      <p:cViewPr varScale="1">
        <p:scale>
          <a:sx n="111" d="100"/>
          <a:sy n="111" d="100"/>
        </p:scale>
        <p:origin x="91" y="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289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96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02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50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66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83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47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33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31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787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0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dc09cde021_0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dc09cde021_0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046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6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4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38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89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74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0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"/>
          <p:cNvSpPr txBox="1">
            <a:spLocks noGrp="1"/>
          </p:cNvSpPr>
          <p:nvPr>
            <p:ph type="title" hasCustomPrompt="1"/>
          </p:nvPr>
        </p:nvSpPr>
        <p:spPr>
          <a:xfrm>
            <a:off x="1382900" y="1499150"/>
            <a:ext cx="63783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4" name="Google Shape;1414;p11"/>
          <p:cNvSpPr txBox="1">
            <a:spLocks noGrp="1"/>
          </p:cNvSpPr>
          <p:nvPr>
            <p:ph type="subTitle" idx="1"/>
          </p:nvPr>
        </p:nvSpPr>
        <p:spPr>
          <a:xfrm>
            <a:off x="2001025" y="3275550"/>
            <a:ext cx="514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15" name="Google Shape;1415;p11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1416" name="Google Shape;1416;p11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1417" name="Google Shape;1417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18" name="Google Shape;141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5" name="Google Shape;1435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36" name="Google Shape;1436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54" name="Google Shape;1454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1" name="Google Shape;1471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72" name="Google Shape;1472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9" name="Google Shape;1489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90" name="Google Shape;1490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7" name="Google Shape;1507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08" name="Google Shape;150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5" name="Google Shape;1525;p11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526" name="Google Shape;1526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11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544" name="Google Shape;1544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11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562" name="Google Shape;1562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9" name="Google Shape;1579;p11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580" name="Google Shape;1580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11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598" name="Google Shape;1598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99" name="Google Shape;159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6" name="Google Shape;1616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17" name="Google Shape;1617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4" name="Google Shape;1634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35" name="Google Shape;1635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2" name="Google Shape;1652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53" name="Google Shape;1653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0" name="Google Shape;1670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71" name="Google Shape;1671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8" name="Google Shape;1688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89" name="Google Shape;168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1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707" name="Google Shape;1707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1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725" name="Google Shape;1725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11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761" name="Google Shape;1761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9" r:id="rId17"/>
    <p:sldLayoutId id="2147483670" r:id="rId18"/>
    <p:sldLayoutId id="214748367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27"/>
          <p:cNvSpPr/>
          <p:nvPr/>
        </p:nvSpPr>
        <p:spPr>
          <a:xfrm>
            <a:off x="1805600" y="3083138"/>
            <a:ext cx="55329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0" name="Google Shape;3700;p27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them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xmlns="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xmlns="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xmlns="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xmlns="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xmlns="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xmlns="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xmlns="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xmlns="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xmlns="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minh, giải thích vì sao, đưa ra các lí lẽ và bằng chứng.</a:t>
            </a:r>
            <a:r>
              <a:rPr lang="x-none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xmlns="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xmlns="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963174" y="1702949"/>
            <a:ext cx="4022293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x-none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xmlns="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xmlns="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xmlns="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x-none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xmlns="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x-non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xmlns="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xmlns="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x-none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x-none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xmlns="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xmlns="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xmlns="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48"/>
          <p:cNvSpPr/>
          <p:nvPr/>
        </p:nvSpPr>
        <p:spPr>
          <a:xfrm>
            <a:off x="867825" y="1385400"/>
            <a:ext cx="7408500" cy="2122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48"/>
          <p:cNvSpPr/>
          <p:nvPr/>
        </p:nvSpPr>
        <p:spPr>
          <a:xfrm>
            <a:off x="1742825" y="3250200"/>
            <a:ext cx="56583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48"/>
          <p:cNvSpPr/>
          <p:nvPr/>
        </p:nvSpPr>
        <p:spPr>
          <a:xfrm>
            <a:off x="114411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48"/>
          <p:cNvSpPr/>
          <p:nvPr/>
        </p:nvSpPr>
        <p:spPr>
          <a:xfrm>
            <a:off x="748706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E98E773-92ED-C140-B551-30903697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75" y="3355463"/>
            <a:ext cx="5146200" cy="457200"/>
          </a:xfrm>
        </p:spPr>
        <p:txBody>
          <a:bodyPr/>
          <a:lstStyle/>
          <a:p>
            <a:r>
              <a:rPr lang="x-non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36A82E-C4B1-D243-949F-FA8692C0B949}"/>
              </a:ext>
            </a:extLst>
          </p:cNvPr>
          <p:cNvSpPr/>
          <p:nvPr/>
        </p:nvSpPr>
        <p:spPr>
          <a:xfrm>
            <a:off x="2286706" y="-1324330"/>
            <a:ext cx="4570589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62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xmlns="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xmlns="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xmlns="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864</Words>
  <Application>Microsoft Office PowerPoint</Application>
  <PresentationFormat>On-screen Show (16:9)</PresentationFormat>
  <Paragraphs>67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Rakkas</vt:lpstr>
      <vt:lpstr>Roboto Condensed Light</vt:lpstr>
      <vt:lpstr>Calibri</vt:lpstr>
      <vt:lpstr>ArialMT</vt:lpstr>
      <vt:lpstr>Times New Roman</vt:lpstr>
      <vt:lpstr>DM Sans</vt:lpstr>
      <vt:lpstr>Arial</vt:lpstr>
      <vt:lpstr>Roboto</vt:lpstr>
      <vt:lpstr>Muli</vt:lpstr>
      <vt:lpstr>#9Slide05 SVNBulgary</vt:lpstr>
      <vt:lpstr>Muslim Culture Thesis Defense by Slidesgo</vt:lpstr>
      <vt:lpstr>Viết bài văn trình bày ý kiến về một hiện tượng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cp:lastModifiedBy>ACER</cp:lastModifiedBy>
  <cp:revision>9</cp:revision>
  <dcterms:modified xsi:type="dcterms:W3CDTF">2024-03-27T07:44:07Z</dcterms:modified>
</cp:coreProperties>
</file>