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01.svg"/><Relationship Id="rId2" Type="http://schemas.openxmlformats.org/officeDocument/2006/relationships/image" Target="../media/image45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9.svg"/><Relationship Id="rId5" Type="http://schemas.openxmlformats.org/officeDocument/2006/relationships/image" Target="../media/image97.svg"/><Relationship Id="rId15" Type="http://schemas.openxmlformats.org/officeDocument/2006/relationships/image" Target="../media/image16.svg"/><Relationship Id="rId10" Type="http://schemas.openxmlformats.org/officeDocument/2006/relationships/image" Target="../media/image98.png"/><Relationship Id="rId4" Type="http://schemas.openxmlformats.org/officeDocument/2006/relationships/image" Target="../media/image96.png"/><Relationship Id="rId9" Type="http://schemas.openxmlformats.org/officeDocument/2006/relationships/image" Target="../media/image12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05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99.svg"/><Relationship Id="rId18" Type="http://schemas.openxmlformats.org/officeDocument/2006/relationships/image" Target="../media/image111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98.png"/><Relationship Id="rId17" Type="http://schemas.openxmlformats.org/officeDocument/2006/relationships/image" Target="../media/image34.svg"/><Relationship Id="rId2" Type="http://schemas.openxmlformats.org/officeDocument/2006/relationships/image" Target="../media/image5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80.svg"/><Relationship Id="rId15" Type="http://schemas.openxmlformats.org/officeDocument/2006/relationships/image" Target="../media/image110.svg"/><Relationship Id="rId10" Type="http://schemas.openxmlformats.org/officeDocument/2006/relationships/image" Target="../media/image13.png"/><Relationship Id="rId19" Type="http://schemas.openxmlformats.org/officeDocument/2006/relationships/image" Target="../media/image112.png"/><Relationship Id="rId4" Type="http://schemas.openxmlformats.org/officeDocument/2006/relationships/image" Target="../media/image79.png"/><Relationship Id="rId9" Type="http://schemas.openxmlformats.org/officeDocument/2006/relationships/image" Target="../media/image108.svg"/><Relationship Id="rId1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4.svg"/><Relationship Id="rId18" Type="http://schemas.openxmlformats.org/officeDocument/2006/relationships/image" Target="../media/image117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25.png"/><Relationship Id="rId16" Type="http://schemas.openxmlformats.org/officeDocument/2006/relationships/image" Target="../media/image19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5" Type="http://schemas.openxmlformats.org/officeDocument/2006/relationships/image" Target="../media/image116.svg"/><Relationship Id="rId10" Type="http://schemas.openxmlformats.org/officeDocument/2006/relationships/image" Target="../media/image9.png"/><Relationship Id="rId19" Type="http://schemas.openxmlformats.org/officeDocument/2006/relationships/image" Target="../media/image118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Relationship Id="rId1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3" Type="http://schemas.openxmlformats.org/officeDocument/2006/relationships/image" Target="../media/image60.svg"/><Relationship Id="rId7" Type="http://schemas.openxmlformats.org/officeDocument/2006/relationships/image" Target="../media/image123.svg"/><Relationship Id="rId12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40.svg"/><Relationship Id="rId5" Type="http://schemas.openxmlformats.org/officeDocument/2006/relationships/image" Target="../media/image121.svg"/><Relationship Id="rId10" Type="http://schemas.openxmlformats.org/officeDocument/2006/relationships/image" Target="../media/image39.png"/><Relationship Id="rId4" Type="http://schemas.openxmlformats.org/officeDocument/2006/relationships/image" Target="../media/image120.png"/><Relationship Id="rId9" Type="http://schemas.openxmlformats.org/officeDocument/2006/relationships/image" Target="../media/image16.svg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3.svg"/><Relationship Id="rId3" Type="http://schemas.openxmlformats.org/officeDocument/2006/relationships/image" Target="../media/image46.svg"/><Relationship Id="rId7" Type="http://schemas.openxmlformats.org/officeDocument/2006/relationships/image" Target="../media/image86.svg"/><Relationship Id="rId12" Type="http://schemas.openxmlformats.org/officeDocument/2006/relationships/image" Target="../media/image92.png"/><Relationship Id="rId2" Type="http://schemas.openxmlformats.org/officeDocument/2006/relationships/image" Target="../media/image45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26.svg"/><Relationship Id="rId5" Type="http://schemas.openxmlformats.org/officeDocument/2006/relationships/image" Target="../media/image40.svg"/><Relationship Id="rId15" Type="http://schemas.openxmlformats.org/officeDocument/2006/relationships/image" Target="../media/image128.png"/><Relationship Id="rId10" Type="http://schemas.openxmlformats.org/officeDocument/2006/relationships/image" Target="../media/image125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18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4.svg"/><Relationship Id="rId5" Type="http://schemas.openxmlformats.org/officeDocument/2006/relationships/image" Target="../media/image28.svg"/><Relationship Id="rId15" Type="http://schemas.openxmlformats.org/officeDocument/2006/relationships/image" Target="../media/image132.pn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3.pn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4.sv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openxmlformats.org/officeDocument/2006/relationships/image" Target="../media/image52.sv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35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138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137.png"/><Relationship Id="rId2" Type="http://schemas.openxmlformats.org/officeDocument/2006/relationships/image" Target="../media/image59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139.png"/><Relationship Id="rId3" Type="http://schemas.openxmlformats.org/officeDocument/2006/relationships/image" Target="../media/image2.svg"/><Relationship Id="rId21" Type="http://schemas.openxmlformats.org/officeDocument/2006/relationships/image" Target="../media/image142.pn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23" Type="http://schemas.openxmlformats.org/officeDocument/2006/relationships/image" Target="../media/image144.png"/><Relationship Id="rId10" Type="http://schemas.openxmlformats.org/officeDocument/2006/relationships/image" Target="../media/image79.png"/><Relationship Id="rId19" Type="http://schemas.openxmlformats.org/officeDocument/2006/relationships/image" Target="../media/image140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12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3.svg"/><Relationship Id="rId3" Type="http://schemas.openxmlformats.org/officeDocument/2006/relationships/image" Target="../media/image2.svg"/><Relationship Id="rId7" Type="http://schemas.openxmlformats.org/officeDocument/2006/relationships/image" Target="../media/image99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28.svg"/><Relationship Id="rId5" Type="http://schemas.openxmlformats.org/officeDocument/2006/relationships/image" Target="../media/image16.svg"/><Relationship Id="rId15" Type="http://schemas.openxmlformats.org/officeDocument/2006/relationships/image" Target="../media/image146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4.svg"/><Relationship Id="rId14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1.svg"/><Relationship Id="rId18" Type="http://schemas.openxmlformats.org/officeDocument/2006/relationships/image" Target="../media/image145.png"/><Relationship Id="rId3" Type="http://schemas.openxmlformats.org/officeDocument/2006/relationships/image" Target="../media/image46.svg"/><Relationship Id="rId7" Type="http://schemas.openxmlformats.org/officeDocument/2006/relationships/image" Target="../media/image99.svg"/><Relationship Id="rId12" Type="http://schemas.openxmlformats.org/officeDocument/2006/relationships/image" Target="../media/image100.png"/><Relationship Id="rId17" Type="http://schemas.openxmlformats.org/officeDocument/2006/relationships/image" Target="../media/image4.svg"/><Relationship Id="rId2" Type="http://schemas.openxmlformats.org/officeDocument/2006/relationships/image" Target="../media/image4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97.svg"/><Relationship Id="rId10" Type="http://schemas.openxmlformats.org/officeDocument/2006/relationships/image" Target="../media/image15.png"/><Relationship Id="rId19" Type="http://schemas.openxmlformats.org/officeDocument/2006/relationships/image" Target="../media/image148.png"/><Relationship Id="rId4" Type="http://schemas.openxmlformats.org/officeDocument/2006/relationships/image" Target="../media/image11.png"/><Relationship Id="rId9" Type="http://schemas.openxmlformats.org/officeDocument/2006/relationships/image" Target="../media/image14.svg"/><Relationship Id="rId1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4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63.png"/><Relationship Id="rId17" Type="http://schemas.openxmlformats.org/officeDocument/2006/relationships/image" Target="../media/image12.sv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svg"/><Relationship Id="rId5" Type="http://schemas.openxmlformats.org/officeDocument/2006/relationships/image" Target="../media/image22.svg"/><Relationship Id="rId15" Type="http://schemas.openxmlformats.org/officeDocument/2006/relationships/image" Target="../media/image40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6.sv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0.svg"/><Relationship Id="rId18" Type="http://schemas.openxmlformats.org/officeDocument/2006/relationships/image" Target="../media/image31.png"/><Relationship Id="rId3" Type="http://schemas.openxmlformats.org/officeDocument/2006/relationships/image" Target="../media/image60.svg"/><Relationship Id="rId7" Type="http://schemas.openxmlformats.org/officeDocument/2006/relationships/image" Target="../media/image108.svg"/><Relationship Id="rId12" Type="http://schemas.openxmlformats.org/officeDocument/2006/relationships/image" Target="../media/image109.png"/><Relationship Id="rId17" Type="http://schemas.openxmlformats.org/officeDocument/2006/relationships/image" Target="../media/image123.svg"/><Relationship Id="rId2" Type="http://schemas.openxmlformats.org/officeDocument/2006/relationships/image" Target="../media/image5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99.svg"/><Relationship Id="rId5" Type="http://schemas.openxmlformats.org/officeDocument/2006/relationships/image" Target="../media/image70.svg"/><Relationship Id="rId15" Type="http://schemas.openxmlformats.org/officeDocument/2006/relationships/image" Target="../media/image34.svg"/><Relationship Id="rId10" Type="http://schemas.openxmlformats.org/officeDocument/2006/relationships/image" Target="../media/image98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15.png"/><Relationship Id="rId17" Type="http://schemas.openxmlformats.org/officeDocument/2006/relationships/image" Target="../media/image58.sv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6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6.svg"/><Relationship Id="rId18" Type="http://schemas.openxmlformats.org/officeDocument/2006/relationships/image" Target="../media/image73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15.png"/><Relationship Id="rId17" Type="http://schemas.openxmlformats.org/officeDocument/2006/relationships/image" Target="../media/image72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81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9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3080554" y="98942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286969" y="530884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454319" y="-1863074"/>
            <a:ext cx="7379360" cy="13991345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3E86D31-27D4-C3FD-747C-9201EA384BF3}"/>
              </a:ext>
            </a:extLst>
          </p:cNvPr>
          <p:cNvSpPr txBox="1"/>
          <p:nvPr/>
        </p:nvSpPr>
        <p:spPr>
          <a:xfrm>
            <a:off x="3113625" y="2500083"/>
            <a:ext cx="120396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4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0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6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𝐴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/>
                      <m:t>; </m:t>
                    </m:r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𝐵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𝐴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/>
                      <m:t>=</m:t>
                    </m:r>
                    <m:acc>
                      <m:accPr>
                        <m:chr m:val="̂"/>
                        <m:ctrlPr>
                          <a:rPr lang="en-US" sz="3600" i="1"/>
                        </m:ctrlPr>
                      </m:accPr>
                      <m:e>
                        <m:sSub>
                          <m:sSubPr>
                            <m:ctrlPr>
                              <a:rPr lang="en-US" sz="3600" i="1"/>
                            </m:ctrlPr>
                          </m:sSubPr>
                          <m:e>
                            <m:r>
                              <a:rPr lang="en-US" sz="3600" i="1"/>
                              <m:t>𝐵</m:t>
                            </m:r>
                          </m:e>
                          <m:sub>
                            <m:r>
                              <a:rPr lang="en-US" sz="3600" i="1"/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5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19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6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8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1461</Words>
  <Application>Microsoft Office PowerPoint</Application>
  <PresentationFormat>Tùy chỉnh</PresentationFormat>
  <Paragraphs>143</Paragraphs>
  <Slides>29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6" baseType="lpstr">
      <vt:lpstr>Symbol</vt:lpstr>
      <vt:lpstr>Arial (Thân)</vt:lpstr>
      <vt:lpstr>Calibri</vt:lpstr>
      <vt:lpstr>Cambria Math</vt:lpstr>
      <vt:lpstr>Arial</vt:lpstr>
      <vt:lpstr>Office Theme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Lê Thảo</cp:lastModifiedBy>
  <cp:revision>5</cp:revision>
  <dcterms:created xsi:type="dcterms:W3CDTF">2006-08-16T00:00:00Z</dcterms:created>
  <dcterms:modified xsi:type="dcterms:W3CDTF">2022-09-30T04:44:32Z</dcterms:modified>
  <dc:identifier>DAFNmfvgkP4</dc:identifier>
</cp:coreProperties>
</file>