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4"/>
  </p:notesMasterIdLst>
  <p:sldIdLst>
    <p:sldId id="263" r:id="rId2"/>
    <p:sldId id="279" r:id="rId3"/>
    <p:sldId id="257" r:id="rId4"/>
    <p:sldId id="282" r:id="rId5"/>
    <p:sldId id="281" r:id="rId6"/>
    <p:sldId id="285" r:id="rId7"/>
    <p:sldId id="284" r:id="rId8"/>
    <p:sldId id="283" r:id="rId9"/>
    <p:sldId id="287" r:id="rId10"/>
    <p:sldId id="286" r:id="rId11"/>
    <p:sldId id="288" r:id="rId12"/>
    <p:sldId id="289" r:id="rId13"/>
    <p:sldId id="290" r:id="rId14"/>
    <p:sldId id="292" r:id="rId15"/>
    <p:sldId id="293" r:id="rId16"/>
    <p:sldId id="295" r:id="rId17"/>
    <p:sldId id="294" r:id="rId18"/>
    <p:sldId id="297" r:id="rId19"/>
    <p:sldId id="296" r:id="rId20"/>
    <p:sldId id="299" r:id="rId21"/>
    <p:sldId id="298" r:id="rId22"/>
    <p:sldId id="300" r:id="rId23"/>
    <p:sldId id="301" r:id="rId24"/>
    <p:sldId id="304" r:id="rId25"/>
    <p:sldId id="305" r:id="rId26"/>
    <p:sldId id="302" r:id="rId27"/>
    <p:sldId id="291" r:id="rId28"/>
    <p:sldId id="307" r:id="rId29"/>
    <p:sldId id="308" r:id="rId30"/>
    <p:sldId id="311" r:id="rId31"/>
    <p:sldId id="309" r:id="rId32"/>
    <p:sldId id="3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CC99"/>
    <a:srgbClr val="FFCCCC"/>
    <a:srgbClr val="99FF66"/>
    <a:srgbClr val="FF9966"/>
    <a:srgbClr val="CCFF33"/>
    <a:srgbClr val="FF99CC"/>
    <a:srgbClr val="B275B7"/>
    <a:srgbClr val="AC6BB1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73" autoAdjust="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B50473-FBEF-446F-B5F0-5541D3580312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7B0A1-892E-4212-9106-D1AFFDF3ADEE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2A6ADE"/>
          </a:solidFill>
        </a:ln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</a:p>
      </dgm:t>
    </dgm:pt>
    <dgm:pt modelId="{9B11F317-D8E6-445F-B1A8-7314B051B410}" type="parTrans" cxnId="{6239DEF4-5AD5-48D7-B4A3-D44C0B85DEB0}">
      <dgm:prSet/>
      <dgm:spPr/>
      <dgm:t>
        <a:bodyPr/>
        <a:lstStyle/>
        <a:p>
          <a:endParaRPr lang="en-US"/>
        </a:p>
      </dgm:t>
    </dgm:pt>
    <dgm:pt modelId="{CF690A1C-A89C-4685-BA0D-6FB10C97DA35}" type="sibTrans" cxnId="{6239DEF4-5AD5-48D7-B4A3-D44C0B85DEB0}">
      <dgm:prSet/>
      <dgm:spPr/>
      <dgm:t>
        <a:bodyPr/>
        <a:lstStyle/>
        <a:p>
          <a:endParaRPr lang="en-US"/>
        </a:p>
      </dgm:t>
    </dgm:pt>
    <dgm:pt modelId="{317C2E45-4B68-47F3-A0DD-39238965999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  <a:endParaRPr lang="en-US" sz="2400" dirty="0"/>
        </a:p>
      </dgm:t>
    </dgm:pt>
    <dgm:pt modelId="{D46B0849-6138-46C0-9664-80E68F45B438}" type="parTrans" cxnId="{9547A061-FD17-498C-904C-F7EE7136DA7F}">
      <dgm:prSet/>
      <dgm:spPr/>
      <dgm:t>
        <a:bodyPr/>
        <a:lstStyle/>
        <a:p>
          <a:endParaRPr lang="en-US"/>
        </a:p>
      </dgm:t>
    </dgm:pt>
    <dgm:pt modelId="{2C54945E-571D-4F02-BF17-89E46A67AC99}" type="sibTrans" cxnId="{9547A061-FD17-498C-904C-F7EE7136DA7F}">
      <dgm:prSet/>
      <dgm:spPr/>
      <dgm:t>
        <a:bodyPr/>
        <a:lstStyle/>
        <a:p>
          <a:endParaRPr lang="en-US"/>
        </a:p>
      </dgm:t>
    </dgm:pt>
    <dgm:pt modelId="{16B14487-6B8F-4D0B-9D05-34703DC85E9B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</a:t>
          </a:r>
          <a:endParaRPr lang="en-US" sz="2400" dirty="0"/>
        </a:p>
      </dgm:t>
    </dgm:pt>
    <dgm:pt modelId="{75668A98-5AD4-4F28-AD84-AC973662168B}" type="parTrans" cxnId="{2573A6AF-8EEC-4816-B940-81237FDFF171}">
      <dgm:prSet/>
      <dgm:spPr/>
      <dgm:t>
        <a:bodyPr/>
        <a:lstStyle/>
        <a:p>
          <a:endParaRPr lang="en-US"/>
        </a:p>
      </dgm:t>
    </dgm:pt>
    <dgm:pt modelId="{D5413E81-BB03-4998-8986-7C519E098907}" type="sibTrans" cxnId="{2573A6AF-8EEC-4816-B940-81237FDFF171}">
      <dgm:prSet/>
      <dgm:spPr/>
      <dgm:t>
        <a:bodyPr/>
        <a:lstStyle/>
        <a:p>
          <a:endParaRPr lang="en-US"/>
        </a:p>
      </dgm:t>
    </dgm:pt>
    <dgm:pt modelId="{85A97A73-D6DA-4A59-8858-C23DE7BDD5E7}" type="pres">
      <dgm:prSet presAssocID="{95B50473-FBEF-446F-B5F0-5541D358031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0693B1-C05B-4F27-BFCB-67457BE9A9BC}" type="pres">
      <dgm:prSet presAssocID="{1277B0A1-892E-4212-9106-D1AFFDF3ADEE}" presName="circle1" presStyleLbl="node1" presStyleIdx="0" presStyleCnt="3" custLinFactNeighborX="0" custLinFactNeighborY="2354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ln>
          <a:solidFill>
            <a:srgbClr val="2A6ADE"/>
          </a:solidFill>
        </a:ln>
        <a:effectLst>
          <a:reflection blurRad="6350" stA="50000" endA="300" endPos="55000" dir="5400000" sy="-100000" algn="bl" rotWithShape="0"/>
        </a:effectLst>
      </dgm:spPr>
    </dgm:pt>
    <dgm:pt modelId="{ED1884D4-7F25-4696-B760-EA8F37674C24}" type="pres">
      <dgm:prSet presAssocID="{1277B0A1-892E-4212-9106-D1AFFDF3ADEE}" presName="space" presStyleCnt="0"/>
      <dgm:spPr/>
    </dgm:pt>
    <dgm:pt modelId="{CA983E72-A670-49AA-A934-41C5AC587B2F}" type="pres">
      <dgm:prSet presAssocID="{1277B0A1-892E-4212-9106-D1AFFDF3ADEE}" presName="rect1" presStyleLbl="alignAcc1" presStyleIdx="0" presStyleCnt="3" custLinFactNeighborX="-543" custLinFactNeighborY="440"/>
      <dgm:spPr/>
      <dgm:t>
        <a:bodyPr/>
        <a:lstStyle/>
        <a:p>
          <a:endParaRPr lang="en-US"/>
        </a:p>
      </dgm:t>
    </dgm:pt>
    <dgm:pt modelId="{96AC76E4-3638-4A0C-9731-825C8AF7A2B7}" type="pres">
      <dgm:prSet presAssocID="{317C2E45-4B68-47F3-A0DD-392389659991}" presName="vertSpace2" presStyleLbl="node1" presStyleIdx="0" presStyleCnt="3"/>
      <dgm:spPr/>
    </dgm:pt>
    <dgm:pt modelId="{43009754-B738-4F9F-9B55-C813B3739B78}" type="pres">
      <dgm:prSet presAssocID="{317C2E45-4B68-47F3-A0DD-392389659991}" presName="circle2" presStyleLbl="node1" presStyleIdx="1" presStyleCnt="3" custLinFactNeighborX="-73204" custLinFactNeighborY="7899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65DBDF0C-5E1B-4241-97A1-8F3392C99FCD}" type="pres">
      <dgm:prSet presAssocID="{317C2E45-4B68-47F3-A0DD-392389659991}" presName="rect2" presStyleLbl="alignAcc1" presStyleIdx="1" presStyleCnt="3" custLinFactNeighborX="21" custLinFactNeighborY="8685"/>
      <dgm:spPr/>
      <dgm:t>
        <a:bodyPr/>
        <a:lstStyle/>
        <a:p>
          <a:endParaRPr lang="en-US"/>
        </a:p>
      </dgm:t>
    </dgm:pt>
    <dgm:pt modelId="{2BD6ADD1-E558-402E-9378-0FF5616A705F}" type="pres">
      <dgm:prSet presAssocID="{16B14487-6B8F-4D0B-9D05-34703DC85E9B}" presName="vertSpace3" presStyleLbl="node1" presStyleIdx="1" presStyleCnt="3"/>
      <dgm:spPr/>
    </dgm:pt>
    <dgm:pt modelId="{7317EF49-5F1F-4123-9DC2-C85948AE6CD6}" type="pres">
      <dgm:prSet presAssocID="{16B14487-6B8F-4D0B-9D05-34703DC85E9B}" presName="circle3" presStyleLbl="node1" presStyleIdx="2" presStyleCnt="3" custScaleX="84890" custScaleY="87802" custLinFactX="-100000" custLinFactY="53892" custLinFactNeighborX="-119048" custLinFactNeighborY="1000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DC80A0E3-B1E2-4ED9-B8C0-2392D31CCFC2}" type="pres">
      <dgm:prSet presAssocID="{16B14487-6B8F-4D0B-9D05-34703DC85E9B}" presName="rect3" presStyleLbl="alignAcc1" presStyleIdx="2" presStyleCnt="3" custScaleY="115111" custLinFactNeighborX="-297" custLinFactNeighborY="2110"/>
      <dgm:spPr/>
      <dgm:t>
        <a:bodyPr/>
        <a:lstStyle/>
        <a:p>
          <a:endParaRPr lang="en-US"/>
        </a:p>
      </dgm:t>
    </dgm:pt>
    <dgm:pt modelId="{9ABC2A1F-259C-4280-9AC1-DD39DC44BA98}" type="pres">
      <dgm:prSet presAssocID="{1277B0A1-892E-4212-9106-D1AFFDF3ADEE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B2EFA9-4360-4539-AAE0-47DC420C2D77}" type="pres">
      <dgm:prSet presAssocID="{317C2E45-4B68-47F3-A0DD-392389659991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AEB3C-4930-4554-9188-D42C5FD7C4FD}" type="pres">
      <dgm:prSet presAssocID="{16B14487-6B8F-4D0B-9D05-34703DC85E9B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06CBFB-993F-445E-9A77-7A69487BAC0B}" type="presOf" srcId="{16B14487-6B8F-4D0B-9D05-34703DC85E9B}" destId="{DC80A0E3-B1E2-4ED9-B8C0-2392D31CCFC2}" srcOrd="0" destOrd="0" presId="urn:microsoft.com/office/officeart/2005/8/layout/target3"/>
    <dgm:cxn modelId="{BA1AF013-3F96-41BD-B82C-09300B32F5C5}" type="presOf" srcId="{317C2E45-4B68-47F3-A0DD-392389659991}" destId="{65DBDF0C-5E1B-4241-97A1-8F3392C99FCD}" srcOrd="0" destOrd="0" presId="urn:microsoft.com/office/officeart/2005/8/layout/target3"/>
    <dgm:cxn modelId="{2573A6AF-8EEC-4816-B940-81237FDFF171}" srcId="{95B50473-FBEF-446F-B5F0-5541D3580312}" destId="{16B14487-6B8F-4D0B-9D05-34703DC85E9B}" srcOrd="2" destOrd="0" parTransId="{75668A98-5AD4-4F28-AD84-AC973662168B}" sibTransId="{D5413E81-BB03-4998-8986-7C519E098907}"/>
    <dgm:cxn modelId="{888D0FE4-872D-4BDF-A8E5-62250BDCAEC5}" type="presOf" srcId="{1277B0A1-892E-4212-9106-D1AFFDF3ADEE}" destId="{CA983E72-A670-49AA-A934-41C5AC587B2F}" srcOrd="0" destOrd="0" presId="urn:microsoft.com/office/officeart/2005/8/layout/target3"/>
    <dgm:cxn modelId="{6239DEF4-5AD5-48D7-B4A3-D44C0B85DEB0}" srcId="{95B50473-FBEF-446F-B5F0-5541D3580312}" destId="{1277B0A1-892E-4212-9106-D1AFFDF3ADEE}" srcOrd="0" destOrd="0" parTransId="{9B11F317-D8E6-445F-B1A8-7314B051B410}" sibTransId="{CF690A1C-A89C-4685-BA0D-6FB10C97DA35}"/>
    <dgm:cxn modelId="{0C578852-A67C-462C-8CD3-FC2DF7CAEC63}" type="presOf" srcId="{317C2E45-4B68-47F3-A0DD-392389659991}" destId="{A5B2EFA9-4360-4539-AAE0-47DC420C2D77}" srcOrd="1" destOrd="0" presId="urn:microsoft.com/office/officeart/2005/8/layout/target3"/>
    <dgm:cxn modelId="{418C08AD-6F96-46FF-BDFB-E2EA919A9333}" type="presOf" srcId="{16B14487-6B8F-4D0B-9D05-34703DC85E9B}" destId="{DA0AEB3C-4930-4554-9188-D42C5FD7C4FD}" srcOrd="1" destOrd="0" presId="urn:microsoft.com/office/officeart/2005/8/layout/target3"/>
    <dgm:cxn modelId="{F56CD456-079F-46BB-8D39-940FEC9AF232}" type="presOf" srcId="{95B50473-FBEF-446F-B5F0-5541D3580312}" destId="{85A97A73-D6DA-4A59-8858-C23DE7BDD5E7}" srcOrd="0" destOrd="0" presId="urn:microsoft.com/office/officeart/2005/8/layout/target3"/>
    <dgm:cxn modelId="{B966FB8B-19D2-42F8-8CB6-B0184492EA43}" type="presOf" srcId="{1277B0A1-892E-4212-9106-D1AFFDF3ADEE}" destId="{9ABC2A1F-259C-4280-9AC1-DD39DC44BA98}" srcOrd="1" destOrd="0" presId="urn:microsoft.com/office/officeart/2005/8/layout/target3"/>
    <dgm:cxn modelId="{9547A061-FD17-498C-904C-F7EE7136DA7F}" srcId="{95B50473-FBEF-446F-B5F0-5541D3580312}" destId="{317C2E45-4B68-47F3-A0DD-392389659991}" srcOrd="1" destOrd="0" parTransId="{D46B0849-6138-46C0-9664-80E68F45B438}" sibTransId="{2C54945E-571D-4F02-BF17-89E46A67AC99}"/>
    <dgm:cxn modelId="{604D8F8A-7424-4EAA-9C10-B5B0AB33F89C}" type="presParOf" srcId="{85A97A73-D6DA-4A59-8858-C23DE7BDD5E7}" destId="{BD0693B1-C05B-4F27-BFCB-67457BE9A9BC}" srcOrd="0" destOrd="0" presId="urn:microsoft.com/office/officeart/2005/8/layout/target3"/>
    <dgm:cxn modelId="{60A566E3-BC23-4520-9BA2-EEDF8F682EDB}" type="presParOf" srcId="{85A97A73-D6DA-4A59-8858-C23DE7BDD5E7}" destId="{ED1884D4-7F25-4696-B760-EA8F37674C24}" srcOrd="1" destOrd="0" presId="urn:microsoft.com/office/officeart/2005/8/layout/target3"/>
    <dgm:cxn modelId="{B1296EC1-E75B-489C-83CE-CE1F4A5B0D1B}" type="presParOf" srcId="{85A97A73-D6DA-4A59-8858-C23DE7BDD5E7}" destId="{CA983E72-A670-49AA-A934-41C5AC587B2F}" srcOrd="2" destOrd="0" presId="urn:microsoft.com/office/officeart/2005/8/layout/target3"/>
    <dgm:cxn modelId="{7F17A07E-532E-4E4C-B40A-79318153E5E0}" type="presParOf" srcId="{85A97A73-D6DA-4A59-8858-C23DE7BDD5E7}" destId="{96AC76E4-3638-4A0C-9731-825C8AF7A2B7}" srcOrd="3" destOrd="0" presId="urn:microsoft.com/office/officeart/2005/8/layout/target3"/>
    <dgm:cxn modelId="{3731CEC7-9ACF-4E3F-B73C-4EB2CA32C915}" type="presParOf" srcId="{85A97A73-D6DA-4A59-8858-C23DE7BDD5E7}" destId="{43009754-B738-4F9F-9B55-C813B3739B78}" srcOrd="4" destOrd="0" presId="urn:microsoft.com/office/officeart/2005/8/layout/target3"/>
    <dgm:cxn modelId="{15DDE9AA-C010-4482-AC9D-9C8783FE864D}" type="presParOf" srcId="{85A97A73-D6DA-4A59-8858-C23DE7BDD5E7}" destId="{65DBDF0C-5E1B-4241-97A1-8F3392C99FCD}" srcOrd="5" destOrd="0" presId="urn:microsoft.com/office/officeart/2005/8/layout/target3"/>
    <dgm:cxn modelId="{64CDF478-AC10-4913-B3A5-4566964BC8BF}" type="presParOf" srcId="{85A97A73-D6DA-4A59-8858-C23DE7BDD5E7}" destId="{2BD6ADD1-E558-402E-9378-0FF5616A705F}" srcOrd="6" destOrd="0" presId="urn:microsoft.com/office/officeart/2005/8/layout/target3"/>
    <dgm:cxn modelId="{28053F6A-B541-47CD-938C-F4388F330E37}" type="presParOf" srcId="{85A97A73-D6DA-4A59-8858-C23DE7BDD5E7}" destId="{7317EF49-5F1F-4123-9DC2-C85948AE6CD6}" srcOrd="7" destOrd="0" presId="urn:microsoft.com/office/officeart/2005/8/layout/target3"/>
    <dgm:cxn modelId="{75DEAD60-53A8-462E-BAB0-48F820B5F56F}" type="presParOf" srcId="{85A97A73-D6DA-4A59-8858-C23DE7BDD5E7}" destId="{DC80A0E3-B1E2-4ED9-B8C0-2392D31CCFC2}" srcOrd="8" destOrd="0" presId="urn:microsoft.com/office/officeart/2005/8/layout/target3"/>
    <dgm:cxn modelId="{25156962-BEDC-4A42-B547-85A2D56352F1}" type="presParOf" srcId="{85A97A73-D6DA-4A59-8858-C23DE7BDD5E7}" destId="{9ABC2A1F-259C-4280-9AC1-DD39DC44BA98}" srcOrd="9" destOrd="0" presId="urn:microsoft.com/office/officeart/2005/8/layout/target3"/>
    <dgm:cxn modelId="{AA69B8F1-FCA9-4ADC-BDDC-963395BE8320}" type="presParOf" srcId="{85A97A73-D6DA-4A59-8858-C23DE7BDD5E7}" destId="{A5B2EFA9-4360-4539-AAE0-47DC420C2D77}" srcOrd="10" destOrd="0" presId="urn:microsoft.com/office/officeart/2005/8/layout/target3"/>
    <dgm:cxn modelId="{92C236AF-7561-4D17-A353-07E237515E19}" type="presParOf" srcId="{85A97A73-D6DA-4A59-8858-C23DE7BDD5E7}" destId="{DA0AEB3C-4930-4554-9188-D42C5FD7C4F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B50473-FBEF-446F-B5F0-5541D3580312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7B0A1-892E-4212-9106-D1AFFDF3ADEE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2A6ADE"/>
          </a:solidFill>
        </a:ln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1F317-D8E6-445F-B1A8-7314B051B410}" type="parTrans" cxnId="{6239DEF4-5AD5-48D7-B4A3-D44C0B85DEB0}">
      <dgm:prSet/>
      <dgm:spPr/>
      <dgm:t>
        <a:bodyPr/>
        <a:lstStyle/>
        <a:p>
          <a:endParaRPr lang="en-US"/>
        </a:p>
      </dgm:t>
    </dgm:pt>
    <dgm:pt modelId="{CF690A1C-A89C-4685-BA0D-6FB10C97DA35}" type="sibTrans" cxnId="{6239DEF4-5AD5-48D7-B4A3-D44C0B85DEB0}">
      <dgm:prSet/>
      <dgm:spPr/>
      <dgm:t>
        <a:bodyPr/>
        <a:lstStyle/>
        <a:p>
          <a:endParaRPr lang="en-US"/>
        </a:p>
      </dgm:t>
    </dgm:pt>
    <dgm:pt modelId="{317C2E45-4B68-47F3-A0DD-39238965999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B0849-6138-46C0-9664-80E68F45B438}" type="parTrans" cxnId="{9547A061-FD17-498C-904C-F7EE7136DA7F}">
      <dgm:prSet/>
      <dgm:spPr/>
      <dgm:t>
        <a:bodyPr/>
        <a:lstStyle/>
        <a:p>
          <a:endParaRPr lang="en-US"/>
        </a:p>
      </dgm:t>
    </dgm:pt>
    <dgm:pt modelId="{2C54945E-571D-4F02-BF17-89E46A67AC99}" type="sibTrans" cxnId="{9547A061-FD17-498C-904C-F7EE7136DA7F}">
      <dgm:prSet/>
      <dgm:spPr/>
      <dgm:t>
        <a:bodyPr/>
        <a:lstStyle/>
        <a:p>
          <a:endParaRPr lang="en-US"/>
        </a:p>
      </dgm:t>
    </dgm:pt>
    <dgm:pt modelId="{16B14487-6B8F-4D0B-9D05-34703DC85E9B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68A98-5AD4-4F28-AD84-AC973662168B}" type="parTrans" cxnId="{2573A6AF-8EEC-4816-B940-81237FDFF171}">
      <dgm:prSet/>
      <dgm:spPr/>
      <dgm:t>
        <a:bodyPr/>
        <a:lstStyle/>
        <a:p>
          <a:endParaRPr lang="en-US"/>
        </a:p>
      </dgm:t>
    </dgm:pt>
    <dgm:pt modelId="{D5413E81-BB03-4998-8986-7C519E098907}" type="sibTrans" cxnId="{2573A6AF-8EEC-4816-B940-81237FDFF171}">
      <dgm:prSet/>
      <dgm:spPr/>
      <dgm:t>
        <a:bodyPr/>
        <a:lstStyle/>
        <a:p>
          <a:endParaRPr lang="en-US"/>
        </a:p>
      </dgm:t>
    </dgm:pt>
    <dgm:pt modelId="{85A97A73-D6DA-4A59-8858-C23DE7BDD5E7}" type="pres">
      <dgm:prSet presAssocID="{95B50473-FBEF-446F-B5F0-5541D358031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0693B1-C05B-4F27-BFCB-67457BE9A9BC}" type="pres">
      <dgm:prSet presAssocID="{1277B0A1-892E-4212-9106-D1AFFDF3ADEE}" presName="circle1" presStyleLbl="node1" presStyleIdx="0" presStyleCnt="3" custLinFactNeighborX="-1872" custLinFactNeighborY="1103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ln>
          <a:solidFill>
            <a:srgbClr val="2A6ADE"/>
          </a:solidFill>
        </a:ln>
        <a:effectLst>
          <a:reflection blurRad="6350" stA="50000" endA="300" endPos="55000" dir="5400000" sy="-100000" algn="bl" rotWithShape="0"/>
        </a:effectLst>
      </dgm:spPr>
    </dgm:pt>
    <dgm:pt modelId="{ED1884D4-7F25-4696-B760-EA8F37674C24}" type="pres">
      <dgm:prSet presAssocID="{1277B0A1-892E-4212-9106-D1AFFDF3ADEE}" presName="space" presStyleCnt="0"/>
      <dgm:spPr/>
    </dgm:pt>
    <dgm:pt modelId="{CA983E72-A670-49AA-A934-41C5AC587B2F}" type="pres">
      <dgm:prSet presAssocID="{1277B0A1-892E-4212-9106-D1AFFDF3ADEE}" presName="rect1" presStyleLbl="alignAcc1" presStyleIdx="0" presStyleCnt="3" custLinFactNeighborX="0" custLinFactNeighborY="0"/>
      <dgm:spPr/>
      <dgm:t>
        <a:bodyPr/>
        <a:lstStyle/>
        <a:p>
          <a:endParaRPr lang="en-US"/>
        </a:p>
      </dgm:t>
    </dgm:pt>
    <dgm:pt modelId="{96AC76E4-3638-4A0C-9731-825C8AF7A2B7}" type="pres">
      <dgm:prSet presAssocID="{317C2E45-4B68-47F3-A0DD-392389659991}" presName="vertSpace2" presStyleLbl="node1" presStyleIdx="0" presStyleCnt="3"/>
      <dgm:spPr/>
    </dgm:pt>
    <dgm:pt modelId="{43009754-B738-4F9F-9B55-C813B3739B78}" type="pres">
      <dgm:prSet presAssocID="{317C2E45-4B68-47F3-A0DD-392389659991}" presName="circle2" presStyleLbl="node1" presStyleIdx="1" presStyleCnt="3" custLinFactNeighborX="-73204" custLinFactNeighborY="7899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65DBDF0C-5E1B-4241-97A1-8F3392C99FCD}" type="pres">
      <dgm:prSet presAssocID="{317C2E45-4B68-47F3-A0DD-392389659991}" presName="rect2" presStyleLbl="alignAcc1" presStyleIdx="1" presStyleCnt="3" custLinFactNeighborY="8398"/>
      <dgm:spPr/>
      <dgm:t>
        <a:bodyPr/>
        <a:lstStyle/>
        <a:p>
          <a:endParaRPr lang="en-US"/>
        </a:p>
      </dgm:t>
    </dgm:pt>
    <dgm:pt modelId="{2BD6ADD1-E558-402E-9378-0FF5616A705F}" type="pres">
      <dgm:prSet presAssocID="{16B14487-6B8F-4D0B-9D05-34703DC85E9B}" presName="vertSpace3" presStyleLbl="node1" presStyleIdx="1" presStyleCnt="3"/>
      <dgm:spPr/>
    </dgm:pt>
    <dgm:pt modelId="{7317EF49-5F1F-4123-9DC2-C85948AE6CD6}" type="pres">
      <dgm:prSet presAssocID="{16B14487-6B8F-4D0B-9D05-34703DC85E9B}" presName="circle3" presStyleLbl="node1" presStyleIdx="2" presStyleCnt="3" custScaleX="84890" custScaleY="87802" custLinFactX="-100000" custLinFactY="53892" custLinFactNeighborX="-119048" custLinFactNeighborY="1000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DC80A0E3-B1E2-4ED9-B8C0-2392D31CCFC2}" type="pres">
      <dgm:prSet presAssocID="{16B14487-6B8F-4D0B-9D05-34703DC85E9B}" presName="rect3" presStyleLbl="alignAcc1" presStyleIdx="2" presStyleCnt="3" custScaleY="115111" custLinFactNeighborX="-297" custLinFactNeighborY="2110"/>
      <dgm:spPr/>
      <dgm:t>
        <a:bodyPr/>
        <a:lstStyle/>
        <a:p>
          <a:endParaRPr lang="en-US"/>
        </a:p>
      </dgm:t>
    </dgm:pt>
    <dgm:pt modelId="{9ABC2A1F-259C-4280-9AC1-DD39DC44BA98}" type="pres">
      <dgm:prSet presAssocID="{1277B0A1-892E-4212-9106-D1AFFDF3ADEE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B2EFA9-4360-4539-AAE0-47DC420C2D77}" type="pres">
      <dgm:prSet presAssocID="{317C2E45-4B68-47F3-A0DD-392389659991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AEB3C-4930-4554-9188-D42C5FD7C4FD}" type="pres">
      <dgm:prSet presAssocID="{16B14487-6B8F-4D0B-9D05-34703DC85E9B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06CBFB-993F-445E-9A77-7A69487BAC0B}" type="presOf" srcId="{16B14487-6B8F-4D0B-9D05-34703DC85E9B}" destId="{DC80A0E3-B1E2-4ED9-B8C0-2392D31CCFC2}" srcOrd="0" destOrd="0" presId="urn:microsoft.com/office/officeart/2005/8/layout/target3"/>
    <dgm:cxn modelId="{BA1AF013-3F96-41BD-B82C-09300B32F5C5}" type="presOf" srcId="{317C2E45-4B68-47F3-A0DD-392389659991}" destId="{65DBDF0C-5E1B-4241-97A1-8F3392C99FCD}" srcOrd="0" destOrd="0" presId="urn:microsoft.com/office/officeart/2005/8/layout/target3"/>
    <dgm:cxn modelId="{2573A6AF-8EEC-4816-B940-81237FDFF171}" srcId="{95B50473-FBEF-446F-B5F0-5541D3580312}" destId="{16B14487-6B8F-4D0B-9D05-34703DC85E9B}" srcOrd="2" destOrd="0" parTransId="{75668A98-5AD4-4F28-AD84-AC973662168B}" sibTransId="{D5413E81-BB03-4998-8986-7C519E098907}"/>
    <dgm:cxn modelId="{888D0FE4-872D-4BDF-A8E5-62250BDCAEC5}" type="presOf" srcId="{1277B0A1-892E-4212-9106-D1AFFDF3ADEE}" destId="{CA983E72-A670-49AA-A934-41C5AC587B2F}" srcOrd="0" destOrd="0" presId="urn:microsoft.com/office/officeart/2005/8/layout/target3"/>
    <dgm:cxn modelId="{6239DEF4-5AD5-48D7-B4A3-D44C0B85DEB0}" srcId="{95B50473-FBEF-446F-B5F0-5541D3580312}" destId="{1277B0A1-892E-4212-9106-D1AFFDF3ADEE}" srcOrd="0" destOrd="0" parTransId="{9B11F317-D8E6-445F-B1A8-7314B051B410}" sibTransId="{CF690A1C-A89C-4685-BA0D-6FB10C97DA35}"/>
    <dgm:cxn modelId="{0C578852-A67C-462C-8CD3-FC2DF7CAEC63}" type="presOf" srcId="{317C2E45-4B68-47F3-A0DD-392389659991}" destId="{A5B2EFA9-4360-4539-AAE0-47DC420C2D77}" srcOrd="1" destOrd="0" presId="urn:microsoft.com/office/officeart/2005/8/layout/target3"/>
    <dgm:cxn modelId="{418C08AD-6F96-46FF-BDFB-E2EA919A9333}" type="presOf" srcId="{16B14487-6B8F-4D0B-9D05-34703DC85E9B}" destId="{DA0AEB3C-4930-4554-9188-D42C5FD7C4FD}" srcOrd="1" destOrd="0" presId="urn:microsoft.com/office/officeart/2005/8/layout/target3"/>
    <dgm:cxn modelId="{F56CD456-079F-46BB-8D39-940FEC9AF232}" type="presOf" srcId="{95B50473-FBEF-446F-B5F0-5541D3580312}" destId="{85A97A73-D6DA-4A59-8858-C23DE7BDD5E7}" srcOrd="0" destOrd="0" presId="urn:microsoft.com/office/officeart/2005/8/layout/target3"/>
    <dgm:cxn modelId="{B966FB8B-19D2-42F8-8CB6-B0184492EA43}" type="presOf" srcId="{1277B0A1-892E-4212-9106-D1AFFDF3ADEE}" destId="{9ABC2A1F-259C-4280-9AC1-DD39DC44BA98}" srcOrd="1" destOrd="0" presId="urn:microsoft.com/office/officeart/2005/8/layout/target3"/>
    <dgm:cxn modelId="{9547A061-FD17-498C-904C-F7EE7136DA7F}" srcId="{95B50473-FBEF-446F-B5F0-5541D3580312}" destId="{317C2E45-4B68-47F3-A0DD-392389659991}" srcOrd="1" destOrd="0" parTransId="{D46B0849-6138-46C0-9664-80E68F45B438}" sibTransId="{2C54945E-571D-4F02-BF17-89E46A67AC99}"/>
    <dgm:cxn modelId="{604D8F8A-7424-4EAA-9C10-B5B0AB33F89C}" type="presParOf" srcId="{85A97A73-D6DA-4A59-8858-C23DE7BDD5E7}" destId="{BD0693B1-C05B-4F27-BFCB-67457BE9A9BC}" srcOrd="0" destOrd="0" presId="urn:microsoft.com/office/officeart/2005/8/layout/target3"/>
    <dgm:cxn modelId="{60A566E3-BC23-4520-9BA2-EEDF8F682EDB}" type="presParOf" srcId="{85A97A73-D6DA-4A59-8858-C23DE7BDD5E7}" destId="{ED1884D4-7F25-4696-B760-EA8F37674C24}" srcOrd="1" destOrd="0" presId="urn:microsoft.com/office/officeart/2005/8/layout/target3"/>
    <dgm:cxn modelId="{B1296EC1-E75B-489C-83CE-CE1F4A5B0D1B}" type="presParOf" srcId="{85A97A73-D6DA-4A59-8858-C23DE7BDD5E7}" destId="{CA983E72-A670-49AA-A934-41C5AC587B2F}" srcOrd="2" destOrd="0" presId="urn:microsoft.com/office/officeart/2005/8/layout/target3"/>
    <dgm:cxn modelId="{7F17A07E-532E-4E4C-B40A-79318153E5E0}" type="presParOf" srcId="{85A97A73-D6DA-4A59-8858-C23DE7BDD5E7}" destId="{96AC76E4-3638-4A0C-9731-825C8AF7A2B7}" srcOrd="3" destOrd="0" presId="urn:microsoft.com/office/officeart/2005/8/layout/target3"/>
    <dgm:cxn modelId="{3731CEC7-9ACF-4E3F-B73C-4EB2CA32C915}" type="presParOf" srcId="{85A97A73-D6DA-4A59-8858-C23DE7BDD5E7}" destId="{43009754-B738-4F9F-9B55-C813B3739B78}" srcOrd="4" destOrd="0" presId="urn:microsoft.com/office/officeart/2005/8/layout/target3"/>
    <dgm:cxn modelId="{15DDE9AA-C010-4482-AC9D-9C8783FE864D}" type="presParOf" srcId="{85A97A73-D6DA-4A59-8858-C23DE7BDD5E7}" destId="{65DBDF0C-5E1B-4241-97A1-8F3392C99FCD}" srcOrd="5" destOrd="0" presId="urn:microsoft.com/office/officeart/2005/8/layout/target3"/>
    <dgm:cxn modelId="{64CDF478-AC10-4913-B3A5-4566964BC8BF}" type="presParOf" srcId="{85A97A73-D6DA-4A59-8858-C23DE7BDD5E7}" destId="{2BD6ADD1-E558-402E-9378-0FF5616A705F}" srcOrd="6" destOrd="0" presId="urn:microsoft.com/office/officeart/2005/8/layout/target3"/>
    <dgm:cxn modelId="{28053F6A-B541-47CD-938C-F4388F330E37}" type="presParOf" srcId="{85A97A73-D6DA-4A59-8858-C23DE7BDD5E7}" destId="{7317EF49-5F1F-4123-9DC2-C85948AE6CD6}" srcOrd="7" destOrd="0" presId="urn:microsoft.com/office/officeart/2005/8/layout/target3"/>
    <dgm:cxn modelId="{75DEAD60-53A8-462E-BAB0-48F820B5F56F}" type="presParOf" srcId="{85A97A73-D6DA-4A59-8858-C23DE7BDD5E7}" destId="{DC80A0E3-B1E2-4ED9-B8C0-2392D31CCFC2}" srcOrd="8" destOrd="0" presId="urn:microsoft.com/office/officeart/2005/8/layout/target3"/>
    <dgm:cxn modelId="{25156962-BEDC-4A42-B547-85A2D56352F1}" type="presParOf" srcId="{85A97A73-D6DA-4A59-8858-C23DE7BDD5E7}" destId="{9ABC2A1F-259C-4280-9AC1-DD39DC44BA98}" srcOrd="9" destOrd="0" presId="urn:microsoft.com/office/officeart/2005/8/layout/target3"/>
    <dgm:cxn modelId="{AA69B8F1-FCA9-4ADC-BDDC-963395BE8320}" type="presParOf" srcId="{85A97A73-D6DA-4A59-8858-C23DE7BDD5E7}" destId="{A5B2EFA9-4360-4539-AAE0-47DC420C2D77}" srcOrd="10" destOrd="0" presId="urn:microsoft.com/office/officeart/2005/8/layout/target3"/>
    <dgm:cxn modelId="{92C236AF-7561-4D17-A353-07E237515E19}" type="presParOf" srcId="{85A97A73-D6DA-4A59-8858-C23DE7BDD5E7}" destId="{DA0AEB3C-4930-4554-9188-D42C5FD7C4F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AA2D15-BBB0-4E44-BE84-68FCECDB1F4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180D24-C7AE-4F74-A8C0-33DF5CE8FD25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thịt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….)</a:t>
          </a:r>
        </a:p>
      </dgm:t>
    </dgm:pt>
    <dgm:pt modelId="{FDE82DBA-9AFD-42E9-BF29-B40BB66EEA04}" type="parTrans" cxnId="{EFD9DFAF-96F0-41C1-8683-4EB2DB63C997}">
      <dgm:prSet/>
      <dgm:spPr/>
      <dgm:t>
        <a:bodyPr/>
        <a:lstStyle/>
        <a:p>
          <a:endParaRPr lang="en-US"/>
        </a:p>
      </dgm:t>
    </dgm:pt>
    <dgm:pt modelId="{79D6A160-3BBF-4607-941F-E27574463376}" type="sibTrans" cxnId="{EFD9DFAF-96F0-41C1-8683-4EB2DB63C997}">
      <dgm:prSet/>
      <dgm:spPr/>
      <dgm:t>
        <a:bodyPr/>
        <a:lstStyle/>
        <a:p>
          <a:endParaRPr lang="en-US"/>
        </a:p>
      </dgm:t>
    </dgm:pt>
    <dgm:pt modelId="{3F9D9BD4-92EF-4132-9A8C-6BF7D552C27A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vẹt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sáo</a:t>
          </a:r>
          <a:endParaRPr lang="en-US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ADF34B-C0F4-4F47-9B86-B23B16D1CC9F}" type="parTrans" cxnId="{D885B830-509F-467E-8779-FD88D09886D9}">
      <dgm:prSet/>
      <dgm:spPr/>
      <dgm:t>
        <a:bodyPr/>
        <a:lstStyle/>
        <a:p>
          <a:endParaRPr lang="en-US"/>
        </a:p>
      </dgm:t>
    </dgm:pt>
    <dgm:pt modelId="{6C35387C-6A8C-4F19-9D0F-A762F8188FE6}" type="sibTrans" cxnId="{D885B830-509F-467E-8779-FD88D09886D9}">
      <dgm:prSet/>
      <dgm:spPr/>
      <dgm:t>
        <a:bodyPr/>
        <a:lstStyle/>
        <a:p>
          <a:endParaRPr lang="en-US"/>
        </a:p>
      </dgm:t>
    </dgm:pt>
    <dgm:pt modelId="{7A8C80D6-A95F-4B9A-9D15-90976415E8DC}">
      <dgm:prSet phldrT="[Text]" custT="1"/>
      <dgm:spPr/>
      <dgm:t>
        <a:bodyPr/>
        <a:lstStyle/>
        <a:p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chó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)….</a:t>
          </a:r>
        </a:p>
      </dgm:t>
    </dgm:pt>
    <dgm:pt modelId="{EDE4B1D0-AE94-4FE8-9A79-FF9FB71A65D0}" type="parTrans" cxnId="{D405D581-AADB-4AEB-BCA1-41D07E54DCFE}">
      <dgm:prSet/>
      <dgm:spPr/>
      <dgm:t>
        <a:bodyPr/>
        <a:lstStyle/>
        <a:p>
          <a:endParaRPr lang="en-US"/>
        </a:p>
      </dgm:t>
    </dgm:pt>
    <dgm:pt modelId="{58A1E5A6-31E4-461C-9960-8CEB1400903F}" type="sibTrans" cxnId="{D405D581-AADB-4AEB-BCA1-41D07E54DCFE}">
      <dgm:prSet/>
      <dgm:spPr/>
      <dgm:t>
        <a:bodyPr/>
        <a:lstStyle/>
        <a:p>
          <a:endParaRPr lang="en-US"/>
        </a:p>
      </dgm:t>
    </dgm:pt>
    <dgm:pt modelId="{8C76196E-6065-400F-A226-1710A7D4931B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trâu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2C85EC15-44A7-4D75-A3C0-1C84BC08EE2B}" type="parTrans" cxnId="{72D3648E-A044-4BF1-BC5B-0EBD7272FB1C}">
      <dgm:prSet/>
      <dgm:spPr/>
      <dgm:t>
        <a:bodyPr/>
        <a:lstStyle/>
        <a:p>
          <a:endParaRPr lang="en-US"/>
        </a:p>
      </dgm:t>
    </dgm:pt>
    <dgm:pt modelId="{019D8605-5F58-40AF-ADFF-E81B9EB5A6A1}" type="sibTrans" cxnId="{72D3648E-A044-4BF1-BC5B-0EBD7272FB1C}">
      <dgm:prSet/>
      <dgm:spPr/>
      <dgm:t>
        <a:bodyPr/>
        <a:lstStyle/>
        <a:p>
          <a:endParaRPr lang="en-US"/>
        </a:p>
      </dgm:t>
    </dgm:pt>
    <dgm:pt modelId="{78E03B97-29EF-4E86-9B44-DDA5912212BB}" type="pres">
      <dgm:prSet presAssocID="{E8AA2D15-BBB0-4E44-BE84-68FCECDB1F45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D168987-7DF7-4792-B365-5D7C3F817B90}" type="pres">
      <dgm:prSet presAssocID="{7A8C80D6-A95F-4B9A-9D15-90976415E8DC}" presName="Accent4" presStyleCnt="0"/>
      <dgm:spPr/>
    </dgm:pt>
    <dgm:pt modelId="{3A1F6585-42F3-4A10-90FB-6A7847B34064}" type="pres">
      <dgm:prSet presAssocID="{7A8C80D6-A95F-4B9A-9D15-90976415E8DC}" presName="Accent" presStyleLbl="node1" presStyleIdx="0" presStyleCnt="4"/>
      <dgm:spPr>
        <a:solidFill>
          <a:schemeClr val="accent2">
            <a:lumMod val="60000"/>
            <a:lumOff val="40000"/>
          </a:schemeClr>
        </a:solidFill>
      </dgm:spPr>
    </dgm:pt>
    <dgm:pt modelId="{57D530AC-33CD-4FA3-A47B-B011C0E605E5}" type="pres">
      <dgm:prSet presAssocID="{7A8C80D6-A95F-4B9A-9D15-90976415E8DC}" presName="ParentBackground4" presStyleCnt="0"/>
      <dgm:spPr/>
    </dgm:pt>
    <dgm:pt modelId="{12CE7235-D419-4FB2-919B-0AFC32F12939}" type="pres">
      <dgm:prSet presAssocID="{7A8C80D6-A95F-4B9A-9D15-90976415E8DC}" presName="ParentBackground" presStyleLbl="fgAcc1" presStyleIdx="0" presStyleCnt="4" custScaleX="78905" custScaleY="73380"/>
      <dgm:spPr/>
      <dgm:t>
        <a:bodyPr/>
        <a:lstStyle/>
        <a:p>
          <a:endParaRPr lang="en-US"/>
        </a:p>
      </dgm:t>
    </dgm:pt>
    <dgm:pt modelId="{9A94B9F8-EBF8-4F61-B389-646B9FFF7CCE}" type="pres">
      <dgm:prSet presAssocID="{7A8C80D6-A95F-4B9A-9D15-90976415E8DC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507AD-73FF-484D-A266-BE73C9CB8FC2}" type="pres">
      <dgm:prSet presAssocID="{3F9D9BD4-92EF-4132-9A8C-6BF7D552C27A}" presName="Accent3" presStyleCnt="0"/>
      <dgm:spPr/>
    </dgm:pt>
    <dgm:pt modelId="{640CCEF1-689A-4937-A319-BFD5F773CD7D}" type="pres">
      <dgm:prSet presAssocID="{3F9D9BD4-92EF-4132-9A8C-6BF7D552C27A}" presName="Accent" presStyleLbl="node1" presStyleIdx="1" presStyleCnt="4"/>
      <dgm:spPr/>
    </dgm:pt>
    <dgm:pt modelId="{7B74576E-0BD5-4152-9921-160763D5E364}" type="pres">
      <dgm:prSet presAssocID="{3F9D9BD4-92EF-4132-9A8C-6BF7D552C27A}" presName="ParentBackground3" presStyleCnt="0"/>
      <dgm:spPr/>
    </dgm:pt>
    <dgm:pt modelId="{919F2A6F-20D1-4FBB-BDAA-13B754B3E8D8}" type="pres">
      <dgm:prSet presAssocID="{3F9D9BD4-92EF-4132-9A8C-6BF7D552C27A}" presName="ParentBackground" presStyleLbl="fgAcc1" presStyleIdx="1" presStyleCnt="4"/>
      <dgm:spPr/>
      <dgm:t>
        <a:bodyPr/>
        <a:lstStyle/>
        <a:p>
          <a:endParaRPr lang="en-US"/>
        </a:p>
      </dgm:t>
    </dgm:pt>
    <dgm:pt modelId="{2C61D2C6-CFB8-472C-BE17-9A99F7BA3F3E}" type="pres">
      <dgm:prSet presAssocID="{3F9D9BD4-92EF-4132-9A8C-6BF7D552C27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47B98-1ACB-4043-BA39-71397595BA03}" type="pres">
      <dgm:prSet presAssocID="{8C76196E-6065-400F-A226-1710A7D4931B}" presName="Accent2" presStyleCnt="0"/>
      <dgm:spPr/>
    </dgm:pt>
    <dgm:pt modelId="{C88BF3A6-C61F-4841-8401-E1386FB8C40B}" type="pres">
      <dgm:prSet presAssocID="{8C76196E-6065-400F-A226-1710A7D4931B}" presName="Accent" presStyleLbl="node1" presStyleIdx="2" presStyleCnt="4"/>
      <dgm:spPr/>
    </dgm:pt>
    <dgm:pt modelId="{0439B714-712F-4807-A085-588F66703BE3}" type="pres">
      <dgm:prSet presAssocID="{8C76196E-6065-400F-A226-1710A7D4931B}" presName="ParentBackground2" presStyleCnt="0"/>
      <dgm:spPr/>
    </dgm:pt>
    <dgm:pt modelId="{34E1F957-2B8A-4376-B77E-4F78B07F74B1}" type="pres">
      <dgm:prSet presAssocID="{8C76196E-6065-400F-A226-1710A7D4931B}" presName="ParentBackground" presStyleLbl="fgAcc1" presStyleIdx="2" presStyleCnt="4" custLinFactNeighborX="1352" custLinFactNeighborY="-773"/>
      <dgm:spPr/>
      <dgm:t>
        <a:bodyPr/>
        <a:lstStyle/>
        <a:p>
          <a:endParaRPr lang="en-US"/>
        </a:p>
      </dgm:t>
    </dgm:pt>
    <dgm:pt modelId="{ED8CDFB4-FD16-4E2F-B252-1B24F70AE26F}" type="pres">
      <dgm:prSet presAssocID="{8C76196E-6065-400F-A226-1710A7D4931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674C1-AA16-4DD4-9E30-2D7FC23AC301}" type="pres">
      <dgm:prSet presAssocID="{22180D24-C7AE-4F74-A8C0-33DF5CE8FD25}" presName="Accent1" presStyleCnt="0"/>
      <dgm:spPr/>
    </dgm:pt>
    <dgm:pt modelId="{D761DE7D-7743-4E5B-B228-902B57139478}" type="pres">
      <dgm:prSet presAssocID="{22180D24-C7AE-4F74-A8C0-33DF5CE8FD25}" presName="Accent" presStyleLbl="node1" presStyleIdx="3" presStyleCnt="4"/>
      <dgm:spPr/>
    </dgm:pt>
    <dgm:pt modelId="{0D58A93F-1357-4491-982F-162FE6FF1015}" type="pres">
      <dgm:prSet presAssocID="{22180D24-C7AE-4F74-A8C0-33DF5CE8FD25}" presName="ParentBackground1" presStyleCnt="0"/>
      <dgm:spPr/>
    </dgm:pt>
    <dgm:pt modelId="{94723FA1-108E-415B-8EC2-69F6229C1814}" type="pres">
      <dgm:prSet presAssocID="{22180D24-C7AE-4F74-A8C0-33DF5CE8FD25}" presName="ParentBackground" presStyleLbl="fgAcc1" presStyleIdx="3" presStyleCnt="4" custLinFactNeighborX="1352" custLinFactNeighborY="-773"/>
      <dgm:spPr/>
      <dgm:t>
        <a:bodyPr/>
        <a:lstStyle/>
        <a:p>
          <a:endParaRPr lang="en-US"/>
        </a:p>
      </dgm:t>
    </dgm:pt>
    <dgm:pt modelId="{43AC7AF3-8CF9-4013-8334-4C749A213AC1}" type="pres">
      <dgm:prSet presAssocID="{22180D24-C7AE-4F74-A8C0-33DF5CE8FD25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D3648E-A044-4BF1-BC5B-0EBD7272FB1C}" srcId="{E8AA2D15-BBB0-4E44-BE84-68FCECDB1F45}" destId="{8C76196E-6065-400F-A226-1710A7D4931B}" srcOrd="1" destOrd="0" parTransId="{2C85EC15-44A7-4D75-A3C0-1C84BC08EE2B}" sibTransId="{019D8605-5F58-40AF-ADFF-E81B9EB5A6A1}"/>
    <dgm:cxn modelId="{E00F04C3-B944-49FE-8662-D57CD32F58F4}" type="presOf" srcId="{E8AA2D15-BBB0-4E44-BE84-68FCECDB1F45}" destId="{78E03B97-29EF-4E86-9B44-DDA5912212BB}" srcOrd="0" destOrd="0" presId="urn:microsoft.com/office/officeart/2011/layout/CircleProcess"/>
    <dgm:cxn modelId="{D405D581-AADB-4AEB-BCA1-41D07E54DCFE}" srcId="{E8AA2D15-BBB0-4E44-BE84-68FCECDB1F45}" destId="{7A8C80D6-A95F-4B9A-9D15-90976415E8DC}" srcOrd="3" destOrd="0" parTransId="{EDE4B1D0-AE94-4FE8-9A79-FF9FB71A65D0}" sibTransId="{58A1E5A6-31E4-461C-9960-8CEB1400903F}"/>
    <dgm:cxn modelId="{D62A985B-0BCB-4C13-94C1-8836BAB6C80F}" type="presOf" srcId="{3F9D9BD4-92EF-4132-9A8C-6BF7D552C27A}" destId="{919F2A6F-20D1-4FBB-BDAA-13B754B3E8D8}" srcOrd="0" destOrd="0" presId="urn:microsoft.com/office/officeart/2011/layout/CircleProcess"/>
    <dgm:cxn modelId="{EFD9DFAF-96F0-41C1-8683-4EB2DB63C997}" srcId="{E8AA2D15-BBB0-4E44-BE84-68FCECDB1F45}" destId="{22180D24-C7AE-4F74-A8C0-33DF5CE8FD25}" srcOrd="0" destOrd="0" parTransId="{FDE82DBA-9AFD-42E9-BF29-B40BB66EEA04}" sibTransId="{79D6A160-3BBF-4607-941F-E27574463376}"/>
    <dgm:cxn modelId="{2E01E518-24ED-45AF-88C7-E609DB95BC2D}" type="presOf" srcId="{8C76196E-6065-400F-A226-1710A7D4931B}" destId="{ED8CDFB4-FD16-4E2F-B252-1B24F70AE26F}" srcOrd="1" destOrd="0" presId="urn:microsoft.com/office/officeart/2011/layout/CircleProcess"/>
    <dgm:cxn modelId="{5907DCCD-06A7-4F1A-83B8-DCAFC441C296}" type="presOf" srcId="{3F9D9BD4-92EF-4132-9A8C-6BF7D552C27A}" destId="{2C61D2C6-CFB8-472C-BE17-9A99F7BA3F3E}" srcOrd="1" destOrd="0" presId="urn:microsoft.com/office/officeart/2011/layout/CircleProcess"/>
    <dgm:cxn modelId="{01111D1C-E39C-4632-8BF0-0E190FB6EE00}" type="presOf" srcId="{7A8C80D6-A95F-4B9A-9D15-90976415E8DC}" destId="{12CE7235-D419-4FB2-919B-0AFC32F12939}" srcOrd="0" destOrd="0" presId="urn:microsoft.com/office/officeart/2011/layout/CircleProcess"/>
    <dgm:cxn modelId="{EC2621F3-E8F1-496F-B3BC-6176B17EB253}" type="presOf" srcId="{22180D24-C7AE-4F74-A8C0-33DF5CE8FD25}" destId="{94723FA1-108E-415B-8EC2-69F6229C1814}" srcOrd="0" destOrd="0" presId="urn:microsoft.com/office/officeart/2011/layout/CircleProcess"/>
    <dgm:cxn modelId="{EF0440A4-00CD-40FD-82FD-682FDACE49F8}" type="presOf" srcId="{22180D24-C7AE-4F74-A8C0-33DF5CE8FD25}" destId="{43AC7AF3-8CF9-4013-8334-4C749A213AC1}" srcOrd="1" destOrd="0" presId="urn:microsoft.com/office/officeart/2011/layout/CircleProcess"/>
    <dgm:cxn modelId="{D885B830-509F-467E-8779-FD88D09886D9}" srcId="{E8AA2D15-BBB0-4E44-BE84-68FCECDB1F45}" destId="{3F9D9BD4-92EF-4132-9A8C-6BF7D552C27A}" srcOrd="2" destOrd="0" parTransId="{80ADF34B-C0F4-4F47-9B86-B23B16D1CC9F}" sibTransId="{6C35387C-6A8C-4F19-9D0F-A762F8188FE6}"/>
    <dgm:cxn modelId="{702EECBA-674C-4B4D-84C9-5C41A63271A8}" type="presOf" srcId="{8C76196E-6065-400F-A226-1710A7D4931B}" destId="{34E1F957-2B8A-4376-B77E-4F78B07F74B1}" srcOrd="0" destOrd="0" presId="urn:microsoft.com/office/officeart/2011/layout/CircleProcess"/>
    <dgm:cxn modelId="{F8EB56DD-BB4F-4B65-9E33-179D81021748}" type="presOf" srcId="{7A8C80D6-A95F-4B9A-9D15-90976415E8DC}" destId="{9A94B9F8-EBF8-4F61-B389-646B9FFF7CCE}" srcOrd="1" destOrd="0" presId="urn:microsoft.com/office/officeart/2011/layout/CircleProcess"/>
    <dgm:cxn modelId="{FA8AF3BD-B1BD-44B5-8E21-D52B8588C253}" type="presParOf" srcId="{78E03B97-29EF-4E86-9B44-DDA5912212BB}" destId="{3D168987-7DF7-4792-B365-5D7C3F817B90}" srcOrd="0" destOrd="0" presId="urn:microsoft.com/office/officeart/2011/layout/CircleProcess"/>
    <dgm:cxn modelId="{114A5ED6-5EC8-4AF5-BB5E-D321774A731E}" type="presParOf" srcId="{3D168987-7DF7-4792-B365-5D7C3F817B90}" destId="{3A1F6585-42F3-4A10-90FB-6A7847B34064}" srcOrd="0" destOrd="0" presId="urn:microsoft.com/office/officeart/2011/layout/CircleProcess"/>
    <dgm:cxn modelId="{665FA7A4-4BD1-46D3-AAEA-576106091D87}" type="presParOf" srcId="{78E03B97-29EF-4E86-9B44-DDA5912212BB}" destId="{57D530AC-33CD-4FA3-A47B-B011C0E605E5}" srcOrd="1" destOrd="0" presId="urn:microsoft.com/office/officeart/2011/layout/CircleProcess"/>
    <dgm:cxn modelId="{0474E830-6341-417E-BBFC-135ADAD23CF5}" type="presParOf" srcId="{57D530AC-33CD-4FA3-A47B-B011C0E605E5}" destId="{12CE7235-D419-4FB2-919B-0AFC32F12939}" srcOrd="0" destOrd="0" presId="urn:microsoft.com/office/officeart/2011/layout/CircleProcess"/>
    <dgm:cxn modelId="{76C86AF3-359B-4842-BC45-3DAA4D3CDCC4}" type="presParOf" srcId="{78E03B97-29EF-4E86-9B44-DDA5912212BB}" destId="{9A94B9F8-EBF8-4F61-B389-646B9FFF7CCE}" srcOrd="2" destOrd="0" presId="urn:microsoft.com/office/officeart/2011/layout/CircleProcess"/>
    <dgm:cxn modelId="{6A6F5489-95C0-4B40-984B-397C4FBC1590}" type="presParOf" srcId="{78E03B97-29EF-4E86-9B44-DDA5912212BB}" destId="{56E507AD-73FF-484D-A266-BE73C9CB8FC2}" srcOrd="3" destOrd="0" presId="urn:microsoft.com/office/officeart/2011/layout/CircleProcess"/>
    <dgm:cxn modelId="{31C437F1-27C9-40F0-BCDD-781BDA4C1CE8}" type="presParOf" srcId="{56E507AD-73FF-484D-A266-BE73C9CB8FC2}" destId="{640CCEF1-689A-4937-A319-BFD5F773CD7D}" srcOrd="0" destOrd="0" presId="urn:microsoft.com/office/officeart/2011/layout/CircleProcess"/>
    <dgm:cxn modelId="{C9A3B4D8-D448-49AB-A7CE-99D2B7F00546}" type="presParOf" srcId="{78E03B97-29EF-4E86-9B44-DDA5912212BB}" destId="{7B74576E-0BD5-4152-9921-160763D5E364}" srcOrd="4" destOrd="0" presId="urn:microsoft.com/office/officeart/2011/layout/CircleProcess"/>
    <dgm:cxn modelId="{AE1C50E1-61FD-4ED1-A5D2-FFA0D411E93F}" type="presParOf" srcId="{7B74576E-0BD5-4152-9921-160763D5E364}" destId="{919F2A6F-20D1-4FBB-BDAA-13B754B3E8D8}" srcOrd="0" destOrd="0" presId="urn:microsoft.com/office/officeart/2011/layout/CircleProcess"/>
    <dgm:cxn modelId="{03F37B30-CBD1-4D31-A9AD-24F6D9C37C29}" type="presParOf" srcId="{78E03B97-29EF-4E86-9B44-DDA5912212BB}" destId="{2C61D2C6-CFB8-472C-BE17-9A99F7BA3F3E}" srcOrd="5" destOrd="0" presId="urn:microsoft.com/office/officeart/2011/layout/CircleProcess"/>
    <dgm:cxn modelId="{2586AE8D-58CF-4697-BD64-6B364F3324A6}" type="presParOf" srcId="{78E03B97-29EF-4E86-9B44-DDA5912212BB}" destId="{2EF47B98-1ACB-4043-BA39-71397595BA03}" srcOrd="6" destOrd="0" presId="urn:microsoft.com/office/officeart/2011/layout/CircleProcess"/>
    <dgm:cxn modelId="{EE090554-F657-4FEA-AAA9-FBC0EA183B23}" type="presParOf" srcId="{2EF47B98-1ACB-4043-BA39-71397595BA03}" destId="{C88BF3A6-C61F-4841-8401-E1386FB8C40B}" srcOrd="0" destOrd="0" presId="urn:microsoft.com/office/officeart/2011/layout/CircleProcess"/>
    <dgm:cxn modelId="{56A13316-EE48-450F-8156-70B5C5BA547A}" type="presParOf" srcId="{78E03B97-29EF-4E86-9B44-DDA5912212BB}" destId="{0439B714-712F-4807-A085-588F66703BE3}" srcOrd="7" destOrd="0" presId="urn:microsoft.com/office/officeart/2011/layout/CircleProcess"/>
    <dgm:cxn modelId="{7A6081E2-F59D-4417-B9BA-788ECE95866D}" type="presParOf" srcId="{0439B714-712F-4807-A085-588F66703BE3}" destId="{34E1F957-2B8A-4376-B77E-4F78B07F74B1}" srcOrd="0" destOrd="0" presId="urn:microsoft.com/office/officeart/2011/layout/CircleProcess"/>
    <dgm:cxn modelId="{A40ED78B-FC73-4276-B764-9E2A8C179254}" type="presParOf" srcId="{78E03B97-29EF-4E86-9B44-DDA5912212BB}" destId="{ED8CDFB4-FD16-4E2F-B252-1B24F70AE26F}" srcOrd="8" destOrd="0" presId="urn:microsoft.com/office/officeart/2011/layout/CircleProcess"/>
    <dgm:cxn modelId="{ACF8A5DC-580F-485C-85FE-F7755C5F7967}" type="presParOf" srcId="{78E03B97-29EF-4E86-9B44-DDA5912212BB}" destId="{89F674C1-AA16-4DD4-9E30-2D7FC23AC301}" srcOrd="9" destOrd="0" presId="urn:microsoft.com/office/officeart/2011/layout/CircleProcess"/>
    <dgm:cxn modelId="{4ABAF92D-3A63-46D4-88FB-7B4DC378349A}" type="presParOf" srcId="{89F674C1-AA16-4DD4-9E30-2D7FC23AC301}" destId="{D761DE7D-7743-4E5B-B228-902B57139478}" srcOrd="0" destOrd="0" presId="urn:microsoft.com/office/officeart/2011/layout/CircleProcess"/>
    <dgm:cxn modelId="{16286BBC-2AC3-49FF-AA14-3A4BBE3F2E5D}" type="presParOf" srcId="{78E03B97-29EF-4E86-9B44-DDA5912212BB}" destId="{0D58A93F-1357-4491-982F-162FE6FF1015}" srcOrd="10" destOrd="0" presId="urn:microsoft.com/office/officeart/2011/layout/CircleProcess"/>
    <dgm:cxn modelId="{014AAF91-EDE5-4F20-961E-4192E477A84D}" type="presParOf" srcId="{0D58A93F-1357-4491-982F-162FE6FF1015}" destId="{94723FA1-108E-415B-8EC2-69F6229C1814}" srcOrd="0" destOrd="0" presId="urn:microsoft.com/office/officeart/2011/layout/CircleProcess"/>
    <dgm:cxn modelId="{7DB4765C-676D-4E54-A6B7-BD6177ED4756}" type="presParOf" srcId="{78E03B97-29EF-4E86-9B44-DDA5912212BB}" destId="{43AC7AF3-8CF9-4013-8334-4C749A213AC1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693B1-C05B-4F27-BFCB-67457BE9A9BC}">
      <dsp:nvSpPr>
        <dsp:cNvPr id="0" name=""/>
        <dsp:cNvSpPr/>
      </dsp:nvSpPr>
      <dsp:spPr>
        <a:xfrm>
          <a:off x="0" y="97917"/>
          <a:ext cx="4159636" cy="4159636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>
          <a:reflection blurRad="6350" stA="50000" endA="300" endPos="55000" dir="5400000" sy="-100000" algn="bl" rotWithShape="0"/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CA983E72-A670-49AA-A934-41C5AC587B2F}">
      <dsp:nvSpPr>
        <dsp:cNvPr id="0" name=""/>
        <dsp:cNvSpPr/>
      </dsp:nvSpPr>
      <dsp:spPr>
        <a:xfrm>
          <a:off x="2042562" y="0"/>
          <a:ext cx="6860982" cy="415963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</a:p>
      </dsp:txBody>
      <dsp:txXfrm>
        <a:off x="2042562" y="0"/>
        <a:ext cx="6860982" cy="1247893"/>
      </dsp:txXfrm>
    </dsp:sp>
    <dsp:sp modelId="{43009754-B738-4F9F-9B55-C813B3739B78}">
      <dsp:nvSpPr>
        <dsp:cNvPr id="0" name=""/>
        <dsp:cNvSpPr/>
      </dsp:nvSpPr>
      <dsp:spPr>
        <a:xfrm>
          <a:off x="-1251323" y="2807755"/>
          <a:ext cx="2703760" cy="2703760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65DBDF0C-5E1B-4241-97A1-8F3392C99FCD}">
      <dsp:nvSpPr>
        <dsp:cNvPr id="0" name=""/>
        <dsp:cNvSpPr/>
      </dsp:nvSpPr>
      <dsp:spPr>
        <a:xfrm>
          <a:off x="2079818" y="1455875"/>
          <a:ext cx="6860982" cy="270376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  <a:endParaRPr lang="en-US" sz="2400" kern="1200" dirty="0"/>
        </a:p>
      </dsp:txBody>
      <dsp:txXfrm>
        <a:off x="2079818" y="1455875"/>
        <a:ext cx="6860982" cy="1247889"/>
      </dsp:txXfrm>
    </dsp:sp>
    <dsp:sp modelId="{7317EF49-5F1F-4123-9DC2-C85948AE6CD6}">
      <dsp:nvSpPr>
        <dsp:cNvPr id="0" name=""/>
        <dsp:cNvSpPr/>
      </dsp:nvSpPr>
      <dsp:spPr>
        <a:xfrm>
          <a:off x="-529666" y="3611800"/>
          <a:ext cx="1059333" cy="1095671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DC80A0E3-B1E2-4ED9-B8C0-2392D31CCFC2}">
      <dsp:nvSpPr>
        <dsp:cNvPr id="0" name=""/>
        <dsp:cNvSpPr/>
      </dsp:nvSpPr>
      <dsp:spPr>
        <a:xfrm>
          <a:off x="2059440" y="2427829"/>
          <a:ext cx="6860982" cy="143645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</a:t>
          </a:r>
          <a:endParaRPr lang="en-US" sz="2400" kern="1200" dirty="0"/>
        </a:p>
      </dsp:txBody>
      <dsp:txXfrm>
        <a:off x="2059440" y="2427829"/>
        <a:ext cx="6860982" cy="1436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693B1-C05B-4F27-BFCB-67457BE9A9BC}">
      <dsp:nvSpPr>
        <dsp:cNvPr id="0" name=""/>
        <dsp:cNvSpPr/>
      </dsp:nvSpPr>
      <dsp:spPr>
        <a:xfrm>
          <a:off x="-81202" y="47845"/>
          <a:ext cx="4337744" cy="4337744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>
          <a:reflection blurRad="6350" stA="50000" endA="300" endPos="55000" dir="5400000" sy="-100000" algn="bl" rotWithShape="0"/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CA983E72-A670-49AA-A934-41C5AC587B2F}">
      <dsp:nvSpPr>
        <dsp:cNvPr id="0" name=""/>
        <dsp:cNvSpPr/>
      </dsp:nvSpPr>
      <dsp:spPr>
        <a:xfrm>
          <a:off x="2168872" y="0"/>
          <a:ext cx="6832888" cy="433774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8872" y="0"/>
        <a:ext cx="6832888" cy="1301326"/>
      </dsp:txXfrm>
    </dsp:sp>
    <dsp:sp modelId="{43009754-B738-4F9F-9B55-C813B3739B78}">
      <dsp:nvSpPr>
        <dsp:cNvPr id="0" name=""/>
        <dsp:cNvSpPr/>
      </dsp:nvSpPr>
      <dsp:spPr>
        <a:xfrm>
          <a:off x="-1304902" y="2927978"/>
          <a:ext cx="2819530" cy="2819530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65DBDF0C-5E1B-4241-97A1-8F3392C99FCD}">
      <dsp:nvSpPr>
        <dsp:cNvPr id="0" name=""/>
        <dsp:cNvSpPr/>
      </dsp:nvSpPr>
      <dsp:spPr>
        <a:xfrm>
          <a:off x="2168872" y="1518213"/>
          <a:ext cx="6832888" cy="281953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8872" y="1518213"/>
        <a:ext cx="6832888" cy="1301321"/>
      </dsp:txXfrm>
    </dsp:sp>
    <dsp:sp modelId="{7317EF49-5F1F-4123-9DC2-C85948AE6CD6}">
      <dsp:nvSpPr>
        <dsp:cNvPr id="0" name=""/>
        <dsp:cNvSpPr/>
      </dsp:nvSpPr>
      <dsp:spPr>
        <a:xfrm>
          <a:off x="-552346" y="3766450"/>
          <a:ext cx="1104692" cy="1142586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DC80A0E3-B1E2-4ED9-B8C0-2392D31CCFC2}">
      <dsp:nvSpPr>
        <dsp:cNvPr id="0" name=""/>
        <dsp:cNvSpPr/>
      </dsp:nvSpPr>
      <dsp:spPr>
        <a:xfrm>
          <a:off x="2148578" y="2531784"/>
          <a:ext cx="6832888" cy="149796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8578" y="2531784"/>
        <a:ext cx="6832888" cy="1497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F6585-42F3-4A10-90FB-6A7847B34064}">
      <dsp:nvSpPr>
        <dsp:cNvPr id="0" name=""/>
        <dsp:cNvSpPr/>
      </dsp:nvSpPr>
      <dsp:spPr>
        <a:xfrm>
          <a:off x="6698586" y="769030"/>
          <a:ext cx="2016323" cy="201642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E7235-D419-4FB2-919B-0AFC32F12939}">
      <dsp:nvSpPr>
        <dsp:cNvPr id="0" name=""/>
        <dsp:cNvSpPr/>
      </dsp:nvSpPr>
      <dsp:spPr>
        <a:xfrm>
          <a:off x="6964564" y="1086746"/>
          <a:ext cx="1485232" cy="138099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chó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)….</a:t>
          </a:r>
        </a:p>
      </dsp:txBody>
      <dsp:txXfrm>
        <a:off x="7176740" y="1284068"/>
        <a:ext cx="1060880" cy="986349"/>
      </dsp:txXfrm>
    </dsp:sp>
    <dsp:sp modelId="{640CCEF1-689A-4937-A319-BFD5F773CD7D}">
      <dsp:nvSpPr>
        <dsp:cNvPr id="0" name=""/>
        <dsp:cNvSpPr/>
      </dsp:nvSpPr>
      <dsp:spPr>
        <a:xfrm rot="2700000">
          <a:off x="4606159" y="768888"/>
          <a:ext cx="2016356" cy="201635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F2A6F-20D1-4FBB-BDAA-13B754B3E8D8}">
      <dsp:nvSpPr>
        <dsp:cNvPr id="0" name=""/>
        <dsp:cNvSpPr/>
      </dsp:nvSpPr>
      <dsp:spPr>
        <a:xfrm>
          <a:off x="4682263" y="836256"/>
          <a:ext cx="1882305" cy="18819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vẹt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sáo</a:t>
          </a:r>
          <a:endParaRPr lang="en-US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51164" y="1105160"/>
        <a:ext cx="1344503" cy="1344166"/>
      </dsp:txXfrm>
    </dsp:sp>
    <dsp:sp modelId="{C88BF3A6-C61F-4841-8401-E1386FB8C40B}">
      <dsp:nvSpPr>
        <dsp:cNvPr id="0" name=""/>
        <dsp:cNvSpPr/>
      </dsp:nvSpPr>
      <dsp:spPr>
        <a:xfrm rot="2700000">
          <a:off x="2531040" y="768888"/>
          <a:ext cx="2016356" cy="201635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1F957-2B8A-4376-B77E-4F78B07F74B1}">
      <dsp:nvSpPr>
        <dsp:cNvPr id="0" name=""/>
        <dsp:cNvSpPr/>
      </dsp:nvSpPr>
      <dsp:spPr>
        <a:xfrm>
          <a:off x="2623947" y="821708"/>
          <a:ext cx="1882305" cy="18819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trâu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2892848" y="1090612"/>
        <a:ext cx="1344503" cy="1344166"/>
      </dsp:txXfrm>
    </dsp:sp>
    <dsp:sp modelId="{D761DE7D-7743-4E5B-B228-902B57139478}">
      <dsp:nvSpPr>
        <dsp:cNvPr id="0" name=""/>
        <dsp:cNvSpPr/>
      </dsp:nvSpPr>
      <dsp:spPr>
        <a:xfrm rot="2700000">
          <a:off x="447276" y="768888"/>
          <a:ext cx="2016356" cy="201635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23FA1-108E-415B-8EC2-69F6229C1814}">
      <dsp:nvSpPr>
        <dsp:cNvPr id="0" name=""/>
        <dsp:cNvSpPr/>
      </dsp:nvSpPr>
      <dsp:spPr>
        <a:xfrm>
          <a:off x="540182" y="821708"/>
          <a:ext cx="1882305" cy="18819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thịt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….)</a:t>
          </a:r>
        </a:p>
      </dsp:txBody>
      <dsp:txXfrm>
        <a:off x="809083" y="1090612"/>
        <a:ext cx="1344503" cy="1344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19571-6347-4E77-B399-AC8AAAAF648A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49E2A-F6E4-43CD-AECE-BE681931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4FC6E6FA-59FF-48CA-A804-B75FB7617B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02E1D63-E2F2-4CAB-9AA2-4928BC6EFA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E3BB90EC-CEB6-4E13-8F20-3A49172A6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7C6665-661B-4521-82F8-9D5A9A9A1C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49E2A-F6E4-43CD-AECE-BE6819314E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9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91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25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36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79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83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41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23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82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81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14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18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C6194C-D1F0-41E1-8D23-A79C7626A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303760" cy="6864094"/>
          </a:xfrm>
          <a:prstGeom prst="rect">
            <a:avLst/>
          </a:prstGeom>
        </p:spPr>
      </p:pic>
      <p:sp>
        <p:nvSpPr>
          <p:cNvPr id="5" name="WordArt 11">
            <a:extLst>
              <a:ext uri="{FF2B5EF4-FFF2-40B4-BE49-F238E27FC236}">
                <a16:creationId xmlns:a16="http://schemas.microsoft.com/office/drawing/2014/main" id="{3CAE4C60-C476-481B-8DA1-7DF8BA0601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4000" y="1894840"/>
            <a:ext cx="10312400" cy="3429000"/>
          </a:xfrm>
          <a:prstGeom prst="rect">
            <a:avLst/>
          </a:prstGeom>
          <a:ln>
            <a:solidFill>
              <a:srgbClr val="CC3300"/>
            </a:solidFill>
          </a:ln>
        </p:spPr>
        <p:txBody>
          <a:bodyPr wrap="none" fromWordArt="1">
            <a:prstTxWarp prst="textWave1">
              <a:avLst>
                <a:gd name="adj1" fmla="val 13005"/>
                <a:gd name="adj2" fmla="val -245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#9Slide03 Aturdida"/>
              </a:rPr>
              <a:t>CHÀO MỪNG CÁC EM ĐẾN VỚI TIẾT HỌC NGÀY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E981A73-388D-462B-B322-7EE80CF52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18184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518DAD7-7E88-4752-BA27-CECEDE9F6F19}"/>
              </a:ext>
            </a:extLst>
          </p:cNvPr>
          <p:cNvSpPr/>
          <p:nvPr/>
        </p:nvSpPr>
        <p:spPr>
          <a:xfrm>
            <a:off x="-223520" y="0"/>
            <a:ext cx="4114800" cy="1656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096F375-31EF-4015-BE43-82F31911B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920461"/>
              </p:ext>
            </p:extLst>
          </p:nvPr>
        </p:nvGraphicFramePr>
        <p:xfrm>
          <a:off x="3830320" y="1162135"/>
          <a:ext cx="8361680" cy="5626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7520">
                  <a:extLst>
                    <a:ext uri="{9D8B030D-6E8A-4147-A177-3AD203B41FA5}">
                      <a16:colId xmlns:a16="http://schemas.microsoft.com/office/drawing/2014/main" val="2302167162"/>
                    </a:ext>
                  </a:extLst>
                </a:gridCol>
                <a:gridCol w="6614160">
                  <a:extLst>
                    <a:ext uri="{9D8B030D-6E8A-4147-A177-3AD203B41FA5}">
                      <a16:colId xmlns:a16="http://schemas.microsoft.com/office/drawing/2014/main" val="3573349369"/>
                    </a:ext>
                  </a:extLst>
                </a:gridCol>
              </a:tblGrid>
              <a:tr h="367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37304"/>
                  </a:ext>
                </a:extLst>
              </a:tr>
              <a:tr h="76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457426"/>
                  </a:ext>
                </a:extLst>
              </a:tr>
              <a:tr h="115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Trực tiếp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834792"/>
                  </a:ext>
                </a:extLst>
              </a:tr>
              <a:tr h="76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Quan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22496"/>
                  </a:ext>
                </a:extLst>
              </a:tr>
              <a:tr h="1550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43884"/>
                  </a:ext>
                </a:extLst>
              </a:tr>
              <a:tr h="76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81992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A9269-AF03-4DF1-B4D6-8C8ADCE6AC2C}"/>
              </a:ext>
            </a:extLst>
          </p:cNvPr>
          <p:cNvSpPr/>
          <p:nvPr/>
        </p:nvSpPr>
        <p:spPr>
          <a:xfrm>
            <a:off x="0" y="1656080"/>
            <a:ext cx="3545840" cy="5374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&amp; B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97104-8961-4DD2-96FC-8429D8AC3399}"/>
              </a:ext>
            </a:extLst>
          </p:cNvPr>
          <p:cNvSpPr txBox="1"/>
          <p:nvPr/>
        </p:nvSpPr>
        <p:spPr>
          <a:xfrm>
            <a:off x="2144486" y="50801"/>
            <a:ext cx="929567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34BC4-225E-46F5-9A4B-475F9DC75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61" y="91648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944882" y="-891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60" y="1686560"/>
            <a:ext cx="402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5920" y="1168401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A01-A467-4545-A836-B5E3647DE638}"/>
              </a:ext>
            </a:extLst>
          </p:cNvPr>
          <p:cNvSpPr txBox="1"/>
          <p:nvPr/>
        </p:nvSpPr>
        <p:spPr>
          <a:xfrm>
            <a:off x="162559" y="26396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74AD0-A12B-4DA5-9A79-BB026511B9F0}"/>
              </a:ext>
            </a:extLst>
          </p:cNvPr>
          <p:cNvSpPr txBox="1"/>
          <p:nvPr/>
        </p:nvSpPr>
        <p:spPr>
          <a:xfrm>
            <a:off x="0" y="3098388"/>
            <a:ext cx="4043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Đọc và tìm hiểu chú thích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8C327E2F-3254-4AA5-AF74-4AACFA1F5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990391"/>
              </p:ext>
            </p:extLst>
          </p:nvPr>
        </p:nvGraphicFramePr>
        <p:xfrm>
          <a:off x="4335779" y="1145693"/>
          <a:ext cx="7764779" cy="4728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1295">
                  <a:extLst>
                    <a:ext uri="{9D8B030D-6E8A-4147-A177-3AD203B41FA5}">
                      <a16:colId xmlns:a16="http://schemas.microsoft.com/office/drawing/2014/main" val="2302167162"/>
                    </a:ext>
                  </a:extLst>
                </a:gridCol>
                <a:gridCol w="6293484">
                  <a:extLst>
                    <a:ext uri="{9D8B030D-6E8A-4147-A177-3AD203B41FA5}">
                      <a16:colId xmlns:a16="http://schemas.microsoft.com/office/drawing/2014/main" val="3573349369"/>
                    </a:ext>
                  </a:extLst>
                </a:gridCol>
              </a:tblGrid>
              <a:tr h="309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37304"/>
                  </a:ext>
                </a:extLst>
              </a:tr>
              <a:tr h="645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457426"/>
                  </a:ext>
                </a:extLst>
              </a:tr>
              <a:tr h="964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Trực tiếp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834792"/>
                  </a:ext>
                </a:extLst>
              </a:tr>
              <a:tr h="836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Quan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22496"/>
                  </a:ext>
                </a:extLst>
              </a:tr>
              <a:tr h="982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43884"/>
                  </a:ext>
                </a:extLst>
              </a:tr>
              <a:tr h="909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8199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AA78A17-F3DB-48E9-8F93-2938265DFCFE}"/>
              </a:ext>
            </a:extLst>
          </p:cNvPr>
          <p:cNvSpPr txBox="1"/>
          <p:nvPr/>
        </p:nvSpPr>
        <p:spPr>
          <a:xfrm>
            <a:off x="4450080" y="5979775"/>
            <a:ext cx="752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 e; 2-d; 3-a; 4-b; 5-c</a:t>
            </a:r>
          </a:p>
        </p:txBody>
      </p:sp>
    </p:spTree>
    <p:extLst>
      <p:ext uri="{BB962C8B-B14F-4D97-AF65-F5344CB8AC3E}">
        <p14:creationId xmlns:p14="http://schemas.microsoft.com/office/powerpoint/2010/main" val="16544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0FDE27-184E-45EC-A2BF-A1C2F35C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9" y="0"/>
            <a:ext cx="12111161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59" y="1686560"/>
            <a:ext cx="718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1125054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A01-A467-4545-A836-B5E3647DE638}"/>
              </a:ext>
            </a:extLst>
          </p:cNvPr>
          <p:cNvSpPr txBox="1"/>
          <p:nvPr/>
        </p:nvSpPr>
        <p:spPr>
          <a:xfrm>
            <a:off x="162559" y="22324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74AD0-A12B-4DA5-9A79-BB026511B9F0}"/>
              </a:ext>
            </a:extLst>
          </p:cNvPr>
          <p:cNvSpPr txBox="1"/>
          <p:nvPr/>
        </p:nvSpPr>
        <p:spPr>
          <a:xfrm>
            <a:off x="365760" y="2767943"/>
            <a:ext cx="4043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Đọc và tìm hiểu chú thích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23616-1F96-49F7-9391-1DF206DBD817}"/>
              </a:ext>
            </a:extLst>
          </p:cNvPr>
          <p:cNvSpPr txBox="1"/>
          <p:nvPr/>
        </p:nvSpPr>
        <p:spPr>
          <a:xfrm>
            <a:off x="365759" y="3357864"/>
            <a:ext cx="3058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hể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4A824-6B95-44D7-B460-D3C3B5F95FC6}"/>
              </a:ext>
            </a:extLst>
          </p:cNvPr>
          <p:cNvSpPr txBox="1"/>
          <p:nvPr/>
        </p:nvSpPr>
        <p:spPr>
          <a:xfrm>
            <a:off x="365757" y="3823353"/>
            <a:ext cx="601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10180-4263-45B9-B38B-440B1C961619}"/>
              </a:ext>
            </a:extLst>
          </p:cNvPr>
          <p:cNvSpPr txBox="1"/>
          <p:nvPr/>
        </p:nvSpPr>
        <p:spPr>
          <a:xfrm>
            <a:off x="365757" y="4331185"/>
            <a:ext cx="463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0C127-ED46-49BB-85CE-E2663B7A5935}"/>
              </a:ext>
            </a:extLst>
          </p:cNvPr>
          <p:cNvSpPr txBox="1"/>
          <p:nvPr/>
        </p:nvSpPr>
        <p:spPr>
          <a:xfrm>
            <a:off x="365757" y="5027507"/>
            <a:ext cx="271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400" b="1" dirty="0"/>
          </a:p>
        </p:txBody>
      </p:sp>
      <p:grpSp>
        <p:nvGrpSpPr>
          <p:cNvPr id="16" name="Group 59">
            <a:extLst>
              <a:ext uri="{FF2B5EF4-FFF2-40B4-BE49-F238E27FC236}">
                <a16:creationId xmlns:a16="http://schemas.microsoft.com/office/drawing/2014/main" id="{F3F6EE16-11AD-482E-B4C9-C79F5DE42E14}"/>
              </a:ext>
            </a:extLst>
          </p:cNvPr>
          <p:cNvGrpSpPr>
            <a:grpSpLocks/>
          </p:cNvGrpSpPr>
          <p:nvPr/>
        </p:nvGrpSpPr>
        <p:grpSpPr bwMode="auto">
          <a:xfrm>
            <a:off x="6243318" y="1711303"/>
            <a:ext cx="5867843" cy="2291623"/>
            <a:chOff x="1251" y="1829"/>
            <a:chExt cx="2489" cy="432"/>
          </a:xfrm>
        </p:grpSpPr>
        <p:sp>
          <p:nvSpPr>
            <p:cNvPr id="17" name="AutoShape 60">
              <a:extLst>
                <a:ext uri="{FF2B5EF4-FFF2-40B4-BE49-F238E27FC236}">
                  <a16:creationId xmlns:a16="http://schemas.microsoft.com/office/drawing/2014/main" id="{76A24871-89B6-4225-AC87-A9979E1646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204" cy="17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00">
                    <a:gamma/>
                    <a:tint val="21176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" name="AutoShape 61">
              <a:extLst>
                <a:ext uri="{FF2B5EF4-FFF2-40B4-BE49-F238E27FC236}">
                  <a16:creationId xmlns:a16="http://schemas.microsoft.com/office/drawing/2014/main" id="{0B1716CF-DF0D-4630-B978-53D34389652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51" y="1829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" name="Text Box 62">
              <a:extLst>
                <a:ext uri="{FF2B5EF4-FFF2-40B4-BE49-F238E27FC236}">
                  <a16:creationId xmlns:a16="http://schemas.microsoft.com/office/drawing/2014/main" id="{FF45DDAC-4634-4622-8460-C25669E3C09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886"/>
              <a:ext cx="204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1,2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gắn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bó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con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gắn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bó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kí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ức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tuổi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  <a:p>
              <a:pPr eaLnBrk="1" hangingPunct="1"/>
              <a:endParaRPr lang="en-US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 Box 63">
              <a:extLst>
                <a:ext uri="{FF2B5EF4-FFF2-40B4-BE49-F238E27FC236}">
                  <a16:creationId xmlns:a16="http://schemas.microsoft.com/office/drawing/2014/main" id="{A8248473-36FB-4871-AA65-240DA80E37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62" y="1999"/>
              <a:ext cx="16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dirty="0"/>
                <a:t>1</a:t>
              </a:r>
            </a:p>
          </p:txBody>
        </p:sp>
      </p:grp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343271E3-FA28-4583-B723-A922D8E76D49}"/>
              </a:ext>
            </a:extLst>
          </p:cNvPr>
          <p:cNvSpPr/>
          <p:nvPr/>
        </p:nvSpPr>
        <p:spPr>
          <a:xfrm>
            <a:off x="6286500" y="1190087"/>
            <a:ext cx="6000746" cy="726082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64">
            <a:extLst>
              <a:ext uri="{FF2B5EF4-FFF2-40B4-BE49-F238E27FC236}">
                <a16:creationId xmlns:a16="http://schemas.microsoft.com/office/drawing/2014/main" id="{0B8EB6E9-FEEB-4F9A-A0B7-80F447F7A3B9}"/>
              </a:ext>
            </a:extLst>
          </p:cNvPr>
          <p:cNvGrpSpPr>
            <a:grpSpLocks/>
          </p:cNvGrpSpPr>
          <p:nvPr/>
        </p:nvGrpSpPr>
        <p:grpSpPr bwMode="auto">
          <a:xfrm>
            <a:off x="6243318" y="3268717"/>
            <a:ext cx="5800696" cy="1664539"/>
            <a:chOff x="1296" y="2304"/>
            <a:chExt cx="2610" cy="459"/>
          </a:xfrm>
        </p:grpSpPr>
        <p:sp>
          <p:nvSpPr>
            <p:cNvPr id="25" name="AutoShape 65">
              <a:extLst>
                <a:ext uri="{FF2B5EF4-FFF2-40B4-BE49-F238E27FC236}">
                  <a16:creationId xmlns:a16="http://schemas.microsoft.com/office/drawing/2014/main" id="{3736F481-8B9E-431F-A2B6-A16F4F0DE8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54" y="2362"/>
              <a:ext cx="2352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6" name="AutoShape 66">
              <a:extLst>
                <a:ext uri="{FF2B5EF4-FFF2-40B4-BE49-F238E27FC236}">
                  <a16:creationId xmlns:a16="http://schemas.microsoft.com/office/drawing/2014/main" id="{45C4BF17-C86E-4EB9-AE75-847D754EF6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7" name="Text Box 67">
              <a:extLst>
                <a:ext uri="{FF2B5EF4-FFF2-40B4-BE49-F238E27FC236}">
                  <a16:creationId xmlns:a16="http://schemas.microsoft.com/office/drawing/2014/main" id="{3906F23E-37D5-4AA0-BB82-EB8C612E49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3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trò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sinh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thái</a:t>
              </a:r>
              <a:endPara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Text Box 68">
              <a:extLst>
                <a:ext uri="{FF2B5EF4-FFF2-40B4-BE49-F238E27FC236}">
                  <a16:creationId xmlns:a16="http://schemas.microsoft.com/office/drawing/2014/main" id="{4DC50AE2-1284-4024-828A-FAA8DADC16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33" y="247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2</a:t>
              </a:r>
            </a:p>
          </p:txBody>
        </p:sp>
      </p:grpSp>
      <p:grpSp>
        <p:nvGrpSpPr>
          <p:cNvPr id="29" name="Group 58">
            <a:extLst>
              <a:ext uri="{FF2B5EF4-FFF2-40B4-BE49-F238E27FC236}">
                <a16:creationId xmlns:a16="http://schemas.microsoft.com/office/drawing/2014/main" id="{4CD6EF05-D92A-4D4F-B009-21723DFF19ED}"/>
              </a:ext>
            </a:extLst>
          </p:cNvPr>
          <p:cNvGrpSpPr>
            <a:grpSpLocks/>
          </p:cNvGrpSpPr>
          <p:nvPr/>
        </p:nvGrpSpPr>
        <p:grpSpPr bwMode="auto">
          <a:xfrm>
            <a:off x="6243318" y="4623049"/>
            <a:ext cx="5867843" cy="1463301"/>
            <a:chOff x="381000" y="3352800"/>
            <a:chExt cx="4152900" cy="730250"/>
          </a:xfrm>
        </p:grpSpPr>
        <p:grpSp>
          <p:nvGrpSpPr>
            <p:cNvPr id="30" name="Group 69">
              <a:extLst>
                <a:ext uri="{FF2B5EF4-FFF2-40B4-BE49-F238E27FC236}">
                  <a16:creationId xmlns:a16="http://schemas.microsoft.com/office/drawing/2014/main" id="{7E4C5013-46B2-420A-91E5-7F109EA69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3352800"/>
              <a:ext cx="4152900" cy="730250"/>
              <a:chOff x="1296" y="2832"/>
              <a:chExt cx="2616" cy="460"/>
            </a:xfrm>
          </p:grpSpPr>
          <p:sp>
            <p:nvSpPr>
              <p:cNvPr id="32" name="AutoShape 70">
                <a:extLst>
                  <a:ext uri="{FF2B5EF4-FFF2-40B4-BE49-F238E27FC236}">
                    <a16:creationId xmlns:a16="http://schemas.microsoft.com/office/drawing/2014/main" id="{647E7963-CCC5-405B-A0E9-E5EE3C8AFD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60" y="2860"/>
                <a:ext cx="2352" cy="28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70C4DE">
                      <a:gamma/>
                      <a:tint val="21176"/>
                      <a:invGamma/>
                    </a:srgbClr>
                  </a:gs>
                  <a:gs pos="100000">
                    <a:srgbClr val="70C4DE"/>
                  </a:gs>
                </a:gsLst>
                <a:lin ang="0" scaled="1"/>
              </a:gra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33" name="AutoShape 71">
                <a:extLst>
                  <a:ext uri="{FF2B5EF4-FFF2-40B4-BE49-F238E27FC236}">
                    <a16:creationId xmlns:a16="http://schemas.microsoft.com/office/drawing/2014/main" id="{576A6EE6-D042-4913-B313-C191E9040B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2832"/>
                <a:ext cx="432" cy="432"/>
              </a:xfrm>
              <a:prstGeom prst="diamond">
                <a:avLst/>
              </a:prstGeom>
              <a:gradFill rotWithShape="1">
                <a:gsLst>
                  <a:gs pos="0">
                    <a:srgbClr val="70C4DE">
                      <a:gamma/>
                      <a:shade val="46275"/>
                      <a:invGamma/>
                    </a:srgbClr>
                  </a:gs>
                  <a:gs pos="100000">
                    <a:srgbClr val="70C4DE"/>
                  </a:gs>
                </a:gsLst>
                <a:lin ang="0" scaled="1"/>
              </a:gra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34" name="Text Box 72">
                <a:extLst>
                  <a:ext uri="{FF2B5EF4-FFF2-40B4-BE49-F238E27FC236}">
                    <a16:creationId xmlns:a16="http://schemas.microsoft.com/office/drawing/2014/main" id="{C0B11B98-4909-4B4F-8072-0D83D5F12B2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2942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35" name="Text Box 73">
                <a:extLst>
                  <a:ext uri="{FF2B5EF4-FFF2-40B4-BE49-F238E27FC236}">
                    <a16:creationId xmlns:a16="http://schemas.microsoft.com/office/drawing/2014/main" id="{000F7A25-520E-4043-9482-E8B5B2354F0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40" y="3004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dirty="0"/>
                  <a:t>3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89EF6A1-B933-4A6C-A731-319E89BBE440}"/>
                </a:ext>
              </a:extLst>
            </p:cNvPr>
            <p:cNvSpPr/>
            <p:nvPr/>
          </p:nvSpPr>
          <p:spPr>
            <a:xfrm>
              <a:off x="990600" y="3505200"/>
              <a:ext cx="3352800" cy="3621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3: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4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Thực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trạng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nay</a:t>
              </a:r>
            </a:p>
            <a:p>
              <a:pPr>
                <a:defRPr/>
              </a:pPr>
              <a:endParaRPr lang="en-US" b="1" dirty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6" name="Group 74">
            <a:extLst>
              <a:ext uri="{FF2B5EF4-FFF2-40B4-BE49-F238E27FC236}">
                <a16:creationId xmlns:a16="http://schemas.microsoft.com/office/drawing/2014/main" id="{6199FACC-DC31-407F-BDD8-35C57505F103}"/>
              </a:ext>
            </a:extLst>
          </p:cNvPr>
          <p:cNvGrpSpPr>
            <a:grpSpLocks/>
          </p:cNvGrpSpPr>
          <p:nvPr/>
        </p:nvGrpSpPr>
        <p:grpSpPr bwMode="auto">
          <a:xfrm>
            <a:off x="6258559" y="5725562"/>
            <a:ext cx="5785455" cy="1194084"/>
            <a:chOff x="1296" y="3360"/>
            <a:chExt cx="2645" cy="432"/>
          </a:xfrm>
        </p:grpSpPr>
        <p:sp>
          <p:nvSpPr>
            <p:cNvPr id="37" name="AutoShape 75">
              <a:extLst>
                <a:ext uri="{FF2B5EF4-FFF2-40B4-BE49-F238E27FC236}">
                  <a16:creationId xmlns:a16="http://schemas.microsoft.com/office/drawing/2014/main" id="{1FA076EB-E4CD-4294-B517-3886976D7A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9" y="3374"/>
              <a:ext cx="2352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66FF">
                    <a:gamma/>
                    <a:tint val="21176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8" name="AutoShape 76">
              <a:extLst>
                <a:ext uri="{FF2B5EF4-FFF2-40B4-BE49-F238E27FC236}">
                  <a16:creationId xmlns:a16="http://schemas.microsoft.com/office/drawing/2014/main" id="{EC70867C-AC86-40D8-A2B1-38ABF306ED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3360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6666FF">
                    <a:gamma/>
                    <a:shade val="46275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9" name="Text Box 77">
              <a:extLst>
                <a:ext uri="{FF2B5EF4-FFF2-40B4-BE49-F238E27FC236}">
                  <a16:creationId xmlns:a16="http://schemas.microsoft.com/office/drawing/2014/main" id="{45944D10-2D43-4F42-AD39-AF7A3D2FB74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5" y="3410"/>
              <a:ext cx="2160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000000"/>
                  </a:solidFill>
                </a:rPr>
                <a:t>  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4: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Còn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kêu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gọi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vệ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ật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  <a:p>
              <a:pPr eaLnBrk="1" hangingPunct="1"/>
              <a:endParaRPr lang="en-US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 Box 78">
              <a:extLst>
                <a:ext uri="{FF2B5EF4-FFF2-40B4-BE49-F238E27FC236}">
                  <a16:creationId xmlns:a16="http://schemas.microsoft.com/office/drawing/2014/main" id="{DDAFC9F7-C1DD-4906-B26C-278B1C674A5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3" y="3422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381B0-667D-48A9-99E9-27957E99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1125054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222251" y="1779102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C642A-32D1-431C-8EE0-77E9ADDBD984}"/>
              </a:ext>
            </a:extLst>
          </p:cNvPr>
          <p:cNvSpPr txBox="1"/>
          <p:nvPr/>
        </p:nvSpPr>
        <p:spPr>
          <a:xfrm>
            <a:off x="364671" y="2398220"/>
            <a:ext cx="452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E63D3-1550-4DE3-9C19-8008C1C80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52" y="1802568"/>
            <a:ext cx="5329681" cy="3997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1686A7-9BA4-4DC7-B2BB-10276C05896A}"/>
              </a:ext>
            </a:extLst>
          </p:cNvPr>
          <p:cNvSpPr txBox="1"/>
          <p:nvPr/>
        </p:nvSpPr>
        <p:spPr>
          <a:xfrm>
            <a:off x="197030" y="3051817"/>
            <a:ext cx="632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B28EBC7-FBF4-41C2-8248-70722FCB5023}"/>
              </a:ext>
            </a:extLst>
          </p:cNvPr>
          <p:cNvSpPr/>
          <p:nvPr/>
        </p:nvSpPr>
        <p:spPr>
          <a:xfrm>
            <a:off x="7581534" y="691708"/>
            <a:ext cx="3676652" cy="2956560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1818CA19-5D09-4A1A-BE4E-5BD0F4DC93CA}"/>
              </a:ext>
            </a:extLst>
          </p:cNvPr>
          <p:cNvSpPr/>
          <p:nvPr/>
        </p:nvSpPr>
        <p:spPr>
          <a:xfrm>
            <a:off x="7497534" y="1064823"/>
            <a:ext cx="3676652" cy="2956560"/>
          </a:xfrm>
          <a:prstGeom prst="cloudCallou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90CCF-B9A9-45D1-9F2D-68C6660FA501}"/>
              </a:ext>
            </a:extLst>
          </p:cNvPr>
          <p:cNvSpPr txBox="1"/>
          <p:nvPr/>
        </p:nvSpPr>
        <p:spPr>
          <a:xfrm>
            <a:off x="306434" y="3969853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1" animBg="1"/>
      <p:bldP spid="12" grpId="2" animBg="1"/>
      <p:bldP spid="13" grpId="1" animBg="1"/>
      <p:bldP spid="13" grpId="2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D9BCED9-1B22-4E7C-8A0D-776557318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33"/>
            <a:ext cx="12192000" cy="6715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74F2F0A-0DC7-4F17-8390-EABAD3A5A986}"/>
              </a:ext>
            </a:extLst>
          </p:cNvPr>
          <p:cNvSpPr/>
          <p:nvPr/>
        </p:nvSpPr>
        <p:spPr>
          <a:xfrm>
            <a:off x="167642" y="27632"/>
            <a:ext cx="3017520" cy="218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50786-3BA6-4762-87DC-43ADFAC42016}"/>
              </a:ext>
            </a:extLst>
          </p:cNvPr>
          <p:cNvSpPr/>
          <p:nvPr/>
        </p:nvSpPr>
        <p:spPr>
          <a:xfrm>
            <a:off x="2692400" y="78433"/>
            <a:ext cx="9093200" cy="678688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1E6B2-EE5E-41A1-9D15-A256E886EBD1}"/>
              </a:ext>
            </a:extLst>
          </p:cNvPr>
          <p:cNvSpPr txBox="1"/>
          <p:nvPr/>
        </p:nvSpPr>
        <p:spPr>
          <a:xfrm>
            <a:off x="3017522" y="71120"/>
            <a:ext cx="596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3267D3-3C7F-4A71-983E-ED3BA6C8B851}"/>
              </a:ext>
            </a:extLst>
          </p:cNvPr>
          <p:cNvGrpSpPr/>
          <p:nvPr/>
        </p:nvGrpSpPr>
        <p:grpSpPr>
          <a:xfrm>
            <a:off x="2692400" y="469375"/>
            <a:ext cx="9331958" cy="5870464"/>
            <a:chOff x="3088640" y="815553"/>
            <a:chExt cx="9331958" cy="5837701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6732F25D-F77D-4C3E-BF21-5ADDEB9C239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35877938"/>
                </p:ext>
              </p:extLst>
            </p:nvPr>
          </p:nvGraphicFramePr>
          <p:xfrm>
            <a:off x="3088640" y="2516833"/>
            <a:ext cx="8940800" cy="41364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605980-1A74-41ED-8826-24F068DBD10D}"/>
                </a:ext>
              </a:extLst>
            </p:cNvPr>
            <p:cNvSpPr txBox="1"/>
            <p:nvPr/>
          </p:nvSpPr>
          <p:spPr>
            <a:xfrm>
              <a:off x="3581402" y="3354372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1, 2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FB8167-C8AA-4FF7-9246-E13A31CE9CF6}"/>
                </a:ext>
              </a:extLst>
            </p:cNvPr>
            <p:cNvSpPr txBox="1"/>
            <p:nvPr/>
          </p:nvSpPr>
          <p:spPr>
            <a:xfrm>
              <a:off x="3581402" y="815553"/>
              <a:ext cx="8839196" cy="156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1, 2</a:t>
              </a:r>
              <a:endPara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ra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Biện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pháp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nghệ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thuật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079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512B00-1B81-4880-A814-5D67A5BD0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1917680" cy="685800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362AB8-2D2C-43B2-B032-65B8DA2F3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629278"/>
              </p:ext>
            </p:extLst>
          </p:nvPr>
        </p:nvGraphicFramePr>
        <p:xfrm>
          <a:off x="1828800" y="1915448"/>
          <a:ext cx="9001760" cy="433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D0FB23-E222-4A26-9852-CB448DC3F5C5}"/>
              </a:ext>
            </a:extLst>
          </p:cNvPr>
          <p:cNvSpPr txBox="1"/>
          <p:nvPr/>
        </p:nvSpPr>
        <p:spPr>
          <a:xfrm>
            <a:off x="2346960" y="2484839"/>
            <a:ext cx="1422400" cy="336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38499-FE7F-415C-8FF1-80E367080938}"/>
              </a:ext>
            </a:extLst>
          </p:cNvPr>
          <p:cNvSpPr txBox="1"/>
          <p:nvPr/>
        </p:nvSpPr>
        <p:spPr>
          <a:xfrm>
            <a:off x="4175760" y="50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04D26-79FB-4B1B-8275-C634CB7F3AEC}"/>
              </a:ext>
            </a:extLst>
          </p:cNvPr>
          <p:cNvSpPr txBox="1"/>
          <p:nvPr/>
        </p:nvSpPr>
        <p:spPr>
          <a:xfrm>
            <a:off x="5963920" y="2368949"/>
            <a:ext cx="4866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7CC54-FA60-4FFE-BEE5-2390207CA8F7}"/>
              </a:ext>
            </a:extLst>
          </p:cNvPr>
          <p:cNvSpPr txBox="1"/>
          <p:nvPr/>
        </p:nvSpPr>
        <p:spPr>
          <a:xfrm>
            <a:off x="5994400" y="3333452"/>
            <a:ext cx="500888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A3BAC-FF74-4A50-A0E0-8A9C4C14E095}"/>
              </a:ext>
            </a:extLst>
          </p:cNvPr>
          <p:cNvSpPr txBox="1"/>
          <p:nvPr/>
        </p:nvSpPr>
        <p:spPr>
          <a:xfrm>
            <a:off x="5483860" y="4377824"/>
            <a:ext cx="520446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5409F-3106-4A75-9C1F-582B985808AB}"/>
              </a:ext>
            </a:extLst>
          </p:cNvPr>
          <p:cNvSpPr txBox="1"/>
          <p:nvPr/>
        </p:nvSpPr>
        <p:spPr>
          <a:xfrm>
            <a:off x="5443220" y="1453601"/>
            <a:ext cx="611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7E14D-8CD9-4052-8223-E885AB5C4301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1D0618-091D-4B9A-9AFD-0BB42D742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" y="0"/>
            <a:ext cx="11992418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1620" y="1184766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222251" y="1779102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DAEB7-D99B-4710-895F-02F8B334072C}"/>
              </a:ext>
            </a:extLst>
          </p:cNvPr>
          <p:cNvSpPr txBox="1"/>
          <p:nvPr/>
        </p:nvSpPr>
        <p:spPr>
          <a:xfrm>
            <a:off x="222250" y="2767943"/>
            <a:ext cx="75966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C796F-3563-482F-9700-7BE44C5B1745}"/>
              </a:ext>
            </a:extLst>
          </p:cNvPr>
          <p:cNvSpPr txBox="1"/>
          <p:nvPr/>
        </p:nvSpPr>
        <p:spPr>
          <a:xfrm>
            <a:off x="380999" y="3446295"/>
            <a:ext cx="7596601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NT: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57161-B91B-4E26-BEE3-27189081B4D5}"/>
              </a:ext>
            </a:extLst>
          </p:cNvPr>
          <p:cNvSpPr txBox="1"/>
          <p:nvPr/>
        </p:nvSpPr>
        <p:spPr>
          <a:xfrm>
            <a:off x="99791" y="2394893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A9AD3-79C1-42F4-8BDD-0F2D5E377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00" y="1287252"/>
            <a:ext cx="3867878" cy="2465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21B4E0-D05E-4DCD-B5F0-9C9CF8D27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21" y="4000211"/>
            <a:ext cx="3929378" cy="28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F8D63-24AE-4354-9B24-F70DA9DBF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0"/>
            <a:ext cx="1217168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3AB0C0-6E48-4E68-B538-1EE0A40E43A9}"/>
              </a:ext>
            </a:extLst>
          </p:cNvPr>
          <p:cNvSpPr/>
          <p:nvPr/>
        </p:nvSpPr>
        <p:spPr>
          <a:xfrm>
            <a:off x="2743200" y="0"/>
            <a:ext cx="9428480" cy="6857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5C992-4857-4B55-8E46-D78AC0355C09}"/>
              </a:ext>
            </a:extLst>
          </p:cNvPr>
          <p:cNvSpPr txBox="1"/>
          <p:nvPr/>
        </p:nvSpPr>
        <p:spPr>
          <a:xfrm>
            <a:off x="2824480" y="78883"/>
            <a:ext cx="273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6B5C7B-6C1A-472A-9ABF-52F06B2E2BE4}"/>
              </a:ext>
            </a:extLst>
          </p:cNvPr>
          <p:cNvSpPr/>
          <p:nvPr/>
        </p:nvSpPr>
        <p:spPr>
          <a:xfrm>
            <a:off x="0" y="1310640"/>
            <a:ext cx="2743200" cy="482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LUẬN:nhóm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(5p)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A08C4-63CB-44E2-9A4E-31855F821C23}"/>
              </a:ext>
            </a:extLst>
          </p:cNvPr>
          <p:cNvSpPr txBox="1"/>
          <p:nvPr/>
        </p:nvSpPr>
        <p:spPr>
          <a:xfrm>
            <a:off x="2905760" y="2591278"/>
            <a:ext cx="91033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3:…..................................................................................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……………………………............................................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…………………………………………………………………………………………………………………………………………………….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A1014-382B-4D4B-90CD-C0572D1519D9}"/>
              </a:ext>
            </a:extLst>
          </p:cNvPr>
          <p:cNvSpPr txBox="1"/>
          <p:nvPr/>
        </p:nvSpPr>
        <p:spPr>
          <a:xfrm>
            <a:off x="2976880" y="375287"/>
            <a:ext cx="9103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Con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5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DF4BA-1A5A-4CA4-9E46-1017DE170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B1912-ED7B-4203-8191-E34A82F59810}"/>
              </a:ext>
            </a:extLst>
          </p:cNvPr>
          <p:cNvSpPr/>
          <p:nvPr/>
        </p:nvSpPr>
        <p:spPr>
          <a:xfrm>
            <a:off x="8016240" y="1184766"/>
            <a:ext cx="4103370" cy="40374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1620" y="1184766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222251" y="1779102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73097-7DCD-43C3-9736-0E3A79C3BCBB}"/>
              </a:ext>
            </a:extLst>
          </p:cNvPr>
          <p:cNvSpPr txBox="1"/>
          <p:nvPr/>
        </p:nvSpPr>
        <p:spPr>
          <a:xfrm>
            <a:off x="467360" y="2852297"/>
            <a:ext cx="741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556D5-BEB7-40D6-90CF-68917B7E4141}"/>
              </a:ext>
            </a:extLst>
          </p:cNvPr>
          <p:cNvSpPr txBox="1"/>
          <p:nvPr/>
        </p:nvSpPr>
        <p:spPr>
          <a:xfrm>
            <a:off x="325120" y="3265784"/>
            <a:ext cx="7414260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FE46E-37A1-4420-A99B-23191C48256A}"/>
              </a:ext>
            </a:extLst>
          </p:cNvPr>
          <p:cNvSpPr txBox="1"/>
          <p:nvPr/>
        </p:nvSpPr>
        <p:spPr>
          <a:xfrm>
            <a:off x="8129807" y="1539135"/>
            <a:ext cx="389963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7C624-0A61-4506-AD16-A7974B4A21D2}"/>
              </a:ext>
            </a:extLst>
          </p:cNvPr>
          <p:cNvSpPr txBox="1"/>
          <p:nvPr/>
        </p:nvSpPr>
        <p:spPr>
          <a:xfrm>
            <a:off x="396242" y="4981493"/>
            <a:ext cx="741425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6BEFB-68D7-4C85-9B5C-CBB5A3A3572A}"/>
              </a:ext>
            </a:extLst>
          </p:cNvPr>
          <p:cNvSpPr txBox="1"/>
          <p:nvPr/>
        </p:nvSpPr>
        <p:spPr>
          <a:xfrm>
            <a:off x="222251" y="2323891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C7F08-15D5-4F35-B7F8-6D9338928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0FEB161-2506-4677-BCE3-B596F8E209E1}"/>
              </a:ext>
            </a:extLst>
          </p:cNvPr>
          <p:cNvSpPr/>
          <p:nvPr/>
        </p:nvSpPr>
        <p:spPr>
          <a:xfrm>
            <a:off x="2874646" y="453399"/>
            <a:ext cx="9103360" cy="617537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CE7E00-6B70-4480-B845-C1A6F6195DE4}"/>
              </a:ext>
            </a:extLst>
          </p:cNvPr>
          <p:cNvGrpSpPr/>
          <p:nvPr/>
        </p:nvGrpSpPr>
        <p:grpSpPr>
          <a:xfrm>
            <a:off x="4424680" y="2620762"/>
            <a:ext cx="5455920" cy="2773680"/>
            <a:chOff x="3368040" y="3168650"/>
            <a:chExt cx="5455920" cy="277368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A31C1D-2FDD-4A69-AE24-23EFA41C0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040" y="5245258"/>
              <a:ext cx="1447800" cy="660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4136D5A-5131-4D71-A3EE-EFADE9EEB200}"/>
                </a:ext>
              </a:extLst>
            </p:cNvPr>
            <p:cNvGrpSpPr/>
            <p:nvPr/>
          </p:nvGrpSpPr>
          <p:grpSpPr>
            <a:xfrm>
              <a:off x="3368040" y="3168650"/>
              <a:ext cx="5455920" cy="2773680"/>
              <a:chOff x="3728720" y="2164080"/>
              <a:chExt cx="5455920" cy="277368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9ED04A-F8AD-46F5-BC0A-543A181614F8}"/>
                  </a:ext>
                </a:extLst>
              </p:cNvPr>
              <p:cNvSpPr/>
              <p:nvPr/>
            </p:nvSpPr>
            <p:spPr>
              <a:xfrm>
                <a:off x="5201920" y="2818289"/>
                <a:ext cx="2509520" cy="143256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5A37E14-EA62-4EC4-B244-807416CF7046}"/>
                  </a:ext>
                </a:extLst>
              </p:cNvPr>
              <p:cNvSpPr/>
              <p:nvPr/>
            </p:nvSpPr>
            <p:spPr>
              <a:xfrm>
                <a:off x="3728720" y="2164080"/>
                <a:ext cx="5455920" cy="277368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3FD9F3C-7142-4614-827A-93D4787BC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8720" y="21640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4818A42-8C04-4618-B3B9-224DF07E15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1440" y="2245360"/>
                <a:ext cx="1417320" cy="5729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4589B35-C460-457A-91A0-91DDF0E9A0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200" y="42468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7989218D-0928-4561-9EE8-B2776B06D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332224"/>
              </p:ext>
            </p:extLst>
          </p:nvPr>
        </p:nvGraphicFramePr>
        <p:xfrm>
          <a:off x="3557588" y="656838"/>
          <a:ext cx="7396480" cy="177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96480">
                  <a:extLst>
                    <a:ext uri="{9D8B030D-6E8A-4147-A177-3AD203B41FA5}">
                      <a16:colId xmlns:a16="http://schemas.microsoft.com/office/drawing/2014/main" val="2189367906"/>
                    </a:ext>
                  </a:extLst>
                </a:gridCol>
              </a:tblGrid>
              <a:tr h="13614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814403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977A6223-0C79-45C6-A3FA-EE16D91A311B}"/>
              </a:ext>
            </a:extLst>
          </p:cNvPr>
          <p:cNvSpPr txBox="1"/>
          <p:nvPr/>
        </p:nvSpPr>
        <p:spPr>
          <a:xfrm>
            <a:off x="3022600" y="5527376"/>
            <a:ext cx="8651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……………………………………………………………………………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………………………………………………………………….......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DF8351-8524-4A48-BF0A-A3D430110206}"/>
              </a:ext>
            </a:extLst>
          </p:cNvPr>
          <p:cNvSpPr txBox="1"/>
          <p:nvPr/>
        </p:nvSpPr>
        <p:spPr>
          <a:xfrm>
            <a:off x="6289040" y="3647407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D97A6BD-AF42-4F25-A518-8403E346E1C9}"/>
              </a:ext>
            </a:extLst>
          </p:cNvPr>
          <p:cNvSpPr/>
          <p:nvPr/>
        </p:nvSpPr>
        <p:spPr>
          <a:xfrm>
            <a:off x="213994" y="471029"/>
            <a:ext cx="2504440" cy="60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pSp>
        <p:nvGrpSpPr>
          <p:cNvPr id="2049" name="Group 209"/>
          <p:cNvGrpSpPr>
            <a:grpSpLocks/>
          </p:cNvGrpSpPr>
          <p:nvPr/>
        </p:nvGrpSpPr>
        <p:grpSpPr bwMode="auto">
          <a:xfrm>
            <a:off x="1066800" y="76200"/>
            <a:ext cx="3721100" cy="1617663"/>
            <a:chOff x="0" y="0"/>
            <a:chExt cx="61893" cy="43466"/>
          </a:xfrm>
        </p:grpSpPr>
      </p:grpSp>
    </p:spTree>
    <p:extLst>
      <p:ext uri="{BB962C8B-B14F-4D97-AF65-F5344CB8AC3E}">
        <p14:creationId xmlns:p14="http://schemas.microsoft.com/office/powerpoint/2010/main" val="24145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ẢO VỆ ĐỘNG VẬT HOANG DÃ_ WILD ANIMAL PROTECTION">
            <a:hlinkClick r:id="" action="ppaction://media"/>
            <a:extLst>
              <a:ext uri="{FF2B5EF4-FFF2-40B4-BE49-F238E27FC236}">
                <a16:creationId xmlns:a16="http://schemas.microsoft.com/office/drawing/2014/main" id="{6E872235-06E8-4279-A838-8088F3168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" y="-406072"/>
            <a:ext cx="12192000" cy="6623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3048E-D92A-411B-9760-B8D845E8ED13}"/>
              </a:ext>
            </a:extLst>
          </p:cNvPr>
          <p:cNvSpPr txBox="1"/>
          <p:nvPr/>
        </p:nvSpPr>
        <p:spPr>
          <a:xfrm>
            <a:off x="1563329" y="6217920"/>
            <a:ext cx="917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NGHE, XEM VIDEO BÀI HÁT: 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wind”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A7FBA9-5E18-4AFC-B306-E1DE4138B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F498D3-A5B9-4703-8695-2E65A63DAF2A}"/>
              </a:ext>
            </a:extLst>
          </p:cNvPr>
          <p:cNvSpPr/>
          <p:nvPr/>
        </p:nvSpPr>
        <p:spPr>
          <a:xfrm>
            <a:off x="333388" y="164321"/>
            <a:ext cx="2504440" cy="60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91CEA9-2C24-4669-9985-7843362B672B}"/>
              </a:ext>
            </a:extLst>
          </p:cNvPr>
          <p:cNvGrpSpPr/>
          <p:nvPr/>
        </p:nvGrpSpPr>
        <p:grpSpPr>
          <a:xfrm>
            <a:off x="3230880" y="751840"/>
            <a:ext cx="8280400" cy="4206240"/>
            <a:chOff x="3368040" y="3168650"/>
            <a:chExt cx="5455920" cy="27736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CE769F-B903-4F09-8A29-D3F29AB62C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040" y="5245258"/>
              <a:ext cx="1447800" cy="660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F02190-36E4-4572-B24A-9C7CE774D4A0}"/>
                </a:ext>
              </a:extLst>
            </p:cNvPr>
            <p:cNvGrpSpPr/>
            <p:nvPr/>
          </p:nvGrpSpPr>
          <p:grpSpPr>
            <a:xfrm>
              <a:off x="3368040" y="3168650"/>
              <a:ext cx="5455920" cy="2773680"/>
              <a:chOff x="3728720" y="2164080"/>
              <a:chExt cx="5455920" cy="27736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2B83906-ED33-49B9-90A4-3DF702CDA255}"/>
                  </a:ext>
                </a:extLst>
              </p:cNvPr>
              <p:cNvSpPr/>
              <p:nvPr/>
            </p:nvSpPr>
            <p:spPr>
              <a:xfrm>
                <a:off x="5201920" y="2818289"/>
                <a:ext cx="2509520" cy="143256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4EE770C-5959-4B16-92BD-252601012CB3}"/>
                  </a:ext>
                </a:extLst>
              </p:cNvPr>
              <p:cNvSpPr/>
              <p:nvPr/>
            </p:nvSpPr>
            <p:spPr>
              <a:xfrm>
                <a:off x="3728720" y="2164080"/>
                <a:ext cx="5455920" cy="277368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AF1E5C8-04AB-43CD-A852-A431EBFA4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8720" y="21640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EB0D493-B790-4B56-9816-D6C6330FEB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1440" y="2245360"/>
                <a:ext cx="1417320" cy="5729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CD44BC-3A33-4960-BFA3-409C39B0FC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200" y="42468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095D5E-FA00-4DDA-B8DA-0625C9F1CE40}"/>
              </a:ext>
            </a:extLst>
          </p:cNvPr>
          <p:cNvSpPr txBox="1"/>
          <p:nvPr/>
        </p:nvSpPr>
        <p:spPr>
          <a:xfrm>
            <a:off x="6715760" y="278033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0B7C7-389C-49E9-A14D-02832F346F0C}"/>
              </a:ext>
            </a:extLst>
          </p:cNvPr>
          <p:cNvSpPr txBox="1"/>
          <p:nvPr/>
        </p:nvSpPr>
        <p:spPr>
          <a:xfrm>
            <a:off x="5553330" y="935090"/>
            <a:ext cx="363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F9B9F-CC73-45D7-A3FE-92A939CACC63}"/>
              </a:ext>
            </a:extLst>
          </p:cNvPr>
          <p:cNvSpPr txBox="1"/>
          <p:nvPr/>
        </p:nvSpPr>
        <p:spPr>
          <a:xfrm>
            <a:off x="5791200" y="4051156"/>
            <a:ext cx="363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EAC3B9-1372-453A-8F74-A40E55E99B79}"/>
              </a:ext>
            </a:extLst>
          </p:cNvPr>
          <p:cNvSpPr txBox="1"/>
          <p:nvPr/>
        </p:nvSpPr>
        <p:spPr>
          <a:xfrm>
            <a:off x="9951347" y="2101146"/>
            <a:ext cx="1466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00790-CF51-48B5-9AAD-AD326A12371E}"/>
              </a:ext>
            </a:extLst>
          </p:cNvPr>
          <p:cNvSpPr txBox="1"/>
          <p:nvPr/>
        </p:nvSpPr>
        <p:spPr>
          <a:xfrm>
            <a:off x="3650992" y="1875205"/>
            <a:ext cx="163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15E7DF6-F967-461F-884A-6E9B4E143097}"/>
              </a:ext>
            </a:extLst>
          </p:cNvPr>
          <p:cNvSpPr/>
          <p:nvPr/>
        </p:nvSpPr>
        <p:spPr>
          <a:xfrm>
            <a:off x="3230880" y="5036134"/>
            <a:ext cx="8280400" cy="105227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D7FD9-F355-4486-BBEE-315F2C423E68}"/>
              </a:ext>
            </a:extLst>
          </p:cNvPr>
          <p:cNvSpPr txBox="1"/>
          <p:nvPr/>
        </p:nvSpPr>
        <p:spPr>
          <a:xfrm>
            <a:off x="3597652" y="4953345"/>
            <a:ext cx="640588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711482-ACA6-4E40-8E55-4780C9B3050C}"/>
              </a:ext>
            </a:extLst>
          </p:cNvPr>
          <p:cNvSpPr txBox="1"/>
          <p:nvPr/>
        </p:nvSpPr>
        <p:spPr>
          <a:xfrm>
            <a:off x="4480560" y="109642"/>
            <a:ext cx="4794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955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30437E-3778-452C-8107-C8E242FEF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" y="50801"/>
            <a:ext cx="12322628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563" y="1219202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162560" y="1626386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06661-9AF3-43F3-97DF-319396467229}"/>
              </a:ext>
            </a:extLst>
          </p:cNvPr>
          <p:cNvSpPr txBox="1"/>
          <p:nvPr/>
        </p:nvSpPr>
        <p:spPr>
          <a:xfrm>
            <a:off x="256540" y="2742065"/>
            <a:ext cx="649478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A12FB8-6AD6-4D31-808A-F7F6C53373E8}"/>
              </a:ext>
            </a:extLst>
          </p:cNvPr>
          <p:cNvSpPr txBox="1"/>
          <p:nvPr/>
        </p:nvSpPr>
        <p:spPr>
          <a:xfrm>
            <a:off x="256539" y="3200139"/>
            <a:ext cx="7546339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92E0B1-665D-4C9F-B677-20B694198B98}"/>
              </a:ext>
            </a:extLst>
          </p:cNvPr>
          <p:cNvSpPr txBox="1"/>
          <p:nvPr/>
        </p:nvSpPr>
        <p:spPr>
          <a:xfrm>
            <a:off x="162560" y="2204650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D70BA-CB84-41AA-A388-52E776BE4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79" y="1219202"/>
            <a:ext cx="4834267" cy="271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A674D-B9D6-4674-B2E2-F7A7E10CC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76" y="4037826"/>
            <a:ext cx="4834264" cy="28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788674-B45F-4EED-9034-B7E459281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2559"/>
            <a:ext cx="11978640" cy="653351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2371173-B8D0-457F-88C2-5BFA187E95C3}"/>
              </a:ext>
            </a:extLst>
          </p:cNvPr>
          <p:cNvSpPr/>
          <p:nvPr/>
        </p:nvSpPr>
        <p:spPr>
          <a:xfrm>
            <a:off x="162560" y="1016000"/>
            <a:ext cx="2743200" cy="482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BC151-F691-4725-A410-C3720ACA192E}"/>
              </a:ext>
            </a:extLst>
          </p:cNvPr>
          <p:cNvSpPr/>
          <p:nvPr/>
        </p:nvSpPr>
        <p:spPr>
          <a:xfrm>
            <a:off x="3058160" y="731520"/>
            <a:ext cx="6471920" cy="4958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9850" marR="154940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58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C173C0-2E38-48DD-9BD1-C7C048743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9" y="0"/>
            <a:ext cx="12283439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184766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162560" y="1626386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9EBB5-247F-48AD-B5F1-93EFD742F759}"/>
              </a:ext>
            </a:extLst>
          </p:cNvPr>
          <p:cNvSpPr txBox="1"/>
          <p:nvPr/>
        </p:nvSpPr>
        <p:spPr>
          <a:xfrm>
            <a:off x="330927" y="2591226"/>
            <a:ext cx="632460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265E2-4619-48DB-8C46-BE26D7076723}"/>
              </a:ext>
            </a:extLst>
          </p:cNvPr>
          <p:cNvSpPr txBox="1"/>
          <p:nvPr/>
        </p:nvSpPr>
        <p:spPr>
          <a:xfrm>
            <a:off x="162559" y="3224933"/>
            <a:ext cx="569976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2D4AF-0D9A-4695-A0ED-4FBC31E23605}"/>
              </a:ext>
            </a:extLst>
          </p:cNvPr>
          <p:cNvSpPr txBox="1"/>
          <p:nvPr/>
        </p:nvSpPr>
        <p:spPr>
          <a:xfrm>
            <a:off x="246743" y="2260093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6EFF6B-C091-4827-A1C1-669781A9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17" y="1371600"/>
            <a:ext cx="5806439" cy="243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402FCB-ACAE-43DD-9893-EAD2F7B2F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06" y="4035186"/>
            <a:ext cx="5701935" cy="28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030F2FF-B706-4274-BF88-E3F70EFA3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0"/>
            <a:ext cx="12059920" cy="70510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69F421-20C7-44E1-84B6-63F3888E20BA}"/>
              </a:ext>
            </a:extLst>
          </p:cNvPr>
          <p:cNvSpPr/>
          <p:nvPr/>
        </p:nvSpPr>
        <p:spPr>
          <a:xfrm>
            <a:off x="1290320" y="-15460"/>
            <a:ext cx="8016240" cy="812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AF32F-FD9D-4876-BE8A-5BF57C9F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1" y="882112"/>
            <a:ext cx="4759959" cy="4863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EC06B-224C-4827-9E38-53DCA537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966885"/>
            <a:ext cx="5786119" cy="4693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842CB-7F42-4FCF-B47A-8306EB5BDF5F}"/>
              </a:ext>
            </a:extLst>
          </p:cNvPr>
          <p:cNvSpPr txBox="1"/>
          <p:nvPr/>
        </p:nvSpPr>
        <p:spPr>
          <a:xfrm>
            <a:off x="695961" y="5940424"/>
            <a:ext cx="11109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250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415DFB-4834-4B5A-B754-B74A5DCB4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024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2E194-875C-41A8-91B1-E42D440D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1" y="1564640"/>
            <a:ext cx="5286375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7AEC-930E-4510-8277-B3885DD75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03" y="1564640"/>
            <a:ext cx="5461318" cy="3402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CB5033-A4E0-4C14-9F81-A1FC76B2D1BE}"/>
              </a:ext>
            </a:extLst>
          </p:cNvPr>
          <p:cNvSpPr/>
          <p:nvPr/>
        </p:nvSpPr>
        <p:spPr>
          <a:xfrm>
            <a:off x="1259840" y="264159"/>
            <a:ext cx="8016240" cy="812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A3C7EA-66CB-464F-A651-A6145A9DF40B}"/>
              </a:ext>
            </a:extLst>
          </p:cNvPr>
          <p:cNvSpPr/>
          <p:nvPr/>
        </p:nvSpPr>
        <p:spPr>
          <a:xfrm>
            <a:off x="393201" y="5053380"/>
            <a:ext cx="5145585" cy="12603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AD2D4F-4B70-4985-A6FB-601B7B07B4B9}"/>
              </a:ext>
            </a:extLst>
          </p:cNvPr>
          <p:cNvSpPr/>
          <p:nvPr/>
        </p:nvSpPr>
        <p:spPr>
          <a:xfrm>
            <a:off x="6040120" y="5083630"/>
            <a:ext cx="5270137" cy="12603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Tuân thủ và tuyên truyền các biện phát bảo vệ, yêu quý động vật cho bạn bè, người thân, hàng xóm…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2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820B93A-6F37-4513-96C9-C301B7D00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1212088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944" y="1147762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516" y="1197918"/>
            <a:ext cx="0" cy="5609281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162560" y="1626386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2F9E9-F109-4460-97AC-E5B8C3E53823}"/>
              </a:ext>
            </a:extLst>
          </p:cNvPr>
          <p:cNvSpPr txBox="1"/>
          <p:nvPr/>
        </p:nvSpPr>
        <p:spPr>
          <a:xfrm>
            <a:off x="162559" y="2281727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986418-B056-45CC-A6A5-705D7FEB8357}"/>
              </a:ext>
            </a:extLst>
          </p:cNvPr>
          <p:cNvGrpSpPr/>
          <p:nvPr/>
        </p:nvGrpSpPr>
        <p:grpSpPr>
          <a:xfrm>
            <a:off x="4705888" y="1415984"/>
            <a:ext cx="7167549" cy="5104544"/>
            <a:chOff x="4705888" y="1415984"/>
            <a:chExt cx="7167549" cy="510454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268097C-23AE-4A99-ACED-37E98FCDD66C}"/>
                </a:ext>
              </a:extLst>
            </p:cNvPr>
            <p:cNvSpPr/>
            <p:nvPr/>
          </p:nvSpPr>
          <p:spPr>
            <a:xfrm>
              <a:off x="5917247" y="1415984"/>
              <a:ext cx="5944404" cy="2350390"/>
            </a:xfrm>
            <a:custGeom>
              <a:avLst/>
              <a:gdLst>
                <a:gd name="connsiteX0" fmla="*/ 0 w 5944404"/>
                <a:gd name="connsiteY0" fmla="*/ 293799 h 2350390"/>
                <a:gd name="connsiteX1" fmla="*/ 4769209 w 5944404"/>
                <a:gd name="connsiteY1" fmla="*/ 293799 h 2350390"/>
                <a:gd name="connsiteX2" fmla="*/ 4769209 w 5944404"/>
                <a:gd name="connsiteY2" fmla="*/ 0 h 2350390"/>
                <a:gd name="connsiteX3" fmla="*/ 5944404 w 5944404"/>
                <a:gd name="connsiteY3" fmla="*/ 1175195 h 2350390"/>
                <a:gd name="connsiteX4" fmla="*/ 4769209 w 5944404"/>
                <a:gd name="connsiteY4" fmla="*/ 2350390 h 2350390"/>
                <a:gd name="connsiteX5" fmla="*/ 4769209 w 5944404"/>
                <a:gd name="connsiteY5" fmla="*/ 2056591 h 2350390"/>
                <a:gd name="connsiteX6" fmla="*/ 0 w 5944404"/>
                <a:gd name="connsiteY6" fmla="*/ 2056591 h 2350390"/>
                <a:gd name="connsiteX7" fmla="*/ 0 w 5944404"/>
                <a:gd name="connsiteY7" fmla="*/ 293799 h 235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4404" h="2350390">
                  <a:moveTo>
                    <a:pt x="0" y="293799"/>
                  </a:moveTo>
                  <a:lnTo>
                    <a:pt x="4769209" y="293799"/>
                  </a:lnTo>
                  <a:lnTo>
                    <a:pt x="4769209" y="0"/>
                  </a:lnTo>
                  <a:lnTo>
                    <a:pt x="5944404" y="1175195"/>
                  </a:lnTo>
                  <a:lnTo>
                    <a:pt x="4769209" y="2350390"/>
                  </a:lnTo>
                  <a:lnTo>
                    <a:pt x="4769209" y="2056591"/>
                  </a:lnTo>
                  <a:lnTo>
                    <a:pt x="0" y="2056591"/>
                  </a:lnTo>
                  <a:lnTo>
                    <a:pt x="0" y="29379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309039" rIns="896636" bIns="309039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27DABC-F30F-41DE-81D4-266BCBD02FA4}"/>
                </a:ext>
              </a:extLst>
            </p:cNvPr>
            <p:cNvSpPr/>
            <p:nvPr/>
          </p:nvSpPr>
          <p:spPr>
            <a:xfrm>
              <a:off x="4705888" y="1879189"/>
              <a:ext cx="1217313" cy="1422785"/>
            </a:xfrm>
            <a:custGeom>
              <a:avLst/>
              <a:gdLst>
                <a:gd name="connsiteX0" fmla="*/ 0 w 1217313"/>
                <a:gd name="connsiteY0" fmla="*/ 202890 h 1422785"/>
                <a:gd name="connsiteX1" fmla="*/ 202890 w 1217313"/>
                <a:gd name="connsiteY1" fmla="*/ 0 h 1422785"/>
                <a:gd name="connsiteX2" fmla="*/ 1014423 w 1217313"/>
                <a:gd name="connsiteY2" fmla="*/ 0 h 1422785"/>
                <a:gd name="connsiteX3" fmla="*/ 1217313 w 1217313"/>
                <a:gd name="connsiteY3" fmla="*/ 202890 h 1422785"/>
                <a:gd name="connsiteX4" fmla="*/ 1217313 w 1217313"/>
                <a:gd name="connsiteY4" fmla="*/ 1219895 h 1422785"/>
                <a:gd name="connsiteX5" fmla="*/ 1014423 w 1217313"/>
                <a:gd name="connsiteY5" fmla="*/ 1422785 h 1422785"/>
                <a:gd name="connsiteX6" fmla="*/ 202890 w 1217313"/>
                <a:gd name="connsiteY6" fmla="*/ 1422785 h 1422785"/>
                <a:gd name="connsiteX7" fmla="*/ 0 w 1217313"/>
                <a:gd name="connsiteY7" fmla="*/ 1219895 h 1422785"/>
                <a:gd name="connsiteX8" fmla="*/ 0 w 1217313"/>
                <a:gd name="connsiteY8" fmla="*/ 202890 h 142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7313" h="1422785">
                  <a:moveTo>
                    <a:pt x="0" y="202890"/>
                  </a:moveTo>
                  <a:cubicBezTo>
                    <a:pt x="0" y="90837"/>
                    <a:pt x="90837" y="0"/>
                    <a:pt x="202890" y="0"/>
                  </a:cubicBezTo>
                  <a:lnTo>
                    <a:pt x="1014423" y="0"/>
                  </a:lnTo>
                  <a:cubicBezTo>
                    <a:pt x="1126476" y="0"/>
                    <a:pt x="1217313" y="90837"/>
                    <a:pt x="1217313" y="202890"/>
                  </a:cubicBezTo>
                  <a:lnTo>
                    <a:pt x="1217313" y="1219895"/>
                  </a:lnTo>
                  <a:cubicBezTo>
                    <a:pt x="1217313" y="1331948"/>
                    <a:pt x="1126476" y="1422785"/>
                    <a:pt x="1014423" y="1422785"/>
                  </a:cubicBezTo>
                  <a:lnTo>
                    <a:pt x="202890" y="1422785"/>
                  </a:lnTo>
                  <a:cubicBezTo>
                    <a:pt x="90837" y="1422785"/>
                    <a:pt x="0" y="1331948"/>
                    <a:pt x="0" y="1219895"/>
                  </a:cubicBezTo>
                  <a:lnTo>
                    <a:pt x="0" y="20289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864" tIns="105144" rIns="150864" bIns="10514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F46AF72-F4B7-4D46-A3EC-7AFD427A5E86}"/>
                </a:ext>
              </a:extLst>
            </p:cNvPr>
            <p:cNvSpPr/>
            <p:nvPr/>
          </p:nvSpPr>
          <p:spPr>
            <a:xfrm>
              <a:off x="5872005" y="4001427"/>
              <a:ext cx="6001432" cy="2519101"/>
            </a:xfrm>
            <a:custGeom>
              <a:avLst/>
              <a:gdLst>
                <a:gd name="connsiteX0" fmla="*/ 0 w 6001432"/>
                <a:gd name="connsiteY0" fmla="*/ 314888 h 2519101"/>
                <a:gd name="connsiteX1" fmla="*/ 4741882 w 6001432"/>
                <a:gd name="connsiteY1" fmla="*/ 314888 h 2519101"/>
                <a:gd name="connsiteX2" fmla="*/ 4741882 w 6001432"/>
                <a:gd name="connsiteY2" fmla="*/ 0 h 2519101"/>
                <a:gd name="connsiteX3" fmla="*/ 6001432 w 6001432"/>
                <a:gd name="connsiteY3" fmla="*/ 1259551 h 2519101"/>
                <a:gd name="connsiteX4" fmla="*/ 4741882 w 6001432"/>
                <a:gd name="connsiteY4" fmla="*/ 2519101 h 2519101"/>
                <a:gd name="connsiteX5" fmla="*/ 4741882 w 6001432"/>
                <a:gd name="connsiteY5" fmla="*/ 2204213 h 2519101"/>
                <a:gd name="connsiteX6" fmla="*/ 0 w 6001432"/>
                <a:gd name="connsiteY6" fmla="*/ 2204213 h 2519101"/>
                <a:gd name="connsiteX7" fmla="*/ 0 w 6001432"/>
                <a:gd name="connsiteY7" fmla="*/ 314888 h 251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1432" h="2519101">
                  <a:moveTo>
                    <a:pt x="0" y="314888"/>
                  </a:moveTo>
                  <a:lnTo>
                    <a:pt x="4741882" y="314888"/>
                  </a:lnTo>
                  <a:lnTo>
                    <a:pt x="4741882" y="0"/>
                  </a:lnTo>
                  <a:lnTo>
                    <a:pt x="6001432" y="1259551"/>
                  </a:lnTo>
                  <a:lnTo>
                    <a:pt x="4741882" y="2519101"/>
                  </a:lnTo>
                  <a:lnTo>
                    <a:pt x="4741882" y="2204213"/>
                  </a:lnTo>
                  <a:lnTo>
                    <a:pt x="0" y="2204213"/>
                  </a:lnTo>
                  <a:lnTo>
                    <a:pt x="0" y="3148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330128" rIns="959903" bIns="33012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778F55-A3C6-4768-AF3E-A440649A3C4E}"/>
                </a:ext>
              </a:extLst>
            </p:cNvPr>
            <p:cNvSpPr/>
            <p:nvPr/>
          </p:nvSpPr>
          <p:spPr>
            <a:xfrm>
              <a:off x="4705888" y="4687001"/>
              <a:ext cx="1163244" cy="1071848"/>
            </a:xfrm>
            <a:custGeom>
              <a:avLst/>
              <a:gdLst>
                <a:gd name="connsiteX0" fmla="*/ 0 w 1163244"/>
                <a:gd name="connsiteY0" fmla="*/ 178645 h 1071848"/>
                <a:gd name="connsiteX1" fmla="*/ 178645 w 1163244"/>
                <a:gd name="connsiteY1" fmla="*/ 0 h 1071848"/>
                <a:gd name="connsiteX2" fmla="*/ 984599 w 1163244"/>
                <a:gd name="connsiteY2" fmla="*/ 0 h 1071848"/>
                <a:gd name="connsiteX3" fmla="*/ 1163244 w 1163244"/>
                <a:gd name="connsiteY3" fmla="*/ 178645 h 1071848"/>
                <a:gd name="connsiteX4" fmla="*/ 1163244 w 1163244"/>
                <a:gd name="connsiteY4" fmla="*/ 893203 h 1071848"/>
                <a:gd name="connsiteX5" fmla="*/ 984599 w 1163244"/>
                <a:gd name="connsiteY5" fmla="*/ 1071848 h 1071848"/>
                <a:gd name="connsiteX6" fmla="*/ 178645 w 1163244"/>
                <a:gd name="connsiteY6" fmla="*/ 1071848 h 1071848"/>
                <a:gd name="connsiteX7" fmla="*/ 0 w 1163244"/>
                <a:gd name="connsiteY7" fmla="*/ 893203 h 1071848"/>
                <a:gd name="connsiteX8" fmla="*/ 0 w 1163244"/>
                <a:gd name="connsiteY8" fmla="*/ 178645 h 107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244" h="1071848">
                  <a:moveTo>
                    <a:pt x="0" y="178645"/>
                  </a:moveTo>
                  <a:cubicBezTo>
                    <a:pt x="0" y="79982"/>
                    <a:pt x="79982" y="0"/>
                    <a:pt x="178645" y="0"/>
                  </a:cubicBezTo>
                  <a:lnTo>
                    <a:pt x="984599" y="0"/>
                  </a:lnTo>
                  <a:cubicBezTo>
                    <a:pt x="1083262" y="0"/>
                    <a:pt x="1163244" y="79982"/>
                    <a:pt x="1163244" y="178645"/>
                  </a:cubicBezTo>
                  <a:lnTo>
                    <a:pt x="1163244" y="893203"/>
                  </a:lnTo>
                  <a:cubicBezTo>
                    <a:pt x="1163244" y="991866"/>
                    <a:pt x="1083262" y="1071848"/>
                    <a:pt x="984599" y="1071848"/>
                  </a:cubicBezTo>
                  <a:lnTo>
                    <a:pt x="178645" y="1071848"/>
                  </a:lnTo>
                  <a:cubicBezTo>
                    <a:pt x="79982" y="1071848"/>
                    <a:pt x="0" y="991866"/>
                    <a:pt x="0" y="893203"/>
                  </a:cubicBezTo>
                  <a:lnTo>
                    <a:pt x="0" y="17864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63" tIns="98043" rIns="143763" bIns="9804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7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EB3AE5-946C-454B-96ED-750E41872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-339725"/>
            <a:ext cx="12192000" cy="66960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3DE6B-39B0-493C-B7E1-59522A4F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FDEEF-C140-413D-BFE8-58A51AC1C610}"/>
              </a:ext>
            </a:extLst>
          </p:cNvPr>
          <p:cNvSpPr txBox="1"/>
          <p:nvPr/>
        </p:nvSpPr>
        <p:spPr>
          <a:xfrm>
            <a:off x="2367280" y="72136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DA2DAEE-654F-4EFF-8F3E-24CB38F48531}"/>
              </a:ext>
            </a:extLst>
          </p:cNvPr>
          <p:cNvSpPr/>
          <p:nvPr/>
        </p:nvSpPr>
        <p:spPr>
          <a:xfrm>
            <a:off x="713740" y="1587963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F4E6B-BA64-4B17-8203-B6ECDDE75248}"/>
              </a:ext>
            </a:extLst>
          </p:cNvPr>
          <p:cNvSpPr txBox="1"/>
          <p:nvPr/>
        </p:nvSpPr>
        <p:spPr>
          <a:xfrm>
            <a:off x="3604260" y="1887332"/>
            <a:ext cx="5618480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1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28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8A43A-FA01-41E1-9F53-BE3058ABA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3"/>
            <a:ext cx="12100560" cy="66960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E6F1A5C-4789-424E-8519-A797D89C36D9}"/>
              </a:ext>
            </a:extLst>
          </p:cNvPr>
          <p:cNvSpPr/>
          <p:nvPr/>
        </p:nvSpPr>
        <p:spPr>
          <a:xfrm>
            <a:off x="713740" y="1587963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7F944-0C31-4C42-8E7A-E296B78414EB}"/>
              </a:ext>
            </a:extLst>
          </p:cNvPr>
          <p:cNvSpPr txBox="1"/>
          <p:nvPr/>
        </p:nvSpPr>
        <p:spPr>
          <a:xfrm>
            <a:off x="2697480" y="5080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A38408-41AF-4D71-A240-FF0AE84A036C}"/>
              </a:ext>
            </a:extLst>
          </p:cNvPr>
          <p:cNvSpPr/>
          <p:nvPr/>
        </p:nvSpPr>
        <p:spPr>
          <a:xfrm>
            <a:off x="3604260" y="1421023"/>
            <a:ext cx="6797040" cy="11339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854DB0C-BDFB-4DD6-8881-2F935AF88281}"/>
              </a:ext>
            </a:extLst>
          </p:cNvPr>
          <p:cNvSpPr/>
          <p:nvPr/>
        </p:nvSpPr>
        <p:spPr>
          <a:xfrm>
            <a:off x="6487160" y="2570929"/>
            <a:ext cx="721360" cy="37687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4B6854-C7C8-482A-8AB5-0D6892128877}"/>
              </a:ext>
            </a:extLst>
          </p:cNvPr>
          <p:cNvSpPr/>
          <p:nvPr/>
        </p:nvSpPr>
        <p:spPr>
          <a:xfrm>
            <a:off x="3604260" y="2979682"/>
            <a:ext cx="6797040" cy="11339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D30BC33-7F62-4E59-9B9D-D02C286A6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464291"/>
              </p:ext>
            </p:extLst>
          </p:nvPr>
        </p:nvGraphicFramePr>
        <p:xfrm>
          <a:off x="2746374" y="3428999"/>
          <a:ext cx="8744585" cy="35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29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Graphic spid="1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A33F36-8C60-4AF7-AF60-2B006E78A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5"/>
            <a:ext cx="12019280" cy="653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BD92F-35B7-4C65-B429-BDE985BDFDC5}"/>
              </a:ext>
            </a:extLst>
          </p:cNvPr>
          <p:cNvSpPr txBox="1"/>
          <p:nvPr/>
        </p:nvSpPr>
        <p:spPr>
          <a:xfrm>
            <a:off x="2367280" y="72136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7E9AF6-9B88-4D7B-8994-9F6304141120}"/>
              </a:ext>
            </a:extLst>
          </p:cNvPr>
          <p:cNvSpPr/>
          <p:nvPr/>
        </p:nvSpPr>
        <p:spPr>
          <a:xfrm>
            <a:off x="449580" y="1333821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62F461-42E4-4F63-A87A-83EA8CDC0445}"/>
              </a:ext>
            </a:extLst>
          </p:cNvPr>
          <p:cNvSpPr/>
          <p:nvPr/>
        </p:nvSpPr>
        <p:spPr>
          <a:xfrm>
            <a:off x="3434080" y="1855326"/>
            <a:ext cx="6471920" cy="33465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FD501-E78E-4A8F-9C32-FEADAEE0B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121208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TextBox 4">
            <a:extLst>
              <a:ext uri="{FF2B5EF4-FFF2-40B4-BE49-F238E27FC236}">
                <a16:creationId xmlns:a16="http://schemas.microsoft.com/office/drawing/2014/main" id="{BB013E98-CC6E-4FF1-A127-BC3CDFDF1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2001519"/>
            <a:ext cx="645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</a:rPr>
              <a:t>BÀI 8: VĂN BẢN NGHỊ LUẬN (NLXH)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CF4024AC-BDCA-4516-A15C-1B498F78F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559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B809DE-75F4-45E6-8E91-E3185384DFF4}"/>
              </a:ext>
            </a:extLst>
          </p:cNvPr>
          <p:cNvSpPr/>
          <p:nvPr/>
        </p:nvSpPr>
        <p:spPr>
          <a:xfrm>
            <a:off x="2944585" y="223610"/>
            <a:ext cx="6302829" cy="903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VĐNL: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B81032-4945-456E-93B5-D0EDA18B8108}"/>
              </a:ext>
            </a:extLst>
          </p:cNvPr>
          <p:cNvSpPr/>
          <p:nvPr/>
        </p:nvSpPr>
        <p:spPr>
          <a:xfrm>
            <a:off x="674914" y="1881409"/>
            <a:ext cx="3044456" cy="17564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LL1: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20F8B7-ADB3-4B39-AEF1-6DF4BF29C322}"/>
              </a:ext>
            </a:extLst>
          </p:cNvPr>
          <p:cNvSpPr/>
          <p:nvPr/>
        </p:nvSpPr>
        <p:spPr>
          <a:xfrm>
            <a:off x="3964573" y="1959418"/>
            <a:ext cx="2153200" cy="14695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LL2: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27CC5F-9612-4685-B34D-141312A085E5}"/>
              </a:ext>
            </a:extLst>
          </p:cNvPr>
          <p:cNvSpPr/>
          <p:nvPr/>
        </p:nvSpPr>
        <p:spPr>
          <a:xfrm>
            <a:off x="6300379" y="2036703"/>
            <a:ext cx="2186939" cy="14219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LL3: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D407F5-42AA-4B37-9DA7-C63B41CDB606}"/>
              </a:ext>
            </a:extLst>
          </p:cNvPr>
          <p:cNvSpPr/>
          <p:nvPr/>
        </p:nvSpPr>
        <p:spPr>
          <a:xfrm>
            <a:off x="8809808" y="1959415"/>
            <a:ext cx="2232659" cy="14219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LL4: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F7FD5E5-B153-4BA7-B56A-CD3403496BAC}"/>
              </a:ext>
            </a:extLst>
          </p:cNvPr>
          <p:cNvGrpSpPr/>
          <p:nvPr/>
        </p:nvGrpSpPr>
        <p:grpSpPr>
          <a:xfrm>
            <a:off x="2144486" y="1127124"/>
            <a:ext cx="7756071" cy="879926"/>
            <a:chOff x="2144486" y="1127124"/>
            <a:chExt cx="7756071" cy="8799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A0AF5B-0F49-4E45-84E0-292336DC5AB5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2144486" y="1416046"/>
              <a:ext cx="7733212" cy="238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2E3FE4-5A7F-473B-897D-AD1629D669DE}"/>
                </a:ext>
              </a:extLst>
            </p:cNvPr>
            <p:cNvSpPr/>
            <p:nvPr/>
          </p:nvSpPr>
          <p:spPr>
            <a:xfrm>
              <a:off x="2144486" y="1463678"/>
              <a:ext cx="45719" cy="370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4ADBCD-7453-4458-B8AA-806F0502DFFB}"/>
                </a:ext>
              </a:extLst>
            </p:cNvPr>
            <p:cNvSpPr/>
            <p:nvPr/>
          </p:nvSpPr>
          <p:spPr>
            <a:xfrm>
              <a:off x="4882240" y="1463677"/>
              <a:ext cx="45719" cy="4957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51CEA8-09BC-4C50-8C32-376B2D6F8757}"/>
                </a:ext>
              </a:extLst>
            </p:cNvPr>
            <p:cNvSpPr/>
            <p:nvPr/>
          </p:nvSpPr>
          <p:spPr>
            <a:xfrm>
              <a:off x="7228115" y="1463677"/>
              <a:ext cx="45719" cy="5433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42B3C5-D6E5-4FBD-8408-BAA3D733E89D}"/>
                </a:ext>
              </a:extLst>
            </p:cNvPr>
            <p:cNvSpPr/>
            <p:nvPr/>
          </p:nvSpPr>
          <p:spPr>
            <a:xfrm>
              <a:off x="9854838" y="1439860"/>
              <a:ext cx="45719" cy="4957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E5366E-4929-4E69-A205-74BE525862FA}"/>
                </a:ext>
              </a:extLst>
            </p:cNvPr>
            <p:cNvSpPr/>
            <p:nvPr/>
          </p:nvSpPr>
          <p:spPr>
            <a:xfrm>
              <a:off x="6142267" y="1127124"/>
              <a:ext cx="108310" cy="288922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D87775-B0ED-43B0-95CA-040E4A0CD20A}"/>
              </a:ext>
            </a:extLst>
          </p:cNvPr>
          <p:cNvSpPr/>
          <p:nvPr/>
        </p:nvSpPr>
        <p:spPr>
          <a:xfrm>
            <a:off x="415844" y="4218670"/>
            <a:ext cx="1489155" cy="2415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5CE092A-C4EE-463F-B697-0D7F2E7BCB41}"/>
              </a:ext>
            </a:extLst>
          </p:cNvPr>
          <p:cNvSpPr/>
          <p:nvPr/>
        </p:nvSpPr>
        <p:spPr>
          <a:xfrm>
            <a:off x="2144487" y="4257230"/>
            <a:ext cx="1273088" cy="24157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E477F14-DFC0-475E-9E87-8352AED7C687}"/>
              </a:ext>
            </a:extLst>
          </p:cNvPr>
          <p:cNvCxnSpPr>
            <a:cxnSpLocks/>
          </p:cNvCxnSpPr>
          <p:nvPr/>
        </p:nvCxnSpPr>
        <p:spPr>
          <a:xfrm>
            <a:off x="7545976" y="3452247"/>
            <a:ext cx="0" cy="65807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0CBFA5-6081-4B09-A9F6-9AE813FB1C0B}"/>
              </a:ext>
            </a:extLst>
          </p:cNvPr>
          <p:cNvCxnSpPr>
            <a:cxnSpLocks/>
          </p:cNvCxnSpPr>
          <p:nvPr/>
        </p:nvCxnSpPr>
        <p:spPr>
          <a:xfrm>
            <a:off x="10071462" y="3452247"/>
            <a:ext cx="0" cy="65807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2C7516-099F-407F-9AAE-BFE366BFB819}"/>
              </a:ext>
            </a:extLst>
          </p:cNvPr>
          <p:cNvGrpSpPr/>
          <p:nvPr/>
        </p:nvGrpSpPr>
        <p:grpSpPr>
          <a:xfrm>
            <a:off x="924742" y="3477984"/>
            <a:ext cx="2076448" cy="948075"/>
            <a:chOff x="1183276" y="3438868"/>
            <a:chExt cx="2076448" cy="94807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0B02A3C-42A7-4B00-8252-DD31FE2DD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90205" y="3438868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4CCDD28-DFA8-4CD8-8792-7F75DF22D48D}"/>
                </a:ext>
              </a:extLst>
            </p:cNvPr>
            <p:cNvCxnSpPr>
              <a:cxnSpLocks/>
            </p:cNvCxnSpPr>
            <p:nvPr/>
          </p:nvCxnSpPr>
          <p:spPr>
            <a:xfrm>
              <a:off x="1183276" y="3833704"/>
              <a:ext cx="2013857" cy="0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C295BDB-887B-49E2-912E-D58DB163D9E3}"/>
                </a:ext>
              </a:extLst>
            </p:cNvPr>
            <p:cNvCxnSpPr>
              <a:cxnSpLocks/>
            </p:cNvCxnSpPr>
            <p:nvPr/>
          </p:nvCxnSpPr>
          <p:spPr>
            <a:xfrm>
              <a:off x="1194162" y="3833704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ED93619-F422-4A8F-B1A3-58F8306D37A7}"/>
                </a:ext>
              </a:extLst>
            </p:cNvPr>
            <p:cNvCxnSpPr>
              <a:cxnSpLocks/>
            </p:cNvCxnSpPr>
            <p:nvPr/>
          </p:nvCxnSpPr>
          <p:spPr>
            <a:xfrm>
              <a:off x="3218905" y="3833704"/>
              <a:ext cx="40819" cy="553239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E3AD127-E3C4-45A9-81AD-142FB583EA71}"/>
              </a:ext>
            </a:extLst>
          </p:cNvPr>
          <p:cNvGrpSpPr/>
          <p:nvPr/>
        </p:nvGrpSpPr>
        <p:grpSpPr>
          <a:xfrm>
            <a:off x="4106638" y="3467558"/>
            <a:ext cx="2035629" cy="789672"/>
            <a:chOff x="1183276" y="3438868"/>
            <a:chExt cx="2035629" cy="789672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B7E3871-3725-4655-B302-1EA2732AAA9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205" y="3438868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93F1B2E-9C89-4E3A-9BA4-6523500E4C0E}"/>
                </a:ext>
              </a:extLst>
            </p:cNvPr>
            <p:cNvCxnSpPr>
              <a:cxnSpLocks/>
            </p:cNvCxnSpPr>
            <p:nvPr/>
          </p:nvCxnSpPr>
          <p:spPr>
            <a:xfrm>
              <a:off x="1183276" y="3833704"/>
              <a:ext cx="2013857" cy="0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9983EFD-A6E7-4E11-BF9F-146CA66E9AA4}"/>
                </a:ext>
              </a:extLst>
            </p:cNvPr>
            <p:cNvCxnSpPr>
              <a:cxnSpLocks/>
            </p:cNvCxnSpPr>
            <p:nvPr/>
          </p:nvCxnSpPr>
          <p:spPr>
            <a:xfrm>
              <a:off x="1194162" y="3833704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5F3309D-E767-4480-89C9-93E9EA04C3F5}"/>
                </a:ext>
              </a:extLst>
            </p:cNvPr>
            <p:cNvCxnSpPr>
              <a:cxnSpLocks/>
            </p:cNvCxnSpPr>
            <p:nvPr/>
          </p:nvCxnSpPr>
          <p:spPr>
            <a:xfrm>
              <a:off x="3218905" y="3833704"/>
              <a:ext cx="0" cy="247928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FB390B6-582A-4062-B736-DC8387CA3796}"/>
              </a:ext>
            </a:extLst>
          </p:cNvPr>
          <p:cNvSpPr/>
          <p:nvPr/>
        </p:nvSpPr>
        <p:spPr>
          <a:xfrm>
            <a:off x="3683441" y="4194856"/>
            <a:ext cx="1325884" cy="24395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05111BF-7022-45E7-9CBA-8001DD86309E}"/>
              </a:ext>
            </a:extLst>
          </p:cNvPr>
          <p:cNvSpPr/>
          <p:nvPr/>
        </p:nvSpPr>
        <p:spPr>
          <a:xfrm>
            <a:off x="5172334" y="4164492"/>
            <a:ext cx="1261118" cy="23889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FCE2F21-94D5-41ED-ABB0-AF917042A1FC}"/>
              </a:ext>
            </a:extLst>
          </p:cNvPr>
          <p:cNvSpPr/>
          <p:nvPr/>
        </p:nvSpPr>
        <p:spPr>
          <a:xfrm>
            <a:off x="6596461" y="4054876"/>
            <a:ext cx="2438673" cy="24985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E3F3BEA-A8C2-486F-9A82-0B508EEBFA43}"/>
              </a:ext>
            </a:extLst>
          </p:cNvPr>
          <p:cNvSpPr/>
          <p:nvPr/>
        </p:nvSpPr>
        <p:spPr>
          <a:xfrm>
            <a:off x="9321696" y="3986358"/>
            <a:ext cx="2192365" cy="24985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-BC: 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8" grpId="0" animBg="1"/>
      <p:bldP spid="3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114347-7979-41B1-B259-B9F7E3974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080" cy="653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3EC5D1-2BCC-490A-8498-8F2A09C63A4F}"/>
              </a:ext>
            </a:extLst>
          </p:cNvPr>
          <p:cNvSpPr txBox="1"/>
          <p:nvPr/>
        </p:nvSpPr>
        <p:spPr>
          <a:xfrm>
            <a:off x="2367280" y="72136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D25238-E231-46F2-A709-D406A5CBB1B8}"/>
              </a:ext>
            </a:extLst>
          </p:cNvPr>
          <p:cNvSpPr/>
          <p:nvPr/>
        </p:nvSpPr>
        <p:spPr>
          <a:xfrm>
            <a:off x="480060" y="1689421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B8F03-24EB-4C10-81F9-C2AA606F71F6}"/>
              </a:ext>
            </a:extLst>
          </p:cNvPr>
          <p:cNvSpPr txBox="1"/>
          <p:nvPr/>
        </p:nvSpPr>
        <p:spPr>
          <a:xfrm>
            <a:off x="3370580" y="2392021"/>
            <a:ext cx="52959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“Khan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E7EC5-9349-491D-BC13-0AC1BBD5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A4D59-E95F-4C34-B46D-4F852C4B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26F464-BA76-43C7-A4B9-933107EF2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2" y="0"/>
            <a:ext cx="1205434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AD6E8CB-68EF-41B3-8676-466557E4CD31}"/>
              </a:ext>
            </a:extLst>
          </p:cNvPr>
          <p:cNvSpPr/>
          <p:nvPr/>
        </p:nvSpPr>
        <p:spPr>
          <a:xfrm>
            <a:off x="8544232" y="344129"/>
            <a:ext cx="2713704" cy="2802193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69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629460-022A-4F2A-BC22-74C75C25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8645" cy="6990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92FE8-68E1-431C-8041-51A6C524AF21}"/>
              </a:ext>
            </a:extLst>
          </p:cNvPr>
          <p:cNvSpPr txBox="1"/>
          <p:nvPr/>
        </p:nvSpPr>
        <p:spPr>
          <a:xfrm>
            <a:off x="2657167" y="1009622"/>
            <a:ext cx="7538884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endParaRPr lang="en-US" sz="360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 THÂN THIỆN VỚI ĐỘNG VẬT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41529-25E9-40DA-9EFD-1E0501CD3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495368"/>
            <a:ext cx="6400799" cy="3143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7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59" y="0"/>
            <a:ext cx="12308839" cy="6858000"/>
          </a:xfrm>
          <a:prstGeom prst="rect">
            <a:avLst/>
          </a:prstGeom>
        </p:spPr>
      </p:pic>
      <p:sp>
        <p:nvSpPr>
          <p:cNvPr id="7" name="Line 61">
            <a:extLst>
              <a:ext uri="{FF2B5EF4-FFF2-40B4-BE49-F238E27FC236}">
                <a16:creationId xmlns:a16="http://schemas.microsoft.com/office/drawing/2014/main" id="{272A5973-4796-4ECF-A99C-75A6F2DCA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3160" y="1280161"/>
            <a:ext cx="71120" cy="557783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399" y="1147762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71120" y="-891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 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 SAO CHÚNG TA PHẢI ĐỐI XỬ</a:t>
            </a:r>
          </a:p>
          <a:p>
            <a:pPr marL="0" marR="0" lvl="0" indent="342265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THÂN THIỆN VỚI ĐỘNG 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60" y="1686560"/>
            <a:ext cx="497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15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18156E40-FE55-4C6D-BC5E-B50B68266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89200" y="111760"/>
            <a:ext cx="6888480" cy="1300480"/>
          </a:xfrm>
          <a:prstGeom prst="roundRect">
            <a:avLst/>
          </a:prstGeom>
          <a:solidFill>
            <a:srgbClr val="B1BDFB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KIẾN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5963920" y="1402080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005206" y="2103119"/>
            <a:ext cx="3237229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4456430" y="2143761"/>
            <a:ext cx="3183889" cy="177800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8CAE6A-DD88-493C-8903-D29AC1E1E5F1}"/>
              </a:ext>
            </a:extLst>
          </p:cNvPr>
          <p:cNvSpPr/>
          <p:nvPr/>
        </p:nvSpPr>
        <p:spPr>
          <a:xfrm>
            <a:off x="7995920" y="2123440"/>
            <a:ext cx="3281680" cy="180848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68349" y="4546600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4456430" y="4546599"/>
            <a:ext cx="3332480" cy="18999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91171" y="4546599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623821" y="1402080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flipH="1">
            <a:off x="5920740" y="1452880"/>
            <a:ext cx="2540" cy="77216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364740" y="3876040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052820" y="3876040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757411" y="3942079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hought Bubble: Cloud 46">
            <a:extLst>
              <a:ext uri="{FF2B5EF4-FFF2-40B4-BE49-F238E27FC236}">
                <a16:creationId xmlns:a16="http://schemas.microsoft.com/office/drawing/2014/main" id="{31DEBFDB-AC12-4036-AB16-36C3107EF5E9}"/>
              </a:ext>
            </a:extLst>
          </p:cNvPr>
          <p:cNvSpPr/>
          <p:nvPr/>
        </p:nvSpPr>
        <p:spPr>
          <a:xfrm>
            <a:off x="8397874" y="762000"/>
            <a:ext cx="3676652" cy="295656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hought Bubble: Cloud 47">
            <a:extLst>
              <a:ext uri="{FF2B5EF4-FFF2-40B4-BE49-F238E27FC236}">
                <a16:creationId xmlns:a16="http://schemas.microsoft.com/office/drawing/2014/main" id="{D5404131-A554-4DC5-9091-22C0B0E2247C}"/>
              </a:ext>
            </a:extLst>
          </p:cNvPr>
          <p:cNvSpPr/>
          <p:nvPr/>
        </p:nvSpPr>
        <p:spPr>
          <a:xfrm>
            <a:off x="7854314" y="538480"/>
            <a:ext cx="3676652" cy="295656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77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47" grpId="0" animBg="1"/>
      <p:bldP spid="47" grpId="1" animBg="1"/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DCA853-F4E3-4E42-83EF-0AC4B4794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0"/>
            <a:ext cx="1213866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781" y="922511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71120" y="-891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59" y="1686560"/>
            <a:ext cx="718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CF014-482A-4365-B371-4315EC7AF223}"/>
              </a:ext>
            </a:extLst>
          </p:cNvPr>
          <p:cNvSpPr txBox="1"/>
          <p:nvPr/>
        </p:nvSpPr>
        <p:spPr>
          <a:xfrm>
            <a:off x="53340" y="2080459"/>
            <a:ext cx="765556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42581" y="1168401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B4435-2BC1-4CAE-8429-1771FAEB46F1}"/>
              </a:ext>
            </a:extLst>
          </p:cNvPr>
          <p:cNvSpPr txBox="1"/>
          <p:nvPr/>
        </p:nvSpPr>
        <p:spPr>
          <a:xfrm>
            <a:off x="126999" y="4142793"/>
            <a:ext cx="770890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53513-C59E-47E9-9441-6B690761FD48}"/>
              </a:ext>
            </a:extLst>
          </p:cNvPr>
          <p:cNvSpPr txBox="1"/>
          <p:nvPr/>
        </p:nvSpPr>
        <p:spPr>
          <a:xfrm>
            <a:off x="254000" y="5078551"/>
            <a:ext cx="7454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1316A-8E0A-47EF-93A9-FA09DCCFE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0"/>
            <a:ext cx="12300857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59" y="1686560"/>
            <a:ext cx="718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1125054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A01-A467-4545-A836-B5E3647DE638}"/>
              </a:ext>
            </a:extLst>
          </p:cNvPr>
          <p:cNvSpPr txBox="1"/>
          <p:nvPr/>
        </p:nvSpPr>
        <p:spPr>
          <a:xfrm>
            <a:off x="162559" y="22324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EAA47A-C6A1-439D-A1EC-77EEB1BD4CED}"/>
              </a:ext>
            </a:extLst>
          </p:cNvPr>
          <p:cNvSpPr/>
          <p:nvPr/>
        </p:nvSpPr>
        <p:spPr>
          <a:xfrm>
            <a:off x="6535419" y="1670982"/>
            <a:ext cx="5331459" cy="32464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ctr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</TotalTime>
  <Words>2556</Words>
  <Application>Microsoft Office PowerPoint</Application>
  <PresentationFormat>Widescreen</PresentationFormat>
  <Paragraphs>271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#9Slide03 Aturdida</vt:lpstr>
      <vt:lpstr>.VnTime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Hung Anh</dc:creator>
  <cp:lastModifiedBy>dell</cp:lastModifiedBy>
  <cp:revision>79</cp:revision>
  <dcterms:created xsi:type="dcterms:W3CDTF">2021-06-05T00:47:50Z</dcterms:created>
  <dcterms:modified xsi:type="dcterms:W3CDTF">2024-03-07T08:08:17Z</dcterms:modified>
</cp:coreProperties>
</file>