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72" r:id="rId2"/>
    <p:sldId id="413" r:id="rId3"/>
    <p:sldId id="279" r:id="rId4"/>
    <p:sldId id="347" r:id="rId5"/>
    <p:sldId id="402" r:id="rId6"/>
    <p:sldId id="404" r:id="rId7"/>
    <p:sldId id="410" r:id="rId8"/>
    <p:sldId id="406" r:id="rId9"/>
    <p:sldId id="314" r:id="rId10"/>
    <p:sldId id="330" r:id="rId11"/>
    <p:sldId id="3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8C0B6"/>
    <a:srgbClr val="CC3300"/>
    <a:srgbClr val="FFDAAB"/>
    <a:srgbClr val="0FB7BD"/>
    <a:srgbClr val="048DA4"/>
    <a:srgbClr val="00A9A5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pPr algn="ctr"/>
          <a:r>
            <a:rPr lang="en-US" dirty="0"/>
            <a:t>Vocabulary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pPr algn="ctr"/>
          <a:r>
            <a:rPr lang="en-US" dirty="0"/>
            <a:t>Grammar 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pPr algn="ctr"/>
          <a:r>
            <a:rPr lang="en-US" dirty="0"/>
            <a:t>Project: Making a poster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Vocabulary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Grammar 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Project: Making a poster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448" y="2272146"/>
            <a:ext cx="7747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</a:rPr>
              <a:t>Do 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</a:rPr>
              <a:t>Prepare for Unit 10 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421158621"/>
              </p:ext>
            </p:extLst>
          </p:nvPr>
        </p:nvGraphicFramePr>
        <p:xfrm>
          <a:off x="2373718" y="1966921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30" name="Picture 6" descr="Inked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730294"/>
            <a:ext cx="10854881" cy="450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1970" y="3704159"/>
            <a:ext cx="174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Unit 9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32086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2" y="2199225"/>
            <a:ext cx="2549196" cy="151576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3742" y="3644348"/>
            <a:ext cx="348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a lot of water in an area?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82" y="2215104"/>
            <a:ext cx="2607023" cy="151575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01566" y="3712138"/>
            <a:ext cx="384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heavy rain and strong winds?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59" y="2215104"/>
            <a:ext cx="2607023" cy="15157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674558" y="3730863"/>
            <a:ext cx="312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the earth trembling?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9" y="4654514"/>
            <a:ext cx="2549196" cy="15583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30" y="4654514"/>
            <a:ext cx="2549926" cy="155838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5053" y="6212895"/>
            <a:ext cx="312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ash and gas?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1566" y="6211036"/>
            <a:ext cx="570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rocks and mud coming </a:t>
            </a:r>
          </a:p>
          <a:p>
            <a:r>
              <a:rPr lang="en-US" sz="2000" dirty="0"/>
              <a:t>down hills or mountains?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6959" y="1732768"/>
            <a:ext cx="1581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flood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1647" y="1786407"/>
            <a:ext cx="1581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storm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20124" y="1786407"/>
            <a:ext cx="1581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earthquake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9509" y="4248182"/>
            <a:ext cx="2234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volcanic eruption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4686" y="4251191"/>
            <a:ext cx="1581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landslide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8152" y="2065966"/>
            <a:ext cx="1079082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500" dirty="0"/>
              <a:t>The tsunami brought ________________ to cities and towns near the sea. (</a:t>
            </a:r>
            <a:r>
              <a:rPr lang="en-US" sz="2500" b="1" dirty="0">
                <a:solidFill>
                  <a:srgbClr val="0000FF"/>
                </a:solidFill>
              </a:rPr>
              <a:t>destroy</a:t>
            </a:r>
            <a:r>
              <a:rPr lang="en-US" sz="2500" dirty="0"/>
              <a:t>) </a:t>
            </a:r>
          </a:p>
          <a:p>
            <a:pPr algn="just"/>
            <a:r>
              <a:rPr lang="en-US" sz="2500" dirty="0"/>
              <a:t>2. The government has developed some systems to help make ________________ about natural disasters. (</a:t>
            </a:r>
            <a:r>
              <a:rPr lang="en-US" sz="2500" b="1" dirty="0">
                <a:solidFill>
                  <a:srgbClr val="0000FF"/>
                </a:solidFill>
              </a:rPr>
              <a:t>predict</a:t>
            </a:r>
            <a:r>
              <a:rPr lang="en-US" sz="2500" dirty="0"/>
              <a:t>) </a:t>
            </a:r>
          </a:p>
          <a:p>
            <a:pPr algn="just"/>
            <a:r>
              <a:rPr lang="en-US" sz="2500" dirty="0"/>
              <a:t>3. We are donating money and food to help the ________________ of the landslide. (</a:t>
            </a:r>
            <a:r>
              <a:rPr lang="en-US" sz="2500" b="1" dirty="0">
                <a:solidFill>
                  <a:srgbClr val="0000FF"/>
                </a:solidFill>
              </a:rPr>
              <a:t>victim</a:t>
            </a:r>
            <a:r>
              <a:rPr lang="en-US" sz="2500" dirty="0"/>
              <a:t>) </a:t>
            </a:r>
          </a:p>
          <a:p>
            <a:pPr algn="just"/>
            <a:r>
              <a:rPr lang="en-US" sz="2500" dirty="0"/>
              <a:t>4. The local authorities ________________ the villagers about a landslide yesterday. (</a:t>
            </a:r>
            <a:r>
              <a:rPr lang="en-US" sz="2500" b="1" dirty="0">
                <a:solidFill>
                  <a:srgbClr val="0000FF"/>
                </a:solidFill>
              </a:rPr>
              <a:t>warning</a:t>
            </a:r>
            <a:r>
              <a:rPr lang="en-US" sz="2500" dirty="0"/>
              <a:t>) </a:t>
            </a:r>
          </a:p>
          <a:p>
            <a:pPr algn="just">
              <a:lnSpc>
                <a:spcPct val="150000"/>
              </a:lnSpc>
            </a:pPr>
            <a:r>
              <a:rPr lang="en-US" sz="2500" dirty="0"/>
              <a:t>5. Rescue ________________ are trying hard to save people in the flooded area. (</a:t>
            </a:r>
            <a:r>
              <a:rPr lang="en-US" sz="2500" b="1" dirty="0">
                <a:solidFill>
                  <a:srgbClr val="0000FF"/>
                </a:solidFill>
              </a:rPr>
              <a:t>work</a:t>
            </a:r>
            <a:r>
              <a:rPr lang="en-US" sz="2500" dirty="0"/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3925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the correct form of the word in brackets.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96068"/>
            <a:ext cx="3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4909" y="2012800"/>
            <a:ext cx="2749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srgbClr val="FF0000"/>
                </a:solidFill>
              </a:rPr>
              <a:t>destruction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99680" y="2775898"/>
            <a:ext cx="2749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srgbClr val="FF0000"/>
                </a:solidFill>
              </a:rPr>
              <a:t>predictions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42522" y="3541642"/>
            <a:ext cx="2749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srgbClr val="FF0000"/>
                </a:solidFill>
              </a:rPr>
              <a:t>victims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59213" y="4300897"/>
            <a:ext cx="2749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srgbClr val="FF0000"/>
                </a:solidFill>
              </a:rPr>
              <a:t>warned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27638" y="5193625"/>
            <a:ext cx="2749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workers</a:t>
            </a: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217146"/>
            <a:ext cx="10706519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Put the verbs into the correct tense: the past simple or past continuous.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082" y="1815089"/>
            <a:ext cx="1121026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800" dirty="0"/>
              <a:t>What you (do) _______________ at 8 o’clock yesterday morning?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2. Last year, earthquakes (destroy) ___________ a lot of houses in Japan.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3. He (water) _____________ the flowers in his garden when the tornado (come) ________.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4. While they (call) _________________ for help, the rescue workers (appear) _____________.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5. you (listen) _________________ to music at 9 o’clock yesterday evening?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8247" y="1925789"/>
            <a:ext cx="274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were you doing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6024" y="2590674"/>
            <a:ext cx="274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destroyed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6728" y="3231593"/>
            <a:ext cx="274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was watering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1575" y="3884886"/>
            <a:ext cx="197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came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95031" y="4515210"/>
            <a:ext cx="305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were calling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4212" y="5124230"/>
            <a:ext cx="235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appeared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1531" y="5762034"/>
            <a:ext cx="325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Were you listening</a:t>
            </a: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2458" y="993863"/>
            <a:ext cx="108128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about you and your family members.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8864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0938" y="1850364"/>
            <a:ext cx="10195778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7 p.m. yesterday, …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I was _______________________.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my grandmother / grandfather  ___.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my mother ___________________.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my father ____________________.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my sister / brother _____________.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308436"/>
            <a:ext cx="106639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WHAT DO WE KNOW ABOUT 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152" y="2026629"/>
            <a:ext cx="110885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1. </a:t>
            </a:r>
            <a:r>
              <a:rPr lang="en-US" sz="2500" dirty="0"/>
              <a:t>Choose a natural disaster you want to learn more about.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8151" y="2626469"/>
            <a:ext cx="1071677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2. </a:t>
            </a:r>
            <a:r>
              <a:rPr lang="en-US" sz="2500" dirty="0"/>
              <a:t>Research it. You can use these questions to guide you: </a:t>
            </a:r>
          </a:p>
          <a:p>
            <a:r>
              <a:rPr lang="en-US" sz="2500" dirty="0"/>
              <a:t>– What causes it? </a:t>
            </a:r>
          </a:p>
          <a:p>
            <a:r>
              <a:rPr lang="en-US" sz="2500" dirty="0"/>
              <a:t>– Where and when does it usually happen? </a:t>
            </a:r>
          </a:p>
          <a:p>
            <a:r>
              <a:rPr lang="en-US" sz="2500" dirty="0"/>
              <a:t>– What effects can it have? </a:t>
            </a:r>
          </a:p>
          <a:p>
            <a:r>
              <a:rPr lang="en-US" sz="2500" dirty="0"/>
              <a:t>– What should people do before, during, and after it happens?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958151" y="4778890"/>
            <a:ext cx="107167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3. </a:t>
            </a:r>
            <a:r>
              <a:rPr lang="en-US" sz="2500" dirty="0"/>
              <a:t>Create a poster about this natural disaster. Draw pictures or find suitable photos for it.</a:t>
            </a:r>
          </a:p>
        </p:txBody>
      </p:sp>
      <p:sp>
        <p:nvSpPr>
          <p:cNvPr id="9" name="Rectangle 8"/>
          <p:cNvSpPr/>
          <p:nvPr/>
        </p:nvSpPr>
        <p:spPr>
          <a:xfrm>
            <a:off x="958152" y="5742985"/>
            <a:ext cx="107167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4. </a:t>
            </a:r>
            <a:r>
              <a:rPr lang="en-US" sz="2500" dirty="0"/>
              <a:t>Present the poster to the class.</a:t>
            </a:r>
          </a:p>
        </p:txBody>
      </p:sp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232837" y="2298466"/>
            <a:ext cx="950196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  <a:latin typeface="Calibri (Body)"/>
              </a:rPr>
              <a:t>In this lesson, you have: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dirty="0"/>
              <a:t>revised more vocabulary items you have learnt in the unit.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dirty="0"/>
              <a:t>revised the differences between the past simple and past continuous.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dirty="0"/>
              <a:t>revised the past continuous.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dirty="0"/>
              <a:t>researched more deeply into a natural disaster.</a:t>
            </a:r>
          </a:p>
          <a:p>
            <a:pPr>
              <a:lnSpc>
                <a:spcPct val="150000"/>
              </a:lnSpc>
            </a:pPr>
            <a:endParaRPr lang="en-US" sz="25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97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4456</TotalTime>
  <Words>551</Words>
  <Application>Microsoft Office PowerPoint</Application>
  <PresentationFormat>Widescreen</PresentationFormat>
  <Paragraphs>99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742</cp:revision>
  <dcterms:created xsi:type="dcterms:W3CDTF">2020-12-09T02:04:09Z</dcterms:created>
  <dcterms:modified xsi:type="dcterms:W3CDTF">2024-02-18T09:25:05Z</dcterms:modified>
</cp:coreProperties>
</file>