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32" r:id="rId3"/>
    <p:sldId id="433" r:id="rId4"/>
    <p:sldId id="434" r:id="rId5"/>
    <p:sldId id="435" r:id="rId6"/>
    <p:sldId id="436" r:id="rId7"/>
    <p:sldId id="437" r:id="rId8"/>
    <p:sldId id="438" r:id="rId9"/>
    <p:sldId id="439" r:id="rId10"/>
    <p:sldId id="441" r:id="rId11"/>
    <p:sldId id="442" r:id="rId12"/>
    <p:sldId id="440" r:id="rId13"/>
    <p:sldId id="443" r:id="rId14"/>
    <p:sldId id="444" r:id="rId15"/>
    <p:sldId id="445" r:id="rId16"/>
    <p:sldId id="446" r:id="rId17"/>
    <p:sldId id="447" r:id="rId18"/>
    <p:sldId id="448" r:id="rId19"/>
    <p:sldId id="449" r:id="rId20"/>
    <p:sldId id="450" r:id="rId21"/>
    <p:sldId id="45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ED7A6-D3E0-B2D0-EAE3-29A67C1335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B85A57-DDF2-0890-D1F2-D2D425B0EC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CF54B5-6713-21E5-FB42-A5984CB9F388}"/>
              </a:ext>
            </a:extLst>
          </p:cNvPr>
          <p:cNvSpPr>
            <a:spLocks noGrp="1"/>
          </p:cNvSpPr>
          <p:nvPr>
            <p:ph type="dt" sz="half" idx="10"/>
          </p:nvPr>
        </p:nvSpPr>
        <p:spPr/>
        <p:txBody>
          <a:bodyPr/>
          <a:lstStyle/>
          <a:p>
            <a:fld id="{B362ACB9-CDB9-46BA-8AC3-FBDE26914D7E}" type="datetimeFigureOut">
              <a:rPr lang="en-US" smtClean="0"/>
              <a:t>2/5/2024</a:t>
            </a:fld>
            <a:endParaRPr lang="en-US"/>
          </a:p>
        </p:txBody>
      </p:sp>
      <p:sp>
        <p:nvSpPr>
          <p:cNvPr id="5" name="Footer Placeholder 4">
            <a:extLst>
              <a:ext uri="{FF2B5EF4-FFF2-40B4-BE49-F238E27FC236}">
                <a16:creationId xmlns:a16="http://schemas.microsoft.com/office/drawing/2014/main" id="{D0768F97-DF21-D731-C22E-B5BFB048FA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4EE154-9C11-7F7C-98EF-B344324163B0}"/>
              </a:ext>
            </a:extLst>
          </p:cNvPr>
          <p:cNvSpPr>
            <a:spLocks noGrp="1"/>
          </p:cNvSpPr>
          <p:nvPr>
            <p:ph type="sldNum" sz="quarter" idx="12"/>
          </p:nvPr>
        </p:nvSpPr>
        <p:spPr/>
        <p:txBody>
          <a:bodyPr/>
          <a:lstStyle/>
          <a:p>
            <a:fld id="{3EEDD9E3-58B2-4388-ADCC-E70723829360}" type="slidenum">
              <a:rPr lang="en-US" smtClean="0"/>
              <a:t>‹#›</a:t>
            </a:fld>
            <a:endParaRPr lang="en-US"/>
          </a:p>
        </p:txBody>
      </p:sp>
    </p:spTree>
    <p:extLst>
      <p:ext uri="{BB962C8B-B14F-4D97-AF65-F5344CB8AC3E}">
        <p14:creationId xmlns:p14="http://schemas.microsoft.com/office/powerpoint/2010/main" val="898581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D2C64-4FC7-0A8D-6860-2EB6D83080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CC3A8E-22BF-2215-D658-E27C43F41A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C6BC08-7024-330A-93BE-571EE1FDDF89}"/>
              </a:ext>
            </a:extLst>
          </p:cNvPr>
          <p:cNvSpPr>
            <a:spLocks noGrp="1"/>
          </p:cNvSpPr>
          <p:nvPr>
            <p:ph type="dt" sz="half" idx="10"/>
          </p:nvPr>
        </p:nvSpPr>
        <p:spPr/>
        <p:txBody>
          <a:bodyPr/>
          <a:lstStyle/>
          <a:p>
            <a:fld id="{B362ACB9-CDB9-46BA-8AC3-FBDE26914D7E}" type="datetimeFigureOut">
              <a:rPr lang="en-US" smtClean="0"/>
              <a:t>2/5/2024</a:t>
            </a:fld>
            <a:endParaRPr lang="en-US"/>
          </a:p>
        </p:txBody>
      </p:sp>
      <p:sp>
        <p:nvSpPr>
          <p:cNvPr id="5" name="Footer Placeholder 4">
            <a:extLst>
              <a:ext uri="{FF2B5EF4-FFF2-40B4-BE49-F238E27FC236}">
                <a16:creationId xmlns:a16="http://schemas.microsoft.com/office/drawing/2014/main" id="{1E2A3DEF-B600-DA9C-A4D9-7B25A662DA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69B78-68B7-CF8E-F689-2D2A025F1BE3}"/>
              </a:ext>
            </a:extLst>
          </p:cNvPr>
          <p:cNvSpPr>
            <a:spLocks noGrp="1"/>
          </p:cNvSpPr>
          <p:nvPr>
            <p:ph type="sldNum" sz="quarter" idx="12"/>
          </p:nvPr>
        </p:nvSpPr>
        <p:spPr/>
        <p:txBody>
          <a:bodyPr/>
          <a:lstStyle/>
          <a:p>
            <a:fld id="{3EEDD9E3-58B2-4388-ADCC-E70723829360}" type="slidenum">
              <a:rPr lang="en-US" smtClean="0"/>
              <a:t>‹#›</a:t>
            </a:fld>
            <a:endParaRPr lang="en-US"/>
          </a:p>
        </p:txBody>
      </p:sp>
    </p:spTree>
    <p:extLst>
      <p:ext uri="{BB962C8B-B14F-4D97-AF65-F5344CB8AC3E}">
        <p14:creationId xmlns:p14="http://schemas.microsoft.com/office/powerpoint/2010/main" val="1172791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898584-B4B0-6D30-02D0-B58CA6EAA6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EF8A49-7F10-52C2-5EE6-6D9C9126F8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AB0078-4FD4-C475-8935-9CBA76133972}"/>
              </a:ext>
            </a:extLst>
          </p:cNvPr>
          <p:cNvSpPr>
            <a:spLocks noGrp="1"/>
          </p:cNvSpPr>
          <p:nvPr>
            <p:ph type="dt" sz="half" idx="10"/>
          </p:nvPr>
        </p:nvSpPr>
        <p:spPr/>
        <p:txBody>
          <a:bodyPr/>
          <a:lstStyle/>
          <a:p>
            <a:fld id="{B362ACB9-CDB9-46BA-8AC3-FBDE26914D7E}" type="datetimeFigureOut">
              <a:rPr lang="en-US" smtClean="0"/>
              <a:t>2/5/2024</a:t>
            </a:fld>
            <a:endParaRPr lang="en-US"/>
          </a:p>
        </p:txBody>
      </p:sp>
      <p:sp>
        <p:nvSpPr>
          <p:cNvPr id="5" name="Footer Placeholder 4">
            <a:extLst>
              <a:ext uri="{FF2B5EF4-FFF2-40B4-BE49-F238E27FC236}">
                <a16:creationId xmlns:a16="http://schemas.microsoft.com/office/drawing/2014/main" id="{1FFFB7D9-A27C-167B-5C94-E09686275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690AFB-C1EE-0C21-B8D5-FAE63242604A}"/>
              </a:ext>
            </a:extLst>
          </p:cNvPr>
          <p:cNvSpPr>
            <a:spLocks noGrp="1"/>
          </p:cNvSpPr>
          <p:nvPr>
            <p:ph type="sldNum" sz="quarter" idx="12"/>
          </p:nvPr>
        </p:nvSpPr>
        <p:spPr/>
        <p:txBody>
          <a:bodyPr/>
          <a:lstStyle/>
          <a:p>
            <a:fld id="{3EEDD9E3-58B2-4388-ADCC-E70723829360}" type="slidenum">
              <a:rPr lang="en-US" smtClean="0"/>
              <a:t>‹#›</a:t>
            </a:fld>
            <a:endParaRPr lang="en-US"/>
          </a:p>
        </p:txBody>
      </p:sp>
    </p:spTree>
    <p:extLst>
      <p:ext uri="{BB962C8B-B14F-4D97-AF65-F5344CB8AC3E}">
        <p14:creationId xmlns:p14="http://schemas.microsoft.com/office/powerpoint/2010/main" val="1446494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07FCC-63BF-4DB6-74B3-C25ECE3EB6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77BFF1-AA8B-5125-3BBF-50A8272A11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A514DC-2CEC-8630-F463-9CEFC5379619}"/>
              </a:ext>
            </a:extLst>
          </p:cNvPr>
          <p:cNvSpPr>
            <a:spLocks noGrp="1"/>
          </p:cNvSpPr>
          <p:nvPr>
            <p:ph type="dt" sz="half" idx="10"/>
          </p:nvPr>
        </p:nvSpPr>
        <p:spPr/>
        <p:txBody>
          <a:bodyPr/>
          <a:lstStyle/>
          <a:p>
            <a:fld id="{B362ACB9-CDB9-46BA-8AC3-FBDE26914D7E}" type="datetimeFigureOut">
              <a:rPr lang="en-US" smtClean="0"/>
              <a:t>2/5/2024</a:t>
            </a:fld>
            <a:endParaRPr lang="en-US"/>
          </a:p>
        </p:txBody>
      </p:sp>
      <p:sp>
        <p:nvSpPr>
          <p:cNvPr id="5" name="Footer Placeholder 4">
            <a:extLst>
              <a:ext uri="{FF2B5EF4-FFF2-40B4-BE49-F238E27FC236}">
                <a16:creationId xmlns:a16="http://schemas.microsoft.com/office/drawing/2014/main" id="{AB5B574C-6409-860B-DA85-5F9E99D3AE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B028CB-E469-E5EE-2084-4E89CB77771B}"/>
              </a:ext>
            </a:extLst>
          </p:cNvPr>
          <p:cNvSpPr>
            <a:spLocks noGrp="1"/>
          </p:cNvSpPr>
          <p:nvPr>
            <p:ph type="sldNum" sz="quarter" idx="12"/>
          </p:nvPr>
        </p:nvSpPr>
        <p:spPr/>
        <p:txBody>
          <a:bodyPr/>
          <a:lstStyle/>
          <a:p>
            <a:fld id="{3EEDD9E3-58B2-4388-ADCC-E70723829360}" type="slidenum">
              <a:rPr lang="en-US" smtClean="0"/>
              <a:t>‹#›</a:t>
            </a:fld>
            <a:endParaRPr lang="en-US"/>
          </a:p>
        </p:txBody>
      </p:sp>
    </p:spTree>
    <p:extLst>
      <p:ext uri="{BB962C8B-B14F-4D97-AF65-F5344CB8AC3E}">
        <p14:creationId xmlns:p14="http://schemas.microsoft.com/office/powerpoint/2010/main" val="99643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41618-167A-31CA-3397-32A9A99CAE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7F63EA-1544-35BE-F9AB-A596ABC0F4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3A79F8-4B91-A014-1CCC-2C01C2EB083A}"/>
              </a:ext>
            </a:extLst>
          </p:cNvPr>
          <p:cNvSpPr>
            <a:spLocks noGrp="1"/>
          </p:cNvSpPr>
          <p:nvPr>
            <p:ph type="dt" sz="half" idx="10"/>
          </p:nvPr>
        </p:nvSpPr>
        <p:spPr/>
        <p:txBody>
          <a:bodyPr/>
          <a:lstStyle/>
          <a:p>
            <a:fld id="{B362ACB9-CDB9-46BA-8AC3-FBDE26914D7E}" type="datetimeFigureOut">
              <a:rPr lang="en-US" smtClean="0"/>
              <a:t>2/5/2024</a:t>
            </a:fld>
            <a:endParaRPr lang="en-US"/>
          </a:p>
        </p:txBody>
      </p:sp>
      <p:sp>
        <p:nvSpPr>
          <p:cNvPr id="5" name="Footer Placeholder 4">
            <a:extLst>
              <a:ext uri="{FF2B5EF4-FFF2-40B4-BE49-F238E27FC236}">
                <a16:creationId xmlns:a16="http://schemas.microsoft.com/office/drawing/2014/main" id="{7D3468A6-0AD9-52CE-6A2A-D25E6BD46A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8022A8-098C-514D-FF37-6C4C15D94E10}"/>
              </a:ext>
            </a:extLst>
          </p:cNvPr>
          <p:cNvSpPr>
            <a:spLocks noGrp="1"/>
          </p:cNvSpPr>
          <p:nvPr>
            <p:ph type="sldNum" sz="quarter" idx="12"/>
          </p:nvPr>
        </p:nvSpPr>
        <p:spPr/>
        <p:txBody>
          <a:bodyPr/>
          <a:lstStyle/>
          <a:p>
            <a:fld id="{3EEDD9E3-58B2-4388-ADCC-E70723829360}" type="slidenum">
              <a:rPr lang="en-US" smtClean="0"/>
              <a:t>‹#›</a:t>
            </a:fld>
            <a:endParaRPr lang="en-US"/>
          </a:p>
        </p:txBody>
      </p:sp>
    </p:spTree>
    <p:extLst>
      <p:ext uri="{BB962C8B-B14F-4D97-AF65-F5344CB8AC3E}">
        <p14:creationId xmlns:p14="http://schemas.microsoft.com/office/powerpoint/2010/main" val="620003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724F6-5F83-27C0-03CA-77AE9D3D35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A50A62-FB95-129C-B17A-98C9D78B29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ECA67D-337A-18B1-6586-DD18E0BDBB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3AF795-7BF2-2AC7-73AA-54E2565A1A5E}"/>
              </a:ext>
            </a:extLst>
          </p:cNvPr>
          <p:cNvSpPr>
            <a:spLocks noGrp="1"/>
          </p:cNvSpPr>
          <p:nvPr>
            <p:ph type="dt" sz="half" idx="10"/>
          </p:nvPr>
        </p:nvSpPr>
        <p:spPr/>
        <p:txBody>
          <a:bodyPr/>
          <a:lstStyle/>
          <a:p>
            <a:fld id="{B362ACB9-CDB9-46BA-8AC3-FBDE26914D7E}" type="datetimeFigureOut">
              <a:rPr lang="en-US" smtClean="0"/>
              <a:t>2/5/2024</a:t>
            </a:fld>
            <a:endParaRPr lang="en-US"/>
          </a:p>
        </p:txBody>
      </p:sp>
      <p:sp>
        <p:nvSpPr>
          <p:cNvPr id="6" name="Footer Placeholder 5">
            <a:extLst>
              <a:ext uri="{FF2B5EF4-FFF2-40B4-BE49-F238E27FC236}">
                <a16:creationId xmlns:a16="http://schemas.microsoft.com/office/drawing/2014/main" id="{8F6B819F-CB78-4BA0-FE8A-9FB87B27CC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68FDFE-B34B-D147-F711-E36529C862C8}"/>
              </a:ext>
            </a:extLst>
          </p:cNvPr>
          <p:cNvSpPr>
            <a:spLocks noGrp="1"/>
          </p:cNvSpPr>
          <p:nvPr>
            <p:ph type="sldNum" sz="quarter" idx="12"/>
          </p:nvPr>
        </p:nvSpPr>
        <p:spPr/>
        <p:txBody>
          <a:bodyPr/>
          <a:lstStyle/>
          <a:p>
            <a:fld id="{3EEDD9E3-58B2-4388-ADCC-E70723829360}" type="slidenum">
              <a:rPr lang="en-US" smtClean="0"/>
              <a:t>‹#›</a:t>
            </a:fld>
            <a:endParaRPr lang="en-US"/>
          </a:p>
        </p:txBody>
      </p:sp>
    </p:spTree>
    <p:extLst>
      <p:ext uri="{BB962C8B-B14F-4D97-AF65-F5344CB8AC3E}">
        <p14:creationId xmlns:p14="http://schemas.microsoft.com/office/powerpoint/2010/main" val="3382251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8E7BC-F6B8-284F-9A82-E8BFACC7D9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A9450E-4BBB-7864-A48F-1C51F2AF46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FA4DBF-9094-452A-2E8F-921A837834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AF6B36-29BC-E509-F128-992C4D9F74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A81480-FE8A-1F3C-3017-9B395F7A38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319D4D-612B-FFBF-E711-D6F6DD9A9A85}"/>
              </a:ext>
            </a:extLst>
          </p:cNvPr>
          <p:cNvSpPr>
            <a:spLocks noGrp="1"/>
          </p:cNvSpPr>
          <p:nvPr>
            <p:ph type="dt" sz="half" idx="10"/>
          </p:nvPr>
        </p:nvSpPr>
        <p:spPr/>
        <p:txBody>
          <a:bodyPr/>
          <a:lstStyle/>
          <a:p>
            <a:fld id="{B362ACB9-CDB9-46BA-8AC3-FBDE26914D7E}" type="datetimeFigureOut">
              <a:rPr lang="en-US" smtClean="0"/>
              <a:t>2/5/2024</a:t>
            </a:fld>
            <a:endParaRPr lang="en-US"/>
          </a:p>
        </p:txBody>
      </p:sp>
      <p:sp>
        <p:nvSpPr>
          <p:cNvPr id="8" name="Footer Placeholder 7">
            <a:extLst>
              <a:ext uri="{FF2B5EF4-FFF2-40B4-BE49-F238E27FC236}">
                <a16:creationId xmlns:a16="http://schemas.microsoft.com/office/drawing/2014/main" id="{FB3A3442-515F-37FE-7AC0-25423DED27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05E2F6-37F8-87DE-6D7F-B251967451F5}"/>
              </a:ext>
            </a:extLst>
          </p:cNvPr>
          <p:cNvSpPr>
            <a:spLocks noGrp="1"/>
          </p:cNvSpPr>
          <p:nvPr>
            <p:ph type="sldNum" sz="quarter" idx="12"/>
          </p:nvPr>
        </p:nvSpPr>
        <p:spPr/>
        <p:txBody>
          <a:bodyPr/>
          <a:lstStyle/>
          <a:p>
            <a:fld id="{3EEDD9E3-58B2-4388-ADCC-E70723829360}" type="slidenum">
              <a:rPr lang="en-US" smtClean="0"/>
              <a:t>‹#›</a:t>
            </a:fld>
            <a:endParaRPr lang="en-US"/>
          </a:p>
        </p:txBody>
      </p:sp>
    </p:spTree>
    <p:extLst>
      <p:ext uri="{BB962C8B-B14F-4D97-AF65-F5344CB8AC3E}">
        <p14:creationId xmlns:p14="http://schemas.microsoft.com/office/powerpoint/2010/main" val="2648626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21500-64D0-BED1-9564-1DDF82992C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7D836D-E046-DBB7-4FA0-AF69BAB24A54}"/>
              </a:ext>
            </a:extLst>
          </p:cNvPr>
          <p:cNvSpPr>
            <a:spLocks noGrp="1"/>
          </p:cNvSpPr>
          <p:nvPr>
            <p:ph type="dt" sz="half" idx="10"/>
          </p:nvPr>
        </p:nvSpPr>
        <p:spPr/>
        <p:txBody>
          <a:bodyPr/>
          <a:lstStyle/>
          <a:p>
            <a:fld id="{B362ACB9-CDB9-46BA-8AC3-FBDE26914D7E}" type="datetimeFigureOut">
              <a:rPr lang="en-US" smtClean="0"/>
              <a:t>2/5/2024</a:t>
            </a:fld>
            <a:endParaRPr lang="en-US"/>
          </a:p>
        </p:txBody>
      </p:sp>
      <p:sp>
        <p:nvSpPr>
          <p:cNvPr id="4" name="Footer Placeholder 3">
            <a:extLst>
              <a:ext uri="{FF2B5EF4-FFF2-40B4-BE49-F238E27FC236}">
                <a16:creationId xmlns:a16="http://schemas.microsoft.com/office/drawing/2014/main" id="{435C493C-8655-5106-ABDE-5167E026EA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0CA92E-CEEB-55DE-744F-A4140C5D70AD}"/>
              </a:ext>
            </a:extLst>
          </p:cNvPr>
          <p:cNvSpPr>
            <a:spLocks noGrp="1"/>
          </p:cNvSpPr>
          <p:nvPr>
            <p:ph type="sldNum" sz="quarter" idx="12"/>
          </p:nvPr>
        </p:nvSpPr>
        <p:spPr/>
        <p:txBody>
          <a:bodyPr/>
          <a:lstStyle/>
          <a:p>
            <a:fld id="{3EEDD9E3-58B2-4388-ADCC-E70723829360}" type="slidenum">
              <a:rPr lang="en-US" smtClean="0"/>
              <a:t>‹#›</a:t>
            </a:fld>
            <a:endParaRPr lang="en-US"/>
          </a:p>
        </p:txBody>
      </p:sp>
    </p:spTree>
    <p:extLst>
      <p:ext uri="{BB962C8B-B14F-4D97-AF65-F5344CB8AC3E}">
        <p14:creationId xmlns:p14="http://schemas.microsoft.com/office/powerpoint/2010/main" val="208360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356707-D4A3-29F0-3967-D04B2649F2CD}"/>
              </a:ext>
            </a:extLst>
          </p:cNvPr>
          <p:cNvSpPr>
            <a:spLocks noGrp="1"/>
          </p:cNvSpPr>
          <p:nvPr>
            <p:ph type="dt" sz="half" idx="10"/>
          </p:nvPr>
        </p:nvSpPr>
        <p:spPr/>
        <p:txBody>
          <a:bodyPr/>
          <a:lstStyle/>
          <a:p>
            <a:fld id="{B362ACB9-CDB9-46BA-8AC3-FBDE26914D7E}" type="datetimeFigureOut">
              <a:rPr lang="en-US" smtClean="0"/>
              <a:t>2/5/2024</a:t>
            </a:fld>
            <a:endParaRPr lang="en-US"/>
          </a:p>
        </p:txBody>
      </p:sp>
      <p:sp>
        <p:nvSpPr>
          <p:cNvPr id="3" name="Footer Placeholder 2">
            <a:extLst>
              <a:ext uri="{FF2B5EF4-FFF2-40B4-BE49-F238E27FC236}">
                <a16:creationId xmlns:a16="http://schemas.microsoft.com/office/drawing/2014/main" id="{D247113C-0497-4636-3F90-E16FAFE96A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6B5CBC-EE18-264F-9BA5-83B6B20654D9}"/>
              </a:ext>
            </a:extLst>
          </p:cNvPr>
          <p:cNvSpPr>
            <a:spLocks noGrp="1"/>
          </p:cNvSpPr>
          <p:nvPr>
            <p:ph type="sldNum" sz="quarter" idx="12"/>
          </p:nvPr>
        </p:nvSpPr>
        <p:spPr/>
        <p:txBody>
          <a:bodyPr/>
          <a:lstStyle/>
          <a:p>
            <a:fld id="{3EEDD9E3-58B2-4388-ADCC-E70723829360}" type="slidenum">
              <a:rPr lang="en-US" smtClean="0"/>
              <a:t>‹#›</a:t>
            </a:fld>
            <a:endParaRPr lang="en-US"/>
          </a:p>
        </p:txBody>
      </p:sp>
    </p:spTree>
    <p:extLst>
      <p:ext uri="{BB962C8B-B14F-4D97-AF65-F5344CB8AC3E}">
        <p14:creationId xmlns:p14="http://schemas.microsoft.com/office/powerpoint/2010/main" val="3642596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B3E93-88F3-66CA-DF7F-245866CD91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42654E-261A-C62D-50C7-F209048FE8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D001EE-2E09-8F57-BB9A-AE3809A8D0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CBD603-E7E5-B621-EA2B-22E308F15256}"/>
              </a:ext>
            </a:extLst>
          </p:cNvPr>
          <p:cNvSpPr>
            <a:spLocks noGrp="1"/>
          </p:cNvSpPr>
          <p:nvPr>
            <p:ph type="dt" sz="half" idx="10"/>
          </p:nvPr>
        </p:nvSpPr>
        <p:spPr/>
        <p:txBody>
          <a:bodyPr/>
          <a:lstStyle/>
          <a:p>
            <a:fld id="{B362ACB9-CDB9-46BA-8AC3-FBDE26914D7E}" type="datetimeFigureOut">
              <a:rPr lang="en-US" smtClean="0"/>
              <a:t>2/5/2024</a:t>
            </a:fld>
            <a:endParaRPr lang="en-US"/>
          </a:p>
        </p:txBody>
      </p:sp>
      <p:sp>
        <p:nvSpPr>
          <p:cNvPr id="6" name="Footer Placeholder 5">
            <a:extLst>
              <a:ext uri="{FF2B5EF4-FFF2-40B4-BE49-F238E27FC236}">
                <a16:creationId xmlns:a16="http://schemas.microsoft.com/office/drawing/2014/main" id="{88F36D37-D1FE-A6BA-3ECD-A5F619A6A0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502A67-B7AB-9548-5257-550BEF702B4F}"/>
              </a:ext>
            </a:extLst>
          </p:cNvPr>
          <p:cNvSpPr>
            <a:spLocks noGrp="1"/>
          </p:cNvSpPr>
          <p:nvPr>
            <p:ph type="sldNum" sz="quarter" idx="12"/>
          </p:nvPr>
        </p:nvSpPr>
        <p:spPr/>
        <p:txBody>
          <a:bodyPr/>
          <a:lstStyle/>
          <a:p>
            <a:fld id="{3EEDD9E3-58B2-4388-ADCC-E70723829360}" type="slidenum">
              <a:rPr lang="en-US" smtClean="0"/>
              <a:t>‹#›</a:t>
            </a:fld>
            <a:endParaRPr lang="en-US"/>
          </a:p>
        </p:txBody>
      </p:sp>
    </p:spTree>
    <p:extLst>
      <p:ext uri="{BB962C8B-B14F-4D97-AF65-F5344CB8AC3E}">
        <p14:creationId xmlns:p14="http://schemas.microsoft.com/office/powerpoint/2010/main" val="2901020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ED334-27FD-E5ED-234A-7F6DE71EF2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5AF76B-DAD0-AE4A-2317-4C5A87F600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04ABB5-3F41-E30D-30DD-82D4D8E5A4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9876F-061F-8790-7007-37BF7977A8D5}"/>
              </a:ext>
            </a:extLst>
          </p:cNvPr>
          <p:cNvSpPr>
            <a:spLocks noGrp="1"/>
          </p:cNvSpPr>
          <p:nvPr>
            <p:ph type="dt" sz="half" idx="10"/>
          </p:nvPr>
        </p:nvSpPr>
        <p:spPr/>
        <p:txBody>
          <a:bodyPr/>
          <a:lstStyle/>
          <a:p>
            <a:fld id="{B362ACB9-CDB9-46BA-8AC3-FBDE26914D7E}" type="datetimeFigureOut">
              <a:rPr lang="en-US" smtClean="0"/>
              <a:t>2/5/2024</a:t>
            </a:fld>
            <a:endParaRPr lang="en-US"/>
          </a:p>
        </p:txBody>
      </p:sp>
      <p:sp>
        <p:nvSpPr>
          <p:cNvPr id="6" name="Footer Placeholder 5">
            <a:extLst>
              <a:ext uri="{FF2B5EF4-FFF2-40B4-BE49-F238E27FC236}">
                <a16:creationId xmlns:a16="http://schemas.microsoft.com/office/drawing/2014/main" id="{3BB0C4A1-D778-DFC6-F548-4FD028F13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6EC379-4FA4-41D9-E807-B4ACEC319E04}"/>
              </a:ext>
            </a:extLst>
          </p:cNvPr>
          <p:cNvSpPr>
            <a:spLocks noGrp="1"/>
          </p:cNvSpPr>
          <p:nvPr>
            <p:ph type="sldNum" sz="quarter" idx="12"/>
          </p:nvPr>
        </p:nvSpPr>
        <p:spPr/>
        <p:txBody>
          <a:bodyPr/>
          <a:lstStyle/>
          <a:p>
            <a:fld id="{3EEDD9E3-58B2-4388-ADCC-E70723829360}" type="slidenum">
              <a:rPr lang="en-US" smtClean="0"/>
              <a:t>‹#›</a:t>
            </a:fld>
            <a:endParaRPr lang="en-US"/>
          </a:p>
        </p:txBody>
      </p:sp>
    </p:spTree>
    <p:extLst>
      <p:ext uri="{BB962C8B-B14F-4D97-AF65-F5344CB8AC3E}">
        <p14:creationId xmlns:p14="http://schemas.microsoft.com/office/powerpoint/2010/main" val="2000135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A20621-960A-4967-8703-4CBA7CCD0C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FC2F93-0280-30F4-3686-8B1A3CF241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AAFEED-2ED8-3424-8420-D9F80FD1EA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2ACB9-CDB9-46BA-8AC3-FBDE26914D7E}" type="datetimeFigureOut">
              <a:rPr lang="en-US" smtClean="0"/>
              <a:t>2/5/2024</a:t>
            </a:fld>
            <a:endParaRPr lang="en-US"/>
          </a:p>
        </p:txBody>
      </p:sp>
      <p:sp>
        <p:nvSpPr>
          <p:cNvPr id="5" name="Footer Placeholder 4">
            <a:extLst>
              <a:ext uri="{FF2B5EF4-FFF2-40B4-BE49-F238E27FC236}">
                <a16:creationId xmlns:a16="http://schemas.microsoft.com/office/drawing/2014/main" id="{3141F0FA-93BD-0F12-DF0F-B94EBA837C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240147-44C0-68F4-4F59-EDC3C4B001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DD9E3-58B2-4388-ADCC-E70723829360}" type="slidenum">
              <a:rPr lang="en-US" smtClean="0"/>
              <a:t>‹#›</a:t>
            </a:fld>
            <a:endParaRPr lang="en-US"/>
          </a:p>
        </p:txBody>
      </p:sp>
    </p:spTree>
    <p:extLst>
      <p:ext uri="{BB962C8B-B14F-4D97-AF65-F5344CB8AC3E}">
        <p14:creationId xmlns:p14="http://schemas.microsoft.com/office/powerpoint/2010/main" val="1646035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microsoft.com/office/2007/relationships/hdphoto" Target="../media/hdphoto2.wdp"/><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0DFD0D-3CAF-233C-CFB6-1D90DB388318}"/>
              </a:ext>
            </a:extLst>
          </p:cNvPr>
          <p:cNvSpPr>
            <a:spLocks noGrp="1"/>
          </p:cNvSpPr>
          <p:nvPr>
            <p:ph type="ctrTitle"/>
          </p:nvPr>
        </p:nvSpPr>
        <p:spPr>
          <a:xfrm>
            <a:off x="859785" y="465096"/>
            <a:ext cx="5334930" cy="3004145"/>
          </a:xfrm>
        </p:spPr>
        <p:txBody>
          <a:bodyPr>
            <a:normAutofit/>
          </a:bodyPr>
          <a:lstStyle/>
          <a:p>
            <a:pPr eaLnBrk="0" fontAlgn="base" hangingPunct="0"/>
            <a:r>
              <a:rPr lang="en-US" b="1" dirty="0" err="1">
                <a:latin typeface="Baguet Script" panose="00000500000000000000" pitchFamily="2" charset="0"/>
                <a:cs typeface="Times New Roman" panose="02020603050405020304" pitchFamily="18" charset="0"/>
              </a:rPr>
              <a:t>VIẾT</a:t>
            </a:r>
            <a:r>
              <a:rPr lang="en-US" b="1" dirty="0">
                <a:latin typeface="Baguet Script" panose="00000500000000000000" pitchFamily="2" charset="0"/>
                <a:cs typeface="Times New Roman" panose="02020603050405020304" pitchFamily="18" charset="0"/>
              </a:rPr>
              <a:t> </a:t>
            </a:r>
            <a:r>
              <a:rPr lang="en-US" b="1" dirty="0" err="1">
                <a:latin typeface="Baguet Script" panose="00000500000000000000" pitchFamily="2" charset="0"/>
                <a:cs typeface="Times New Roman" panose="02020603050405020304" pitchFamily="18" charset="0"/>
              </a:rPr>
              <a:t>BÀI</a:t>
            </a:r>
            <a:r>
              <a:rPr lang="en-US" b="1" dirty="0">
                <a:latin typeface="Baguet Script" panose="00000500000000000000" pitchFamily="2" charset="0"/>
                <a:cs typeface="Times New Roman" panose="02020603050405020304" pitchFamily="18" charset="0"/>
              </a:rPr>
              <a:t> VĂN </a:t>
            </a:r>
            <a:r>
              <a:rPr lang="en-US" b="1" dirty="0" err="1">
                <a:latin typeface="Baguet Script" panose="00000500000000000000" pitchFamily="2" charset="0"/>
                <a:cs typeface="Times New Roman" panose="02020603050405020304" pitchFamily="18" charset="0"/>
              </a:rPr>
              <a:t>TẢ</a:t>
            </a:r>
            <a:r>
              <a:rPr lang="en-US" b="1" dirty="0">
                <a:latin typeface="Baguet Script" panose="00000500000000000000" pitchFamily="2" charset="0"/>
                <a:cs typeface="Times New Roman" panose="02020603050405020304" pitchFamily="18" charset="0"/>
              </a:rPr>
              <a:t> </a:t>
            </a:r>
            <a:r>
              <a:rPr lang="en-US" b="1" dirty="0" err="1">
                <a:latin typeface="Baguet Script" panose="00000500000000000000" pitchFamily="2" charset="0"/>
                <a:cs typeface="Times New Roman" panose="02020603050405020304" pitchFamily="18" charset="0"/>
              </a:rPr>
              <a:t>CẢNH</a:t>
            </a:r>
            <a:r>
              <a:rPr lang="en-US" b="1" dirty="0">
                <a:latin typeface="Baguet Script" panose="00000500000000000000" pitchFamily="2" charset="0"/>
                <a:cs typeface="Times New Roman" panose="02020603050405020304" pitchFamily="18" charset="0"/>
              </a:rPr>
              <a:t> SINH </a:t>
            </a:r>
            <a:r>
              <a:rPr lang="en-US" b="1" dirty="0" err="1">
                <a:latin typeface="Baguet Script" panose="00000500000000000000" pitchFamily="2" charset="0"/>
                <a:cs typeface="Times New Roman" panose="02020603050405020304" pitchFamily="18" charset="0"/>
              </a:rPr>
              <a:t>HOẠT</a:t>
            </a:r>
            <a:endParaRPr lang="en-US" dirty="0">
              <a:effectLst/>
              <a:latin typeface="Baguet Script" panose="00000500000000000000" pitchFamily="2" charset="0"/>
              <a:cs typeface="Times New Roman" panose="02020603050405020304" pitchFamily="18" charset="0"/>
            </a:endParaRPr>
          </a:p>
        </p:txBody>
      </p:sp>
      <p:sp>
        <p:nvSpPr>
          <p:cNvPr id="3" name="Subtitle 2">
            <a:extLst>
              <a:ext uri="{FF2B5EF4-FFF2-40B4-BE49-F238E27FC236}">
                <a16:creationId xmlns:a16="http://schemas.microsoft.com/office/drawing/2014/main" id="{F527494D-8A95-1044-6F6A-6684C3506286}"/>
              </a:ext>
            </a:extLst>
          </p:cNvPr>
          <p:cNvSpPr>
            <a:spLocks noGrp="1"/>
          </p:cNvSpPr>
          <p:nvPr>
            <p:ph type="subTitle" idx="1"/>
          </p:nvPr>
        </p:nvSpPr>
        <p:spPr>
          <a:xfrm>
            <a:off x="6194715" y="3836197"/>
            <a:ext cx="5334931" cy="2189214"/>
          </a:xfrm>
        </p:spPr>
        <p:txBody>
          <a:bodyPr>
            <a:normAutofit/>
          </a:bodyPr>
          <a:lstStyle/>
          <a:p>
            <a:endParaRPr lang="en-US"/>
          </a:p>
        </p:txBody>
      </p:sp>
      <p:sp>
        <p:nvSpPr>
          <p:cNvPr id="1033" name="Freeform: Shape 1032">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037" name="Freeform: Shape 1036">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9" name="Freeform: Shape 1038">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041" name="Freeform: Shape 1040">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1026" name="Picture 2" descr="Sinh Viên, Giáo Viên Phim Hoạt Hình Minh Họa - Cô giáo, png tải về - Miễn  phí trong suốt Hành Vi Con Người png Tải về.">
            <a:extLst>
              <a:ext uri="{FF2B5EF4-FFF2-40B4-BE49-F238E27FC236}">
                <a16:creationId xmlns:a16="http://schemas.microsoft.com/office/drawing/2014/main" id="{298AA5AC-5BDB-0930-6E44-CD0BA0F7A1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3"/>
          <a:stretch/>
        </p:blipFill>
        <p:spPr bwMode="auto">
          <a:xfrm>
            <a:off x="6360857" y="224205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1043" name="Freeform: Shape 1042">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224891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3143326" y="82388"/>
            <a:ext cx="5867247" cy="523220"/>
          </a:xfrm>
          <a:prstGeom prst="rect">
            <a:avLst/>
          </a:prstGeom>
        </p:spPr>
        <p:txBody>
          <a:bodyPr wrap="none">
            <a:sp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VIẾT BÀI VĂN TẢ CẢNH SINH HOẠT</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Times New Roman" panose="02020603050405020304" pitchFamily="18" charset="0"/>
            </a:endParaRPr>
          </a:p>
        </p:txBody>
      </p:sp>
      <p:sp>
        <p:nvSpPr>
          <p:cNvPr id="3" name="Rectangle 2"/>
          <p:cNvSpPr/>
          <p:nvPr/>
        </p:nvSpPr>
        <p:spPr>
          <a:xfrm>
            <a:off x="5200748" y="617843"/>
            <a:ext cx="178286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Luyện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tập</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627524" y="1130300"/>
            <a:ext cx="2361544" cy="523220"/>
          </a:xfrm>
          <a:prstGeom prst="rect">
            <a:avLst/>
          </a:prstGeom>
        </p:spPr>
        <p:txBody>
          <a:bodyPr wrap="none">
            <a:spAutoFit/>
          </a:bodyPr>
          <a:lstStyle/>
          <a:p>
            <a:r>
              <a:rPr lang="en-US" sz="2800" b="1" dirty="0" err="1">
                <a:solidFill>
                  <a:srgbClr val="FF0000"/>
                </a:solidFill>
                <a:latin typeface="Baguet Script" panose="00000500000000000000" pitchFamily="2" charset="0"/>
                <a:ea typeface="MS Mincho"/>
              </a:rPr>
              <a:t>II.Thực</a:t>
            </a:r>
            <a:r>
              <a:rPr lang="en-US" sz="2800" b="1" dirty="0">
                <a:solidFill>
                  <a:srgbClr val="FF0000"/>
                </a:solidFill>
                <a:latin typeface="Baguet Script" panose="00000500000000000000" pitchFamily="2" charset="0"/>
                <a:ea typeface="MS Mincho"/>
              </a:rPr>
              <a:t> </a:t>
            </a:r>
            <a:r>
              <a:rPr lang="en-US" sz="2800" b="1" dirty="0" err="1">
                <a:solidFill>
                  <a:srgbClr val="FF0000"/>
                </a:solidFill>
                <a:latin typeface="Baguet Script" panose="00000500000000000000" pitchFamily="2" charset="0"/>
                <a:ea typeface="MS Mincho"/>
              </a:rPr>
              <a:t>hành</a:t>
            </a:r>
            <a:endParaRPr lang="en-US" sz="2800" dirty="0">
              <a:effectLst/>
              <a:latin typeface="Baguet Script" panose="00000500000000000000" pitchFamily="2" charset="0"/>
              <a:ea typeface="Times New Roman" panose="02020603050405020304" pitchFamily="18" charset="0"/>
            </a:endParaRPr>
          </a:p>
        </p:txBody>
      </p:sp>
      <p:pic>
        <p:nvPicPr>
          <p:cNvPr id="6" name="Picture 5"/>
          <p:cNvPicPr>
            <a:picLocks noChangeAspect="1"/>
          </p:cNvPicPr>
          <p:nvPr/>
        </p:nvPicPr>
        <p:blipFill>
          <a:blip r:embed="rId5"/>
          <a:stretch>
            <a:fillRect/>
          </a:stretch>
        </p:blipFill>
        <p:spPr>
          <a:xfrm>
            <a:off x="3167682" y="1391910"/>
            <a:ext cx="5818534" cy="3224335"/>
          </a:xfrm>
          <a:prstGeom prst="rect">
            <a:avLst/>
          </a:prstGeom>
        </p:spPr>
      </p:pic>
      <p:sp>
        <p:nvSpPr>
          <p:cNvPr id="10" name="Rectangle 9"/>
          <p:cNvSpPr/>
          <p:nvPr/>
        </p:nvSpPr>
        <p:spPr>
          <a:xfrm>
            <a:off x="3805609" y="2237710"/>
            <a:ext cx="4542682" cy="1754326"/>
          </a:xfrm>
          <a:prstGeom prst="rect">
            <a:avLst/>
          </a:prstGeom>
        </p:spPr>
        <p:txBody>
          <a:bodyPr wrap="square">
            <a:spAutoFit/>
          </a:bodyPr>
          <a:lstStyle/>
          <a:p>
            <a:r>
              <a:rPr lang="en-US" sz="3600" b="1" dirty="0" err="1">
                <a:solidFill>
                  <a:srgbClr val="0070C0"/>
                </a:solidFill>
                <a:latin typeface="Baguet Script" panose="00000500000000000000" pitchFamily="2" charset="0"/>
                <a:ea typeface="MS Mincho"/>
              </a:rPr>
              <a:t>Đề</a:t>
            </a:r>
            <a:r>
              <a:rPr lang="en-US" sz="3600" b="1" dirty="0">
                <a:solidFill>
                  <a:srgbClr val="0070C0"/>
                </a:solidFill>
                <a:latin typeface="Baguet Script" panose="00000500000000000000" pitchFamily="2" charset="0"/>
                <a:ea typeface="MS Mincho"/>
              </a:rPr>
              <a:t> </a:t>
            </a:r>
            <a:r>
              <a:rPr lang="en-US" sz="3600" b="1" dirty="0" err="1">
                <a:solidFill>
                  <a:srgbClr val="0070C0"/>
                </a:solidFill>
                <a:latin typeface="Baguet Script" panose="00000500000000000000" pitchFamily="2" charset="0"/>
                <a:ea typeface="MS Mincho"/>
              </a:rPr>
              <a:t>bài</a:t>
            </a:r>
            <a:r>
              <a:rPr lang="en-US" sz="3600" b="1" dirty="0">
                <a:solidFill>
                  <a:srgbClr val="0070C0"/>
                </a:solidFill>
                <a:latin typeface="Baguet Script" panose="00000500000000000000" pitchFamily="2" charset="0"/>
                <a:ea typeface="MS Mincho"/>
              </a:rPr>
              <a:t>: </a:t>
            </a:r>
            <a:r>
              <a:rPr lang="en-US" sz="3600" b="1" i="1" dirty="0" err="1">
                <a:solidFill>
                  <a:srgbClr val="0070C0"/>
                </a:solidFill>
                <a:latin typeface="Baguet Script" panose="00000500000000000000" pitchFamily="2" charset="0"/>
                <a:ea typeface="MS Mincho"/>
              </a:rPr>
              <a:t>Viết</a:t>
            </a:r>
            <a:r>
              <a:rPr lang="en-US" sz="3600" b="1" i="1" dirty="0">
                <a:solidFill>
                  <a:srgbClr val="0070C0"/>
                </a:solidFill>
                <a:latin typeface="Baguet Script" panose="00000500000000000000" pitchFamily="2" charset="0"/>
                <a:ea typeface="MS Mincho"/>
              </a:rPr>
              <a:t> </a:t>
            </a:r>
            <a:r>
              <a:rPr lang="en-US" sz="3600" b="1" i="1" dirty="0" err="1">
                <a:solidFill>
                  <a:srgbClr val="0070C0"/>
                </a:solidFill>
                <a:latin typeface="Baguet Script" panose="00000500000000000000" pitchFamily="2" charset="0"/>
                <a:ea typeface="MS Mincho"/>
              </a:rPr>
              <a:t>bài</a:t>
            </a:r>
            <a:r>
              <a:rPr lang="en-US" sz="3600" b="1" i="1" dirty="0">
                <a:solidFill>
                  <a:srgbClr val="0070C0"/>
                </a:solidFill>
                <a:latin typeface="Baguet Script" panose="00000500000000000000" pitchFamily="2" charset="0"/>
                <a:ea typeface="MS Mincho"/>
              </a:rPr>
              <a:t> </a:t>
            </a:r>
            <a:r>
              <a:rPr lang="en-US" sz="3600" b="1" i="1" dirty="0" err="1">
                <a:solidFill>
                  <a:srgbClr val="0070C0"/>
                </a:solidFill>
                <a:latin typeface="Baguet Script" panose="00000500000000000000" pitchFamily="2" charset="0"/>
                <a:ea typeface="MS Mincho"/>
              </a:rPr>
              <a:t>văn</a:t>
            </a:r>
            <a:r>
              <a:rPr lang="en-US" sz="3600" b="1" i="1" dirty="0">
                <a:solidFill>
                  <a:srgbClr val="0070C0"/>
                </a:solidFill>
                <a:latin typeface="Baguet Script" panose="00000500000000000000" pitchFamily="2" charset="0"/>
                <a:ea typeface="MS Mincho"/>
              </a:rPr>
              <a:t> </a:t>
            </a:r>
            <a:r>
              <a:rPr lang="en-US" sz="3600" b="1" i="1" dirty="0" err="1">
                <a:solidFill>
                  <a:srgbClr val="0070C0"/>
                </a:solidFill>
                <a:latin typeface="Baguet Script" panose="00000500000000000000" pitchFamily="2" charset="0"/>
                <a:ea typeface="MS Mincho"/>
              </a:rPr>
              <a:t>tả</a:t>
            </a:r>
            <a:r>
              <a:rPr lang="en-US" sz="3600" b="1" i="1" dirty="0">
                <a:solidFill>
                  <a:srgbClr val="0070C0"/>
                </a:solidFill>
                <a:latin typeface="Baguet Script" panose="00000500000000000000" pitchFamily="2" charset="0"/>
                <a:ea typeface="MS Mincho"/>
              </a:rPr>
              <a:t> </a:t>
            </a:r>
            <a:r>
              <a:rPr lang="en-US" sz="3600" b="1" i="1" dirty="0" err="1">
                <a:solidFill>
                  <a:srgbClr val="0070C0"/>
                </a:solidFill>
                <a:latin typeface="Baguet Script" panose="00000500000000000000" pitchFamily="2" charset="0"/>
                <a:ea typeface="MS Mincho"/>
              </a:rPr>
              <a:t>lại</a:t>
            </a:r>
            <a:r>
              <a:rPr lang="en-US" sz="3600" b="1" i="1" dirty="0">
                <a:solidFill>
                  <a:srgbClr val="0070C0"/>
                </a:solidFill>
                <a:latin typeface="Baguet Script" panose="00000500000000000000" pitchFamily="2" charset="0"/>
                <a:ea typeface="MS Mincho"/>
              </a:rPr>
              <a:t> </a:t>
            </a:r>
            <a:r>
              <a:rPr lang="en-US" sz="3600" b="1" i="1" dirty="0" err="1">
                <a:solidFill>
                  <a:srgbClr val="0070C0"/>
                </a:solidFill>
                <a:latin typeface="Baguet Script" panose="00000500000000000000" pitchFamily="2" charset="0"/>
                <a:ea typeface="MS Mincho"/>
              </a:rPr>
              <a:t>một</a:t>
            </a:r>
            <a:r>
              <a:rPr lang="en-US" sz="3600" b="1" i="1" dirty="0">
                <a:solidFill>
                  <a:srgbClr val="0070C0"/>
                </a:solidFill>
                <a:latin typeface="Baguet Script" panose="00000500000000000000" pitchFamily="2" charset="0"/>
                <a:ea typeface="MS Mincho"/>
              </a:rPr>
              <a:t> </a:t>
            </a:r>
            <a:r>
              <a:rPr lang="en-US" sz="3600" b="1" i="1" dirty="0" err="1">
                <a:solidFill>
                  <a:srgbClr val="0070C0"/>
                </a:solidFill>
                <a:latin typeface="Baguet Script" panose="00000500000000000000" pitchFamily="2" charset="0"/>
                <a:ea typeface="MS Mincho"/>
              </a:rPr>
              <a:t>trận</a:t>
            </a:r>
            <a:r>
              <a:rPr lang="en-US" sz="3600" b="1" i="1" dirty="0">
                <a:solidFill>
                  <a:srgbClr val="0070C0"/>
                </a:solidFill>
                <a:latin typeface="Baguet Script" panose="00000500000000000000" pitchFamily="2" charset="0"/>
                <a:ea typeface="MS Mincho"/>
              </a:rPr>
              <a:t> </a:t>
            </a:r>
            <a:r>
              <a:rPr lang="en-US" sz="3600" b="1" i="1" dirty="0" err="1">
                <a:solidFill>
                  <a:srgbClr val="0070C0"/>
                </a:solidFill>
                <a:latin typeface="Baguet Script" panose="00000500000000000000" pitchFamily="2" charset="0"/>
                <a:ea typeface="MS Mincho"/>
              </a:rPr>
              <a:t>bóng</a:t>
            </a:r>
            <a:r>
              <a:rPr lang="en-US" sz="3600" b="1" i="1" dirty="0">
                <a:solidFill>
                  <a:srgbClr val="0070C0"/>
                </a:solidFill>
                <a:latin typeface="Baguet Script" panose="00000500000000000000" pitchFamily="2" charset="0"/>
                <a:ea typeface="MS Mincho"/>
              </a:rPr>
              <a:t> </a:t>
            </a:r>
            <a:r>
              <a:rPr lang="en-US" sz="3600" b="1" i="1" dirty="0" err="1">
                <a:solidFill>
                  <a:srgbClr val="0070C0"/>
                </a:solidFill>
                <a:latin typeface="Baguet Script" panose="00000500000000000000" pitchFamily="2" charset="0"/>
                <a:ea typeface="MS Mincho"/>
              </a:rPr>
              <a:t>đá</a:t>
            </a:r>
            <a:r>
              <a:rPr lang="en-US" sz="3600" b="1" i="1" dirty="0">
                <a:solidFill>
                  <a:srgbClr val="0070C0"/>
                </a:solidFill>
                <a:latin typeface="Baguet Script" panose="00000500000000000000" pitchFamily="2" charset="0"/>
                <a:ea typeface="MS Mincho"/>
              </a:rPr>
              <a:t> </a:t>
            </a:r>
            <a:r>
              <a:rPr lang="en-US" sz="3600" b="1" i="1" dirty="0" err="1">
                <a:solidFill>
                  <a:srgbClr val="0070C0"/>
                </a:solidFill>
                <a:latin typeface="Baguet Script" panose="00000500000000000000" pitchFamily="2" charset="0"/>
                <a:ea typeface="MS Mincho"/>
              </a:rPr>
              <a:t>mà</a:t>
            </a:r>
            <a:r>
              <a:rPr lang="en-US" sz="3600" b="1" i="1" dirty="0">
                <a:solidFill>
                  <a:srgbClr val="0070C0"/>
                </a:solidFill>
                <a:latin typeface="Baguet Script" panose="00000500000000000000" pitchFamily="2" charset="0"/>
                <a:ea typeface="MS Mincho"/>
              </a:rPr>
              <a:t> </a:t>
            </a:r>
            <a:r>
              <a:rPr lang="en-US" sz="3600" b="1" i="1" dirty="0" err="1">
                <a:solidFill>
                  <a:srgbClr val="0070C0"/>
                </a:solidFill>
                <a:latin typeface="Baguet Script" panose="00000500000000000000" pitchFamily="2" charset="0"/>
                <a:ea typeface="MS Mincho"/>
              </a:rPr>
              <a:t>em</a:t>
            </a:r>
            <a:r>
              <a:rPr lang="en-US" sz="3600" b="1" i="1" dirty="0">
                <a:solidFill>
                  <a:srgbClr val="0070C0"/>
                </a:solidFill>
                <a:latin typeface="Baguet Script" panose="00000500000000000000" pitchFamily="2" charset="0"/>
                <a:ea typeface="MS Mincho"/>
              </a:rPr>
              <a:t> </a:t>
            </a:r>
            <a:r>
              <a:rPr lang="en-US" sz="3600" b="1" i="1" dirty="0" err="1">
                <a:solidFill>
                  <a:srgbClr val="0070C0"/>
                </a:solidFill>
                <a:latin typeface="Baguet Script" panose="00000500000000000000" pitchFamily="2" charset="0"/>
                <a:ea typeface="MS Mincho"/>
              </a:rPr>
              <a:t>chứng</a:t>
            </a:r>
            <a:r>
              <a:rPr lang="en-US" sz="3600" b="1" i="1" dirty="0">
                <a:solidFill>
                  <a:srgbClr val="0070C0"/>
                </a:solidFill>
                <a:latin typeface="Baguet Script" panose="00000500000000000000" pitchFamily="2" charset="0"/>
                <a:ea typeface="MS Mincho"/>
              </a:rPr>
              <a:t> </a:t>
            </a:r>
            <a:r>
              <a:rPr lang="en-US" sz="3600" b="1" i="1" dirty="0" err="1">
                <a:solidFill>
                  <a:srgbClr val="0070C0"/>
                </a:solidFill>
                <a:latin typeface="Baguet Script" panose="00000500000000000000" pitchFamily="2" charset="0"/>
                <a:ea typeface="MS Mincho"/>
              </a:rPr>
              <a:t>kiến</a:t>
            </a:r>
            <a:endParaRPr lang="en-US" sz="3600" dirty="0">
              <a:effectLst/>
              <a:latin typeface="Baguet Script"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2200265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3143326" y="82388"/>
            <a:ext cx="5867247" cy="523220"/>
          </a:xfrm>
          <a:prstGeom prst="rect">
            <a:avLst/>
          </a:prstGeom>
        </p:spPr>
        <p:txBody>
          <a:bodyPr wrap="none">
            <a:sp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VIẾT BÀI VĂN TẢ CẢNH SINH HOẠT</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Times New Roman" panose="02020603050405020304" pitchFamily="18" charset="0"/>
            </a:endParaRPr>
          </a:p>
        </p:txBody>
      </p:sp>
      <p:sp>
        <p:nvSpPr>
          <p:cNvPr id="3" name="Rectangle 2"/>
          <p:cNvSpPr/>
          <p:nvPr/>
        </p:nvSpPr>
        <p:spPr>
          <a:xfrm>
            <a:off x="5200748" y="617843"/>
            <a:ext cx="178286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Luyện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tập</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627524" y="1130300"/>
            <a:ext cx="236154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Baguet Script" panose="00000500000000000000" pitchFamily="2" charset="0"/>
                <a:ea typeface="MS Mincho"/>
                <a:cs typeface="+mn-cs"/>
              </a:rPr>
              <a:t>II.Thực</a:t>
            </a: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S Mincho"/>
                <a:cs typeface="+mn-cs"/>
              </a:rPr>
              <a:t> </a:t>
            </a:r>
            <a:r>
              <a:rPr kumimoji="0" lang="en-US" sz="2800" b="1" i="0" u="none" strike="noStrike" kern="1200" cap="none" spc="0" normalizeH="0" baseline="0" noProof="0" dirty="0" err="1">
                <a:ln>
                  <a:noFill/>
                </a:ln>
                <a:solidFill>
                  <a:srgbClr val="FF0000"/>
                </a:solidFill>
                <a:effectLst/>
                <a:uLnTx/>
                <a:uFillTx/>
                <a:latin typeface="Baguet Script" panose="00000500000000000000" pitchFamily="2" charset="0"/>
                <a:ea typeface="MS Mincho"/>
                <a:cs typeface="+mn-cs"/>
              </a:rPr>
              <a:t>hành</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sp>
        <p:nvSpPr>
          <p:cNvPr id="9" name="Rectangle 8"/>
          <p:cNvSpPr/>
          <p:nvPr/>
        </p:nvSpPr>
        <p:spPr>
          <a:xfrm>
            <a:off x="685800" y="1653520"/>
            <a:ext cx="3119444" cy="523220"/>
          </a:xfrm>
          <a:prstGeom prst="rect">
            <a:avLst/>
          </a:prstGeom>
        </p:spPr>
        <p:txBody>
          <a:bodyPr wrap="none">
            <a:spAutoFit/>
          </a:bodyPr>
          <a:lstStyle/>
          <a:p>
            <a:r>
              <a:rPr lang="en-US" sz="2800" b="1" dirty="0">
                <a:solidFill>
                  <a:srgbClr val="0D0D0D"/>
                </a:solidFill>
                <a:latin typeface="Baguet Script" panose="00000500000000000000" pitchFamily="2" charset="0"/>
                <a:ea typeface="MS Mincho"/>
              </a:rPr>
              <a:t>1. </a:t>
            </a:r>
            <a:r>
              <a:rPr lang="en-US" sz="2800" b="1" dirty="0" err="1">
                <a:solidFill>
                  <a:srgbClr val="0D0D0D"/>
                </a:solidFill>
                <a:latin typeface="Baguet Script" panose="00000500000000000000" pitchFamily="2" charset="0"/>
                <a:ea typeface="MS Mincho"/>
              </a:rPr>
              <a:t>Bước</a:t>
            </a:r>
            <a:r>
              <a:rPr lang="en-US" sz="2800" b="1" dirty="0">
                <a:solidFill>
                  <a:srgbClr val="0D0D0D"/>
                </a:solidFill>
                <a:latin typeface="Baguet Script" panose="00000500000000000000" pitchFamily="2" charset="0"/>
                <a:ea typeface="MS Mincho"/>
              </a:rPr>
              <a:t> 1: </a:t>
            </a:r>
            <a:r>
              <a:rPr lang="en-US" sz="2800" b="1" dirty="0" err="1">
                <a:solidFill>
                  <a:srgbClr val="0D0D0D"/>
                </a:solidFill>
                <a:latin typeface="Baguet Script" panose="00000500000000000000" pitchFamily="2" charset="0"/>
                <a:ea typeface="MS Mincho"/>
              </a:rPr>
              <a:t>Chuẩn</a:t>
            </a:r>
            <a:r>
              <a:rPr lang="en-US" sz="2800" b="1" dirty="0">
                <a:solidFill>
                  <a:srgbClr val="0D0D0D"/>
                </a:solidFill>
                <a:latin typeface="Baguet Script" panose="00000500000000000000" pitchFamily="2" charset="0"/>
                <a:ea typeface="MS Mincho"/>
              </a:rPr>
              <a:t> </a:t>
            </a:r>
            <a:r>
              <a:rPr lang="en-US" sz="2800" b="1" dirty="0" err="1">
                <a:solidFill>
                  <a:srgbClr val="0D0D0D"/>
                </a:solidFill>
                <a:latin typeface="Baguet Script" panose="00000500000000000000" pitchFamily="2" charset="0"/>
                <a:ea typeface="MS Mincho"/>
              </a:rPr>
              <a:t>bị</a:t>
            </a:r>
            <a:endParaRPr lang="en-US" sz="2800" dirty="0">
              <a:effectLst/>
              <a:latin typeface="Baguet Script" panose="00000500000000000000" pitchFamily="2" charset="0"/>
              <a:ea typeface="Times New Roman" panose="02020603050405020304" pitchFamily="18" charset="0"/>
            </a:endParaRPr>
          </a:p>
        </p:txBody>
      </p:sp>
      <p:sp>
        <p:nvSpPr>
          <p:cNvPr id="16" name="Freeform 15"/>
          <p:cNvSpPr/>
          <p:nvPr/>
        </p:nvSpPr>
        <p:spPr>
          <a:xfrm>
            <a:off x="964755" y="2471222"/>
            <a:ext cx="3628937" cy="2159772"/>
          </a:xfrm>
          <a:custGeom>
            <a:avLst/>
            <a:gdLst>
              <a:gd name="connsiteX0" fmla="*/ 0 w 2901156"/>
              <a:gd name="connsiteY0" fmla="*/ 0 h 1160462"/>
              <a:gd name="connsiteX1" fmla="*/ 2320925 w 2901156"/>
              <a:gd name="connsiteY1" fmla="*/ 0 h 1160462"/>
              <a:gd name="connsiteX2" fmla="*/ 2901156 w 2901156"/>
              <a:gd name="connsiteY2" fmla="*/ 580231 h 1160462"/>
              <a:gd name="connsiteX3" fmla="*/ 2320925 w 2901156"/>
              <a:gd name="connsiteY3" fmla="*/ 1160462 h 1160462"/>
              <a:gd name="connsiteX4" fmla="*/ 0 w 2901156"/>
              <a:gd name="connsiteY4" fmla="*/ 1160462 h 1160462"/>
              <a:gd name="connsiteX5" fmla="*/ 580231 w 2901156"/>
              <a:gd name="connsiteY5" fmla="*/ 580231 h 1160462"/>
              <a:gd name="connsiteX6" fmla="*/ 0 w 2901156"/>
              <a:gd name="connsiteY6" fmla="*/ 0 h 116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1160462">
                <a:moveTo>
                  <a:pt x="0" y="0"/>
                </a:moveTo>
                <a:lnTo>
                  <a:pt x="2320925" y="0"/>
                </a:lnTo>
                <a:lnTo>
                  <a:pt x="2901156" y="580231"/>
                </a:lnTo>
                <a:lnTo>
                  <a:pt x="2320925" y="1160462"/>
                </a:lnTo>
                <a:lnTo>
                  <a:pt x="0" y="1160462"/>
                </a:lnTo>
                <a:lnTo>
                  <a:pt x="580231" y="580231"/>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44239" tIns="21336" rIns="601567" bIns="21336" numCol="1" spcCol="1270" anchor="ctr" anchorCtr="0">
            <a:noAutofit/>
          </a:bodyPr>
          <a:lstStyle/>
          <a:p>
            <a:pPr lvl="0" algn="ctr" defTabSz="711200">
              <a:lnSpc>
                <a:spcPct val="90000"/>
              </a:lnSpc>
              <a:spcBef>
                <a:spcPct val="0"/>
              </a:spcBef>
              <a:spcAft>
                <a:spcPct val="35000"/>
              </a:spcAft>
            </a:pPr>
            <a:r>
              <a:rPr lang="en-US" sz="2400" kern="1200" dirty="0" err="1">
                <a:latin typeface="Baguet Script" panose="00000500000000000000" pitchFamily="2" charset="0"/>
                <a:cs typeface="Times New Roman" panose="02020603050405020304" pitchFamily="18" charset="0"/>
              </a:rPr>
              <a:t>Đọc</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và</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xác</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định</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yêu</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cầu</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của</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bài</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tập</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về</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kiểu</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bài</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nội</a:t>
            </a:r>
            <a:r>
              <a:rPr lang="en-US" sz="2400" kern="1200" dirty="0">
                <a:latin typeface="Baguet Script" panose="00000500000000000000" pitchFamily="2" charset="0"/>
                <a:cs typeface="Times New Roman" panose="02020603050405020304" pitchFamily="18" charset="0"/>
              </a:rPr>
              <a:t> dung </a:t>
            </a:r>
            <a:r>
              <a:rPr lang="en-US" sz="2400" kern="1200" dirty="0" err="1">
                <a:latin typeface="Baguet Script" panose="00000500000000000000" pitchFamily="2" charset="0"/>
                <a:cs typeface="Times New Roman" panose="02020603050405020304" pitchFamily="18" charset="0"/>
              </a:rPr>
              <a:t>và</a:t>
            </a:r>
            <a:r>
              <a:rPr lang="en-US" sz="2400" kern="1200" dirty="0">
                <a:latin typeface="Baguet Script" panose="00000500000000000000" pitchFamily="2" charset="0"/>
                <a:cs typeface="Times New Roman" panose="02020603050405020304" pitchFamily="18" charset="0"/>
              </a:rPr>
              <a:t> dung </a:t>
            </a:r>
            <a:r>
              <a:rPr lang="en-US" sz="2400" kern="1200" dirty="0" err="1">
                <a:latin typeface="Baguet Script" panose="00000500000000000000" pitchFamily="2" charset="0"/>
                <a:cs typeface="Times New Roman" panose="02020603050405020304" pitchFamily="18" charset="0"/>
              </a:rPr>
              <a:t>lượng</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bài</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viết</a:t>
            </a:r>
            <a:r>
              <a:rPr lang="en-US" sz="2400" kern="1200" dirty="0">
                <a:latin typeface="Baguet Script" panose="00000500000000000000" pitchFamily="2" charset="0"/>
                <a:cs typeface="Times New Roman" panose="02020603050405020304" pitchFamily="18" charset="0"/>
              </a:rPr>
              <a:t>.</a:t>
            </a:r>
          </a:p>
        </p:txBody>
      </p:sp>
      <p:sp>
        <p:nvSpPr>
          <p:cNvPr id="17" name="Freeform 16"/>
          <p:cNvSpPr/>
          <p:nvPr/>
        </p:nvSpPr>
        <p:spPr>
          <a:xfrm>
            <a:off x="4230798" y="2471222"/>
            <a:ext cx="3628937" cy="2159772"/>
          </a:xfrm>
          <a:custGeom>
            <a:avLst/>
            <a:gdLst>
              <a:gd name="connsiteX0" fmla="*/ 0 w 2901156"/>
              <a:gd name="connsiteY0" fmla="*/ 0 h 1160462"/>
              <a:gd name="connsiteX1" fmla="*/ 2320925 w 2901156"/>
              <a:gd name="connsiteY1" fmla="*/ 0 h 1160462"/>
              <a:gd name="connsiteX2" fmla="*/ 2901156 w 2901156"/>
              <a:gd name="connsiteY2" fmla="*/ 580231 h 1160462"/>
              <a:gd name="connsiteX3" fmla="*/ 2320925 w 2901156"/>
              <a:gd name="connsiteY3" fmla="*/ 1160462 h 1160462"/>
              <a:gd name="connsiteX4" fmla="*/ 0 w 2901156"/>
              <a:gd name="connsiteY4" fmla="*/ 1160462 h 1160462"/>
              <a:gd name="connsiteX5" fmla="*/ 580231 w 2901156"/>
              <a:gd name="connsiteY5" fmla="*/ 580231 h 1160462"/>
              <a:gd name="connsiteX6" fmla="*/ 0 w 2901156"/>
              <a:gd name="connsiteY6" fmla="*/ 0 h 116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1160462">
                <a:moveTo>
                  <a:pt x="0" y="0"/>
                </a:moveTo>
                <a:lnTo>
                  <a:pt x="2320925" y="0"/>
                </a:lnTo>
                <a:lnTo>
                  <a:pt x="2901156" y="580231"/>
                </a:lnTo>
                <a:lnTo>
                  <a:pt x="2320925" y="1160462"/>
                </a:lnTo>
                <a:lnTo>
                  <a:pt x="0" y="1160462"/>
                </a:lnTo>
                <a:lnTo>
                  <a:pt x="580231" y="580231"/>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spcFirstLastPara="0" vert="horz" wrap="square" lIns="644239" tIns="21336" rIns="601567" bIns="21336" numCol="1" spcCol="1270" anchor="ctr" anchorCtr="0">
            <a:noAutofit/>
          </a:bodyPr>
          <a:lstStyle/>
          <a:p>
            <a:pPr lvl="0" algn="ctr" defTabSz="711200">
              <a:lnSpc>
                <a:spcPct val="90000"/>
              </a:lnSpc>
              <a:spcBef>
                <a:spcPct val="0"/>
              </a:spcBef>
              <a:spcAft>
                <a:spcPct val="35000"/>
              </a:spcAft>
            </a:pPr>
            <a:r>
              <a:rPr lang="vi-VN" sz="2800" kern="1200" dirty="0">
                <a:latin typeface="Times New Roman" panose="02020603050405020304" pitchFamily="18" charset="0"/>
                <a:cs typeface="Times New Roman" panose="02020603050405020304" pitchFamily="18" charset="0"/>
              </a:rPr>
              <a:t>Nhớ lại một </a:t>
            </a:r>
            <a:r>
              <a:rPr lang="en-US" sz="2800" kern="1200" dirty="0" err="1">
                <a:latin typeface="Baguet Script" panose="00000500000000000000" pitchFamily="2" charset="0"/>
                <a:cs typeface="Times New Roman" panose="02020603050405020304" pitchFamily="18" charset="0"/>
              </a:rPr>
              <a:t>trận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bóng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đá</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mà</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em</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chứng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kiến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để</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lại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cho</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em</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nhiều</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cảm</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xúc</a:t>
            </a:r>
            <a:r>
              <a:rPr lang="en-US" sz="2800" kern="1200" dirty="0">
                <a:latin typeface="Baguet Script" panose="00000500000000000000" pitchFamily="2" charset="0"/>
                <a:cs typeface="Times New Roman" panose="02020603050405020304" pitchFamily="18" charset="0"/>
              </a:rPr>
              <a:t>.</a:t>
            </a:r>
          </a:p>
        </p:txBody>
      </p:sp>
      <p:sp>
        <p:nvSpPr>
          <p:cNvPr id="18" name="Freeform 17"/>
          <p:cNvSpPr/>
          <p:nvPr/>
        </p:nvSpPr>
        <p:spPr>
          <a:xfrm>
            <a:off x="7496842" y="2471222"/>
            <a:ext cx="3628937" cy="2159772"/>
          </a:xfrm>
          <a:custGeom>
            <a:avLst/>
            <a:gdLst>
              <a:gd name="connsiteX0" fmla="*/ 0 w 2901156"/>
              <a:gd name="connsiteY0" fmla="*/ 0 h 1160462"/>
              <a:gd name="connsiteX1" fmla="*/ 2320925 w 2901156"/>
              <a:gd name="connsiteY1" fmla="*/ 0 h 1160462"/>
              <a:gd name="connsiteX2" fmla="*/ 2901156 w 2901156"/>
              <a:gd name="connsiteY2" fmla="*/ 580231 h 1160462"/>
              <a:gd name="connsiteX3" fmla="*/ 2320925 w 2901156"/>
              <a:gd name="connsiteY3" fmla="*/ 1160462 h 1160462"/>
              <a:gd name="connsiteX4" fmla="*/ 0 w 2901156"/>
              <a:gd name="connsiteY4" fmla="*/ 1160462 h 1160462"/>
              <a:gd name="connsiteX5" fmla="*/ 580231 w 2901156"/>
              <a:gd name="connsiteY5" fmla="*/ 580231 h 1160462"/>
              <a:gd name="connsiteX6" fmla="*/ 0 w 2901156"/>
              <a:gd name="connsiteY6" fmla="*/ 0 h 116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1160462">
                <a:moveTo>
                  <a:pt x="0" y="0"/>
                </a:moveTo>
                <a:lnTo>
                  <a:pt x="2320925" y="0"/>
                </a:lnTo>
                <a:lnTo>
                  <a:pt x="2901156" y="580231"/>
                </a:lnTo>
                <a:lnTo>
                  <a:pt x="2320925" y="1160462"/>
                </a:lnTo>
                <a:lnTo>
                  <a:pt x="0" y="1160462"/>
                </a:lnTo>
                <a:lnTo>
                  <a:pt x="580231" y="580231"/>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644239" tIns="21336" rIns="601567" bIns="21336" numCol="1" spcCol="1270" anchor="ctr" anchorCtr="0">
            <a:noAutofit/>
          </a:bodyPr>
          <a:lstStyle/>
          <a:p>
            <a:pPr lvl="0" algn="ctr" defTabSz="711200">
              <a:lnSpc>
                <a:spcPct val="90000"/>
              </a:lnSpc>
              <a:spcBef>
                <a:spcPct val="0"/>
              </a:spcBef>
              <a:spcAft>
                <a:spcPct val="35000"/>
              </a:spcAft>
            </a:pPr>
            <a:r>
              <a:rPr lang="vi-VN" sz="2800" kern="1200" dirty="0">
                <a:latin typeface="Times New Roman" panose="02020603050405020304" pitchFamily="18" charset="0"/>
                <a:cs typeface="Times New Roman" panose="02020603050405020304" pitchFamily="18" charset="0"/>
              </a:rPr>
              <a:t>Xem lại ảnh về chuyến đi (nếu có).</a:t>
            </a:r>
            <a:endParaRPr lang="en-US" sz="2800" kern="1200" dirty="0">
              <a:latin typeface="Baguet Script" panose="00000500000000000000" pitchFamily="2" charset="0"/>
              <a:cs typeface="Times New Roman" panose="02020603050405020304" pitchFamily="18" charset="0"/>
            </a:endParaRPr>
          </a:p>
        </p:txBody>
      </p:sp>
    </p:spTree>
    <p:extLst>
      <p:ext uri="{BB962C8B-B14F-4D97-AF65-F5344CB8AC3E}">
        <p14:creationId xmlns:p14="http://schemas.microsoft.com/office/powerpoint/2010/main" val="374066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3143326" y="82388"/>
            <a:ext cx="5867247" cy="523220"/>
          </a:xfrm>
          <a:prstGeom prst="rect">
            <a:avLst/>
          </a:prstGeom>
        </p:spPr>
        <p:txBody>
          <a:bodyPr wrap="none">
            <a:sp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VIẾT BÀI VĂN TẢ CẢNH SINH HOẠT</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Times New Roman" panose="02020603050405020304" pitchFamily="18" charset="0"/>
            </a:endParaRPr>
          </a:p>
        </p:txBody>
      </p:sp>
      <p:sp>
        <p:nvSpPr>
          <p:cNvPr id="3" name="Rectangle 2"/>
          <p:cNvSpPr/>
          <p:nvPr/>
        </p:nvSpPr>
        <p:spPr>
          <a:xfrm>
            <a:off x="5200748" y="617843"/>
            <a:ext cx="1782860" cy="523220"/>
          </a:xfrm>
          <a:prstGeom prst="rect">
            <a:avLst/>
          </a:prstGeom>
        </p:spPr>
        <p:txBody>
          <a:bodyPr wrap="none">
            <a:spAutoFit/>
          </a:bodyPr>
          <a:lstStyle/>
          <a:p>
            <a:r>
              <a:rPr lang="en-US" sz="2800" b="1" dirty="0" err="1">
                <a:solidFill>
                  <a:srgbClr val="7030A0"/>
                </a:solidFill>
                <a:latin typeface="Baguet Script" panose="00000500000000000000" pitchFamily="2" charset="0"/>
                <a:ea typeface="Times New Roman" panose="02020603050405020304" pitchFamily="18" charset="0"/>
              </a:rPr>
              <a:t>Luyện</a:t>
            </a:r>
            <a:r>
              <a:rPr lang="en-US" sz="2800" b="1" dirty="0">
                <a:solidFill>
                  <a:srgbClr val="7030A0"/>
                </a:solidFill>
                <a:latin typeface="Baguet Script" panose="00000500000000000000" pitchFamily="2" charset="0"/>
                <a:ea typeface="Times New Roman" panose="02020603050405020304" pitchFamily="18" charset="0"/>
              </a:rPr>
              <a:t> </a:t>
            </a:r>
            <a:r>
              <a:rPr lang="en-US" sz="2800" b="1" dirty="0" err="1">
                <a:solidFill>
                  <a:srgbClr val="7030A0"/>
                </a:solidFill>
                <a:latin typeface="Baguet Script" panose="00000500000000000000" pitchFamily="2" charset="0"/>
                <a:ea typeface="Times New Roman" panose="02020603050405020304" pitchFamily="18" charset="0"/>
              </a:rPr>
              <a:t>tập</a:t>
            </a:r>
            <a:endParaRPr lang="en-US" sz="2800" dirty="0"/>
          </a:p>
        </p:txBody>
      </p:sp>
      <p:graphicFrame>
        <p:nvGraphicFramePr>
          <p:cNvPr id="9" name="Table 8"/>
          <p:cNvGraphicFramePr>
            <a:graphicFrameLocks noGrp="1"/>
          </p:cNvGraphicFramePr>
          <p:nvPr/>
        </p:nvGraphicFramePr>
        <p:xfrm>
          <a:off x="673894" y="2233761"/>
          <a:ext cx="10782300" cy="4389120"/>
        </p:xfrm>
        <a:graphic>
          <a:graphicData uri="http://schemas.openxmlformats.org/drawingml/2006/table">
            <a:tbl>
              <a:tblPr firstRow="1" firstCol="1" bandRow="1"/>
              <a:tblGrid>
                <a:gridCol w="7499555">
                  <a:extLst>
                    <a:ext uri="{9D8B030D-6E8A-4147-A177-3AD203B41FA5}">
                      <a16:colId xmlns:a16="http://schemas.microsoft.com/office/drawing/2014/main" val="4228695796"/>
                    </a:ext>
                  </a:extLst>
                </a:gridCol>
                <a:gridCol w="3282745">
                  <a:extLst>
                    <a:ext uri="{9D8B030D-6E8A-4147-A177-3AD203B41FA5}">
                      <a16:colId xmlns:a16="http://schemas.microsoft.com/office/drawing/2014/main" val="3991508545"/>
                    </a:ext>
                  </a:extLst>
                </a:gridCol>
              </a:tblGrid>
              <a:tr h="0">
                <a:tc gridSpan="2">
                  <a:txBody>
                    <a:bodyPr/>
                    <a:lstStyle/>
                    <a:p>
                      <a:pPr algn="ctr">
                        <a:spcAft>
                          <a:spcPts val="0"/>
                        </a:spcAft>
                      </a:pPr>
                      <a:r>
                        <a:rPr lang="en-US" sz="2400" b="1" dirty="0" err="1">
                          <a:solidFill>
                            <a:srgbClr val="FF0000"/>
                          </a:solidFill>
                          <a:effectLst/>
                          <a:latin typeface="Baguet Script" panose="00000500000000000000" pitchFamily="2" charset="0"/>
                          <a:ea typeface="Times New Roman" panose="02020603050405020304" pitchFamily="18" charset="0"/>
                          <a:cs typeface="Times New Roman" panose="02020603050405020304" pitchFamily="18" charset="0"/>
                        </a:rPr>
                        <a:t>PHIẾU</a:t>
                      </a:r>
                      <a:r>
                        <a:rPr lang="en-US" sz="2400" b="1" dirty="0">
                          <a:solidFill>
                            <a:srgbClr val="FF0000"/>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Baguet Script" panose="00000500000000000000" pitchFamily="2" charset="0"/>
                          <a:ea typeface="Times New Roman" panose="02020603050405020304" pitchFamily="18" charset="0"/>
                          <a:cs typeface="Times New Roman" panose="02020603050405020304" pitchFamily="18" charset="0"/>
                        </a:rPr>
                        <a:t>TÌM</a:t>
                      </a:r>
                      <a:r>
                        <a:rPr lang="en-US" sz="2400" b="1" dirty="0">
                          <a:solidFill>
                            <a:srgbClr val="FF0000"/>
                          </a:solidFill>
                          <a:effectLst/>
                          <a:latin typeface="Baguet Script" panose="00000500000000000000" pitchFamily="2" charset="0"/>
                          <a:ea typeface="Times New Roman" panose="02020603050405020304" pitchFamily="18" charset="0"/>
                          <a:cs typeface="Times New Roman" panose="02020603050405020304" pitchFamily="18" charset="0"/>
                        </a:rPr>
                        <a:t> Ý:</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p>
                      <a:pPr algn="ctr">
                        <a:spcAft>
                          <a:spcPts val="0"/>
                        </a:spcAft>
                      </a:pPr>
                      <a:r>
                        <a:rPr lang="en-US" sz="2400" b="1" dirty="0" err="1">
                          <a:solidFill>
                            <a:srgbClr val="0070C0"/>
                          </a:solidFill>
                          <a:effectLst/>
                          <a:latin typeface="Baguet Script" panose="00000500000000000000" pitchFamily="2" charset="0"/>
                          <a:ea typeface="Times New Roman" panose="02020603050405020304" pitchFamily="18" charset="0"/>
                          <a:cs typeface="Times New Roman" panose="02020603050405020304" pitchFamily="18" charset="0"/>
                        </a:rPr>
                        <a:t>Viết</a:t>
                      </a:r>
                      <a:r>
                        <a:rPr lang="en-US" sz="2400" b="1" dirty="0">
                          <a:solidFill>
                            <a:srgbClr val="0070C0"/>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Baguet Script" panose="00000500000000000000" pitchFamily="2" charset="0"/>
                          <a:ea typeface="Times New Roman" panose="02020603050405020304" pitchFamily="18" charset="0"/>
                          <a:cs typeface="Times New Roman" panose="02020603050405020304" pitchFamily="18" charset="0"/>
                        </a:rPr>
                        <a:t>bài</a:t>
                      </a:r>
                      <a:r>
                        <a:rPr lang="en-US" sz="2400" b="1" dirty="0">
                          <a:solidFill>
                            <a:srgbClr val="0070C0"/>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Baguet Script" panose="00000500000000000000" pitchFamily="2" charset="0"/>
                          <a:ea typeface="Times New Roman" panose="02020603050405020304" pitchFamily="18" charset="0"/>
                          <a:cs typeface="Times New Roman" panose="02020603050405020304" pitchFamily="18" charset="0"/>
                        </a:rPr>
                        <a:t>văn</a:t>
                      </a:r>
                      <a:r>
                        <a:rPr lang="en-US" sz="2400" b="1" dirty="0">
                          <a:solidFill>
                            <a:srgbClr val="0070C0"/>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Baguet Script" panose="00000500000000000000" pitchFamily="2" charset="0"/>
                          <a:ea typeface="Times New Roman" panose="02020603050405020304" pitchFamily="18" charset="0"/>
                          <a:cs typeface="Times New Roman" panose="02020603050405020304" pitchFamily="18" charset="0"/>
                        </a:rPr>
                        <a:t>tả</a:t>
                      </a:r>
                      <a:r>
                        <a:rPr lang="en-US" sz="2400" b="1" dirty="0">
                          <a:solidFill>
                            <a:srgbClr val="0070C0"/>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Baguet Script" panose="00000500000000000000" pitchFamily="2" charset="0"/>
                          <a:ea typeface="Times New Roman" panose="02020603050405020304" pitchFamily="18" charset="0"/>
                          <a:cs typeface="Times New Roman" panose="02020603050405020304" pitchFamily="18" charset="0"/>
                        </a:rPr>
                        <a:t>lại</a:t>
                      </a:r>
                      <a:r>
                        <a:rPr lang="en-US" sz="2400" b="1" dirty="0">
                          <a:solidFill>
                            <a:srgbClr val="0070C0"/>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Baguet Script" panose="00000500000000000000" pitchFamily="2" charset="0"/>
                          <a:ea typeface="Times New Roman" panose="02020603050405020304" pitchFamily="18" charset="0"/>
                          <a:cs typeface="Times New Roman" panose="02020603050405020304" pitchFamily="18" charset="0"/>
                        </a:rPr>
                        <a:t>một</a:t>
                      </a:r>
                      <a:r>
                        <a:rPr lang="en-US" sz="2400" b="1" dirty="0">
                          <a:solidFill>
                            <a:srgbClr val="0070C0"/>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Baguet Script" panose="00000500000000000000" pitchFamily="2" charset="0"/>
                          <a:ea typeface="Times New Roman" panose="02020603050405020304" pitchFamily="18" charset="0"/>
                          <a:cs typeface="Times New Roman" panose="02020603050405020304" pitchFamily="18" charset="0"/>
                        </a:rPr>
                        <a:t>trận</a:t>
                      </a:r>
                      <a:r>
                        <a:rPr lang="en-US" sz="2400" b="1" dirty="0">
                          <a:solidFill>
                            <a:srgbClr val="0070C0"/>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Baguet Script" panose="00000500000000000000" pitchFamily="2" charset="0"/>
                          <a:ea typeface="Times New Roman" panose="02020603050405020304" pitchFamily="18" charset="0"/>
                          <a:cs typeface="Times New Roman" panose="02020603050405020304" pitchFamily="18" charset="0"/>
                        </a:rPr>
                        <a:t>bóng</a:t>
                      </a:r>
                      <a:r>
                        <a:rPr lang="en-US" sz="2400" b="1" dirty="0">
                          <a:solidFill>
                            <a:srgbClr val="0070C0"/>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Baguet Script" panose="00000500000000000000" pitchFamily="2" charset="0"/>
                          <a:ea typeface="Times New Roman" panose="02020603050405020304" pitchFamily="18" charset="0"/>
                          <a:cs typeface="Times New Roman" panose="02020603050405020304" pitchFamily="18" charset="0"/>
                        </a:rPr>
                        <a:t>đá</a:t>
                      </a:r>
                      <a:r>
                        <a:rPr lang="en-US" sz="2400" b="1" dirty="0">
                          <a:solidFill>
                            <a:srgbClr val="0070C0"/>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Baguet Script" panose="00000500000000000000" pitchFamily="2" charset="0"/>
                          <a:ea typeface="Times New Roman" panose="02020603050405020304" pitchFamily="18" charset="0"/>
                          <a:cs typeface="Times New Roman" panose="02020603050405020304" pitchFamily="18" charset="0"/>
                        </a:rPr>
                        <a:t>mà</a:t>
                      </a:r>
                      <a:r>
                        <a:rPr lang="en-US" sz="2400" b="1" dirty="0">
                          <a:solidFill>
                            <a:srgbClr val="0070C0"/>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Baguet Script" panose="00000500000000000000" pitchFamily="2" charset="0"/>
                          <a:ea typeface="Times New Roman" panose="02020603050405020304" pitchFamily="18" charset="0"/>
                          <a:cs typeface="Times New Roman" panose="02020603050405020304" pitchFamily="18" charset="0"/>
                        </a:rPr>
                        <a:t>em</a:t>
                      </a:r>
                      <a:r>
                        <a:rPr lang="en-US" sz="2400" b="1" dirty="0">
                          <a:solidFill>
                            <a:srgbClr val="0070C0"/>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Baguet Script" panose="00000500000000000000" pitchFamily="2" charset="0"/>
                          <a:ea typeface="Times New Roman" panose="02020603050405020304" pitchFamily="18" charset="0"/>
                          <a:cs typeface="Times New Roman" panose="02020603050405020304" pitchFamily="18" charset="0"/>
                        </a:rPr>
                        <a:t>chứng</a:t>
                      </a:r>
                      <a:r>
                        <a:rPr lang="en-US" sz="2400" b="1" dirty="0">
                          <a:solidFill>
                            <a:srgbClr val="0070C0"/>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Baguet Script" panose="00000500000000000000" pitchFamily="2" charset="0"/>
                          <a:ea typeface="Times New Roman" panose="02020603050405020304" pitchFamily="18" charset="0"/>
                          <a:cs typeface="Times New Roman" panose="02020603050405020304" pitchFamily="18" charset="0"/>
                        </a:rPr>
                        <a:t>kiến</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CC"/>
                    </a:solidFill>
                  </a:tcPr>
                </a:tc>
                <a:tc hMerge="1">
                  <a:txBody>
                    <a:bodyPr/>
                    <a:lstStyle/>
                    <a:p>
                      <a:endParaRPr lang="en-US"/>
                    </a:p>
                  </a:txBody>
                  <a:tcPr/>
                </a:tc>
                <a:extLst>
                  <a:ext uri="{0D108BD9-81ED-4DB2-BD59-A6C34878D82A}">
                    <a16:rowId xmlns:a16="http://schemas.microsoft.com/office/drawing/2014/main" val="4124804061"/>
                  </a:ext>
                </a:extLst>
              </a:tr>
              <a:tr h="0">
                <a:tc>
                  <a:txBody>
                    <a:bodyPr/>
                    <a:lstStyle/>
                    <a:p>
                      <a:pPr>
                        <a:spcAft>
                          <a:spcPts val="0"/>
                        </a:spcAft>
                      </a:pP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Trận</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bóng</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đá</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mà</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em</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định</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tả</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lại</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là</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trận</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bóng</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nào</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Diễn</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ra</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ở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đâu</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Vào</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lúc</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nào</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thời</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tiết</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cảnh</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vật</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sân</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cỏ</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người</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xem</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9077388"/>
                  </a:ext>
                </a:extLst>
              </a:tr>
              <a:tr h="0">
                <a:tc>
                  <a:txBody>
                    <a:bodyPr/>
                    <a:lstStyle/>
                    <a:p>
                      <a:pPr>
                        <a:spcAft>
                          <a:spcPts val="0"/>
                        </a:spcAft>
                      </a:pP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Quang</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cảnh</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sân</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bóng</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đá</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như</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thế</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nào</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5595211"/>
                  </a:ext>
                </a:extLst>
              </a:tr>
              <a:tr h="0">
                <a:tc>
                  <a:txBody>
                    <a:bodyPr/>
                    <a:lstStyle/>
                    <a:p>
                      <a:pPr>
                        <a:spcAft>
                          <a:spcPts val="0"/>
                        </a:spcAft>
                      </a:pP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Trận</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bóng</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diễn</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ra</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thế</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nào</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Mở</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đầu</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thế</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nào</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Hoạt</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động</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cầu</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thủ</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trọng</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tài</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ra</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sao</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cầu</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thủ</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nào</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nổi</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trội</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Nội</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trội</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như</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thế</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nào</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Kết</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quả</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trận</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đấu</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như</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thế</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nào</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7799573"/>
                  </a:ext>
                </a:extLst>
              </a:tr>
              <a:tr h="0">
                <a:tc>
                  <a:txBody>
                    <a:bodyPr/>
                    <a:lstStyle/>
                    <a:p>
                      <a:pPr>
                        <a:spcAft>
                          <a:spcPts val="0"/>
                        </a:spcAft>
                      </a:pP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Khán</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giả</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xem</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trận</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bóng</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ra</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sao</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8634916"/>
                  </a:ext>
                </a:extLst>
              </a:tr>
              <a:tr h="0">
                <a:tc>
                  <a:txBody>
                    <a:bodyPr/>
                    <a:lstStyle/>
                    <a:p>
                      <a:pPr>
                        <a:spcAft>
                          <a:spcPts val="0"/>
                        </a:spcAft>
                      </a:pP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Cảm</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xúc</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em</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trận</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bóng</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đá</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ấy</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ra</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sao</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9065636"/>
                  </a:ext>
                </a:extLst>
              </a:tr>
            </a:tbl>
          </a:graphicData>
        </a:graphic>
      </p:graphicFrame>
      <p:sp>
        <p:nvSpPr>
          <p:cNvPr id="10" name="Rectangle 9"/>
          <p:cNvSpPr/>
          <p:nvPr/>
        </p:nvSpPr>
        <p:spPr>
          <a:xfrm>
            <a:off x="639849" y="952001"/>
            <a:ext cx="6096000" cy="1107996"/>
          </a:xfrm>
          <a:prstGeom prst="rect">
            <a:avLst/>
          </a:prstGeom>
        </p:spPr>
        <p:txBody>
          <a:bodyPr>
            <a:spAutoFit/>
          </a:bodyPr>
          <a:lstStyle/>
          <a:p>
            <a:pPr>
              <a:spcAft>
                <a:spcPts val="1200"/>
              </a:spcAft>
            </a:pPr>
            <a:r>
              <a:rPr lang="en-US" sz="2800" b="1" dirty="0">
                <a:solidFill>
                  <a:srgbClr val="0D0D0D"/>
                </a:solidFill>
                <a:latin typeface="Baguet Script" panose="00000500000000000000" pitchFamily="2" charset="0"/>
                <a:ea typeface="Times New Roman" panose="02020603050405020304" pitchFamily="18" charset="0"/>
              </a:rPr>
              <a:t>2</a:t>
            </a:r>
            <a:r>
              <a:rPr lang="en-US" sz="2800" dirty="0">
                <a:solidFill>
                  <a:srgbClr val="0D0D0D"/>
                </a:solidFill>
                <a:latin typeface="Baguet Script" panose="00000500000000000000" pitchFamily="2" charset="0"/>
                <a:ea typeface="Times New Roman" panose="02020603050405020304" pitchFamily="18" charset="0"/>
              </a:rPr>
              <a:t>.</a:t>
            </a:r>
            <a:r>
              <a:rPr lang="en-US" sz="2800" b="1" dirty="0">
                <a:solidFill>
                  <a:srgbClr val="0D0D0D"/>
                </a:solidFill>
                <a:latin typeface="Baguet Script" panose="00000500000000000000" pitchFamily="2" charset="0"/>
                <a:ea typeface="MS Mincho"/>
              </a:rPr>
              <a:t>B</a:t>
            </a:r>
            <a:r>
              <a:rPr lang="vi-VN" sz="2800" b="1" dirty="0">
                <a:solidFill>
                  <a:srgbClr val="0D0D0D"/>
                </a:solidFill>
                <a:latin typeface="Times New Roman" panose="02020603050405020304" pitchFamily="18" charset="0"/>
                <a:ea typeface="MS Mincho"/>
              </a:rPr>
              <a:t>ước 2:</a:t>
            </a:r>
            <a:r>
              <a:rPr lang="vi-VN" sz="2800" dirty="0">
                <a:solidFill>
                  <a:srgbClr val="000000"/>
                </a:solidFill>
                <a:latin typeface="Times New Roman" panose="02020603050405020304" pitchFamily="18" charset="0"/>
                <a:ea typeface="Times New Roman" panose="02020603050405020304" pitchFamily="18" charset="0"/>
              </a:rPr>
              <a:t> </a:t>
            </a:r>
            <a:r>
              <a:rPr lang="vi-VN" sz="2800" b="1" dirty="0">
                <a:solidFill>
                  <a:srgbClr val="000000"/>
                </a:solidFill>
                <a:latin typeface="Times New Roman" panose="02020603050405020304" pitchFamily="18" charset="0"/>
                <a:ea typeface="Times New Roman" panose="02020603050405020304" pitchFamily="18" charset="0"/>
              </a:rPr>
              <a:t>Tìm ý </a:t>
            </a:r>
            <a:r>
              <a:rPr lang="en-US" sz="2800" b="1" dirty="0" err="1">
                <a:solidFill>
                  <a:srgbClr val="000000"/>
                </a:solidFill>
                <a:latin typeface="Baguet Script" panose="00000500000000000000" pitchFamily="2" charset="0"/>
                <a:ea typeface="Times New Roman" panose="02020603050405020304" pitchFamily="18" charset="0"/>
              </a:rPr>
              <a:t>và</a:t>
            </a:r>
            <a:r>
              <a:rPr lang="en-US" sz="2800" b="1" dirty="0">
                <a:solidFill>
                  <a:srgbClr val="000000"/>
                </a:solidFill>
                <a:latin typeface="Baguet Script" panose="00000500000000000000" pitchFamily="2" charset="0"/>
                <a:ea typeface="Times New Roman" panose="02020603050405020304" pitchFamily="18" charset="0"/>
              </a:rPr>
              <a:t> </a:t>
            </a:r>
            <a:r>
              <a:rPr lang="en-US" sz="2800" b="1" dirty="0" err="1">
                <a:solidFill>
                  <a:srgbClr val="000000"/>
                </a:solidFill>
                <a:latin typeface="Baguet Script" panose="00000500000000000000" pitchFamily="2" charset="0"/>
                <a:ea typeface="Times New Roman" panose="02020603050405020304" pitchFamily="18" charset="0"/>
              </a:rPr>
              <a:t>lập</a:t>
            </a:r>
            <a:r>
              <a:rPr lang="en-US" sz="2800" b="1" dirty="0">
                <a:solidFill>
                  <a:srgbClr val="000000"/>
                </a:solidFill>
                <a:latin typeface="Baguet Script" panose="00000500000000000000" pitchFamily="2" charset="0"/>
                <a:ea typeface="Times New Roman" panose="02020603050405020304" pitchFamily="18" charset="0"/>
              </a:rPr>
              <a:t> </a:t>
            </a:r>
            <a:r>
              <a:rPr lang="en-US" sz="2800" b="1" dirty="0" err="1">
                <a:solidFill>
                  <a:srgbClr val="000000"/>
                </a:solidFill>
                <a:latin typeface="Baguet Script" panose="00000500000000000000" pitchFamily="2" charset="0"/>
                <a:ea typeface="Times New Roman" panose="02020603050405020304" pitchFamily="18" charset="0"/>
              </a:rPr>
              <a:t>dàn</a:t>
            </a:r>
            <a:r>
              <a:rPr lang="en-US" sz="2800" b="1" dirty="0">
                <a:solidFill>
                  <a:srgbClr val="000000"/>
                </a:solidFill>
                <a:latin typeface="Baguet Script" panose="00000500000000000000" pitchFamily="2" charset="0"/>
                <a:ea typeface="Times New Roman" panose="02020603050405020304" pitchFamily="18" charset="0"/>
              </a:rPr>
              <a:t> ý</a:t>
            </a:r>
            <a:endParaRPr lang="en-US" sz="2800" dirty="0">
              <a:latin typeface="Baguet Script" panose="00000500000000000000" pitchFamily="2" charset="0"/>
              <a:ea typeface="Times New Roman" panose="02020603050405020304" pitchFamily="18" charset="0"/>
            </a:endParaRPr>
          </a:p>
          <a:p>
            <a:pPr>
              <a:spcAft>
                <a:spcPts val="1200"/>
              </a:spcAft>
            </a:pPr>
            <a:r>
              <a:rPr lang="en-US" sz="2800" b="1" dirty="0">
                <a:solidFill>
                  <a:srgbClr val="000000"/>
                </a:solidFill>
                <a:latin typeface="Baguet Script" panose="00000500000000000000" pitchFamily="2" charset="0"/>
                <a:ea typeface="Times New Roman" panose="02020603050405020304" pitchFamily="18" charset="0"/>
              </a:rPr>
              <a:t>- HS  </a:t>
            </a:r>
            <a:r>
              <a:rPr lang="en-US" sz="2800" b="1" dirty="0" err="1">
                <a:solidFill>
                  <a:srgbClr val="0D0D0D"/>
                </a:solidFill>
                <a:latin typeface="Baguet Script" panose="00000500000000000000" pitchFamily="2" charset="0"/>
                <a:ea typeface="Times New Roman" panose="02020603050405020304" pitchFamily="18" charset="0"/>
              </a:rPr>
              <a:t>điền</a:t>
            </a:r>
            <a:r>
              <a:rPr lang="en-US" sz="2800" b="1" dirty="0">
                <a:solidFill>
                  <a:srgbClr val="0D0D0D"/>
                </a:solidFill>
                <a:latin typeface="Baguet Script" panose="00000500000000000000" pitchFamily="2" charset="0"/>
                <a:ea typeface="Times New Roman" panose="02020603050405020304" pitchFamily="18" charset="0"/>
              </a:rPr>
              <a:t> </a:t>
            </a:r>
            <a:r>
              <a:rPr lang="en-US" sz="2800" b="1" dirty="0" err="1">
                <a:solidFill>
                  <a:srgbClr val="0D0D0D"/>
                </a:solidFill>
                <a:latin typeface="Baguet Script" panose="00000500000000000000" pitchFamily="2" charset="0"/>
                <a:ea typeface="Times New Roman" panose="02020603050405020304" pitchFamily="18" charset="0"/>
              </a:rPr>
              <a:t>vào</a:t>
            </a:r>
            <a:r>
              <a:rPr lang="en-US" sz="2800" b="1" dirty="0">
                <a:solidFill>
                  <a:srgbClr val="0D0D0D"/>
                </a:solidFill>
                <a:latin typeface="Baguet Script" panose="00000500000000000000" pitchFamily="2" charset="0"/>
                <a:ea typeface="Times New Roman" panose="02020603050405020304" pitchFamily="18" charset="0"/>
              </a:rPr>
              <a:t> </a:t>
            </a:r>
            <a:r>
              <a:rPr lang="en-US" sz="2800" b="1" dirty="0" err="1">
                <a:solidFill>
                  <a:srgbClr val="FF0000"/>
                </a:solidFill>
                <a:latin typeface="Baguet Script" panose="00000500000000000000" pitchFamily="2" charset="0"/>
                <a:ea typeface="Times New Roman" panose="02020603050405020304" pitchFamily="18" charset="0"/>
              </a:rPr>
              <a:t>phiếu</a:t>
            </a:r>
            <a:r>
              <a:rPr lang="en-US" sz="2800" b="1" dirty="0">
                <a:solidFill>
                  <a:srgbClr val="FF0000"/>
                </a:solidFill>
                <a:latin typeface="Baguet Script" panose="00000500000000000000" pitchFamily="2" charset="0"/>
                <a:ea typeface="Times New Roman" panose="02020603050405020304" pitchFamily="18" charset="0"/>
              </a:rPr>
              <a:t> </a:t>
            </a:r>
            <a:r>
              <a:rPr lang="en-US" sz="2800" b="1" dirty="0" err="1">
                <a:solidFill>
                  <a:srgbClr val="FF0000"/>
                </a:solidFill>
                <a:latin typeface="Baguet Script" panose="00000500000000000000" pitchFamily="2" charset="0"/>
                <a:ea typeface="Times New Roman" panose="02020603050405020304" pitchFamily="18" charset="0"/>
              </a:rPr>
              <a:t>tìm</a:t>
            </a:r>
            <a:r>
              <a:rPr lang="en-US" sz="2800" b="1" dirty="0">
                <a:solidFill>
                  <a:srgbClr val="FF0000"/>
                </a:solidFill>
                <a:latin typeface="Baguet Script" panose="00000500000000000000" pitchFamily="2" charset="0"/>
                <a:ea typeface="Times New Roman" panose="02020603050405020304" pitchFamily="18" charset="0"/>
              </a:rPr>
              <a:t> ý:</a:t>
            </a:r>
            <a:endParaRPr lang="en-US" sz="2800" dirty="0">
              <a:effectLst/>
              <a:latin typeface="Baguet Script"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531416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3143326" y="82388"/>
            <a:ext cx="5867247" cy="523220"/>
          </a:xfrm>
          <a:prstGeom prst="rect">
            <a:avLst/>
          </a:prstGeom>
        </p:spPr>
        <p:txBody>
          <a:bodyPr wrap="none">
            <a:sp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VIẾT BÀI VĂN TẢ CẢNH SINH HOẠT</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Times New Roman" panose="02020603050405020304" pitchFamily="18" charset="0"/>
            </a:endParaRPr>
          </a:p>
        </p:txBody>
      </p:sp>
      <p:sp>
        <p:nvSpPr>
          <p:cNvPr id="3" name="Rectangle 2"/>
          <p:cNvSpPr/>
          <p:nvPr/>
        </p:nvSpPr>
        <p:spPr>
          <a:xfrm>
            <a:off x="5200748" y="617843"/>
            <a:ext cx="178286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Luyện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tập</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627524" y="1130300"/>
            <a:ext cx="236154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Baguet Script" panose="00000500000000000000" pitchFamily="2" charset="0"/>
                <a:ea typeface="MS Mincho"/>
                <a:cs typeface="+mn-cs"/>
              </a:rPr>
              <a:t>II.Thực</a:t>
            </a: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S Mincho"/>
                <a:cs typeface="+mn-cs"/>
              </a:rPr>
              <a:t> </a:t>
            </a:r>
            <a:r>
              <a:rPr kumimoji="0" lang="en-US" sz="2800" b="1" i="0" u="none" strike="noStrike" kern="1200" cap="none" spc="0" normalizeH="0" baseline="0" noProof="0" dirty="0" err="1">
                <a:ln>
                  <a:noFill/>
                </a:ln>
                <a:solidFill>
                  <a:srgbClr val="FF0000"/>
                </a:solidFill>
                <a:effectLst/>
                <a:uLnTx/>
                <a:uFillTx/>
                <a:latin typeface="Baguet Script" panose="00000500000000000000" pitchFamily="2" charset="0"/>
                <a:ea typeface="MS Mincho"/>
                <a:cs typeface="+mn-cs"/>
              </a:rPr>
              <a:t>hành</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sp>
        <p:nvSpPr>
          <p:cNvPr id="6" name="Rectangle 5"/>
          <p:cNvSpPr/>
          <p:nvPr/>
        </p:nvSpPr>
        <p:spPr>
          <a:xfrm>
            <a:off x="507555" y="1542620"/>
            <a:ext cx="10782300" cy="4693080"/>
          </a:xfrm>
          <a:prstGeom prst="rect">
            <a:avLst/>
          </a:prstGeom>
        </p:spPr>
        <p:txBody>
          <a:bodyPr>
            <a:spAutoFit/>
          </a:bodyPr>
          <a:lstStyle/>
          <a:p>
            <a:pPr>
              <a:lnSpc>
                <a:spcPct val="150000"/>
              </a:lnSpc>
            </a:pPr>
            <a:r>
              <a:rPr lang="vi-VN" sz="2800" b="1" i="1" dirty="0">
                <a:solidFill>
                  <a:srgbClr val="000000"/>
                </a:solidFill>
                <a:latin typeface="Times New Roman" panose="02020603050405020304" pitchFamily="18" charset="0"/>
                <a:ea typeface="Times New Roman" panose="02020603050405020304" pitchFamily="18" charset="0"/>
              </a:rPr>
              <a:t>- </a:t>
            </a:r>
            <a:r>
              <a:rPr lang="vi-VN" sz="2800" b="1" dirty="0">
                <a:solidFill>
                  <a:srgbClr val="000000"/>
                </a:solidFill>
                <a:latin typeface="Times New Roman" panose="02020603050405020304" pitchFamily="18" charset="0"/>
                <a:ea typeface="Times New Roman" panose="02020603050405020304" pitchFamily="18" charset="0"/>
              </a:rPr>
              <a:t>Lập dàn ý</a:t>
            </a:r>
            <a:r>
              <a:rPr lang="vi-VN" sz="2800" b="1" i="1" dirty="0">
                <a:solidFill>
                  <a:srgbClr val="000000"/>
                </a:solidFill>
                <a:latin typeface="Times New Roman" panose="02020603050405020304" pitchFamily="18" charset="0"/>
                <a:ea typeface="Times New Roman" panose="02020603050405020304" pitchFamily="18" charset="0"/>
              </a:rPr>
              <a:t> </a:t>
            </a:r>
            <a:r>
              <a:rPr lang="vi-VN" sz="2800" b="1" dirty="0">
                <a:solidFill>
                  <a:srgbClr val="000000"/>
                </a:solidFill>
                <a:latin typeface="Times New Roman" panose="02020603050405020304" pitchFamily="18" charset="0"/>
                <a:ea typeface="Times New Roman" panose="02020603050405020304" pitchFamily="18" charset="0"/>
              </a:rPr>
              <a:t>bằng cách dựa vào các ý đã tìm được, sắp xếp lại theo ba phần lớn của bài văn, gồm:</a:t>
            </a:r>
            <a:endParaRPr lang="en-US" sz="2800" dirty="0">
              <a:latin typeface="Baguet Script" panose="00000500000000000000" pitchFamily="2" charset="0"/>
              <a:ea typeface="Times New Roman" panose="02020603050405020304" pitchFamily="18" charset="0"/>
            </a:endParaRPr>
          </a:p>
          <a:p>
            <a:pPr algn="just">
              <a:lnSpc>
                <a:spcPct val="150000"/>
              </a:lnSpc>
              <a:spcAft>
                <a:spcPts val="0"/>
              </a:spcAft>
            </a:pPr>
            <a:r>
              <a:rPr lang="vi-VN" sz="2800" i="1" u="sng" dirty="0">
                <a:solidFill>
                  <a:srgbClr val="0D0D0D"/>
                </a:solidFill>
                <a:latin typeface="Times New Roman" panose="02020603050405020304" pitchFamily="18" charset="0"/>
                <a:ea typeface="Calibri" panose="020F0502020204030204" pitchFamily="34" charset="0"/>
              </a:rPr>
              <a:t>Mở bài</a:t>
            </a:r>
            <a:r>
              <a:rPr lang="vi-VN"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Baguet Script" panose="00000500000000000000" pitchFamily="2" charset="0"/>
                <a:ea typeface="Times New Roman" panose="02020603050405020304" pitchFamily="18" charset="0"/>
              </a:rPr>
              <a:t>Giới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thiệu</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chung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về</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trận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bóng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đá</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mà</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em</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đã</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chứng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kiến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Trận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bóng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ấy</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là</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của</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hai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đội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nào</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Diễn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ra</a:t>
            </a:r>
            <a:r>
              <a:rPr lang="en-US" sz="2800" dirty="0">
                <a:solidFill>
                  <a:srgbClr val="0D0D0D"/>
                </a:solidFill>
                <a:latin typeface="Baguet Script" panose="00000500000000000000" pitchFamily="2" charset="0"/>
                <a:ea typeface="Times New Roman" panose="02020603050405020304" pitchFamily="18" charset="0"/>
              </a:rPr>
              <a:t> ở </a:t>
            </a:r>
            <a:r>
              <a:rPr lang="en-US" sz="2800" dirty="0" err="1">
                <a:solidFill>
                  <a:srgbClr val="0D0D0D"/>
                </a:solidFill>
                <a:latin typeface="Baguet Script" panose="00000500000000000000" pitchFamily="2" charset="0"/>
                <a:ea typeface="Times New Roman" panose="02020603050405020304" pitchFamily="18" charset="0"/>
              </a:rPr>
              <a:t>đâu</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khi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nào</a:t>
            </a:r>
            <a:r>
              <a:rPr lang="en-US" sz="2800" dirty="0">
                <a:solidFill>
                  <a:srgbClr val="0D0D0D"/>
                </a:solidFill>
                <a:latin typeface="Baguet Script" panose="00000500000000000000" pitchFamily="2" charset="0"/>
                <a:ea typeface="Times New Roman" panose="02020603050405020304" pitchFamily="18" charset="0"/>
              </a:rPr>
              <a:t>?...).</a:t>
            </a:r>
            <a:endParaRPr lang="en-US" sz="2800" dirty="0">
              <a:latin typeface="Baguet Script" panose="00000500000000000000" pitchFamily="2" charset="0"/>
              <a:ea typeface="Times New Roman" panose="02020603050405020304" pitchFamily="18" charset="0"/>
            </a:endParaRPr>
          </a:p>
          <a:p>
            <a:pPr>
              <a:lnSpc>
                <a:spcPct val="150000"/>
              </a:lnSpc>
              <a:spcAft>
                <a:spcPts val="1200"/>
              </a:spcAft>
            </a:pPr>
            <a:r>
              <a:rPr lang="vi-VN" sz="2800" i="1" u="sng" dirty="0">
                <a:solidFill>
                  <a:srgbClr val="0D0D0D"/>
                </a:solidFill>
                <a:latin typeface="Times New Roman" panose="02020603050405020304" pitchFamily="18" charset="0"/>
                <a:ea typeface="Calibri" panose="020F0502020204030204" pitchFamily="34" charset="0"/>
              </a:rPr>
              <a:t>Thân bài</a:t>
            </a:r>
            <a:r>
              <a:rPr lang="vi-VN" sz="2800" dirty="0">
                <a:solidFill>
                  <a:srgbClr val="0D0D0D"/>
                </a:solidFill>
                <a:latin typeface="Times New Roman" panose="02020603050405020304" pitchFamily="18" charset="0"/>
                <a:ea typeface="Calibri" panose="020F0502020204030204" pitchFamily="34" charset="0"/>
              </a:rPr>
              <a:t>: </a:t>
            </a:r>
            <a:r>
              <a:rPr lang="vi-VN" sz="2800" dirty="0">
                <a:solidFill>
                  <a:srgbClr val="0D0D0D"/>
                </a:solidFill>
                <a:latin typeface="Times New Roman" panose="02020603050405020304" pitchFamily="18" charset="0"/>
                <a:ea typeface="Times New Roman" panose="02020603050405020304" pitchFamily="18" charset="0"/>
              </a:rPr>
              <a:t>Miêu tả chi tiết, chú ý các hoạt động và diễn biến của trận đấu; có thể miêu tả theo trật tự sau:</a:t>
            </a:r>
            <a:endParaRPr lang="en-US" sz="2800" dirty="0">
              <a:latin typeface="Baguet Script" panose="00000500000000000000" pitchFamily="2" charset="0"/>
              <a:ea typeface="Times New Roman" panose="02020603050405020304" pitchFamily="18" charset="0"/>
            </a:endParaRPr>
          </a:p>
          <a:p>
            <a:pPr>
              <a:lnSpc>
                <a:spcPct val="150000"/>
              </a:lnSpc>
              <a:spcAft>
                <a:spcPts val="0"/>
              </a:spcAft>
            </a:pP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Quang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cảnh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trận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đấu</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thời</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tiết</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cảnh</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vật</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sân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cỏ</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người</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xem</a:t>
            </a:r>
            <a:r>
              <a:rPr lang="en-US" sz="2800" dirty="0">
                <a:latin typeface="Baguet Script" panose="00000500000000000000" pitchFamily="2" charset="0"/>
                <a:ea typeface="Times New Roman" panose="02020603050405020304" pitchFamily="18" charset="0"/>
              </a:rPr>
              <a:t>…</a:t>
            </a:r>
            <a:endParaRPr lang="en-US" sz="2800" dirty="0">
              <a:effectLst/>
              <a:latin typeface="Baguet Script"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222699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3143326" y="82388"/>
            <a:ext cx="5867247" cy="523220"/>
          </a:xfrm>
          <a:prstGeom prst="rect">
            <a:avLst/>
          </a:prstGeom>
        </p:spPr>
        <p:txBody>
          <a:bodyPr wrap="none">
            <a:sp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VIẾT BÀI VĂN TẢ CẢNH SINH HOẠT</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Times New Roman" panose="02020603050405020304" pitchFamily="18" charset="0"/>
            </a:endParaRPr>
          </a:p>
        </p:txBody>
      </p:sp>
      <p:sp>
        <p:nvSpPr>
          <p:cNvPr id="3" name="Rectangle 2"/>
          <p:cNvSpPr/>
          <p:nvPr/>
        </p:nvSpPr>
        <p:spPr>
          <a:xfrm>
            <a:off x="5200748" y="617843"/>
            <a:ext cx="178286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Luyện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tập</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p:cNvSpPr/>
          <p:nvPr/>
        </p:nvSpPr>
        <p:spPr>
          <a:xfrm>
            <a:off x="685800" y="1176592"/>
            <a:ext cx="10782300" cy="5324535"/>
          </a:xfrm>
          <a:prstGeom prst="rect">
            <a:avLst/>
          </a:prstGeom>
        </p:spPr>
        <p:txBody>
          <a:bodyPr>
            <a:spAutoFit/>
          </a:bodyPr>
          <a:lstStyle/>
          <a:p>
            <a:pPr>
              <a:spcAft>
                <a:spcPts val="1200"/>
              </a:spcAft>
            </a:pPr>
            <a:r>
              <a:rPr lang="vi-VN" sz="3200" dirty="0">
                <a:solidFill>
                  <a:srgbClr val="0D0D0D"/>
                </a:solidFill>
                <a:latin typeface="Times New Roman" panose="02020603050405020304" pitchFamily="18" charset="0"/>
                <a:ea typeface="Times New Roman" panose="02020603050405020304" pitchFamily="18" charset="0"/>
              </a:rPr>
              <a:t>+ </a:t>
            </a:r>
            <a:r>
              <a:rPr lang="vi-VN" sz="3200" dirty="0">
                <a:latin typeface="Times New Roman" panose="02020603050405020304" pitchFamily="18" charset="0"/>
                <a:ea typeface="Times New Roman" panose="02020603050405020304" pitchFamily="18" charset="0"/>
              </a:rPr>
              <a:t> Diễn biến trận đấu:</a:t>
            </a:r>
            <a:endParaRPr lang="en-US" sz="3200" dirty="0">
              <a:latin typeface="Baguet Script" panose="00000500000000000000" pitchFamily="2" charset="0"/>
              <a:ea typeface="Times New Roman" panose="02020603050405020304" pitchFamily="18" charset="0"/>
            </a:endParaRPr>
          </a:p>
          <a:p>
            <a:pPr marL="457200" lvl="0" indent="-457200">
              <a:spcAft>
                <a:spcPts val="0"/>
              </a:spcAft>
              <a:buSzPts val="1000"/>
              <a:buFont typeface="Wingdings" panose="05000000000000000000" pitchFamily="2" charset="2"/>
              <a:buChar char="q"/>
              <a:tabLst>
                <a:tab pos="457200" algn="l"/>
              </a:tabLst>
            </a:pPr>
            <a:r>
              <a:rPr lang="en-US" sz="3200" dirty="0" err="1">
                <a:latin typeface="Baguet Script" panose="00000500000000000000" pitchFamily="2" charset="0"/>
                <a:ea typeface="Times New Roman" panose="02020603050405020304" pitchFamily="18" charset="0"/>
              </a:rPr>
              <a:t>Hoạt</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động</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của</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các</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cầu</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thủ</a:t>
            </a:r>
            <a:r>
              <a:rPr lang="en-US" sz="3200" dirty="0">
                <a:latin typeface="Baguet Script" panose="00000500000000000000" pitchFamily="2" charset="0"/>
                <a:ea typeface="Times New Roman" panose="02020603050405020304" pitchFamily="18" charset="0"/>
              </a:rPr>
              <a:t> ở </a:t>
            </a:r>
            <a:r>
              <a:rPr lang="en-US" sz="3200" dirty="0" err="1">
                <a:latin typeface="Baguet Script" panose="00000500000000000000" pitchFamily="2" charset="0"/>
                <a:ea typeface="Times New Roman" panose="02020603050405020304" pitchFamily="18" charset="0"/>
              </a:rPr>
              <a:t>các</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vị</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trí</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khác</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nhau</a:t>
            </a:r>
            <a:r>
              <a:rPr lang="en-US" sz="3200" dirty="0">
                <a:latin typeface="Baguet Script" panose="00000500000000000000" pitchFamily="2" charset="0"/>
                <a:ea typeface="Times New Roman" panose="02020603050405020304" pitchFamily="18" charset="0"/>
              </a:rPr>
              <a:t>.</a:t>
            </a:r>
          </a:p>
          <a:p>
            <a:pPr marL="457200" lvl="0" indent="-457200">
              <a:spcAft>
                <a:spcPts val="0"/>
              </a:spcAft>
              <a:buSzPts val="1000"/>
              <a:buFont typeface="Wingdings" panose="05000000000000000000" pitchFamily="2" charset="2"/>
              <a:buChar char="q"/>
              <a:tabLst>
                <a:tab pos="457200" algn="l"/>
              </a:tabLst>
            </a:pPr>
            <a:r>
              <a:rPr lang="en-US" sz="3200" dirty="0" err="1">
                <a:latin typeface="Baguet Script" panose="00000500000000000000" pitchFamily="2" charset="0"/>
                <a:ea typeface="Times New Roman" panose="02020603050405020304" pitchFamily="18" charset="0"/>
              </a:rPr>
              <a:t>Các</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cầu</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thủ</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nổi</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trội</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trong</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trận</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đấu</a:t>
            </a:r>
            <a:r>
              <a:rPr lang="en-US" sz="3200" dirty="0">
                <a:latin typeface="Baguet Script" panose="00000500000000000000" pitchFamily="2" charset="0"/>
                <a:ea typeface="Times New Roman" panose="02020603050405020304" pitchFamily="18" charset="0"/>
              </a:rPr>
              <a:t>.</a:t>
            </a:r>
          </a:p>
          <a:p>
            <a:pPr marL="457200" lvl="0" indent="-457200">
              <a:spcAft>
                <a:spcPts val="0"/>
              </a:spcAft>
              <a:buSzPts val="1000"/>
              <a:buFont typeface="Wingdings" panose="05000000000000000000" pitchFamily="2" charset="2"/>
              <a:buChar char="q"/>
              <a:tabLst>
                <a:tab pos="457200" algn="l"/>
              </a:tabLst>
            </a:pPr>
            <a:r>
              <a:rPr lang="en-US" sz="3200" dirty="0" err="1">
                <a:latin typeface="Baguet Script" panose="00000500000000000000" pitchFamily="2" charset="0"/>
                <a:ea typeface="Times New Roman" panose="02020603050405020304" pitchFamily="18" charset="0"/>
              </a:rPr>
              <a:t>Những</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tình</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huống</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nguy</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hiểm</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bất</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ngờ</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của</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hai</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đội</a:t>
            </a:r>
            <a:r>
              <a:rPr lang="en-US" sz="3200" dirty="0">
                <a:latin typeface="Baguet Script" panose="00000500000000000000" pitchFamily="2" charset="0"/>
                <a:ea typeface="Times New Roman" panose="02020603050405020304" pitchFamily="18" charset="0"/>
              </a:rPr>
              <a:t>.</a:t>
            </a:r>
          </a:p>
          <a:p>
            <a:pPr marL="457200" lvl="0" indent="-457200">
              <a:spcAft>
                <a:spcPts val="0"/>
              </a:spcAft>
              <a:buSzPts val="1000"/>
              <a:buFont typeface="Wingdings" panose="05000000000000000000" pitchFamily="2" charset="2"/>
              <a:buChar char="q"/>
              <a:tabLst>
                <a:tab pos="457200" algn="l"/>
              </a:tabLst>
            </a:pPr>
            <a:r>
              <a:rPr lang="en-US" sz="3200" dirty="0" err="1">
                <a:latin typeface="Baguet Script" panose="00000500000000000000" pitchFamily="2" charset="0"/>
                <a:ea typeface="Times New Roman" panose="02020603050405020304" pitchFamily="18" charset="0"/>
              </a:rPr>
              <a:t>Thái</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độ</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cảm</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xúc</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của</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người</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xem</a:t>
            </a:r>
            <a:r>
              <a:rPr lang="en-US" sz="3200" dirty="0">
                <a:latin typeface="Baguet Script" panose="00000500000000000000" pitchFamily="2" charset="0"/>
                <a:ea typeface="Times New Roman" panose="02020603050405020304" pitchFamily="18" charset="0"/>
              </a:rPr>
              <a:t>…</a:t>
            </a:r>
          </a:p>
          <a:p>
            <a:pPr>
              <a:spcAft>
                <a:spcPts val="1200"/>
              </a:spcAft>
            </a:pPr>
            <a:r>
              <a:rPr lang="vi-VN" sz="3200" dirty="0">
                <a:latin typeface="Times New Roman" panose="02020603050405020304" pitchFamily="18" charset="0"/>
                <a:ea typeface="Times New Roman" panose="02020603050405020304" pitchFamily="18" charset="0"/>
              </a:rPr>
              <a:t>+ Kết quả của trận đấu: Tỉ số là bao nhiêu? Đội nào thắng?</a:t>
            </a:r>
            <a:endParaRPr lang="en-US" sz="3200" dirty="0">
              <a:latin typeface="Baguet Script" panose="00000500000000000000" pitchFamily="2" charset="0"/>
              <a:ea typeface="Times New Roman" panose="02020603050405020304" pitchFamily="18" charset="0"/>
            </a:endParaRPr>
          </a:p>
          <a:p>
            <a:pPr>
              <a:spcAft>
                <a:spcPts val="0"/>
              </a:spcAft>
            </a:pPr>
            <a:r>
              <a:rPr lang="vi-VN" sz="3200" i="1" u="sng" dirty="0">
                <a:solidFill>
                  <a:srgbClr val="0D0D0D"/>
                </a:solidFill>
                <a:latin typeface="Times New Roman" panose="02020603050405020304" pitchFamily="18" charset="0"/>
                <a:ea typeface="Calibri" panose="020F0502020204030204" pitchFamily="34" charset="0"/>
              </a:rPr>
              <a:t>Kết bài</a:t>
            </a:r>
            <a:r>
              <a:rPr lang="vi-VN" sz="3200" dirty="0">
                <a:solidFill>
                  <a:srgbClr val="0D0D0D"/>
                </a:solidFill>
                <a:latin typeface="Times New Roman" panose="02020603050405020304" pitchFamily="18" charset="0"/>
                <a:ea typeface="Calibri" panose="020F0502020204030204" pitchFamily="34" charset="0"/>
              </a:rPr>
              <a:t>: </a:t>
            </a:r>
            <a:r>
              <a:rPr lang="en-US" sz="3200" dirty="0" err="1">
                <a:solidFill>
                  <a:srgbClr val="0D0D0D"/>
                </a:solidFill>
                <a:latin typeface="Baguet Script" panose="00000500000000000000" pitchFamily="2" charset="0"/>
                <a:ea typeface="Times New Roman" panose="02020603050405020304" pitchFamily="18" charset="0"/>
              </a:rPr>
              <a:t>Cảm</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xúc</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và</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suy</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nghĩ</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của</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em</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về</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trận</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bóng</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đã</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xem</a:t>
            </a:r>
            <a:r>
              <a:rPr lang="en-US" sz="3200" dirty="0">
                <a:solidFill>
                  <a:srgbClr val="0D0D0D"/>
                </a:solidFill>
                <a:latin typeface="Baguet Script" panose="00000500000000000000" pitchFamily="2" charset="0"/>
                <a:ea typeface="Times New Roman" panose="02020603050405020304" pitchFamily="18" charset="0"/>
              </a:rPr>
              <a:t>.</a:t>
            </a:r>
            <a:endParaRPr lang="en-US" sz="3200" dirty="0">
              <a:latin typeface="Baguet Script" panose="00000500000000000000" pitchFamily="2" charset="0"/>
              <a:ea typeface="Times New Roman" panose="02020603050405020304" pitchFamily="18" charset="0"/>
            </a:endParaRPr>
          </a:p>
          <a:p>
            <a:r>
              <a:rPr lang="en-US" sz="3200" b="1" dirty="0">
                <a:solidFill>
                  <a:srgbClr val="000000"/>
                </a:solidFill>
                <a:latin typeface="Baguet Script" panose="00000500000000000000" pitchFamily="2" charset="0"/>
                <a:ea typeface="Times New Roman" panose="02020603050405020304" pitchFamily="18" charset="0"/>
              </a:rPr>
              <a:t>3. </a:t>
            </a:r>
            <a:r>
              <a:rPr lang="en-US" sz="3200" b="1" dirty="0" err="1">
                <a:solidFill>
                  <a:srgbClr val="000000"/>
                </a:solidFill>
                <a:latin typeface="Baguet Script" panose="00000500000000000000" pitchFamily="2" charset="0"/>
                <a:ea typeface="Times New Roman" panose="02020603050405020304" pitchFamily="18" charset="0"/>
              </a:rPr>
              <a:t>Bước</a:t>
            </a:r>
            <a:r>
              <a:rPr lang="en-US" sz="3200" b="1" dirty="0">
                <a:solidFill>
                  <a:srgbClr val="000000"/>
                </a:solidFill>
                <a:latin typeface="Baguet Script" panose="00000500000000000000" pitchFamily="2" charset="0"/>
                <a:ea typeface="Times New Roman" panose="02020603050405020304" pitchFamily="18" charset="0"/>
              </a:rPr>
              <a:t> 3: </a:t>
            </a:r>
            <a:r>
              <a:rPr lang="vi-VN" sz="3200" b="1" dirty="0">
                <a:solidFill>
                  <a:srgbClr val="000000"/>
                </a:solidFill>
                <a:latin typeface="Times New Roman" panose="02020603050405020304" pitchFamily="18" charset="0"/>
                <a:ea typeface="Times New Roman" panose="02020603050405020304" pitchFamily="18" charset="0"/>
              </a:rPr>
              <a:t>Viết</a:t>
            </a:r>
            <a:endParaRPr lang="en-US" sz="3200" b="1" dirty="0">
              <a:solidFill>
                <a:srgbClr val="000000"/>
              </a:solidFill>
              <a:latin typeface="Baguet Script" panose="00000500000000000000" pitchFamily="2" charset="0"/>
              <a:ea typeface="Times New Roman" panose="02020603050405020304" pitchFamily="18" charset="0"/>
            </a:endParaRPr>
          </a:p>
          <a:p>
            <a:r>
              <a:rPr lang="en-US" sz="3200" dirty="0" err="1">
                <a:latin typeface="Baguet Script" panose="00000500000000000000" pitchFamily="2" charset="0"/>
                <a:ea typeface="Times New Roman" panose="02020603050405020304" pitchFamily="18" charset="0"/>
              </a:rPr>
              <a:t>Dựa</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vào</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dàn</a:t>
            </a:r>
            <a:r>
              <a:rPr lang="en-US" sz="3200" dirty="0">
                <a:latin typeface="Baguet Script" panose="00000500000000000000" pitchFamily="2" charset="0"/>
                <a:ea typeface="Times New Roman" panose="02020603050405020304" pitchFamily="18" charset="0"/>
              </a:rPr>
              <a:t> ý, </a:t>
            </a:r>
            <a:r>
              <a:rPr lang="en-US" sz="3200" dirty="0" err="1">
                <a:latin typeface="Baguet Script" panose="00000500000000000000" pitchFamily="2" charset="0"/>
                <a:ea typeface="Times New Roman" panose="02020603050405020304" pitchFamily="18" charset="0"/>
              </a:rPr>
              <a:t>viết</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thành</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bài</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văn</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tả</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lại</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trận</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đấu</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bóng</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đá</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mà</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em</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chứng</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kiến</a:t>
            </a:r>
            <a:r>
              <a:rPr lang="en-US" sz="3200" dirty="0">
                <a:latin typeface="Baguet Script" panose="00000500000000000000" pitchFamily="2" charset="0"/>
                <a:ea typeface="Times New Roman" panose="02020603050405020304" pitchFamily="18" charset="0"/>
              </a:rPr>
              <a:t>.</a:t>
            </a:r>
          </a:p>
        </p:txBody>
      </p:sp>
    </p:spTree>
    <p:extLst>
      <p:ext uri="{BB962C8B-B14F-4D97-AF65-F5344CB8AC3E}">
        <p14:creationId xmlns:p14="http://schemas.microsoft.com/office/powerpoint/2010/main" val="7638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anim calcmode="lin" valueType="num">
                                      <p:cBhvr>
                                        <p:cTn id="2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fade">
                                      <p:cBhvr>
                                        <p:cTn id="28" dur="1000"/>
                                        <p:tgtEl>
                                          <p:spTgt spid="9">
                                            <p:txEl>
                                              <p:pRg st="4" end="4"/>
                                            </p:txEl>
                                          </p:spTgt>
                                        </p:tgtEl>
                                      </p:cBhvr>
                                    </p:animEffect>
                                    <p:anim calcmode="lin" valueType="num">
                                      <p:cBhvr>
                                        <p:cTn id="29"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Effect transition="in" filter="fade">
                                      <p:cBhvr>
                                        <p:cTn id="35" dur="1000"/>
                                        <p:tgtEl>
                                          <p:spTgt spid="9">
                                            <p:txEl>
                                              <p:pRg st="5" end="5"/>
                                            </p:txEl>
                                          </p:spTgt>
                                        </p:tgtEl>
                                      </p:cBhvr>
                                    </p:animEffect>
                                    <p:anim calcmode="lin" valueType="num">
                                      <p:cBhvr>
                                        <p:cTn id="36"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Effect transition="in" filter="fade">
                                      <p:cBhvr>
                                        <p:cTn id="42" dur="1000"/>
                                        <p:tgtEl>
                                          <p:spTgt spid="9">
                                            <p:txEl>
                                              <p:pRg st="6" end="6"/>
                                            </p:txEl>
                                          </p:spTgt>
                                        </p:tgtEl>
                                      </p:cBhvr>
                                    </p:animEffect>
                                    <p:anim calcmode="lin" valueType="num">
                                      <p:cBhvr>
                                        <p:cTn id="43"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xEl>
                                              <p:pRg st="7" end="7"/>
                                            </p:txEl>
                                          </p:spTgt>
                                        </p:tgtEl>
                                        <p:attrNameLst>
                                          <p:attrName>style.visibility</p:attrName>
                                        </p:attrNameLst>
                                      </p:cBhvr>
                                      <p:to>
                                        <p:strVal val="visible"/>
                                      </p:to>
                                    </p:set>
                                    <p:animEffect transition="in" filter="fade">
                                      <p:cBhvr>
                                        <p:cTn id="49" dur="1000"/>
                                        <p:tgtEl>
                                          <p:spTgt spid="9">
                                            <p:txEl>
                                              <p:pRg st="7" end="7"/>
                                            </p:txEl>
                                          </p:spTgt>
                                        </p:tgtEl>
                                      </p:cBhvr>
                                    </p:animEffect>
                                    <p:anim calcmode="lin" valueType="num">
                                      <p:cBhvr>
                                        <p:cTn id="50"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
                                            <p:txEl>
                                              <p:pRg st="8" end="8"/>
                                            </p:txEl>
                                          </p:spTgt>
                                        </p:tgtEl>
                                        <p:attrNameLst>
                                          <p:attrName>style.visibility</p:attrName>
                                        </p:attrNameLst>
                                      </p:cBhvr>
                                      <p:to>
                                        <p:strVal val="visible"/>
                                      </p:to>
                                    </p:set>
                                    <p:animEffect transition="in" filter="fade">
                                      <p:cBhvr>
                                        <p:cTn id="56" dur="1000"/>
                                        <p:tgtEl>
                                          <p:spTgt spid="9">
                                            <p:txEl>
                                              <p:pRg st="8" end="8"/>
                                            </p:txEl>
                                          </p:spTgt>
                                        </p:tgtEl>
                                      </p:cBhvr>
                                    </p:animEffect>
                                    <p:anim calcmode="lin" valueType="num">
                                      <p:cBhvr>
                                        <p:cTn id="57"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3143326" y="82388"/>
            <a:ext cx="5867247" cy="523220"/>
          </a:xfrm>
          <a:prstGeom prst="rect">
            <a:avLst/>
          </a:prstGeom>
        </p:spPr>
        <p:txBody>
          <a:bodyPr wrap="none">
            <a:sp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VIẾT BÀI VĂN TẢ CẢNH SINH HOẠT</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Times New Roman" panose="02020603050405020304" pitchFamily="18" charset="0"/>
            </a:endParaRPr>
          </a:p>
        </p:txBody>
      </p:sp>
      <p:sp>
        <p:nvSpPr>
          <p:cNvPr id="3" name="Rectangle 2"/>
          <p:cNvSpPr/>
          <p:nvPr/>
        </p:nvSpPr>
        <p:spPr>
          <a:xfrm>
            <a:off x="5200748" y="617843"/>
            <a:ext cx="178286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Luyện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tập</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685800" y="1237456"/>
            <a:ext cx="10782300" cy="4524315"/>
          </a:xfrm>
          <a:prstGeom prst="rect">
            <a:avLst/>
          </a:prstGeom>
        </p:spPr>
        <p:txBody>
          <a:bodyPr>
            <a:spAutoFit/>
          </a:bodyPr>
          <a:lstStyle/>
          <a:p>
            <a:pPr>
              <a:lnSpc>
                <a:spcPct val="150000"/>
              </a:lnSpc>
            </a:pPr>
            <a:r>
              <a:rPr lang="en-US" sz="3200" b="1" dirty="0">
                <a:solidFill>
                  <a:srgbClr val="0D0D0D"/>
                </a:solidFill>
                <a:latin typeface="Baguet Script" panose="00000500000000000000" pitchFamily="2" charset="0"/>
                <a:ea typeface="MS Mincho"/>
              </a:rPr>
              <a:t>4. </a:t>
            </a:r>
            <a:r>
              <a:rPr lang="en-US" sz="3200" b="1" dirty="0" err="1">
                <a:solidFill>
                  <a:srgbClr val="0D0D0D"/>
                </a:solidFill>
                <a:latin typeface="Baguet Script" panose="00000500000000000000" pitchFamily="2" charset="0"/>
                <a:ea typeface="MS Mincho"/>
              </a:rPr>
              <a:t>Bước</a:t>
            </a:r>
            <a:r>
              <a:rPr lang="en-US" sz="3200" b="1" dirty="0">
                <a:solidFill>
                  <a:srgbClr val="0D0D0D"/>
                </a:solidFill>
                <a:latin typeface="Baguet Script" panose="00000500000000000000" pitchFamily="2" charset="0"/>
                <a:ea typeface="MS Mincho"/>
              </a:rPr>
              <a:t> 4: </a:t>
            </a:r>
            <a:r>
              <a:rPr lang="en-US" sz="3200" b="1" dirty="0" err="1">
                <a:solidFill>
                  <a:srgbClr val="0D0D0D"/>
                </a:solidFill>
                <a:latin typeface="Baguet Script" panose="00000500000000000000" pitchFamily="2" charset="0"/>
                <a:ea typeface="MS Mincho"/>
              </a:rPr>
              <a:t>Trả</a:t>
            </a:r>
            <a:r>
              <a:rPr lang="en-US" sz="3200" b="1" dirty="0">
                <a:solidFill>
                  <a:srgbClr val="0D0D0D"/>
                </a:solidFill>
                <a:latin typeface="Baguet Script" panose="00000500000000000000" pitchFamily="2" charset="0"/>
                <a:ea typeface="MS Mincho"/>
              </a:rPr>
              <a:t> </a:t>
            </a:r>
            <a:r>
              <a:rPr lang="en-US" sz="3200" b="1" dirty="0" err="1">
                <a:solidFill>
                  <a:srgbClr val="0D0D0D"/>
                </a:solidFill>
                <a:latin typeface="Baguet Script" panose="00000500000000000000" pitchFamily="2" charset="0"/>
                <a:ea typeface="MS Mincho"/>
              </a:rPr>
              <a:t>bài</a:t>
            </a:r>
            <a:r>
              <a:rPr lang="en-US" sz="3200" b="1" dirty="0">
                <a:solidFill>
                  <a:srgbClr val="0D0D0D"/>
                </a:solidFill>
                <a:latin typeface="Baguet Script" panose="00000500000000000000" pitchFamily="2" charset="0"/>
                <a:ea typeface="MS Mincho"/>
              </a:rPr>
              <a:t> (</a:t>
            </a:r>
            <a:r>
              <a:rPr lang="vi-VN" sz="3200" b="1" dirty="0">
                <a:solidFill>
                  <a:srgbClr val="0D0D0D"/>
                </a:solidFill>
                <a:latin typeface="Times New Roman" panose="02020603050405020304" pitchFamily="18" charset="0"/>
                <a:ea typeface="MS Mincho"/>
              </a:rPr>
              <a:t> Kiểm tra, điều chỉnh bài viết)</a:t>
            </a:r>
            <a:endParaRPr lang="en-US" sz="3200" dirty="0">
              <a:latin typeface="Baguet Script" panose="00000500000000000000" pitchFamily="2" charset="0"/>
              <a:ea typeface="Times New Roman" panose="02020603050405020304" pitchFamily="18" charset="0"/>
            </a:endParaRPr>
          </a:p>
          <a:p>
            <a:pPr>
              <a:lnSpc>
                <a:spcPct val="150000"/>
              </a:lnSpc>
              <a:spcAft>
                <a:spcPts val="0"/>
              </a:spcAft>
              <a:tabLst>
                <a:tab pos="1386840" algn="l"/>
              </a:tabLst>
            </a:pPr>
            <a:r>
              <a:rPr lang="en-US" sz="3200" dirty="0">
                <a:solidFill>
                  <a:srgbClr val="0D0D0D"/>
                </a:solidFill>
                <a:latin typeface="Baguet Script" panose="00000500000000000000" pitchFamily="2" charset="0"/>
                <a:ea typeface="MS Mincho"/>
              </a:rPr>
              <a:t>- </a:t>
            </a:r>
            <a:r>
              <a:rPr lang="en-US" sz="3200" dirty="0" err="1">
                <a:solidFill>
                  <a:srgbClr val="0D0D0D"/>
                </a:solidFill>
                <a:latin typeface="Baguet Script" panose="00000500000000000000" pitchFamily="2" charset="0"/>
                <a:ea typeface="MS Mincho"/>
              </a:rPr>
              <a:t>Đọc</a:t>
            </a:r>
            <a:r>
              <a:rPr lang="en-US" sz="3200" dirty="0">
                <a:solidFill>
                  <a:srgbClr val="0D0D0D"/>
                </a:solidFill>
                <a:latin typeface="Baguet Script" panose="00000500000000000000" pitchFamily="2" charset="0"/>
                <a:ea typeface="MS Mincho"/>
              </a:rPr>
              <a:t> </a:t>
            </a:r>
            <a:r>
              <a:rPr lang="en-US" sz="3200" dirty="0" err="1">
                <a:solidFill>
                  <a:srgbClr val="0D0D0D"/>
                </a:solidFill>
                <a:latin typeface="Baguet Script" panose="00000500000000000000" pitchFamily="2" charset="0"/>
                <a:ea typeface="MS Mincho"/>
              </a:rPr>
              <a:t>kĩ</a:t>
            </a:r>
            <a:r>
              <a:rPr lang="en-US" sz="3200" dirty="0">
                <a:solidFill>
                  <a:srgbClr val="0D0D0D"/>
                </a:solidFill>
                <a:latin typeface="Baguet Script" panose="00000500000000000000" pitchFamily="2" charset="0"/>
                <a:ea typeface="MS Mincho"/>
              </a:rPr>
              <a:t> </a:t>
            </a:r>
            <a:r>
              <a:rPr lang="en-US" sz="3200" dirty="0" err="1">
                <a:solidFill>
                  <a:srgbClr val="0D0D0D"/>
                </a:solidFill>
                <a:latin typeface="Baguet Script" panose="00000500000000000000" pitchFamily="2" charset="0"/>
                <a:ea typeface="MS Mincho"/>
              </a:rPr>
              <a:t>bài</a:t>
            </a:r>
            <a:r>
              <a:rPr lang="en-US" sz="3200" dirty="0">
                <a:solidFill>
                  <a:srgbClr val="0D0D0D"/>
                </a:solidFill>
                <a:latin typeface="Baguet Script" panose="00000500000000000000" pitchFamily="2" charset="0"/>
                <a:ea typeface="MS Mincho"/>
              </a:rPr>
              <a:t> </a:t>
            </a:r>
            <a:r>
              <a:rPr lang="en-US" sz="3200" dirty="0" err="1">
                <a:solidFill>
                  <a:srgbClr val="0D0D0D"/>
                </a:solidFill>
                <a:latin typeface="Baguet Script" panose="00000500000000000000" pitchFamily="2" charset="0"/>
                <a:ea typeface="MS Mincho"/>
              </a:rPr>
              <a:t>viết</a:t>
            </a:r>
            <a:r>
              <a:rPr lang="en-US" sz="3200" dirty="0">
                <a:solidFill>
                  <a:srgbClr val="0D0D0D"/>
                </a:solidFill>
                <a:latin typeface="Baguet Script" panose="00000500000000000000" pitchFamily="2" charset="0"/>
                <a:ea typeface="MS Mincho"/>
              </a:rPr>
              <a:t> </a:t>
            </a:r>
            <a:r>
              <a:rPr lang="en-US" sz="3200" dirty="0" err="1">
                <a:solidFill>
                  <a:srgbClr val="0D0D0D"/>
                </a:solidFill>
                <a:latin typeface="Baguet Script" panose="00000500000000000000" pitchFamily="2" charset="0"/>
                <a:ea typeface="MS Mincho"/>
              </a:rPr>
              <a:t>của</a:t>
            </a:r>
            <a:r>
              <a:rPr lang="en-US" sz="3200" dirty="0">
                <a:solidFill>
                  <a:srgbClr val="0D0D0D"/>
                </a:solidFill>
                <a:latin typeface="Baguet Script" panose="00000500000000000000" pitchFamily="2" charset="0"/>
                <a:ea typeface="MS Mincho"/>
              </a:rPr>
              <a:t> </a:t>
            </a:r>
            <a:r>
              <a:rPr lang="en-US" sz="3200" dirty="0" err="1">
                <a:solidFill>
                  <a:srgbClr val="0D0D0D"/>
                </a:solidFill>
                <a:latin typeface="Baguet Script" panose="00000500000000000000" pitchFamily="2" charset="0"/>
                <a:ea typeface="MS Mincho"/>
              </a:rPr>
              <a:t>mình</a:t>
            </a:r>
            <a:r>
              <a:rPr lang="en-US" sz="3200" dirty="0">
                <a:solidFill>
                  <a:srgbClr val="0D0D0D"/>
                </a:solidFill>
                <a:latin typeface="Baguet Script" panose="00000500000000000000" pitchFamily="2" charset="0"/>
                <a:ea typeface="MS Mincho"/>
              </a:rPr>
              <a:t> </a:t>
            </a:r>
            <a:r>
              <a:rPr lang="en-US" sz="3200" dirty="0" err="1">
                <a:solidFill>
                  <a:srgbClr val="0D0D0D"/>
                </a:solidFill>
                <a:latin typeface="Baguet Script" panose="00000500000000000000" pitchFamily="2" charset="0"/>
                <a:ea typeface="MS Mincho"/>
              </a:rPr>
              <a:t>và</a:t>
            </a:r>
            <a:r>
              <a:rPr lang="en-US" sz="3200" dirty="0">
                <a:solidFill>
                  <a:srgbClr val="0D0D0D"/>
                </a:solidFill>
                <a:latin typeface="Baguet Script" panose="00000500000000000000" pitchFamily="2" charset="0"/>
                <a:ea typeface="MS Mincho"/>
              </a:rPr>
              <a:t> </a:t>
            </a:r>
            <a:r>
              <a:rPr lang="en-US" sz="3200" dirty="0" err="1">
                <a:solidFill>
                  <a:srgbClr val="0D0D0D"/>
                </a:solidFill>
                <a:latin typeface="Baguet Script" panose="00000500000000000000" pitchFamily="2" charset="0"/>
                <a:ea typeface="MS Mincho"/>
              </a:rPr>
              <a:t>khoanh</a:t>
            </a:r>
            <a:r>
              <a:rPr lang="en-US" sz="3200" dirty="0">
                <a:solidFill>
                  <a:srgbClr val="0D0D0D"/>
                </a:solidFill>
                <a:latin typeface="Baguet Script" panose="00000500000000000000" pitchFamily="2" charset="0"/>
                <a:ea typeface="MS Mincho"/>
              </a:rPr>
              <a:t> </a:t>
            </a:r>
            <a:r>
              <a:rPr lang="en-US" sz="3200" dirty="0" err="1">
                <a:solidFill>
                  <a:srgbClr val="0D0D0D"/>
                </a:solidFill>
                <a:latin typeface="Baguet Script" panose="00000500000000000000" pitchFamily="2" charset="0"/>
                <a:ea typeface="MS Mincho"/>
              </a:rPr>
              <a:t>tròn</a:t>
            </a:r>
            <a:r>
              <a:rPr lang="en-US" sz="3200" dirty="0">
                <a:solidFill>
                  <a:srgbClr val="0D0D0D"/>
                </a:solidFill>
                <a:latin typeface="Baguet Script" panose="00000500000000000000" pitchFamily="2" charset="0"/>
                <a:ea typeface="MS Mincho"/>
              </a:rPr>
              <a:t> </a:t>
            </a:r>
            <a:r>
              <a:rPr lang="en-US" sz="3200" dirty="0" err="1">
                <a:solidFill>
                  <a:srgbClr val="0D0D0D"/>
                </a:solidFill>
                <a:latin typeface="Baguet Script" panose="00000500000000000000" pitchFamily="2" charset="0"/>
                <a:ea typeface="MS Mincho"/>
              </a:rPr>
              <a:t>những</a:t>
            </a:r>
            <a:r>
              <a:rPr lang="en-US" sz="3200" dirty="0">
                <a:solidFill>
                  <a:srgbClr val="0D0D0D"/>
                </a:solidFill>
                <a:latin typeface="Baguet Script" panose="00000500000000000000" pitchFamily="2" charset="0"/>
                <a:ea typeface="MS Mincho"/>
              </a:rPr>
              <a:t> </a:t>
            </a:r>
            <a:r>
              <a:rPr lang="en-US" sz="3200" dirty="0" err="1">
                <a:solidFill>
                  <a:srgbClr val="0D0D0D"/>
                </a:solidFill>
                <a:latin typeface="Baguet Script" panose="00000500000000000000" pitchFamily="2" charset="0"/>
                <a:ea typeface="MS Mincho"/>
              </a:rPr>
              <a:t>lỗi</a:t>
            </a:r>
            <a:r>
              <a:rPr lang="en-US" sz="3200" dirty="0">
                <a:solidFill>
                  <a:srgbClr val="0D0D0D"/>
                </a:solidFill>
                <a:latin typeface="Baguet Script" panose="00000500000000000000" pitchFamily="2" charset="0"/>
                <a:ea typeface="MS Mincho"/>
              </a:rPr>
              <a:t> </a:t>
            </a:r>
            <a:r>
              <a:rPr lang="en-US" sz="3200" dirty="0" err="1">
                <a:solidFill>
                  <a:srgbClr val="0D0D0D"/>
                </a:solidFill>
                <a:latin typeface="Baguet Script" panose="00000500000000000000" pitchFamily="2" charset="0"/>
                <a:ea typeface="MS Mincho"/>
              </a:rPr>
              <a:t>chính</a:t>
            </a:r>
            <a:r>
              <a:rPr lang="en-US" sz="3200" dirty="0">
                <a:solidFill>
                  <a:srgbClr val="0D0D0D"/>
                </a:solidFill>
                <a:latin typeface="Baguet Script" panose="00000500000000000000" pitchFamily="2" charset="0"/>
                <a:ea typeface="MS Mincho"/>
              </a:rPr>
              <a:t> </a:t>
            </a:r>
            <a:r>
              <a:rPr lang="en-US" sz="3200" dirty="0" err="1">
                <a:solidFill>
                  <a:srgbClr val="0D0D0D"/>
                </a:solidFill>
                <a:latin typeface="Baguet Script" panose="00000500000000000000" pitchFamily="2" charset="0"/>
                <a:ea typeface="MS Mincho"/>
              </a:rPr>
              <a:t>tả</a:t>
            </a:r>
            <a:r>
              <a:rPr lang="en-US" sz="3200" dirty="0">
                <a:solidFill>
                  <a:srgbClr val="0D0D0D"/>
                </a:solidFill>
                <a:latin typeface="Baguet Script" panose="00000500000000000000" pitchFamily="2" charset="0"/>
                <a:ea typeface="MS Mincho"/>
              </a:rPr>
              <a:t>, </a:t>
            </a:r>
            <a:r>
              <a:rPr lang="en-US" sz="3200" dirty="0" err="1">
                <a:solidFill>
                  <a:srgbClr val="0D0D0D"/>
                </a:solidFill>
                <a:latin typeface="Baguet Script" panose="00000500000000000000" pitchFamily="2" charset="0"/>
                <a:ea typeface="MS Mincho"/>
              </a:rPr>
              <a:t>lỗi</a:t>
            </a:r>
            <a:r>
              <a:rPr lang="en-US" sz="3200" dirty="0">
                <a:solidFill>
                  <a:srgbClr val="0D0D0D"/>
                </a:solidFill>
                <a:latin typeface="Baguet Script" panose="00000500000000000000" pitchFamily="2" charset="0"/>
                <a:ea typeface="MS Mincho"/>
              </a:rPr>
              <a:t> </a:t>
            </a:r>
            <a:r>
              <a:rPr lang="en-US" sz="3200" dirty="0" err="1">
                <a:solidFill>
                  <a:srgbClr val="0D0D0D"/>
                </a:solidFill>
                <a:latin typeface="Baguet Script" panose="00000500000000000000" pitchFamily="2" charset="0"/>
                <a:ea typeface="MS Mincho"/>
              </a:rPr>
              <a:t>sử</a:t>
            </a:r>
            <a:r>
              <a:rPr lang="en-US" sz="3200" dirty="0">
                <a:solidFill>
                  <a:srgbClr val="0D0D0D"/>
                </a:solidFill>
                <a:latin typeface="Baguet Script" panose="00000500000000000000" pitchFamily="2" charset="0"/>
                <a:ea typeface="MS Mincho"/>
              </a:rPr>
              <a:t> </a:t>
            </a:r>
            <a:r>
              <a:rPr lang="en-US" sz="3200" dirty="0" err="1">
                <a:solidFill>
                  <a:srgbClr val="0D0D0D"/>
                </a:solidFill>
                <a:latin typeface="Baguet Script" panose="00000500000000000000" pitchFamily="2" charset="0"/>
                <a:ea typeface="MS Mincho"/>
              </a:rPr>
              <a:t>dụng</a:t>
            </a:r>
            <a:r>
              <a:rPr lang="en-US" sz="3200" dirty="0">
                <a:solidFill>
                  <a:srgbClr val="0D0D0D"/>
                </a:solidFill>
                <a:latin typeface="Baguet Script" panose="00000500000000000000" pitchFamily="2" charset="0"/>
                <a:ea typeface="MS Mincho"/>
              </a:rPr>
              <a:t> </a:t>
            </a:r>
            <a:r>
              <a:rPr lang="en-US" sz="3200" dirty="0" err="1">
                <a:solidFill>
                  <a:srgbClr val="0D0D0D"/>
                </a:solidFill>
                <a:latin typeface="Baguet Script" panose="00000500000000000000" pitchFamily="2" charset="0"/>
                <a:ea typeface="MS Mincho"/>
              </a:rPr>
              <a:t>từ</a:t>
            </a:r>
            <a:r>
              <a:rPr lang="en-US" sz="3200" dirty="0">
                <a:solidFill>
                  <a:srgbClr val="0D0D0D"/>
                </a:solidFill>
                <a:latin typeface="Baguet Script" panose="00000500000000000000" pitchFamily="2" charset="0"/>
                <a:ea typeface="MS Mincho"/>
              </a:rPr>
              <a:t> </a:t>
            </a:r>
            <a:r>
              <a:rPr lang="en-US" sz="3200" dirty="0" err="1">
                <a:solidFill>
                  <a:srgbClr val="0D0D0D"/>
                </a:solidFill>
                <a:latin typeface="Baguet Script" panose="00000500000000000000" pitchFamily="2" charset="0"/>
                <a:ea typeface="MS Mincho"/>
              </a:rPr>
              <a:t>ngữ</a:t>
            </a:r>
            <a:r>
              <a:rPr lang="en-US" sz="3200" dirty="0">
                <a:solidFill>
                  <a:srgbClr val="0D0D0D"/>
                </a:solidFill>
                <a:latin typeface="Baguet Script" panose="00000500000000000000" pitchFamily="2" charset="0"/>
                <a:ea typeface="MS Mincho"/>
              </a:rPr>
              <a:t> (</a:t>
            </a:r>
            <a:r>
              <a:rPr lang="en-US" sz="3200" dirty="0" err="1">
                <a:solidFill>
                  <a:srgbClr val="0D0D0D"/>
                </a:solidFill>
                <a:latin typeface="Baguet Script" panose="00000500000000000000" pitchFamily="2" charset="0"/>
                <a:ea typeface="MS Mincho"/>
              </a:rPr>
              <a:t>nếu</a:t>
            </a:r>
            <a:r>
              <a:rPr lang="en-US" sz="3200" dirty="0">
                <a:solidFill>
                  <a:srgbClr val="0D0D0D"/>
                </a:solidFill>
                <a:latin typeface="Baguet Script" panose="00000500000000000000" pitchFamily="2" charset="0"/>
                <a:ea typeface="MS Mincho"/>
              </a:rPr>
              <a:t> </a:t>
            </a:r>
            <a:r>
              <a:rPr lang="en-US" sz="3200" dirty="0" err="1">
                <a:solidFill>
                  <a:srgbClr val="0D0D0D"/>
                </a:solidFill>
                <a:latin typeface="Baguet Script" panose="00000500000000000000" pitchFamily="2" charset="0"/>
                <a:ea typeface="MS Mincho"/>
              </a:rPr>
              <a:t>có</a:t>
            </a:r>
            <a:r>
              <a:rPr lang="en-US" sz="3200" dirty="0">
                <a:solidFill>
                  <a:srgbClr val="0D0D0D"/>
                </a:solidFill>
                <a:latin typeface="Baguet Script" panose="00000500000000000000" pitchFamily="2" charset="0"/>
                <a:ea typeface="MS Mincho"/>
              </a:rPr>
              <a:t>). </a:t>
            </a:r>
            <a:r>
              <a:rPr lang="en-US" sz="3200" dirty="0" err="1">
                <a:solidFill>
                  <a:srgbClr val="0D0D0D"/>
                </a:solidFill>
                <a:latin typeface="Baguet Script" panose="00000500000000000000" pitchFamily="2" charset="0"/>
                <a:ea typeface="MS Mincho"/>
              </a:rPr>
              <a:t>Sau</a:t>
            </a:r>
            <a:r>
              <a:rPr lang="en-US" sz="3200" dirty="0">
                <a:solidFill>
                  <a:srgbClr val="0D0D0D"/>
                </a:solidFill>
                <a:latin typeface="Baguet Script" panose="00000500000000000000" pitchFamily="2" charset="0"/>
                <a:ea typeface="MS Mincho"/>
              </a:rPr>
              <a:t> </a:t>
            </a:r>
            <a:r>
              <a:rPr lang="en-US" sz="3200" dirty="0" err="1">
                <a:solidFill>
                  <a:srgbClr val="0D0D0D"/>
                </a:solidFill>
                <a:latin typeface="Baguet Script" panose="00000500000000000000" pitchFamily="2" charset="0"/>
                <a:ea typeface="MS Mincho"/>
              </a:rPr>
              <a:t>đó</a:t>
            </a:r>
            <a:r>
              <a:rPr lang="en-US" sz="3200" dirty="0">
                <a:solidFill>
                  <a:srgbClr val="0D0D0D"/>
                </a:solidFill>
                <a:latin typeface="Baguet Script" panose="00000500000000000000" pitchFamily="2" charset="0"/>
                <a:ea typeface="MS Mincho"/>
              </a:rPr>
              <a:t> </a:t>
            </a:r>
            <a:r>
              <a:rPr lang="en-US" sz="3200" dirty="0" err="1">
                <a:solidFill>
                  <a:srgbClr val="0D0D0D"/>
                </a:solidFill>
                <a:latin typeface="Baguet Script" panose="00000500000000000000" pitchFamily="2" charset="0"/>
                <a:ea typeface="MS Mincho"/>
              </a:rPr>
              <a:t>sửa</a:t>
            </a:r>
            <a:r>
              <a:rPr lang="en-US" sz="3200" dirty="0">
                <a:solidFill>
                  <a:srgbClr val="0D0D0D"/>
                </a:solidFill>
                <a:latin typeface="Baguet Script" panose="00000500000000000000" pitchFamily="2" charset="0"/>
                <a:ea typeface="MS Mincho"/>
              </a:rPr>
              <a:t> </a:t>
            </a:r>
            <a:r>
              <a:rPr lang="en-US" sz="3200" dirty="0" err="1">
                <a:solidFill>
                  <a:srgbClr val="0D0D0D"/>
                </a:solidFill>
                <a:latin typeface="Baguet Script" panose="00000500000000000000" pitchFamily="2" charset="0"/>
                <a:ea typeface="MS Mincho"/>
              </a:rPr>
              <a:t>lại</a:t>
            </a:r>
            <a:r>
              <a:rPr lang="en-US" sz="3200" dirty="0">
                <a:solidFill>
                  <a:srgbClr val="0D0D0D"/>
                </a:solidFill>
                <a:latin typeface="Baguet Script" panose="00000500000000000000" pitchFamily="2" charset="0"/>
                <a:ea typeface="MS Mincho"/>
              </a:rPr>
              <a:t> </a:t>
            </a:r>
            <a:r>
              <a:rPr lang="en-US" sz="3200" dirty="0" err="1">
                <a:solidFill>
                  <a:srgbClr val="0D0D0D"/>
                </a:solidFill>
                <a:latin typeface="Baguet Script" panose="00000500000000000000" pitchFamily="2" charset="0"/>
                <a:ea typeface="MS Mincho"/>
              </a:rPr>
              <a:t>các</a:t>
            </a:r>
            <a:r>
              <a:rPr lang="en-US" sz="3200" dirty="0">
                <a:solidFill>
                  <a:srgbClr val="0D0D0D"/>
                </a:solidFill>
                <a:latin typeface="Baguet Script" panose="00000500000000000000" pitchFamily="2" charset="0"/>
                <a:ea typeface="MS Mincho"/>
              </a:rPr>
              <a:t> </a:t>
            </a:r>
            <a:r>
              <a:rPr lang="en-US" sz="3200" dirty="0" err="1">
                <a:solidFill>
                  <a:srgbClr val="0D0D0D"/>
                </a:solidFill>
                <a:latin typeface="Baguet Script" panose="00000500000000000000" pitchFamily="2" charset="0"/>
                <a:ea typeface="MS Mincho"/>
              </a:rPr>
              <a:t>lỗi</a:t>
            </a:r>
            <a:r>
              <a:rPr lang="en-US" sz="3200" dirty="0">
                <a:solidFill>
                  <a:srgbClr val="0D0D0D"/>
                </a:solidFill>
                <a:latin typeface="Baguet Script" panose="00000500000000000000" pitchFamily="2" charset="0"/>
                <a:ea typeface="MS Mincho"/>
              </a:rPr>
              <a:t> </a:t>
            </a:r>
            <a:r>
              <a:rPr lang="en-US" sz="3200" dirty="0" err="1">
                <a:solidFill>
                  <a:srgbClr val="0D0D0D"/>
                </a:solidFill>
                <a:latin typeface="Baguet Script" panose="00000500000000000000" pitchFamily="2" charset="0"/>
                <a:ea typeface="MS Mincho"/>
              </a:rPr>
              <a:t>đó</a:t>
            </a:r>
            <a:r>
              <a:rPr lang="en-US" sz="3200" dirty="0">
                <a:solidFill>
                  <a:srgbClr val="0D0D0D"/>
                </a:solidFill>
                <a:latin typeface="Baguet Script" panose="00000500000000000000" pitchFamily="2" charset="0"/>
                <a:ea typeface="MS Mincho"/>
              </a:rPr>
              <a:t>.</a:t>
            </a:r>
            <a:endParaRPr lang="en-US" sz="3200" dirty="0">
              <a:latin typeface="Baguet Script" panose="00000500000000000000" pitchFamily="2" charset="0"/>
              <a:ea typeface="Times New Roman" panose="02020603050405020304" pitchFamily="18" charset="0"/>
            </a:endParaRPr>
          </a:p>
          <a:p>
            <a:pPr>
              <a:lnSpc>
                <a:spcPct val="150000"/>
              </a:lnSpc>
              <a:spcAft>
                <a:spcPts val="0"/>
              </a:spcAft>
              <a:tabLst>
                <a:tab pos="1386840" algn="l"/>
              </a:tabLst>
            </a:pPr>
            <a:r>
              <a:rPr lang="en-US" sz="3200" dirty="0">
                <a:solidFill>
                  <a:srgbClr val="0D0D0D"/>
                </a:solidFill>
                <a:latin typeface="Baguet Script" panose="00000500000000000000" pitchFamily="2" charset="0"/>
                <a:ea typeface="MS Mincho"/>
              </a:rPr>
              <a:t>- </a:t>
            </a:r>
            <a:r>
              <a:rPr lang="en-US" sz="3200" dirty="0" err="1">
                <a:solidFill>
                  <a:srgbClr val="0D0D0D"/>
                </a:solidFill>
                <a:latin typeface="Baguet Script" panose="00000500000000000000" pitchFamily="2" charset="0"/>
                <a:ea typeface="MS Mincho"/>
              </a:rPr>
              <a:t>Gạch</a:t>
            </a:r>
            <a:r>
              <a:rPr lang="en-US" sz="3200" dirty="0">
                <a:solidFill>
                  <a:srgbClr val="0D0D0D"/>
                </a:solidFill>
                <a:latin typeface="Baguet Script" panose="00000500000000000000" pitchFamily="2" charset="0"/>
                <a:ea typeface="MS Mincho"/>
              </a:rPr>
              <a:t> </a:t>
            </a:r>
            <a:r>
              <a:rPr lang="en-US" sz="3200" dirty="0" err="1">
                <a:solidFill>
                  <a:srgbClr val="0D0D0D"/>
                </a:solidFill>
                <a:latin typeface="Baguet Script" panose="00000500000000000000" pitchFamily="2" charset="0"/>
                <a:ea typeface="MS Mincho"/>
              </a:rPr>
              <a:t>chân</a:t>
            </a:r>
            <a:r>
              <a:rPr lang="en-US" sz="3200" dirty="0">
                <a:solidFill>
                  <a:srgbClr val="0D0D0D"/>
                </a:solidFill>
                <a:latin typeface="Baguet Script" panose="00000500000000000000" pitchFamily="2" charset="0"/>
                <a:ea typeface="MS Mincho"/>
              </a:rPr>
              <a:t> </a:t>
            </a:r>
            <a:r>
              <a:rPr lang="en-US" sz="3200" dirty="0" err="1">
                <a:solidFill>
                  <a:srgbClr val="0D0D0D"/>
                </a:solidFill>
                <a:latin typeface="Baguet Script" panose="00000500000000000000" pitchFamily="2" charset="0"/>
                <a:ea typeface="MS Mincho"/>
              </a:rPr>
              <a:t>những</a:t>
            </a:r>
            <a:r>
              <a:rPr lang="en-US" sz="3200" dirty="0">
                <a:solidFill>
                  <a:srgbClr val="0D0D0D"/>
                </a:solidFill>
                <a:latin typeface="Baguet Script" panose="00000500000000000000" pitchFamily="2" charset="0"/>
                <a:ea typeface="MS Mincho"/>
              </a:rPr>
              <a:t> </a:t>
            </a:r>
            <a:r>
              <a:rPr lang="en-US" sz="3200" dirty="0" err="1">
                <a:solidFill>
                  <a:srgbClr val="0D0D0D"/>
                </a:solidFill>
                <a:latin typeface="Baguet Script" panose="00000500000000000000" pitchFamily="2" charset="0"/>
                <a:ea typeface="MS Mincho"/>
              </a:rPr>
              <a:t>câu</a:t>
            </a:r>
            <a:r>
              <a:rPr lang="en-US" sz="3200" dirty="0">
                <a:solidFill>
                  <a:srgbClr val="0D0D0D"/>
                </a:solidFill>
                <a:latin typeface="Baguet Script" panose="00000500000000000000" pitchFamily="2" charset="0"/>
                <a:ea typeface="MS Mincho"/>
              </a:rPr>
              <a:t> </a:t>
            </a:r>
            <a:r>
              <a:rPr lang="en-US" sz="3200" dirty="0" err="1">
                <a:solidFill>
                  <a:srgbClr val="0D0D0D"/>
                </a:solidFill>
                <a:latin typeface="Baguet Script" panose="00000500000000000000" pitchFamily="2" charset="0"/>
                <a:ea typeface="MS Mincho"/>
              </a:rPr>
              <a:t>sai</a:t>
            </a:r>
            <a:r>
              <a:rPr lang="en-US" sz="3200" dirty="0">
                <a:solidFill>
                  <a:srgbClr val="0D0D0D"/>
                </a:solidFill>
                <a:latin typeface="Baguet Script" panose="00000500000000000000" pitchFamily="2" charset="0"/>
                <a:ea typeface="MS Mincho"/>
              </a:rPr>
              <a:t> </a:t>
            </a:r>
            <a:r>
              <a:rPr lang="en-US" sz="3200" dirty="0" err="1">
                <a:solidFill>
                  <a:srgbClr val="0D0D0D"/>
                </a:solidFill>
                <a:latin typeface="Baguet Script" panose="00000500000000000000" pitchFamily="2" charset="0"/>
                <a:ea typeface="MS Mincho"/>
              </a:rPr>
              <a:t>ngữ</a:t>
            </a:r>
            <a:r>
              <a:rPr lang="en-US" sz="3200" dirty="0">
                <a:solidFill>
                  <a:srgbClr val="0D0D0D"/>
                </a:solidFill>
                <a:latin typeface="Baguet Script" panose="00000500000000000000" pitchFamily="2" charset="0"/>
                <a:ea typeface="MS Mincho"/>
              </a:rPr>
              <a:t> </a:t>
            </a:r>
            <a:r>
              <a:rPr lang="en-US" sz="3200" dirty="0" err="1">
                <a:solidFill>
                  <a:srgbClr val="0D0D0D"/>
                </a:solidFill>
                <a:latin typeface="Baguet Script" panose="00000500000000000000" pitchFamily="2" charset="0"/>
                <a:ea typeface="MS Mincho"/>
              </a:rPr>
              <a:t>pháp</a:t>
            </a:r>
            <a:r>
              <a:rPr lang="en-US" sz="3200" dirty="0">
                <a:solidFill>
                  <a:srgbClr val="0D0D0D"/>
                </a:solidFill>
                <a:latin typeface="Baguet Script" panose="00000500000000000000" pitchFamily="2" charset="0"/>
                <a:ea typeface="MS Mincho"/>
              </a:rPr>
              <a:t> </a:t>
            </a:r>
            <a:r>
              <a:rPr lang="en-US" sz="3200" dirty="0" err="1">
                <a:solidFill>
                  <a:srgbClr val="0D0D0D"/>
                </a:solidFill>
                <a:latin typeface="Baguet Script" panose="00000500000000000000" pitchFamily="2" charset="0"/>
                <a:ea typeface="MS Mincho"/>
              </a:rPr>
              <a:t>bằng</a:t>
            </a:r>
            <a:r>
              <a:rPr lang="en-US" sz="3200" dirty="0">
                <a:solidFill>
                  <a:srgbClr val="0D0D0D"/>
                </a:solidFill>
                <a:latin typeface="Baguet Script" panose="00000500000000000000" pitchFamily="2" charset="0"/>
                <a:ea typeface="MS Mincho"/>
              </a:rPr>
              <a:t> </a:t>
            </a:r>
            <a:r>
              <a:rPr lang="en-US" sz="3200" dirty="0" err="1">
                <a:solidFill>
                  <a:srgbClr val="0D0D0D"/>
                </a:solidFill>
                <a:latin typeface="Baguet Script" panose="00000500000000000000" pitchFamily="2" charset="0"/>
                <a:ea typeface="MS Mincho"/>
              </a:rPr>
              <a:t>cách</a:t>
            </a:r>
            <a:r>
              <a:rPr lang="en-US" sz="3200" dirty="0">
                <a:solidFill>
                  <a:srgbClr val="0D0D0D"/>
                </a:solidFill>
                <a:latin typeface="Baguet Script" panose="00000500000000000000" pitchFamily="2" charset="0"/>
                <a:ea typeface="MS Mincho"/>
              </a:rPr>
              <a:t> </a:t>
            </a:r>
            <a:r>
              <a:rPr lang="en-US" sz="3200" dirty="0" err="1">
                <a:solidFill>
                  <a:srgbClr val="0D0D0D"/>
                </a:solidFill>
                <a:latin typeface="Baguet Script" panose="00000500000000000000" pitchFamily="2" charset="0"/>
                <a:ea typeface="MS Mincho"/>
              </a:rPr>
              <a:t>phân</a:t>
            </a:r>
            <a:r>
              <a:rPr lang="en-US" sz="3200" dirty="0">
                <a:solidFill>
                  <a:srgbClr val="0D0D0D"/>
                </a:solidFill>
                <a:latin typeface="Baguet Script" panose="00000500000000000000" pitchFamily="2" charset="0"/>
                <a:ea typeface="MS Mincho"/>
              </a:rPr>
              <a:t> </a:t>
            </a:r>
            <a:r>
              <a:rPr lang="en-US" sz="3200" dirty="0" err="1">
                <a:solidFill>
                  <a:srgbClr val="0D0D0D"/>
                </a:solidFill>
                <a:latin typeface="Baguet Script" panose="00000500000000000000" pitchFamily="2" charset="0"/>
                <a:ea typeface="MS Mincho"/>
              </a:rPr>
              <a:t>tích</a:t>
            </a:r>
            <a:r>
              <a:rPr lang="en-US" sz="3200" dirty="0">
                <a:solidFill>
                  <a:srgbClr val="0D0D0D"/>
                </a:solidFill>
                <a:latin typeface="Baguet Script" panose="00000500000000000000" pitchFamily="2" charset="0"/>
                <a:ea typeface="MS Mincho"/>
              </a:rPr>
              <a:t> </a:t>
            </a:r>
            <a:r>
              <a:rPr lang="en-US" sz="3200" dirty="0" err="1">
                <a:solidFill>
                  <a:srgbClr val="0D0D0D"/>
                </a:solidFill>
                <a:latin typeface="Baguet Script" panose="00000500000000000000" pitchFamily="2" charset="0"/>
                <a:ea typeface="MS Mincho"/>
              </a:rPr>
              <a:t>cấu</a:t>
            </a:r>
            <a:r>
              <a:rPr lang="en-US" sz="3200" dirty="0">
                <a:solidFill>
                  <a:srgbClr val="0D0D0D"/>
                </a:solidFill>
                <a:latin typeface="Baguet Script" panose="00000500000000000000" pitchFamily="2" charset="0"/>
                <a:ea typeface="MS Mincho"/>
              </a:rPr>
              <a:t> </a:t>
            </a:r>
            <a:r>
              <a:rPr lang="en-US" sz="3200" dirty="0" err="1">
                <a:solidFill>
                  <a:srgbClr val="0D0D0D"/>
                </a:solidFill>
                <a:latin typeface="Baguet Script" panose="00000500000000000000" pitchFamily="2" charset="0"/>
                <a:ea typeface="MS Mincho"/>
              </a:rPr>
              <a:t>trúc</a:t>
            </a:r>
            <a:r>
              <a:rPr lang="en-US" sz="3200" dirty="0">
                <a:solidFill>
                  <a:srgbClr val="0D0D0D"/>
                </a:solidFill>
                <a:latin typeface="Baguet Script" panose="00000500000000000000" pitchFamily="2" charset="0"/>
                <a:ea typeface="MS Mincho"/>
              </a:rPr>
              <a:t> </a:t>
            </a:r>
            <a:r>
              <a:rPr lang="en-US" sz="3200" dirty="0" err="1">
                <a:solidFill>
                  <a:srgbClr val="0D0D0D"/>
                </a:solidFill>
                <a:latin typeface="Baguet Script" panose="00000500000000000000" pitchFamily="2" charset="0"/>
                <a:ea typeface="MS Mincho"/>
              </a:rPr>
              <a:t>ngữ</a:t>
            </a:r>
            <a:r>
              <a:rPr lang="en-US" sz="3200" dirty="0">
                <a:solidFill>
                  <a:srgbClr val="0D0D0D"/>
                </a:solidFill>
                <a:latin typeface="Baguet Script" panose="00000500000000000000" pitchFamily="2" charset="0"/>
                <a:ea typeface="MS Mincho"/>
              </a:rPr>
              <a:t> </a:t>
            </a:r>
            <a:r>
              <a:rPr lang="en-US" sz="3200" dirty="0" err="1">
                <a:solidFill>
                  <a:srgbClr val="0D0D0D"/>
                </a:solidFill>
                <a:latin typeface="Baguet Script" panose="00000500000000000000" pitchFamily="2" charset="0"/>
                <a:ea typeface="MS Mincho"/>
              </a:rPr>
              <a:t>pháp</a:t>
            </a:r>
            <a:r>
              <a:rPr lang="en-US" sz="3200" dirty="0">
                <a:solidFill>
                  <a:srgbClr val="0D0D0D"/>
                </a:solidFill>
                <a:latin typeface="Baguet Script" panose="00000500000000000000" pitchFamily="2" charset="0"/>
                <a:ea typeface="MS Mincho"/>
              </a:rPr>
              <a:t> </a:t>
            </a:r>
            <a:r>
              <a:rPr lang="en-US" sz="3200" dirty="0" err="1">
                <a:solidFill>
                  <a:srgbClr val="0D0D0D"/>
                </a:solidFill>
                <a:latin typeface="Baguet Script" panose="00000500000000000000" pitchFamily="2" charset="0"/>
                <a:ea typeface="MS Mincho"/>
              </a:rPr>
              <a:t>và</a:t>
            </a:r>
            <a:r>
              <a:rPr lang="en-US" sz="3200" dirty="0">
                <a:solidFill>
                  <a:srgbClr val="0D0D0D"/>
                </a:solidFill>
                <a:latin typeface="Baguet Script" panose="00000500000000000000" pitchFamily="2" charset="0"/>
                <a:ea typeface="MS Mincho"/>
              </a:rPr>
              <a:t> </a:t>
            </a:r>
            <a:r>
              <a:rPr lang="en-US" sz="3200" dirty="0" err="1">
                <a:solidFill>
                  <a:srgbClr val="0D0D0D"/>
                </a:solidFill>
                <a:latin typeface="Baguet Script" panose="00000500000000000000" pitchFamily="2" charset="0"/>
                <a:ea typeface="MS Mincho"/>
              </a:rPr>
              <a:t>sửa</a:t>
            </a:r>
            <a:r>
              <a:rPr lang="en-US" sz="3200" dirty="0">
                <a:solidFill>
                  <a:srgbClr val="0D0D0D"/>
                </a:solidFill>
                <a:latin typeface="Baguet Script" panose="00000500000000000000" pitchFamily="2" charset="0"/>
                <a:ea typeface="MS Mincho"/>
              </a:rPr>
              <a:t> </a:t>
            </a:r>
            <a:r>
              <a:rPr lang="en-US" sz="3200" dirty="0" err="1">
                <a:solidFill>
                  <a:srgbClr val="0D0D0D"/>
                </a:solidFill>
                <a:latin typeface="Baguet Script" panose="00000500000000000000" pitchFamily="2" charset="0"/>
                <a:ea typeface="MS Mincho"/>
              </a:rPr>
              <a:t>lại</a:t>
            </a:r>
            <a:r>
              <a:rPr lang="en-US" sz="3200" dirty="0">
                <a:solidFill>
                  <a:srgbClr val="0D0D0D"/>
                </a:solidFill>
                <a:latin typeface="Baguet Script" panose="00000500000000000000" pitchFamily="2" charset="0"/>
                <a:ea typeface="MS Mincho"/>
              </a:rPr>
              <a:t> </a:t>
            </a:r>
            <a:r>
              <a:rPr lang="en-US" sz="3200" dirty="0" err="1">
                <a:solidFill>
                  <a:srgbClr val="0D0D0D"/>
                </a:solidFill>
                <a:latin typeface="Baguet Script" panose="00000500000000000000" pitchFamily="2" charset="0"/>
                <a:ea typeface="MS Mincho"/>
              </a:rPr>
              <a:t>cho</a:t>
            </a:r>
            <a:r>
              <a:rPr lang="en-US" sz="3200" dirty="0">
                <a:solidFill>
                  <a:srgbClr val="0D0D0D"/>
                </a:solidFill>
                <a:latin typeface="Baguet Script" panose="00000500000000000000" pitchFamily="2" charset="0"/>
                <a:ea typeface="MS Mincho"/>
              </a:rPr>
              <a:t> </a:t>
            </a:r>
            <a:r>
              <a:rPr lang="en-US" sz="3200" dirty="0" err="1">
                <a:solidFill>
                  <a:srgbClr val="0D0D0D"/>
                </a:solidFill>
                <a:latin typeface="Baguet Script" panose="00000500000000000000" pitchFamily="2" charset="0"/>
                <a:ea typeface="MS Mincho"/>
              </a:rPr>
              <a:t>đúng</a:t>
            </a:r>
            <a:r>
              <a:rPr lang="en-US" sz="3200" dirty="0">
                <a:solidFill>
                  <a:srgbClr val="0D0D0D"/>
                </a:solidFill>
                <a:latin typeface="Baguet Script" panose="00000500000000000000" pitchFamily="2" charset="0"/>
                <a:ea typeface="MS Mincho"/>
              </a:rPr>
              <a:t> (</a:t>
            </a:r>
            <a:r>
              <a:rPr lang="en-US" sz="3200" dirty="0" err="1">
                <a:solidFill>
                  <a:srgbClr val="0D0D0D"/>
                </a:solidFill>
                <a:latin typeface="Baguet Script" panose="00000500000000000000" pitchFamily="2" charset="0"/>
                <a:ea typeface="MS Mincho"/>
              </a:rPr>
              <a:t>nếu</a:t>
            </a:r>
            <a:r>
              <a:rPr lang="en-US" sz="3200" dirty="0">
                <a:solidFill>
                  <a:srgbClr val="0D0D0D"/>
                </a:solidFill>
                <a:latin typeface="Baguet Script" panose="00000500000000000000" pitchFamily="2" charset="0"/>
                <a:ea typeface="MS Mincho"/>
              </a:rPr>
              <a:t> </a:t>
            </a:r>
            <a:r>
              <a:rPr lang="en-US" sz="3200" dirty="0" err="1">
                <a:solidFill>
                  <a:srgbClr val="0D0D0D"/>
                </a:solidFill>
                <a:latin typeface="Baguet Script" panose="00000500000000000000" pitchFamily="2" charset="0"/>
                <a:ea typeface="MS Mincho"/>
              </a:rPr>
              <a:t>có</a:t>
            </a:r>
            <a:r>
              <a:rPr lang="en-US" sz="3200" dirty="0">
                <a:solidFill>
                  <a:srgbClr val="0D0D0D"/>
                </a:solidFill>
                <a:latin typeface="Baguet Script" panose="00000500000000000000" pitchFamily="2" charset="0"/>
                <a:ea typeface="MS Mincho"/>
              </a:rPr>
              <a:t>).</a:t>
            </a:r>
            <a:endParaRPr lang="en-US" sz="3200" dirty="0">
              <a:latin typeface="Baguet Script" panose="00000500000000000000" pitchFamily="2" charset="0"/>
              <a:ea typeface="Times New Roman" panose="02020603050405020304" pitchFamily="18" charset="0"/>
            </a:endParaRPr>
          </a:p>
          <a:p>
            <a:pPr>
              <a:lnSpc>
                <a:spcPct val="150000"/>
              </a:lnSpc>
              <a:spcAft>
                <a:spcPts val="0"/>
              </a:spcAft>
              <a:tabLst>
                <a:tab pos="1386840" algn="l"/>
              </a:tabLst>
            </a:pPr>
            <a:r>
              <a:rPr lang="en-US" sz="3200" b="1" i="1" dirty="0">
                <a:solidFill>
                  <a:srgbClr val="0D0D0D"/>
                </a:solidFill>
                <a:latin typeface="Baguet Script" panose="00000500000000000000" pitchFamily="2" charset="0"/>
                <a:ea typeface="MS Mincho"/>
              </a:rPr>
              <a:t> </a:t>
            </a:r>
            <a:endParaRPr lang="en-US" sz="3200" dirty="0">
              <a:effectLst/>
              <a:latin typeface="Baguet Script"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379070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3143326" y="82388"/>
            <a:ext cx="5867247" cy="523220"/>
          </a:xfrm>
          <a:prstGeom prst="rect">
            <a:avLst/>
          </a:prstGeom>
        </p:spPr>
        <p:txBody>
          <a:bodyPr wrap="none">
            <a:sp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VIẾT BÀI VĂN TẢ CẢNH SINH HOẠT</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Times New Roman" panose="02020603050405020304" pitchFamily="18" charset="0"/>
            </a:endParaRPr>
          </a:p>
        </p:txBody>
      </p:sp>
      <p:sp>
        <p:nvSpPr>
          <p:cNvPr id="3" name="Rectangle 2"/>
          <p:cNvSpPr/>
          <p:nvPr/>
        </p:nvSpPr>
        <p:spPr>
          <a:xfrm>
            <a:off x="5200748" y="617843"/>
            <a:ext cx="178286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Luyện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tập</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507555" y="1090799"/>
            <a:ext cx="10782300" cy="523220"/>
          </a:xfrm>
          <a:prstGeom prst="rect">
            <a:avLst/>
          </a:prstGeom>
        </p:spPr>
        <p:txBody>
          <a:bodyPr>
            <a:spAutoFit/>
          </a:bodyPr>
          <a:lstStyle/>
          <a:p>
            <a:pPr>
              <a:spcAft>
                <a:spcPts val="0"/>
              </a:spcAft>
              <a:tabLst>
                <a:tab pos="1386840" algn="l"/>
              </a:tabLst>
            </a:pPr>
            <a:r>
              <a:rPr lang="en-US" sz="2800" b="1" dirty="0" err="1">
                <a:solidFill>
                  <a:srgbClr val="FF0000"/>
                </a:solidFill>
                <a:latin typeface="Baguet Script" panose="00000500000000000000" pitchFamily="2" charset="0"/>
                <a:ea typeface="MS Mincho"/>
              </a:rPr>
              <a:t>Bảng</a:t>
            </a:r>
            <a:r>
              <a:rPr lang="en-US" sz="2800" b="1" dirty="0">
                <a:solidFill>
                  <a:srgbClr val="FF0000"/>
                </a:solidFill>
                <a:latin typeface="Baguet Script" panose="00000500000000000000" pitchFamily="2" charset="0"/>
                <a:ea typeface="MS Mincho"/>
              </a:rPr>
              <a:t> </a:t>
            </a:r>
            <a:r>
              <a:rPr lang="en-US" sz="2800" b="1" dirty="0" err="1">
                <a:solidFill>
                  <a:srgbClr val="FF0000"/>
                </a:solidFill>
                <a:latin typeface="Baguet Script" panose="00000500000000000000" pitchFamily="2" charset="0"/>
                <a:ea typeface="MS Mincho"/>
              </a:rPr>
              <a:t>kiểm</a:t>
            </a:r>
            <a:r>
              <a:rPr lang="en-US" sz="2800" b="1" dirty="0">
                <a:solidFill>
                  <a:srgbClr val="FF0000"/>
                </a:solidFill>
                <a:latin typeface="Baguet Script" panose="00000500000000000000" pitchFamily="2" charset="0"/>
                <a:ea typeface="MS Mincho"/>
              </a:rPr>
              <a:t>  </a:t>
            </a:r>
            <a:r>
              <a:rPr lang="en-US" sz="2800" b="1" dirty="0" err="1">
                <a:solidFill>
                  <a:srgbClr val="FF0000"/>
                </a:solidFill>
                <a:latin typeface="Baguet Script" panose="00000500000000000000" pitchFamily="2" charset="0"/>
                <a:ea typeface="MS Mincho"/>
              </a:rPr>
              <a:t>bài</a:t>
            </a:r>
            <a:r>
              <a:rPr lang="en-US" sz="2800" b="1" dirty="0">
                <a:solidFill>
                  <a:srgbClr val="FF0000"/>
                </a:solidFill>
                <a:latin typeface="Baguet Script" panose="00000500000000000000" pitchFamily="2" charset="0"/>
                <a:ea typeface="MS Mincho"/>
              </a:rPr>
              <a:t> </a:t>
            </a:r>
            <a:r>
              <a:rPr lang="en-US" sz="2800" b="1" dirty="0" err="1">
                <a:solidFill>
                  <a:srgbClr val="FF0000"/>
                </a:solidFill>
                <a:latin typeface="Baguet Script" panose="00000500000000000000" pitchFamily="2" charset="0"/>
                <a:ea typeface="MS Mincho"/>
              </a:rPr>
              <a:t>viết</a:t>
            </a:r>
            <a:r>
              <a:rPr lang="en-US" sz="2800" b="1" dirty="0">
                <a:solidFill>
                  <a:srgbClr val="FF0000"/>
                </a:solidFill>
                <a:latin typeface="Baguet Script" panose="00000500000000000000" pitchFamily="2" charset="0"/>
                <a:ea typeface="MS Mincho"/>
              </a:rPr>
              <a:t> </a:t>
            </a:r>
            <a:r>
              <a:rPr lang="en-US" sz="2800" b="1" dirty="0" err="1">
                <a:solidFill>
                  <a:srgbClr val="FF0000"/>
                </a:solidFill>
                <a:latin typeface="Baguet Script" panose="00000500000000000000" pitchFamily="2" charset="0"/>
                <a:ea typeface="MS Mincho"/>
              </a:rPr>
              <a:t>tả</a:t>
            </a:r>
            <a:r>
              <a:rPr lang="en-US" sz="2800" b="1" dirty="0">
                <a:solidFill>
                  <a:srgbClr val="FF0000"/>
                </a:solidFill>
                <a:latin typeface="Baguet Script" panose="00000500000000000000" pitchFamily="2" charset="0"/>
                <a:ea typeface="MS Mincho"/>
              </a:rPr>
              <a:t> </a:t>
            </a:r>
            <a:r>
              <a:rPr lang="en-US" sz="2800" b="1" dirty="0" err="1">
                <a:solidFill>
                  <a:srgbClr val="FF0000"/>
                </a:solidFill>
                <a:latin typeface="Baguet Script" panose="00000500000000000000" pitchFamily="2" charset="0"/>
                <a:ea typeface="MS Mincho"/>
              </a:rPr>
              <a:t>lại</a:t>
            </a:r>
            <a:r>
              <a:rPr lang="en-US" sz="2800" b="1" dirty="0">
                <a:solidFill>
                  <a:srgbClr val="FF0000"/>
                </a:solidFill>
                <a:latin typeface="Baguet Script" panose="00000500000000000000" pitchFamily="2" charset="0"/>
                <a:ea typeface="MS Mincho"/>
              </a:rPr>
              <a:t> </a:t>
            </a:r>
            <a:r>
              <a:rPr lang="en-US" sz="2800" b="1" dirty="0" err="1">
                <a:solidFill>
                  <a:srgbClr val="FF0000"/>
                </a:solidFill>
                <a:latin typeface="Baguet Script" panose="00000500000000000000" pitchFamily="2" charset="0"/>
                <a:ea typeface="MS Mincho"/>
              </a:rPr>
              <a:t>cảnh</a:t>
            </a:r>
            <a:r>
              <a:rPr lang="en-US" sz="2800" b="1" dirty="0">
                <a:solidFill>
                  <a:srgbClr val="FF0000"/>
                </a:solidFill>
                <a:latin typeface="Baguet Script" panose="00000500000000000000" pitchFamily="2" charset="0"/>
                <a:ea typeface="MS Mincho"/>
              </a:rPr>
              <a:t> </a:t>
            </a:r>
            <a:r>
              <a:rPr lang="en-US" sz="2800" b="1" dirty="0" err="1">
                <a:solidFill>
                  <a:srgbClr val="FF0000"/>
                </a:solidFill>
                <a:latin typeface="Baguet Script" panose="00000500000000000000" pitchFamily="2" charset="0"/>
                <a:ea typeface="MS Mincho"/>
              </a:rPr>
              <a:t>sinh</a:t>
            </a:r>
            <a:r>
              <a:rPr lang="en-US" sz="2800" b="1" dirty="0">
                <a:solidFill>
                  <a:srgbClr val="FF0000"/>
                </a:solidFill>
                <a:latin typeface="Baguet Script" panose="00000500000000000000" pitchFamily="2" charset="0"/>
                <a:ea typeface="MS Mincho"/>
              </a:rPr>
              <a:t> </a:t>
            </a:r>
            <a:r>
              <a:rPr lang="en-US" sz="2800" b="1" dirty="0" err="1">
                <a:solidFill>
                  <a:srgbClr val="FF0000"/>
                </a:solidFill>
                <a:latin typeface="Baguet Script" panose="00000500000000000000" pitchFamily="2" charset="0"/>
                <a:ea typeface="MS Mincho"/>
              </a:rPr>
              <a:t>hoạt</a:t>
            </a:r>
            <a:r>
              <a:rPr lang="en-US" sz="2800" b="1" dirty="0">
                <a:solidFill>
                  <a:srgbClr val="FF0000"/>
                </a:solidFill>
                <a:latin typeface="Baguet Script" panose="00000500000000000000" pitchFamily="2" charset="0"/>
                <a:ea typeface="MS Mincho"/>
              </a:rPr>
              <a:t> :</a:t>
            </a:r>
            <a:endParaRPr lang="en-US" sz="2800" dirty="0">
              <a:latin typeface="Baguet Script" panose="00000500000000000000" pitchFamily="2" charset="0"/>
              <a:ea typeface="Times New Roman" panose="02020603050405020304" pitchFamily="18" charset="0"/>
            </a:endParaRPr>
          </a:p>
        </p:txBody>
      </p:sp>
      <p:graphicFrame>
        <p:nvGraphicFramePr>
          <p:cNvPr id="9" name="Table 8"/>
          <p:cNvGraphicFramePr>
            <a:graphicFrameLocks noGrp="1"/>
          </p:cNvGraphicFramePr>
          <p:nvPr/>
        </p:nvGraphicFramePr>
        <p:xfrm>
          <a:off x="442457" y="1609725"/>
          <a:ext cx="11253014" cy="4876800"/>
        </p:xfrm>
        <a:graphic>
          <a:graphicData uri="http://schemas.openxmlformats.org/drawingml/2006/table">
            <a:tbl>
              <a:tblPr firstRow="1" firstCol="1" bandRow="1"/>
              <a:tblGrid>
                <a:gridCol w="1916336">
                  <a:extLst>
                    <a:ext uri="{9D8B030D-6E8A-4147-A177-3AD203B41FA5}">
                      <a16:colId xmlns:a16="http://schemas.microsoft.com/office/drawing/2014/main" val="3931253940"/>
                    </a:ext>
                  </a:extLst>
                </a:gridCol>
                <a:gridCol w="7965078">
                  <a:extLst>
                    <a:ext uri="{9D8B030D-6E8A-4147-A177-3AD203B41FA5}">
                      <a16:colId xmlns:a16="http://schemas.microsoft.com/office/drawing/2014/main" val="3794299564"/>
                    </a:ext>
                  </a:extLst>
                </a:gridCol>
                <a:gridCol w="1371600">
                  <a:extLst>
                    <a:ext uri="{9D8B030D-6E8A-4147-A177-3AD203B41FA5}">
                      <a16:colId xmlns:a16="http://schemas.microsoft.com/office/drawing/2014/main" val="2895144415"/>
                    </a:ext>
                  </a:extLst>
                </a:gridCol>
              </a:tblGrid>
              <a:tr h="244137">
                <a:tc>
                  <a:txBody>
                    <a:bodyPr/>
                    <a:lstStyle/>
                    <a:p>
                      <a:pPr algn="ctr">
                        <a:spcAft>
                          <a:spcPts val="0"/>
                        </a:spcAft>
                        <a:tabLst>
                          <a:tab pos="1386840" algn="l"/>
                        </a:tabLst>
                      </a:pPr>
                      <a:r>
                        <a:rPr lang="en-US" sz="2400" b="1" dirty="0" err="1">
                          <a:solidFill>
                            <a:srgbClr val="FFFFFF"/>
                          </a:solidFill>
                          <a:effectLst/>
                          <a:latin typeface="Baguet Script" panose="00000500000000000000" pitchFamily="2" charset="0"/>
                          <a:ea typeface="MS Mincho"/>
                          <a:cs typeface="Times New Roman" panose="02020603050405020304" pitchFamily="18" charset="0"/>
                        </a:rPr>
                        <a:t>Các</a:t>
                      </a:r>
                      <a:r>
                        <a:rPr lang="en-US" sz="2400" b="1" dirty="0">
                          <a:solidFill>
                            <a:srgbClr val="FFFFFF"/>
                          </a:solidFill>
                          <a:effectLst/>
                          <a:latin typeface="Baguet Script" panose="00000500000000000000" pitchFamily="2" charset="0"/>
                          <a:ea typeface="MS Mincho"/>
                          <a:cs typeface="Times New Roman" panose="02020603050405020304" pitchFamily="18" charset="0"/>
                        </a:rPr>
                        <a:t> </a:t>
                      </a:r>
                      <a:r>
                        <a:rPr lang="en-US" sz="2400" b="1" dirty="0" err="1">
                          <a:solidFill>
                            <a:srgbClr val="FFFFFF"/>
                          </a:solidFill>
                          <a:effectLst/>
                          <a:latin typeface="Baguet Script" panose="00000500000000000000" pitchFamily="2" charset="0"/>
                          <a:ea typeface="MS Mincho"/>
                          <a:cs typeface="Times New Roman" panose="02020603050405020304" pitchFamily="18" charset="0"/>
                        </a:rPr>
                        <a:t>phần</a:t>
                      </a:r>
                      <a:r>
                        <a:rPr lang="en-US" sz="2400" b="1" dirty="0">
                          <a:solidFill>
                            <a:srgbClr val="FFFFFF"/>
                          </a:solidFill>
                          <a:effectLst/>
                          <a:latin typeface="Baguet Script" panose="00000500000000000000" pitchFamily="2" charset="0"/>
                          <a:ea typeface="MS Mincho"/>
                          <a:cs typeface="Times New Roman" panose="02020603050405020304" pitchFamily="18" charset="0"/>
                        </a:rPr>
                        <a:t> </a:t>
                      </a:r>
                      <a:r>
                        <a:rPr lang="en-US" sz="2400" b="1" dirty="0" err="1">
                          <a:solidFill>
                            <a:srgbClr val="FFFFFF"/>
                          </a:solidFill>
                          <a:effectLst/>
                          <a:latin typeface="Baguet Script" panose="00000500000000000000" pitchFamily="2" charset="0"/>
                          <a:ea typeface="MS Mincho"/>
                          <a:cs typeface="Times New Roman" panose="02020603050405020304" pitchFamily="18" charset="0"/>
                        </a:rPr>
                        <a:t>của</a:t>
                      </a:r>
                      <a:r>
                        <a:rPr lang="en-US" sz="2400" b="1" dirty="0">
                          <a:solidFill>
                            <a:srgbClr val="FFFFFF"/>
                          </a:solidFill>
                          <a:effectLst/>
                          <a:latin typeface="Baguet Script" panose="00000500000000000000" pitchFamily="2" charset="0"/>
                          <a:ea typeface="MS Mincho"/>
                          <a:cs typeface="Times New Roman" panose="02020603050405020304" pitchFamily="18" charset="0"/>
                        </a:rPr>
                        <a:t> </a:t>
                      </a:r>
                      <a:r>
                        <a:rPr lang="en-US" sz="2400" b="1" dirty="0" err="1">
                          <a:solidFill>
                            <a:srgbClr val="FFFFFF"/>
                          </a:solidFill>
                          <a:effectLst/>
                          <a:latin typeface="Baguet Script" panose="00000500000000000000" pitchFamily="2" charset="0"/>
                          <a:ea typeface="MS Mincho"/>
                          <a:cs typeface="Times New Roman" panose="02020603050405020304" pitchFamily="18" charset="0"/>
                        </a:rPr>
                        <a:t>bài</a:t>
                      </a:r>
                      <a:r>
                        <a:rPr lang="en-US" sz="2400" b="1" dirty="0">
                          <a:solidFill>
                            <a:srgbClr val="FFFFFF"/>
                          </a:solidFill>
                          <a:effectLst/>
                          <a:latin typeface="Baguet Script" panose="00000500000000000000" pitchFamily="2" charset="0"/>
                          <a:ea typeface="MS Mincho"/>
                          <a:cs typeface="Times New Roman" panose="02020603050405020304" pitchFamily="18" charset="0"/>
                        </a:rPr>
                        <a:t> </a:t>
                      </a:r>
                      <a:r>
                        <a:rPr lang="en-US" sz="2400" b="1" dirty="0" err="1">
                          <a:solidFill>
                            <a:srgbClr val="FFFFFF"/>
                          </a:solidFill>
                          <a:effectLst/>
                          <a:latin typeface="Baguet Script" panose="00000500000000000000" pitchFamily="2" charset="0"/>
                          <a:ea typeface="MS Mincho"/>
                          <a:cs typeface="Times New Roman" panose="02020603050405020304" pitchFamily="18" charset="0"/>
                        </a:rPr>
                        <a:t>văn</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tabLst>
                          <a:tab pos="1386840" algn="l"/>
                        </a:tabLst>
                      </a:pPr>
                      <a:r>
                        <a:rPr lang="en-US" sz="2400" b="1" dirty="0" err="1">
                          <a:solidFill>
                            <a:srgbClr val="FFFFFF"/>
                          </a:solidFill>
                          <a:effectLst/>
                          <a:latin typeface="Baguet Script" panose="00000500000000000000" pitchFamily="2" charset="0"/>
                          <a:ea typeface="MS Mincho"/>
                          <a:cs typeface="Times New Roman" panose="02020603050405020304" pitchFamily="18" charset="0"/>
                        </a:rPr>
                        <a:t>Nội</a:t>
                      </a:r>
                      <a:r>
                        <a:rPr lang="en-US" sz="2400" b="1" dirty="0">
                          <a:solidFill>
                            <a:srgbClr val="FFFFFF"/>
                          </a:solidFill>
                          <a:effectLst/>
                          <a:latin typeface="Baguet Script" panose="00000500000000000000" pitchFamily="2" charset="0"/>
                          <a:ea typeface="MS Mincho"/>
                          <a:cs typeface="Times New Roman" panose="02020603050405020304" pitchFamily="18" charset="0"/>
                        </a:rPr>
                        <a:t> dung </a:t>
                      </a:r>
                      <a:r>
                        <a:rPr lang="en-US" sz="2400" b="1" dirty="0" err="1">
                          <a:solidFill>
                            <a:srgbClr val="FFFFFF"/>
                          </a:solidFill>
                          <a:effectLst/>
                          <a:latin typeface="Baguet Script" panose="00000500000000000000" pitchFamily="2" charset="0"/>
                          <a:ea typeface="MS Mincho"/>
                          <a:cs typeface="Times New Roman" panose="02020603050405020304" pitchFamily="18" charset="0"/>
                        </a:rPr>
                        <a:t>kiểm</a:t>
                      </a:r>
                      <a:r>
                        <a:rPr lang="en-US" sz="2400" b="1" dirty="0">
                          <a:solidFill>
                            <a:srgbClr val="FFFFFF"/>
                          </a:solidFill>
                          <a:effectLst/>
                          <a:latin typeface="Baguet Script" panose="00000500000000000000" pitchFamily="2" charset="0"/>
                          <a:ea typeface="MS Mincho"/>
                          <a:cs typeface="Times New Roman" panose="02020603050405020304" pitchFamily="18" charset="0"/>
                        </a:rPr>
                        <a:t> </a:t>
                      </a:r>
                      <a:r>
                        <a:rPr lang="en-US" sz="2400" b="1" dirty="0" err="1">
                          <a:solidFill>
                            <a:srgbClr val="FFFFFF"/>
                          </a:solidFill>
                          <a:effectLst/>
                          <a:latin typeface="Baguet Script" panose="00000500000000000000" pitchFamily="2" charset="0"/>
                          <a:ea typeface="MS Mincho"/>
                          <a:cs typeface="Times New Roman" panose="02020603050405020304" pitchFamily="18" charset="0"/>
                        </a:rPr>
                        <a:t>tra</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tabLst>
                          <a:tab pos="1386840" algn="l"/>
                        </a:tabLst>
                      </a:pPr>
                      <a:r>
                        <a:rPr lang="en-US" sz="2400" b="1" dirty="0" err="1">
                          <a:solidFill>
                            <a:srgbClr val="FFFFFF"/>
                          </a:solidFill>
                          <a:effectLst/>
                          <a:latin typeface="Baguet Script" panose="00000500000000000000" pitchFamily="2" charset="0"/>
                          <a:ea typeface="MS Mincho"/>
                          <a:cs typeface="Times New Roman" panose="02020603050405020304" pitchFamily="18" charset="0"/>
                        </a:rPr>
                        <a:t>Đạt</a:t>
                      </a:r>
                      <a:r>
                        <a:rPr lang="en-US" sz="2400" b="1" dirty="0">
                          <a:solidFill>
                            <a:srgbClr val="FFFFFF"/>
                          </a:solidFill>
                          <a:effectLst/>
                          <a:latin typeface="Baguet Script" panose="00000500000000000000" pitchFamily="2" charset="0"/>
                          <a:ea typeface="MS Mincho"/>
                          <a:cs typeface="Times New Roman" panose="02020603050405020304" pitchFamily="18" charset="0"/>
                        </a:rPr>
                        <a:t>/</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p>
                      <a:pPr algn="ctr">
                        <a:spcAft>
                          <a:spcPts val="0"/>
                        </a:spcAft>
                        <a:tabLst>
                          <a:tab pos="1386840" algn="l"/>
                        </a:tabLst>
                      </a:pPr>
                      <a:r>
                        <a:rPr lang="en-US" sz="2400" b="1" dirty="0" err="1">
                          <a:solidFill>
                            <a:srgbClr val="FFFFFF"/>
                          </a:solidFill>
                          <a:effectLst/>
                          <a:latin typeface="Baguet Script" panose="00000500000000000000" pitchFamily="2" charset="0"/>
                          <a:ea typeface="MS Mincho"/>
                          <a:cs typeface="Times New Roman" panose="02020603050405020304" pitchFamily="18" charset="0"/>
                        </a:rPr>
                        <a:t>Chưa</a:t>
                      </a:r>
                      <a:r>
                        <a:rPr lang="en-US" sz="2400" b="1" dirty="0">
                          <a:solidFill>
                            <a:srgbClr val="FFFFFF"/>
                          </a:solidFill>
                          <a:effectLst/>
                          <a:latin typeface="Baguet Script" panose="00000500000000000000" pitchFamily="2" charset="0"/>
                          <a:ea typeface="MS Mincho"/>
                          <a:cs typeface="Times New Roman" panose="02020603050405020304" pitchFamily="18" charset="0"/>
                        </a:rPr>
                        <a:t> </a:t>
                      </a:r>
                      <a:r>
                        <a:rPr lang="en-US" sz="2400" b="1" dirty="0" err="1">
                          <a:solidFill>
                            <a:srgbClr val="FFFFFF"/>
                          </a:solidFill>
                          <a:effectLst/>
                          <a:latin typeface="Baguet Script" panose="00000500000000000000" pitchFamily="2" charset="0"/>
                          <a:ea typeface="MS Mincho"/>
                          <a:cs typeface="Times New Roman" panose="02020603050405020304" pitchFamily="18" charset="0"/>
                        </a:rPr>
                        <a:t>đạt</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564946637"/>
                  </a:ext>
                </a:extLst>
              </a:tr>
              <a:tr h="122068">
                <a:tc rowSpan="2">
                  <a:txBody>
                    <a:bodyPr/>
                    <a:lstStyle/>
                    <a:p>
                      <a:pPr algn="ctr">
                        <a:spcAft>
                          <a:spcPts val="0"/>
                        </a:spcAft>
                        <a:tabLst>
                          <a:tab pos="1386840" algn="l"/>
                        </a:tabLst>
                      </a:pPr>
                      <a:r>
                        <a:rPr lang="en-US" sz="2400" b="1" dirty="0">
                          <a:solidFill>
                            <a:srgbClr val="0D0D0D"/>
                          </a:solidFill>
                          <a:effectLst/>
                          <a:latin typeface="Baguet Script" panose="00000500000000000000" pitchFamily="2" charset="0"/>
                          <a:ea typeface="MS Mincho"/>
                          <a:cs typeface="Times New Roman" panose="02020603050405020304" pitchFamily="18" charset="0"/>
                        </a:rPr>
                        <a:t> </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p>
                      <a:pPr algn="ctr">
                        <a:spcAft>
                          <a:spcPts val="0"/>
                        </a:spcAft>
                        <a:tabLst>
                          <a:tab pos="1386840" algn="l"/>
                        </a:tabLst>
                      </a:pPr>
                      <a:r>
                        <a:rPr lang="en-US" sz="2400" b="1" dirty="0" err="1">
                          <a:solidFill>
                            <a:srgbClr val="0D0D0D"/>
                          </a:solidFill>
                          <a:effectLst/>
                          <a:latin typeface="Baguet Script" panose="00000500000000000000" pitchFamily="2" charset="0"/>
                          <a:ea typeface="MS Mincho"/>
                          <a:cs typeface="Times New Roman" panose="02020603050405020304" pitchFamily="18" charset="0"/>
                        </a:rPr>
                        <a:t>Mở</a:t>
                      </a:r>
                      <a:r>
                        <a:rPr lang="en-US" sz="2400" b="1" dirty="0">
                          <a:solidFill>
                            <a:srgbClr val="0D0D0D"/>
                          </a:solidFill>
                          <a:effectLst/>
                          <a:latin typeface="Baguet Script" panose="00000500000000000000" pitchFamily="2" charset="0"/>
                          <a:ea typeface="MS Mincho"/>
                          <a:cs typeface="Times New Roman" panose="02020603050405020304" pitchFamily="18" charset="0"/>
                        </a:rPr>
                        <a:t> </a:t>
                      </a:r>
                      <a:r>
                        <a:rPr lang="en-US" sz="2400" b="1" dirty="0" err="1">
                          <a:solidFill>
                            <a:srgbClr val="0D0D0D"/>
                          </a:solidFill>
                          <a:effectLst/>
                          <a:latin typeface="Baguet Script" panose="00000500000000000000" pitchFamily="2" charset="0"/>
                          <a:ea typeface="MS Mincho"/>
                          <a:cs typeface="Times New Roman" panose="02020603050405020304" pitchFamily="18" charset="0"/>
                        </a:rPr>
                        <a:t>bài</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BD2"/>
                    </a:solidFill>
                  </a:tcPr>
                </a:tc>
                <a:tc>
                  <a:txBody>
                    <a:bodyPr/>
                    <a:lstStyle/>
                    <a:p>
                      <a:pPr>
                        <a:spcAft>
                          <a:spcPts val="0"/>
                        </a:spcAft>
                        <a:tabLst>
                          <a:tab pos="1386840" algn="l"/>
                        </a:tabLst>
                      </a:pPr>
                      <a:r>
                        <a:rPr lang="en-US" sz="2400" dirty="0" err="1">
                          <a:solidFill>
                            <a:srgbClr val="0D0D0D"/>
                          </a:solidFill>
                          <a:effectLst/>
                          <a:latin typeface="Baguet Script" panose="00000500000000000000" pitchFamily="2" charset="0"/>
                          <a:ea typeface="MS Mincho"/>
                          <a:cs typeface="Times New Roman" panose="02020603050405020304" pitchFamily="18" charset="0"/>
                        </a:rPr>
                        <a:t>Dùng</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ngôi</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xưng</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hô</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phù</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hợp</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trong</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khi</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quan</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sát</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miêu</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tả</a:t>
                      </a:r>
                      <a:r>
                        <a:rPr lang="en-US" sz="2400" dirty="0">
                          <a:solidFill>
                            <a:srgbClr val="0D0D0D"/>
                          </a:solidFill>
                          <a:effectLst/>
                          <a:latin typeface="Baguet Script" panose="00000500000000000000" pitchFamily="2" charset="0"/>
                          <a:ea typeface="MS Mincho"/>
                          <a:cs typeface="Times New Roman" panose="02020603050405020304" pitchFamily="18" charset="0"/>
                        </a:rPr>
                        <a:t>.</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BD2"/>
                    </a:solidFill>
                  </a:tcPr>
                </a:tc>
                <a:tc>
                  <a:txBody>
                    <a:bodyPr/>
                    <a:lstStyle/>
                    <a:p>
                      <a:pPr algn="ctr">
                        <a:spcAft>
                          <a:spcPts val="0"/>
                        </a:spcAft>
                        <a:tabLst>
                          <a:tab pos="1386840" algn="l"/>
                        </a:tabLst>
                      </a:pPr>
                      <a:r>
                        <a:rPr lang="en-US" sz="2400" b="1" dirty="0">
                          <a:solidFill>
                            <a:srgbClr val="0D0D0D"/>
                          </a:solidFill>
                          <a:effectLst/>
                          <a:latin typeface="Baguet Script" panose="00000500000000000000" pitchFamily="2" charset="0"/>
                          <a:ea typeface="MS Mincho"/>
                          <a:cs typeface="Times New Roman" panose="02020603050405020304" pitchFamily="18" charset="0"/>
                        </a:rPr>
                        <a:t> </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BD2"/>
                    </a:solidFill>
                  </a:tcPr>
                </a:tc>
                <a:extLst>
                  <a:ext uri="{0D108BD9-81ED-4DB2-BD59-A6C34878D82A}">
                    <a16:rowId xmlns:a16="http://schemas.microsoft.com/office/drawing/2014/main" val="1612305255"/>
                  </a:ext>
                </a:extLst>
              </a:tr>
              <a:tr h="122068">
                <a:tc vMerge="1">
                  <a:txBody>
                    <a:bodyPr/>
                    <a:lstStyle/>
                    <a:p>
                      <a:pPr algn="ctr">
                        <a:spcAft>
                          <a:spcPts val="0"/>
                        </a:spcAft>
                        <a:tabLst>
                          <a:tab pos="1386840"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EEBD2"/>
                    </a:solidFill>
                  </a:tcPr>
                </a:tc>
                <a:tc>
                  <a:txBody>
                    <a:bodyPr/>
                    <a:lstStyle/>
                    <a:p>
                      <a:pPr>
                        <a:spcAft>
                          <a:spcPts val="0"/>
                        </a:spcAft>
                        <a:tabLst>
                          <a:tab pos="1386840" algn="l"/>
                        </a:tabLst>
                      </a:pPr>
                      <a:r>
                        <a:rPr lang="en-US" sz="2400" dirty="0" err="1">
                          <a:solidFill>
                            <a:srgbClr val="0D0D0D"/>
                          </a:solidFill>
                          <a:effectLst/>
                          <a:latin typeface="Baguet Script" panose="00000500000000000000" pitchFamily="2" charset="0"/>
                          <a:ea typeface="MS Mincho"/>
                          <a:cs typeface="Times New Roman" panose="02020603050405020304" pitchFamily="18" charset="0"/>
                        </a:rPr>
                        <a:t>Giới</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thiệu</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không</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gian</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thời</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gian</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diễn</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ra</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cảnh</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sinh</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hoạt</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BD2"/>
                    </a:solidFill>
                  </a:tcPr>
                </a:tc>
                <a:tc>
                  <a:txBody>
                    <a:bodyPr/>
                    <a:lstStyle/>
                    <a:p>
                      <a:pPr algn="ctr">
                        <a:spcAft>
                          <a:spcPts val="0"/>
                        </a:spcAft>
                        <a:tabLst>
                          <a:tab pos="1386840" algn="l"/>
                        </a:tabLst>
                      </a:pPr>
                      <a:r>
                        <a:rPr lang="en-US" sz="2400" b="1" dirty="0">
                          <a:solidFill>
                            <a:srgbClr val="0D0D0D"/>
                          </a:solidFill>
                          <a:effectLst/>
                          <a:latin typeface="Baguet Script" panose="00000500000000000000" pitchFamily="2" charset="0"/>
                          <a:ea typeface="MS Mincho"/>
                          <a:cs typeface="Times New Roman" panose="02020603050405020304" pitchFamily="18" charset="0"/>
                        </a:rPr>
                        <a:t> </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BD2"/>
                    </a:solidFill>
                  </a:tcPr>
                </a:tc>
                <a:extLst>
                  <a:ext uri="{0D108BD9-81ED-4DB2-BD59-A6C34878D82A}">
                    <a16:rowId xmlns:a16="http://schemas.microsoft.com/office/drawing/2014/main" val="357883586"/>
                  </a:ext>
                </a:extLst>
              </a:tr>
              <a:tr h="122068">
                <a:tc rowSpan="5">
                  <a:txBody>
                    <a:bodyPr/>
                    <a:lstStyle/>
                    <a:p>
                      <a:pPr algn="ctr">
                        <a:spcAft>
                          <a:spcPts val="0"/>
                        </a:spcAft>
                        <a:tabLst>
                          <a:tab pos="1386840" algn="l"/>
                        </a:tabLst>
                      </a:pPr>
                      <a:r>
                        <a:rPr lang="en-US" sz="2400" b="1" dirty="0">
                          <a:solidFill>
                            <a:srgbClr val="0D0D0D"/>
                          </a:solidFill>
                          <a:effectLst/>
                          <a:latin typeface="Baguet Script" panose="00000500000000000000" pitchFamily="2" charset="0"/>
                          <a:ea typeface="MS Mincho"/>
                          <a:cs typeface="Times New Roman" panose="02020603050405020304" pitchFamily="18" charset="0"/>
                        </a:rPr>
                        <a:t> </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p>
                      <a:pPr algn="ctr">
                        <a:spcAft>
                          <a:spcPts val="0"/>
                        </a:spcAft>
                        <a:tabLst>
                          <a:tab pos="1386840" algn="l"/>
                        </a:tabLst>
                      </a:pPr>
                      <a:r>
                        <a:rPr lang="en-US" sz="2400" b="1" dirty="0" err="1">
                          <a:solidFill>
                            <a:srgbClr val="0D0D0D"/>
                          </a:solidFill>
                          <a:effectLst/>
                          <a:latin typeface="Baguet Script" panose="00000500000000000000" pitchFamily="2" charset="0"/>
                          <a:ea typeface="MS Mincho"/>
                          <a:cs typeface="Times New Roman" panose="02020603050405020304" pitchFamily="18" charset="0"/>
                        </a:rPr>
                        <a:t>Thân</a:t>
                      </a:r>
                      <a:r>
                        <a:rPr lang="en-US" sz="2400" b="1" dirty="0">
                          <a:solidFill>
                            <a:srgbClr val="0D0D0D"/>
                          </a:solidFill>
                          <a:effectLst/>
                          <a:latin typeface="Baguet Script" panose="00000500000000000000" pitchFamily="2" charset="0"/>
                          <a:ea typeface="MS Mincho"/>
                          <a:cs typeface="Times New Roman" panose="02020603050405020304" pitchFamily="18" charset="0"/>
                        </a:rPr>
                        <a:t> </a:t>
                      </a:r>
                      <a:r>
                        <a:rPr lang="en-US" sz="2400" b="1" dirty="0" err="1">
                          <a:solidFill>
                            <a:srgbClr val="0D0D0D"/>
                          </a:solidFill>
                          <a:effectLst/>
                          <a:latin typeface="Baguet Script" panose="00000500000000000000" pitchFamily="2" charset="0"/>
                          <a:ea typeface="MS Mincho"/>
                          <a:cs typeface="Times New Roman" panose="02020603050405020304" pitchFamily="18" charset="0"/>
                        </a:rPr>
                        <a:t>bài</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p>
                      <a:pPr algn="ctr">
                        <a:spcAft>
                          <a:spcPts val="0"/>
                        </a:spcAft>
                        <a:tabLst>
                          <a:tab pos="1386840" algn="l"/>
                        </a:tabLst>
                      </a:pPr>
                      <a:r>
                        <a:rPr lang="en-US" sz="2400" b="1" dirty="0">
                          <a:solidFill>
                            <a:srgbClr val="0D0D0D"/>
                          </a:solidFill>
                          <a:effectLst/>
                          <a:latin typeface="Baguet Script" panose="00000500000000000000" pitchFamily="2" charset="0"/>
                          <a:ea typeface="MS Mincho"/>
                          <a:cs typeface="Times New Roman" panose="02020603050405020304" pitchFamily="18" charset="0"/>
                        </a:rPr>
                        <a:t> </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F82"/>
                    </a:solidFill>
                  </a:tcPr>
                </a:tc>
                <a:tc>
                  <a:txBody>
                    <a:bodyPr/>
                    <a:lstStyle/>
                    <a:p>
                      <a:pPr>
                        <a:spcAft>
                          <a:spcPts val="0"/>
                        </a:spcAft>
                        <a:tabLst>
                          <a:tab pos="1386840" algn="l"/>
                        </a:tabLst>
                      </a:pPr>
                      <a:r>
                        <a:rPr lang="en-US" sz="2400" dirty="0" err="1">
                          <a:solidFill>
                            <a:srgbClr val="0D0D0D"/>
                          </a:solidFill>
                          <a:effectLst/>
                          <a:latin typeface="Baguet Script" panose="00000500000000000000" pitchFamily="2" charset="0"/>
                          <a:ea typeface="MS Mincho"/>
                          <a:cs typeface="Times New Roman" panose="02020603050405020304" pitchFamily="18" charset="0"/>
                        </a:rPr>
                        <a:t>Tả</a:t>
                      </a:r>
                      <a:r>
                        <a:rPr lang="en-US" sz="2400" dirty="0">
                          <a:solidFill>
                            <a:srgbClr val="0D0D0D"/>
                          </a:solidFill>
                          <a:effectLst/>
                          <a:latin typeface="Baguet Script" panose="00000500000000000000" pitchFamily="2" charset="0"/>
                          <a:ea typeface="MS Mincho"/>
                          <a:cs typeface="Times New Roman" panose="02020603050405020304" pitchFamily="18" charset="0"/>
                        </a:rPr>
                        <a:t> bao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quát</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cảnh</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sinh</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hoạt</a:t>
                      </a:r>
                      <a:r>
                        <a:rPr lang="en-US" sz="2400" dirty="0">
                          <a:solidFill>
                            <a:srgbClr val="0D0D0D"/>
                          </a:solidFill>
                          <a:effectLst/>
                          <a:latin typeface="Baguet Script" panose="00000500000000000000" pitchFamily="2" charset="0"/>
                          <a:ea typeface="MS Mincho"/>
                          <a:cs typeface="Times New Roman" panose="02020603050405020304" pitchFamily="18" charset="0"/>
                        </a:rPr>
                        <a:t>.</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F82"/>
                    </a:solidFill>
                  </a:tcPr>
                </a:tc>
                <a:tc>
                  <a:txBody>
                    <a:bodyPr/>
                    <a:lstStyle/>
                    <a:p>
                      <a:pPr algn="ctr">
                        <a:spcAft>
                          <a:spcPts val="0"/>
                        </a:spcAft>
                        <a:tabLst>
                          <a:tab pos="1386840" algn="l"/>
                        </a:tabLst>
                      </a:pPr>
                      <a:r>
                        <a:rPr lang="en-US" sz="2400" b="1" dirty="0">
                          <a:solidFill>
                            <a:srgbClr val="0D0D0D"/>
                          </a:solidFill>
                          <a:effectLst/>
                          <a:latin typeface="Baguet Script" panose="00000500000000000000" pitchFamily="2" charset="0"/>
                          <a:ea typeface="MS Mincho"/>
                          <a:cs typeface="Times New Roman" panose="02020603050405020304" pitchFamily="18" charset="0"/>
                        </a:rPr>
                        <a:t> </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F82"/>
                    </a:solidFill>
                  </a:tcPr>
                </a:tc>
                <a:extLst>
                  <a:ext uri="{0D108BD9-81ED-4DB2-BD59-A6C34878D82A}">
                    <a16:rowId xmlns:a16="http://schemas.microsoft.com/office/drawing/2014/main" val="606063367"/>
                  </a:ext>
                </a:extLst>
              </a:tr>
              <a:tr h="122068">
                <a:tc vMerge="1">
                  <a:txBody>
                    <a:bodyPr/>
                    <a:lstStyle/>
                    <a:p>
                      <a:endParaRPr lang="en-US"/>
                    </a:p>
                  </a:txBody>
                  <a:tcPr/>
                </a:tc>
                <a:tc>
                  <a:txBody>
                    <a:bodyPr/>
                    <a:lstStyle/>
                    <a:p>
                      <a:pPr>
                        <a:spcAft>
                          <a:spcPts val="0"/>
                        </a:spcAft>
                        <a:tabLst>
                          <a:tab pos="1386840" algn="l"/>
                        </a:tabLst>
                      </a:pPr>
                      <a:r>
                        <a:rPr lang="en-US" sz="2400" dirty="0" err="1">
                          <a:solidFill>
                            <a:srgbClr val="0D0D0D"/>
                          </a:solidFill>
                          <a:effectLst/>
                          <a:latin typeface="Baguet Script" panose="00000500000000000000" pitchFamily="2" charset="0"/>
                          <a:ea typeface="MS Mincho"/>
                          <a:cs typeface="Times New Roman" panose="02020603050405020304" pitchFamily="18" charset="0"/>
                        </a:rPr>
                        <a:t>Tái</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hiện</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được</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các</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sự</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vật</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đường</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nét</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màu</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sắc</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âm</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thanh</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cụ</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thể</a:t>
                      </a:r>
                      <a:r>
                        <a:rPr lang="en-US" sz="2400" dirty="0">
                          <a:solidFill>
                            <a:srgbClr val="0D0D0D"/>
                          </a:solidFill>
                          <a:effectLst/>
                          <a:latin typeface="Baguet Script" panose="00000500000000000000" pitchFamily="2" charset="0"/>
                          <a:ea typeface="MS Mincho"/>
                          <a:cs typeface="Times New Roman" panose="02020603050405020304" pitchFamily="18" charset="0"/>
                        </a:rPr>
                        <a:t>.</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F82"/>
                    </a:solidFill>
                  </a:tcPr>
                </a:tc>
                <a:tc>
                  <a:txBody>
                    <a:bodyPr/>
                    <a:lstStyle/>
                    <a:p>
                      <a:pPr algn="ctr">
                        <a:spcAft>
                          <a:spcPts val="0"/>
                        </a:spcAft>
                        <a:tabLst>
                          <a:tab pos="1386840" algn="l"/>
                        </a:tabLst>
                      </a:pPr>
                      <a:r>
                        <a:rPr lang="en-US" sz="2400" b="1" dirty="0">
                          <a:solidFill>
                            <a:srgbClr val="0D0D0D"/>
                          </a:solidFill>
                          <a:effectLst/>
                          <a:latin typeface="Baguet Script" panose="00000500000000000000" pitchFamily="2" charset="0"/>
                          <a:ea typeface="MS Mincho"/>
                          <a:cs typeface="Times New Roman" panose="02020603050405020304" pitchFamily="18" charset="0"/>
                        </a:rPr>
                        <a:t> </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F82"/>
                    </a:solidFill>
                  </a:tcPr>
                </a:tc>
                <a:extLst>
                  <a:ext uri="{0D108BD9-81ED-4DB2-BD59-A6C34878D82A}">
                    <a16:rowId xmlns:a16="http://schemas.microsoft.com/office/drawing/2014/main" val="2312621761"/>
                  </a:ext>
                </a:extLst>
              </a:tr>
              <a:tr h="122068">
                <a:tc vMerge="1">
                  <a:txBody>
                    <a:bodyPr/>
                    <a:lstStyle/>
                    <a:p>
                      <a:pPr algn="ctr">
                        <a:spcAft>
                          <a:spcPts val="0"/>
                        </a:spcAft>
                        <a:tabLst>
                          <a:tab pos="1386840"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FFF82"/>
                    </a:solidFill>
                  </a:tcPr>
                </a:tc>
                <a:tc>
                  <a:txBody>
                    <a:bodyPr/>
                    <a:lstStyle/>
                    <a:p>
                      <a:pPr>
                        <a:spcAft>
                          <a:spcPts val="0"/>
                        </a:spcAft>
                      </a:pPr>
                      <a:r>
                        <a:rPr lang="en-US" sz="2400" kern="1800" dirty="0" err="1">
                          <a:solidFill>
                            <a:srgbClr val="111111"/>
                          </a:solidFill>
                          <a:effectLst/>
                          <a:latin typeface="Baguet Script" panose="00000500000000000000" pitchFamily="2" charset="0"/>
                          <a:ea typeface="Times New Roman" panose="02020603050405020304" pitchFamily="18" charset="0"/>
                          <a:cs typeface="Times New Roman" panose="02020603050405020304" pitchFamily="18" charset="0"/>
                        </a:rPr>
                        <a:t>Kết</a:t>
                      </a:r>
                      <a:r>
                        <a:rPr lang="en-US" sz="2400" kern="1800" dirty="0">
                          <a:solidFill>
                            <a:srgbClr val="111111"/>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kern="1800" dirty="0" err="1">
                          <a:solidFill>
                            <a:srgbClr val="111111"/>
                          </a:solidFill>
                          <a:effectLst/>
                          <a:latin typeface="Baguet Script" panose="00000500000000000000" pitchFamily="2" charset="0"/>
                          <a:ea typeface="Times New Roman" panose="02020603050405020304" pitchFamily="18" charset="0"/>
                          <a:cs typeface="Times New Roman" panose="02020603050405020304" pitchFamily="18" charset="0"/>
                        </a:rPr>
                        <a:t>hợp</a:t>
                      </a:r>
                      <a:r>
                        <a:rPr lang="en-US" sz="2400" kern="1800" dirty="0">
                          <a:solidFill>
                            <a:srgbClr val="111111"/>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kern="1800" dirty="0" err="1">
                          <a:solidFill>
                            <a:srgbClr val="111111"/>
                          </a:solidFill>
                          <a:effectLst/>
                          <a:latin typeface="Baguet Script" panose="00000500000000000000" pitchFamily="2" charset="0"/>
                          <a:ea typeface="Times New Roman" panose="02020603050405020304" pitchFamily="18" charset="0"/>
                          <a:cs typeface="Times New Roman" panose="02020603050405020304" pitchFamily="18" charset="0"/>
                        </a:rPr>
                        <a:t>các</a:t>
                      </a:r>
                      <a:r>
                        <a:rPr lang="en-US" sz="2400" kern="1800" dirty="0">
                          <a:solidFill>
                            <a:srgbClr val="111111"/>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kern="1800" dirty="0" err="1">
                          <a:solidFill>
                            <a:srgbClr val="111111"/>
                          </a:solidFill>
                          <a:effectLst/>
                          <a:latin typeface="Baguet Script" panose="00000500000000000000" pitchFamily="2" charset="0"/>
                          <a:ea typeface="Times New Roman" panose="02020603050405020304" pitchFamily="18" charset="0"/>
                          <a:cs typeface="Times New Roman" panose="02020603050405020304" pitchFamily="18" charset="0"/>
                        </a:rPr>
                        <a:t>giác</a:t>
                      </a:r>
                      <a:r>
                        <a:rPr lang="en-US" sz="2400" kern="1800" dirty="0">
                          <a:solidFill>
                            <a:srgbClr val="111111"/>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kern="1800" dirty="0" err="1">
                          <a:solidFill>
                            <a:srgbClr val="111111"/>
                          </a:solidFill>
                          <a:effectLst/>
                          <a:latin typeface="Baguet Script" panose="00000500000000000000" pitchFamily="2" charset="0"/>
                          <a:ea typeface="Times New Roman" panose="02020603050405020304" pitchFamily="18" charset="0"/>
                          <a:cs typeface="Times New Roman" panose="02020603050405020304" pitchFamily="18" charset="0"/>
                        </a:rPr>
                        <a:t>quan</a:t>
                      </a:r>
                      <a:r>
                        <a:rPr lang="en-US" sz="2400" kern="1800" dirty="0">
                          <a:solidFill>
                            <a:srgbClr val="111111"/>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kern="1800" dirty="0" err="1">
                          <a:solidFill>
                            <a:srgbClr val="111111"/>
                          </a:solidFill>
                          <a:effectLst/>
                          <a:latin typeface="Baguet Script" panose="00000500000000000000" pitchFamily="2" charset="0"/>
                          <a:ea typeface="Times New Roman" panose="02020603050405020304" pitchFamily="18" charset="0"/>
                          <a:cs typeface="Times New Roman" panose="02020603050405020304" pitchFamily="18" charset="0"/>
                        </a:rPr>
                        <a:t>khi</a:t>
                      </a:r>
                      <a:r>
                        <a:rPr lang="en-US" sz="2400" kern="1800" dirty="0">
                          <a:solidFill>
                            <a:srgbClr val="111111"/>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kern="1800" dirty="0" err="1">
                          <a:solidFill>
                            <a:srgbClr val="111111"/>
                          </a:solidFill>
                          <a:effectLst/>
                          <a:latin typeface="Baguet Script" panose="00000500000000000000" pitchFamily="2" charset="0"/>
                          <a:ea typeface="Times New Roman" panose="02020603050405020304" pitchFamily="18" charset="0"/>
                          <a:cs typeface="Times New Roman" panose="02020603050405020304" pitchFamily="18" charset="0"/>
                        </a:rPr>
                        <a:t>quan</a:t>
                      </a:r>
                      <a:r>
                        <a:rPr lang="en-US" sz="2400" kern="1800" dirty="0">
                          <a:solidFill>
                            <a:srgbClr val="111111"/>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kern="1800" dirty="0" err="1">
                          <a:solidFill>
                            <a:srgbClr val="111111"/>
                          </a:solidFill>
                          <a:effectLst/>
                          <a:latin typeface="Baguet Script" panose="00000500000000000000" pitchFamily="2" charset="0"/>
                          <a:ea typeface="Times New Roman" panose="02020603050405020304" pitchFamily="18" charset="0"/>
                          <a:cs typeface="Times New Roman" panose="02020603050405020304" pitchFamily="18" charset="0"/>
                        </a:rPr>
                        <a:t>sát</a:t>
                      </a:r>
                      <a:r>
                        <a:rPr lang="en-US" sz="2400" kern="1800" dirty="0">
                          <a:solidFill>
                            <a:srgbClr val="111111"/>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kern="1800" dirty="0" err="1">
                          <a:solidFill>
                            <a:srgbClr val="111111"/>
                          </a:solidFill>
                          <a:effectLst/>
                          <a:latin typeface="Baguet Script" panose="00000500000000000000" pitchFamily="2" charset="0"/>
                          <a:ea typeface="Times New Roman" panose="02020603050405020304" pitchFamily="18" charset="0"/>
                          <a:cs typeface="Times New Roman" panose="02020603050405020304" pitchFamily="18" charset="0"/>
                        </a:rPr>
                        <a:t>và</a:t>
                      </a:r>
                      <a:r>
                        <a:rPr lang="en-US" sz="2400" kern="1800" dirty="0">
                          <a:solidFill>
                            <a:srgbClr val="111111"/>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kern="1800" dirty="0" err="1">
                          <a:solidFill>
                            <a:srgbClr val="111111"/>
                          </a:solidFill>
                          <a:effectLst/>
                          <a:latin typeface="Baguet Script" panose="00000500000000000000" pitchFamily="2" charset="0"/>
                          <a:ea typeface="Times New Roman" panose="02020603050405020304" pitchFamily="18" charset="0"/>
                          <a:cs typeface="Times New Roman" panose="02020603050405020304" pitchFamily="18" charset="0"/>
                        </a:rPr>
                        <a:t>miêu</a:t>
                      </a:r>
                      <a:r>
                        <a:rPr lang="en-US" sz="2400" kern="1800" dirty="0">
                          <a:solidFill>
                            <a:srgbClr val="111111"/>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kern="1800" dirty="0" err="1">
                          <a:solidFill>
                            <a:srgbClr val="111111"/>
                          </a:solidFill>
                          <a:effectLst/>
                          <a:latin typeface="Baguet Script" panose="00000500000000000000" pitchFamily="2" charset="0"/>
                          <a:ea typeface="Times New Roman" panose="02020603050405020304" pitchFamily="18" charset="0"/>
                          <a:cs typeface="Times New Roman" panose="02020603050405020304" pitchFamily="18" charset="0"/>
                        </a:rPr>
                        <a:t>tả</a:t>
                      </a:r>
                      <a:r>
                        <a:rPr lang="en-US" sz="2400" kern="1800" dirty="0">
                          <a:solidFill>
                            <a:srgbClr val="111111"/>
                          </a:solidFill>
                          <a:effectLst/>
                          <a:latin typeface="Baguet Script" panose="00000500000000000000" pitchFamily="2" charset="0"/>
                          <a:ea typeface="Times New Roman" panose="02020603050405020304" pitchFamily="18" charset="0"/>
                          <a:cs typeface="Times New Roman" panose="02020603050405020304" pitchFamily="18" charset="0"/>
                        </a:rPr>
                        <a:t>.</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F82"/>
                    </a:solidFill>
                  </a:tcPr>
                </a:tc>
                <a:tc>
                  <a:txBody>
                    <a:bodyPr/>
                    <a:lstStyle/>
                    <a:p>
                      <a:pPr algn="ctr">
                        <a:spcAft>
                          <a:spcPts val="0"/>
                        </a:spcAft>
                        <a:tabLst>
                          <a:tab pos="1386840" algn="l"/>
                        </a:tabLst>
                      </a:pPr>
                      <a:r>
                        <a:rPr lang="en-US" sz="2400" b="1" dirty="0">
                          <a:solidFill>
                            <a:srgbClr val="0D0D0D"/>
                          </a:solidFill>
                          <a:effectLst/>
                          <a:latin typeface="Baguet Script" panose="00000500000000000000" pitchFamily="2" charset="0"/>
                          <a:ea typeface="MS Mincho"/>
                          <a:cs typeface="Times New Roman" panose="02020603050405020304" pitchFamily="18" charset="0"/>
                        </a:rPr>
                        <a:t> </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F82"/>
                    </a:solidFill>
                  </a:tcPr>
                </a:tc>
                <a:extLst>
                  <a:ext uri="{0D108BD9-81ED-4DB2-BD59-A6C34878D82A}">
                    <a16:rowId xmlns:a16="http://schemas.microsoft.com/office/drawing/2014/main" val="4114365922"/>
                  </a:ext>
                </a:extLst>
              </a:tr>
              <a:tr h="122068">
                <a:tc vMerge="1">
                  <a:txBody>
                    <a:bodyPr/>
                    <a:lstStyle/>
                    <a:p>
                      <a:endParaRPr lang="en-US"/>
                    </a:p>
                  </a:txBody>
                  <a:tcPr/>
                </a:tc>
                <a:tc>
                  <a:txBody>
                    <a:bodyPr/>
                    <a:lstStyle/>
                    <a:p>
                      <a:pPr>
                        <a:spcAft>
                          <a:spcPts val="0"/>
                        </a:spcAft>
                      </a:pPr>
                      <a:r>
                        <a:rPr lang="en-US" sz="2400" dirty="0" err="1">
                          <a:solidFill>
                            <a:srgbClr val="0D0D0D"/>
                          </a:solidFill>
                          <a:effectLst/>
                          <a:latin typeface="Baguet Script" panose="00000500000000000000" pitchFamily="2" charset="0"/>
                          <a:ea typeface="MS Mincho"/>
                          <a:cs typeface="Times New Roman" panose="02020603050405020304" pitchFamily="18" charset="0"/>
                        </a:rPr>
                        <a:t>Tả</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cảnh</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sinh</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hoạt</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theo</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trình</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tự</a:t>
                      </a:r>
                      <a:r>
                        <a:rPr lang="en-US" sz="2400" dirty="0">
                          <a:solidFill>
                            <a:srgbClr val="0D0D0D"/>
                          </a:solidFill>
                          <a:effectLst/>
                          <a:latin typeface="Baguet Script" panose="00000500000000000000" pitchFamily="2" charset="0"/>
                          <a:ea typeface="MS Mincho"/>
                          <a:cs typeface="Times New Roman" panose="02020603050405020304" pitchFamily="18" charset="0"/>
                        </a:rPr>
                        <a:t>.</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F82"/>
                    </a:solidFill>
                  </a:tcPr>
                </a:tc>
                <a:tc>
                  <a:txBody>
                    <a:bodyPr/>
                    <a:lstStyle/>
                    <a:p>
                      <a:pPr algn="ctr">
                        <a:spcAft>
                          <a:spcPts val="0"/>
                        </a:spcAft>
                        <a:tabLst>
                          <a:tab pos="1386840" algn="l"/>
                        </a:tabLst>
                      </a:pPr>
                      <a:r>
                        <a:rPr lang="en-US" sz="2400" b="1" dirty="0">
                          <a:solidFill>
                            <a:srgbClr val="0D0D0D"/>
                          </a:solidFill>
                          <a:effectLst/>
                          <a:latin typeface="Baguet Script" panose="00000500000000000000" pitchFamily="2" charset="0"/>
                          <a:ea typeface="MS Mincho"/>
                          <a:cs typeface="Times New Roman" panose="02020603050405020304" pitchFamily="18" charset="0"/>
                        </a:rPr>
                        <a:t> </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F82"/>
                    </a:solidFill>
                  </a:tcPr>
                </a:tc>
                <a:extLst>
                  <a:ext uri="{0D108BD9-81ED-4DB2-BD59-A6C34878D82A}">
                    <a16:rowId xmlns:a16="http://schemas.microsoft.com/office/drawing/2014/main" val="86526592"/>
                  </a:ext>
                </a:extLst>
              </a:tr>
              <a:tr h="122068">
                <a:tc vMerge="1">
                  <a:txBody>
                    <a:bodyPr/>
                    <a:lstStyle/>
                    <a:p>
                      <a:endParaRPr lang="en-US"/>
                    </a:p>
                  </a:txBody>
                  <a:tcPr/>
                </a:tc>
                <a:tc>
                  <a:txBody>
                    <a:bodyPr/>
                    <a:lstStyle/>
                    <a:p>
                      <a:pPr>
                        <a:spcAft>
                          <a:spcPts val="0"/>
                        </a:spcAft>
                      </a:pPr>
                      <a:r>
                        <a:rPr lang="en-US" sz="2400" dirty="0" err="1">
                          <a:solidFill>
                            <a:srgbClr val="0D0D0D"/>
                          </a:solidFill>
                          <a:effectLst/>
                          <a:latin typeface="Baguet Script" panose="00000500000000000000" pitchFamily="2" charset="0"/>
                          <a:ea typeface="MS Mincho"/>
                          <a:cs typeface="Times New Roman" panose="02020603050405020304" pitchFamily="18" charset="0"/>
                        </a:rPr>
                        <a:t>Thể</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hiện</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suy</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nghĩ</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cảm</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xúc</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đối</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với</a:t>
                      </a:r>
                      <a:r>
                        <a:rPr lang="en-US" sz="2400" dirty="0">
                          <a:solidFill>
                            <a:srgbClr val="0D0D0D"/>
                          </a:solidFill>
                          <a:effectLst/>
                          <a:latin typeface="Baguet Script" panose="00000500000000000000" pitchFamily="2" charset="0"/>
                          <a:ea typeface="MS Mincho"/>
                          <a:cs typeface="Times New Roman" panose="02020603050405020304" pitchFamily="18" charset="0"/>
                        </a:rPr>
                        <a:t> con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người</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cuộc</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sống</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được</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miêu</a:t>
                      </a:r>
                      <a:r>
                        <a:rPr lang="en-US" sz="2400" dirty="0">
                          <a:solidFill>
                            <a:srgbClr val="0D0D0D"/>
                          </a:solidFill>
                          <a:effectLst/>
                          <a:latin typeface="Baguet Script" panose="00000500000000000000" pitchFamily="2" charset="0"/>
                          <a:ea typeface="MS Mincho"/>
                          <a:cs typeface="Times New Roman" panose="02020603050405020304" pitchFamily="18" charset="0"/>
                        </a:rPr>
                        <a:t> </a:t>
                      </a:r>
                      <a:r>
                        <a:rPr lang="en-US" sz="2400" dirty="0" err="1">
                          <a:solidFill>
                            <a:srgbClr val="0D0D0D"/>
                          </a:solidFill>
                          <a:effectLst/>
                          <a:latin typeface="Baguet Script" panose="00000500000000000000" pitchFamily="2" charset="0"/>
                          <a:ea typeface="MS Mincho"/>
                          <a:cs typeface="Times New Roman" panose="02020603050405020304" pitchFamily="18" charset="0"/>
                        </a:rPr>
                        <a:t>tả</a:t>
                      </a:r>
                      <a:r>
                        <a:rPr lang="en-US" sz="2400" dirty="0">
                          <a:solidFill>
                            <a:srgbClr val="0D0D0D"/>
                          </a:solidFill>
                          <a:effectLst/>
                          <a:latin typeface="Baguet Script" panose="00000500000000000000" pitchFamily="2" charset="0"/>
                          <a:ea typeface="MS Mincho"/>
                          <a:cs typeface="Times New Roman" panose="02020603050405020304" pitchFamily="18" charset="0"/>
                        </a:rPr>
                        <a:t>.</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F82"/>
                    </a:solidFill>
                  </a:tcPr>
                </a:tc>
                <a:tc>
                  <a:txBody>
                    <a:bodyPr/>
                    <a:lstStyle/>
                    <a:p>
                      <a:pPr algn="ctr">
                        <a:spcAft>
                          <a:spcPts val="0"/>
                        </a:spcAft>
                        <a:tabLst>
                          <a:tab pos="1386840" algn="l"/>
                        </a:tabLst>
                      </a:pPr>
                      <a:r>
                        <a:rPr lang="en-US" sz="2400" b="1" dirty="0">
                          <a:solidFill>
                            <a:srgbClr val="0D0D0D"/>
                          </a:solidFill>
                          <a:effectLst/>
                          <a:latin typeface="Baguet Script" panose="00000500000000000000" pitchFamily="2" charset="0"/>
                          <a:ea typeface="MS Mincho"/>
                          <a:cs typeface="Times New Roman" panose="02020603050405020304" pitchFamily="18" charset="0"/>
                        </a:rPr>
                        <a:t> </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F82"/>
                    </a:solidFill>
                  </a:tcPr>
                </a:tc>
                <a:extLst>
                  <a:ext uri="{0D108BD9-81ED-4DB2-BD59-A6C34878D82A}">
                    <a16:rowId xmlns:a16="http://schemas.microsoft.com/office/drawing/2014/main" val="1466959967"/>
                  </a:ext>
                </a:extLst>
              </a:tr>
              <a:tr h="244137">
                <a:tc>
                  <a:txBody>
                    <a:bodyPr/>
                    <a:lstStyle/>
                    <a:p>
                      <a:pPr algn="ctr">
                        <a:spcAft>
                          <a:spcPts val="0"/>
                        </a:spcAft>
                        <a:tabLst>
                          <a:tab pos="1386840" algn="l"/>
                        </a:tabLst>
                      </a:pPr>
                      <a:r>
                        <a:rPr lang="en-US" sz="2800" b="1" dirty="0" err="1">
                          <a:solidFill>
                            <a:srgbClr val="0D0D0D"/>
                          </a:solidFill>
                          <a:effectLst/>
                          <a:latin typeface="Baguet Script" panose="00000500000000000000" pitchFamily="2" charset="0"/>
                          <a:ea typeface="MS Mincho"/>
                          <a:cs typeface="Times New Roman" panose="02020603050405020304" pitchFamily="18" charset="0"/>
                        </a:rPr>
                        <a:t>Kết</a:t>
                      </a:r>
                      <a:r>
                        <a:rPr lang="en-US" sz="2800" b="1" baseline="0" dirty="0">
                          <a:solidFill>
                            <a:srgbClr val="0D0D0D"/>
                          </a:solidFill>
                          <a:effectLst/>
                          <a:latin typeface="Baguet Script" panose="00000500000000000000" pitchFamily="2" charset="0"/>
                          <a:ea typeface="MS Mincho"/>
                          <a:cs typeface="Times New Roman" panose="02020603050405020304" pitchFamily="18" charset="0"/>
                        </a:rPr>
                        <a:t> </a:t>
                      </a:r>
                      <a:r>
                        <a:rPr lang="en-US" sz="2800" b="1" baseline="0" dirty="0" err="1">
                          <a:solidFill>
                            <a:srgbClr val="0D0D0D"/>
                          </a:solidFill>
                          <a:effectLst/>
                          <a:latin typeface="Baguet Script" panose="00000500000000000000" pitchFamily="2" charset="0"/>
                          <a:ea typeface="MS Mincho"/>
                          <a:cs typeface="Times New Roman" panose="02020603050405020304" pitchFamily="18" charset="0"/>
                        </a:rPr>
                        <a:t>bài</a:t>
                      </a:r>
                      <a:r>
                        <a:rPr lang="en-US" sz="2800" b="1" dirty="0">
                          <a:solidFill>
                            <a:srgbClr val="0D0D0D"/>
                          </a:solidFill>
                          <a:effectLst/>
                          <a:latin typeface="Baguet Script" panose="00000500000000000000" pitchFamily="2" charset="0"/>
                          <a:ea typeface="MS Mincho"/>
                          <a:cs typeface="Times New Roman" panose="02020603050405020304" pitchFamily="18" charset="0"/>
                        </a:rPr>
                        <a:t> </a:t>
                      </a:r>
                      <a:endParaRPr lang="en-US" sz="2800" dirty="0">
                        <a:effectLst/>
                        <a:latin typeface="Baguet Script" panose="00000500000000000000" pitchFamily="2" charset="0"/>
                        <a:ea typeface="Times New Roman" panose="02020603050405020304" pitchFamily="18" charset="0"/>
                        <a:cs typeface="Times New Roman" panose="02020603050405020304" pitchFamily="18" charset="0"/>
                      </a:endParaRPr>
                    </a:p>
                    <a:p>
                      <a:pPr algn="ctr">
                        <a:spcAft>
                          <a:spcPts val="0"/>
                        </a:spcAft>
                        <a:tabLst>
                          <a:tab pos="1386840" algn="l"/>
                        </a:tabLst>
                      </a:pPr>
                      <a:endParaRPr lang="en-US" sz="28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57A"/>
                    </a:solidFill>
                  </a:tcPr>
                </a:tc>
                <a:tc>
                  <a:txBody>
                    <a:bodyPr/>
                    <a:lstStyle/>
                    <a:p>
                      <a:pPr>
                        <a:spcAft>
                          <a:spcPts val="0"/>
                        </a:spcAft>
                        <a:tabLst>
                          <a:tab pos="1386840" algn="l"/>
                        </a:tabLst>
                      </a:pPr>
                      <a:r>
                        <a:rPr lang="en-US" sz="2800" dirty="0" err="1">
                          <a:solidFill>
                            <a:srgbClr val="0D0D0D"/>
                          </a:solidFill>
                          <a:effectLst/>
                          <a:latin typeface="Baguet Script" panose="00000500000000000000" pitchFamily="2" charset="0"/>
                          <a:ea typeface="MS Mincho"/>
                          <a:cs typeface="Times New Roman" panose="02020603050405020304" pitchFamily="18" charset="0"/>
                        </a:rPr>
                        <a:t>Nêu</a:t>
                      </a:r>
                      <a:r>
                        <a:rPr lang="en-US" sz="2800" dirty="0">
                          <a:solidFill>
                            <a:srgbClr val="0D0D0D"/>
                          </a:solidFill>
                          <a:effectLst/>
                          <a:latin typeface="Baguet Script" panose="00000500000000000000" pitchFamily="2" charset="0"/>
                          <a:ea typeface="MS Mincho"/>
                          <a:cs typeface="Times New Roman" panose="02020603050405020304" pitchFamily="18" charset="0"/>
                        </a:rPr>
                        <a:t> </a:t>
                      </a:r>
                      <a:r>
                        <a:rPr lang="en-US" sz="2800" dirty="0" err="1">
                          <a:solidFill>
                            <a:srgbClr val="0D0D0D"/>
                          </a:solidFill>
                          <a:effectLst/>
                          <a:latin typeface="Baguet Script" panose="00000500000000000000" pitchFamily="2" charset="0"/>
                          <a:ea typeface="MS Mincho"/>
                          <a:cs typeface="Times New Roman" panose="02020603050405020304" pitchFamily="18" charset="0"/>
                        </a:rPr>
                        <a:t>được</a:t>
                      </a:r>
                      <a:r>
                        <a:rPr lang="en-US" sz="2800" dirty="0">
                          <a:solidFill>
                            <a:srgbClr val="0D0D0D"/>
                          </a:solidFill>
                          <a:effectLst/>
                          <a:latin typeface="Baguet Script" panose="00000500000000000000" pitchFamily="2" charset="0"/>
                          <a:ea typeface="MS Mincho"/>
                          <a:cs typeface="Times New Roman" panose="02020603050405020304" pitchFamily="18" charset="0"/>
                        </a:rPr>
                        <a:t> </a:t>
                      </a:r>
                      <a:r>
                        <a:rPr lang="en-US" sz="2800" dirty="0" err="1">
                          <a:solidFill>
                            <a:srgbClr val="0D0D0D"/>
                          </a:solidFill>
                          <a:effectLst/>
                          <a:latin typeface="Baguet Script" panose="00000500000000000000" pitchFamily="2" charset="0"/>
                          <a:ea typeface="MS Mincho"/>
                          <a:cs typeface="Times New Roman" panose="02020603050405020304" pitchFamily="18" charset="0"/>
                        </a:rPr>
                        <a:t>ấn</a:t>
                      </a:r>
                      <a:r>
                        <a:rPr lang="en-US" sz="2800" dirty="0">
                          <a:solidFill>
                            <a:srgbClr val="0D0D0D"/>
                          </a:solidFill>
                          <a:effectLst/>
                          <a:latin typeface="Baguet Script" panose="00000500000000000000" pitchFamily="2" charset="0"/>
                          <a:ea typeface="MS Mincho"/>
                          <a:cs typeface="Times New Roman" panose="02020603050405020304" pitchFamily="18" charset="0"/>
                        </a:rPr>
                        <a:t> </a:t>
                      </a:r>
                      <a:r>
                        <a:rPr lang="en-US" sz="2800" dirty="0" err="1">
                          <a:solidFill>
                            <a:srgbClr val="0D0D0D"/>
                          </a:solidFill>
                          <a:effectLst/>
                          <a:latin typeface="Baguet Script" panose="00000500000000000000" pitchFamily="2" charset="0"/>
                          <a:ea typeface="MS Mincho"/>
                          <a:cs typeface="Times New Roman" panose="02020603050405020304" pitchFamily="18" charset="0"/>
                        </a:rPr>
                        <a:t>tượng</a:t>
                      </a:r>
                      <a:r>
                        <a:rPr lang="en-US" sz="2800" dirty="0">
                          <a:solidFill>
                            <a:srgbClr val="0D0D0D"/>
                          </a:solidFill>
                          <a:effectLst/>
                          <a:latin typeface="Baguet Script" panose="00000500000000000000" pitchFamily="2" charset="0"/>
                          <a:ea typeface="MS Mincho"/>
                          <a:cs typeface="Times New Roman" panose="02020603050405020304" pitchFamily="18" charset="0"/>
                        </a:rPr>
                        <a:t>, </a:t>
                      </a:r>
                      <a:r>
                        <a:rPr lang="en-US" sz="2800" dirty="0" err="1">
                          <a:solidFill>
                            <a:srgbClr val="0D0D0D"/>
                          </a:solidFill>
                          <a:effectLst/>
                          <a:latin typeface="Baguet Script" panose="00000500000000000000" pitchFamily="2" charset="0"/>
                          <a:ea typeface="MS Mincho"/>
                          <a:cs typeface="Times New Roman" panose="02020603050405020304" pitchFamily="18" charset="0"/>
                        </a:rPr>
                        <a:t>tình</a:t>
                      </a:r>
                      <a:r>
                        <a:rPr lang="en-US" sz="2800" dirty="0">
                          <a:solidFill>
                            <a:srgbClr val="0D0D0D"/>
                          </a:solidFill>
                          <a:effectLst/>
                          <a:latin typeface="Baguet Script" panose="00000500000000000000" pitchFamily="2" charset="0"/>
                          <a:ea typeface="MS Mincho"/>
                          <a:cs typeface="Times New Roman" panose="02020603050405020304" pitchFamily="18" charset="0"/>
                        </a:rPr>
                        <a:t> </a:t>
                      </a:r>
                      <a:r>
                        <a:rPr lang="en-US" sz="2800" dirty="0" err="1">
                          <a:solidFill>
                            <a:srgbClr val="0D0D0D"/>
                          </a:solidFill>
                          <a:effectLst/>
                          <a:latin typeface="Baguet Script" panose="00000500000000000000" pitchFamily="2" charset="0"/>
                          <a:ea typeface="MS Mincho"/>
                          <a:cs typeface="Times New Roman" panose="02020603050405020304" pitchFamily="18" charset="0"/>
                        </a:rPr>
                        <a:t>cảm</a:t>
                      </a:r>
                      <a:r>
                        <a:rPr lang="en-US" sz="2800" dirty="0">
                          <a:solidFill>
                            <a:srgbClr val="0D0D0D"/>
                          </a:solidFill>
                          <a:effectLst/>
                          <a:latin typeface="Baguet Script" panose="00000500000000000000" pitchFamily="2" charset="0"/>
                          <a:ea typeface="MS Mincho"/>
                          <a:cs typeface="Times New Roman" panose="02020603050405020304" pitchFamily="18" charset="0"/>
                        </a:rPr>
                        <a:t> </a:t>
                      </a:r>
                      <a:r>
                        <a:rPr lang="en-US" sz="2800" dirty="0" err="1">
                          <a:solidFill>
                            <a:srgbClr val="0D0D0D"/>
                          </a:solidFill>
                          <a:effectLst/>
                          <a:latin typeface="Baguet Script" panose="00000500000000000000" pitchFamily="2" charset="0"/>
                          <a:ea typeface="MS Mincho"/>
                          <a:cs typeface="Times New Roman" panose="02020603050405020304" pitchFamily="18" charset="0"/>
                        </a:rPr>
                        <a:t>của</a:t>
                      </a:r>
                      <a:r>
                        <a:rPr lang="en-US" sz="2800" dirty="0">
                          <a:solidFill>
                            <a:srgbClr val="0D0D0D"/>
                          </a:solidFill>
                          <a:effectLst/>
                          <a:latin typeface="Baguet Script" panose="00000500000000000000" pitchFamily="2" charset="0"/>
                          <a:ea typeface="MS Mincho"/>
                          <a:cs typeface="Times New Roman" panose="02020603050405020304" pitchFamily="18" charset="0"/>
                        </a:rPr>
                        <a:t> </a:t>
                      </a:r>
                      <a:r>
                        <a:rPr lang="en-US" sz="2800" dirty="0" err="1">
                          <a:solidFill>
                            <a:srgbClr val="0D0D0D"/>
                          </a:solidFill>
                          <a:effectLst/>
                          <a:latin typeface="Baguet Script" panose="00000500000000000000" pitchFamily="2" charset="0"/>
                          <a:ea typeface="MS Mincho"/>
                          <a:cs typeface="Times New Roman" panose="02020603050405020304" pitchFamily="18" charset="0"/>
                        </a:rPr>
                        <a:t>người</a:t>
                      </a:r>
                      <a:r>
                        <a:rPr lang="en-US" sz="2800" dirty="0">
                          <a:solidFill>
                            <a:srgbClr val="0D0D0D"/>
                          </a:solidFill>
                          <a:effectLst/>
                          <a:latin typeface="Baguet Script" panose="00000500000000000000" pitchFamily="2" charset="0"/>
                          <a:ea typeface="MS Mincho"/>
                          <a:cs typeface="Times New Roman" panose="02020603050405020304" pitchFamily="18" charset="0"/>
                        </a:rPr>
                        <a:t> </a:t>
                      </a:r>
                      <a:r>
                        <a:rPr lang="en-US" sz="2800" dirty="0" err="1">
                          <a:solidFill>
                            <a:srgbClr val="0D0D0D"/>
                          </a:solidFill>
                          <a:effectLst/>
                          <a:latin typeface="Baguet Script" panose="00000500000000000000" pitchFamily="2" charset="0"/>
                          <a:ea typeface="MS Mincho"/>
                          <a:cs typeface="Times New Roman" panose="02020603050405020304" pitchFamily="18" charset="0"/>
                        </a:rPr>
                        <a:t>viết</a:t>
                      </a:r>
                      <a:r>
                        <a:rPr lang="en-US" sz="2800" dirty="0">
                          <a:solidFill>
                            <a:srgbClr val="0D0D0D"/>
                          </a:solidFill>
                          <a:effectLst/>
                          <a:latin typeface="Baguet Script" panose="00000500000000000000" pitchFamily="2" charset="0"/>
                          <a:ea typeface="MS Mincho"/>
                          <a:cs typeface="Times New Roman" panose="02020603050405020304" pitchFamily="18" charset="0"/>
                        </a:rPr>
                        <a:t> </a:t>
                      </a:r>
                      <a:r>
                        <a:rPr lang="en-US" sz="2800" dirty="0" err="1">
                          <a:solidFill>
                            <a:srgbClr val="0D0D0D"/>
                          </a:solidFill>
                          <a:effectLst/>
                          <a:latin typeface="Baguet Script" panose="00000500000000000000" pitchFamily="2" charset="0"/>
                          <a:ea typeface="MS Mincho"/>
                          <a:cs typeface="Times New Roman" panose="02020603050405020304" pitchFamily="18" charset="0"/>
                        </a:rPr>
                        <a:t>đối</a:t>
                      </a:r>
                      <a:r>
                        <a:rPr lang="en-US" sz="2800" dirty="0">
                          <a:solidFill>
                            <a:srgbClr val="0D0D0D"/>
                          </a:solidFill>
                          <a:effectLst/>
                          <a:latin typeface="Baguet Script" panose="00000500000000000000" pitchFamily="2" charset="0"/>
                          <a:ea typeface="MS Mincho"/>
                          <a:cs typeface="Times New Roman" panose="02020603050405020304" pitchFamily="18" charset="0"/>
                        </a:rPr>
                        <a:t> </a:t>
                      </a:r>
                      <a:r>
                        <a:rPr lang="en-US" sz="2800" dirty="0" err="1">
                          <a:solidFill>
                            <a:srgbClr val="0D0D0D"/>
                          </a:solidFill>
                          <a:effectLst/>
                          <a:latin typeface="Baguet Script" panose="00000500000000000000" pitchFamily="2" charset="0"/>
                          <a:ea typeface="MS Mincho"/>
                          <a:cs typeface="Times New Roman" panose="02020603050405020304" pitchFamily="18" charset="0"/>
                        </a:rPr>
                        <a:t>với</a:t>
                      </a:r>
                      <a:r>
                        <a:rPr lang="en-US" sz="2800" dirty="0">
                          <a:solidFill>
                            <a:srgbClr val="0D0D0D"/>
                          </a:solidFill>
                          <a:effectLst/>
                          <a:latin typeface="Baguet Script" panose="00000500000000000000" pitchFamily="2" charset="0"/>
                          <a:ea typeface="MS Mincho"/>
                          <a:cs typeface="Times New Roman" panose="02020603050405020304" pitchFamily="18" charset="0"/>
                        </a:rPr>
                        <a:t> </a:t>
                      </a:r>
                      <a:r>
                        <a:rPr lang="en-US" sz="2800" dirty="0" err="1">
                          <a:solidFill>
                            <a:srgbClr val="0D0D0D"/>
                          </a:solidFill>
                          <a:effectLst/>
                          <a:latin typeface="Baguet Script" panose="00000500000000000000" pitchFamily="2" charset="0"/>
                          <a:ea typeface="MS Mincho"/>
                          <a:cs typeface="Times New Roman" panose="02020603050405020304" pitchFamily="18" charset="0"/>
                        </a:rPr>
                        <a:t>cảnh</a:t>
                      </a:r>
                      <a:r>
                        <a:rPr lang="en-US" sz="2800" dirty="0">
                          <a:solidFill>
                            <a:srgbClr val="0D0D0D"/>
                          </a:solidFill>
                          <a:effectLst/>
                          <a:latin typeface="Baguet Script" panose="00000500000000000000" pitchFamily="2" charset="0"/>
                          <a:ea typeface="MS Mincho"/>
                          <a:cs typeface="Times New Roman" panose="02020603050405020304" pitchFamily="18" charset="0"/>
                        </a:rPr>
                        <a:t> </a:t>
                      </a:r>
                      <a:r>
                        <a:rPr lang="en-US" sz="2800" dirty="0" err="1">
                          <a:solidFill>
                            <a:srgbClr val="0D0D0D"/>
                          </a:solidFill>
                          <a:effectLst/>
                          <a:latin typeface="Baguet Script" panose="00000500000000000000" pitchFamily="2" charset="0"/>
                          <a:ea typeface="MS Mincho"/>
                          <a:cs typeface="Times New Roman" panose="02020603050405020304" pitchFamily="18" charset="0"/>
                        </a:rPr>
                        <a:t>sinh</a:t>
                      </a:r>
                      <a:r>
                        <a:rPr lang="en-US" sz="2800" dirty="0">
                          <a:solidFill>
                            <a:srgbClr val="0D0D0D"/>
                          </a:solidFill>
                          <a:effectLst/>
                          <a:latin typeface="Baguet Script" panose="00000500000000000000" pitchFamily="2" charset="0"/>
                          <a:ea typeface="MS Mincho"/>
                          <a:cs typeface="Times New Roman" panose="02020603050405020304" pitchFamily="18" charset="0"/>
                        </a:rPr>
                        <a:t> </a:t>
                      </a:r>
                      <a:r>
                        <a:rPr lang="en-US" sz="2800" dirty="0" err="1">
                          <a:solidFill>
                            <a:srgbClr val="0D0D0D"/>
                          </a:solidFill>
                          <a:effectLst/>
                          <a:latin typeface="Baguet Script" panose="00000500000000000000" pitchFamily="2" charset="0"/>
                          <a:ea typeface="MS Mincho"/>
                          <a:cs typeface="Times New Roman" panose="02020603050405020304" pitchFamily="18" charset="0"/>
                        </a:rPr>
                        <a:t>hoạt</a:t>
                      </a:r>
                      <a:r>
                        <a:rPr lang="en-US" sz="2800" dirty="0">
                          <a:solidFill>
                            <a:srgbClr val="0D0D0D"/>
                          </a:solidFill>
                          <a:effectLst/>
                          <a:latin typeface="Baguet Script" panose="00000500000000000000" pitchFamily="2" charset="0"/>
                          <a:ea typeface="MS Mincho"/>
                          <a:cs typeface="Times New Roman" panose="02020603050405020304" pitchFamily="18" charset="0"/>
                        </a:rPr>
                        <a:t>.</a:t>
                      </a:r>
                      <a:endParaRPr lang="en-US" sz="28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57A"/>
                    </a:solidFill>
                  </a:tcPr>
                </a:tc>
                <a:tc>
                  <a:txBody>
                    <a:bodyPr/>
                    <a:lstStyle/>
                    <a:p>
                      <a:pPr algn="ctr">
                        <a:spcAft>
                          <a:spcPts val="0"/>
                        </a:spcAft>
                        <a:tabLst>
                          <a:tab pos="1386840" algn="l"/>
                        </a:tabLst>
                      </a:pPr>
                      <a:r>
                        <a:rPr lang="en-US" sz="2800" b="1" dirty="0">
                          <a:solidFill>
                            <a:srgbClr val="0D0D0D"/>
                          </a:solidFill>
                          <a:effectLst/>
                          <a:latin typeface="Baguet Script" panose="00000500000000000000" pitchFamily="2" charset="0"/>
                          <a:ea typeface="MS Mincho"/>
                          <a:cs typeface="Times New Roman" panose="02020603050405020304" pitchFamily="18" charset="0"/>
                        </a:rPr>
                        <a:t> </a:t>
                      </a:r>
                      <a:endParaRPr lang="en-US" sz="28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57A"/>
                    </a:solidFill>
                  </a:tcPr>
                </a:tc>
                <a:extLst>
                  <a:ext uri="{0D108BD9-81ED-4DB2-BD59-A6C34878D82A}">
                    <a16:rowId xmlns:a16="http://schemas.microsoft.com/office/drawing/2014/main" val="487752758"/>
                  </a:ext>
                </a:extLst>
              </a:tr>
            </a:tbl>
          </a:graphicData>
        </a:graphic>
      </p:graphicFrame>
    </p:spTree>
    <p:extLst>
      <p:ext uri="{BB962C8B-B14F-4D97-AF65-F5344CB8AC3E}">
        <p14:creationId xmlns:p14="http://schemas.microsoft.com/office/powerpoint/2010/main" val="376367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3143326" y="82388"/>
            <a:ext cx="5867247" cy="523220"/>
          </a:xfrm>
          <a:prstGeom prst="rect">
            <a:avLst/>
          </a:prstGeom>
        </p:spPr>
        <p:txBody>
          <a:bodyPr wrap="none">
            <a:sp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VIẾT BÀI VĂN TẢ CẢNH SINH HOẠT</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Times New Roman" panose="02020603050405020304" pitchFamily="18" charset="0"/>
            </a:endParaRPr>
          </a:p>
        </p:txBody>
      </p:sp>
      <p:sp>
        <p:nvSpPr>
          <p:cNvPr id="3" name="Rectangle 2"/>
          <p:cNvSpPr/>
          <p:nvPr/>
        </p:nvSpPr>
        <p:spPr>
          <a:xfrm>
            <a:off x="5200748" y="617843"/>
            <a:ext cx="178286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Luyện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tập</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280594" y="1181100"/>
            <a:ext cx="11700575" cy="523220"/>
          </a:xfrm>
          <a:prstGeom prst="rect">
            <a:avLst/>
          </a:prstGeom>
        </p:spPr>
        <p:txBody>
          <a:bodyPr wrap="none">
            <a:spAutoFit/>
          </a:bodyPr>
          <a:lstStyle/>
          <a:p>
            <a:pPr>
              <a:spcAft>
                <a:spcPts val="0"/>
              </a:spcAft>
            </a:pPr>
            <a:r>
              <a:rPr lang="en-US" sz="2800" b="1" dirty="0" err="1">
                <a:solidFill>
                  <a:srgbClr val="0070C0"/>
                </a:solidFill>
                <a:latin typeface="Baguet Script" panose="00000500000000000000" pitchFamily="2" charset="0"/>
                <a:ea typeface="Times New Roman" panose="02020603050405020304" pitchFamily="18" charset="0"/>
              </a:rPr>
              <a:t>Bài</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viết</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tham</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khảo</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Tả</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lại</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trận</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thi</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đấu</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bóng</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đá</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mà</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em</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đã</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từng</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chứng</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kiến</a:t>
            </a:r>
            <a:r>
              <a:rPr lang="en-US" sz="2800" b="1" dirty="0">
                <a:solidFill>
                  <a:srgbClr val="0070C0"/>
                </a:solidFill>
                <a:latin typeface="Baguet Script" panose="00000500000000000000" pitchFamily="2" charset="0"/>
                <a:ea typeface="Times New Roman" panose="02020603050405020304" pitchFamily="18" charset="0"/>
              </a:rPr>
              <a:t>.</a:t>
            </a:r>
            <a:endParaRPr lang="en-US" sz="2800" dirty="0">
              <a:effectLst/>
              <a:latin typeface="Baguet Script" panose="00000500000000000000" pitchFamily="2" charset="0"/>
              <a:ea typeface="Times New Roman" panose="02020603050405020304" pitchFamily="18" charset="0"/>
            </a:endParaRPr>
          </a:p>
        </p:txBody>
      </p:sp>
      <p:sp>
        <p:nvSpPr>
          <p:cNvPr id="10" name="Rectangle 9"/>
          <p:cNvSpPr/>
          <p:nvPr/>
        </p:nvSpPr>
        <p:spPr>
          <a:xfrm>
            <a:off x="643977" y="1567707"/>
            <a:ext cx="10782300" cy="4856842"/>
          </a:xfrm>
          <a:prstGeom prst="rect">
            <a:avLst/>
          </a:prstGeom>
        </p:spPr>
        <p:txBody>
          <a:bodyPr>
            <a:spAutoFit/>
          </a:bodyPr>
          <a:lstStyle/>
          <a:p>
            <a:pPr indent="457200" algn="just">
              <a:lnSpc>
                <a:spcPct val="150000"/>
              </a:lnSpc>
              <a:spcAft>
                <a:spcPts val="0"/>
              </a:spcAft>
            </a:pPr>
            <a:r>
              <a:rPr lang="en-US" sz="3000" dirty="0" err="1">
                <a:solidFill>
                  <a:srgbClr val="0D0D0D"/>
                </a:solidFill>
                <a:latin typeface="Baguet Script" panose="00000500000000000000" pitchFamily="2" charset="0"/>
                <a:ea typeface="Times New Roman" panose="02020603050405020304" pitchFamily="18" charset="0"/>
              </a:rPr>
              <a:t>Tháng</a:t>
            </a:r>
            <a:r>
              <a:rPr lang="en-US" sz="3000" dirty="0">
                <a:solidFill>
                  <a:srgbClr val="0D0D0D"/>
                </a:solidFill>
                <a:latin typeface="Baguet Script" panose="00000500000000000000" pitchFamily="2" charset="0"/>
                <a:ea typeface="Times New Roman" panose="02020603050405020304" pitchFamily="18" charset="0"/>
              </a:rPr>
              <a:t> 3 </a:t>
            </a:r>
            <a:r>
              <a:rPr lang="en-US" sz="3000" dirty="0" err="1">
                <a:solidFill>
                  <a:srgbClr val="0D0D0D"/>
                </a:solidFill>
                <a:latin typeface="Baguet Script" panose="00000500000000000000" pitchFamily="2" charset="0"/>
                <a:ea typeface="Times New Roman" panose="02020603050405020304" pitchFamily="18" charset="0"/>
              </a:rPr>
              <a:t>vừa</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rồi</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trường</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em</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có</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tổ</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chức</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Hội</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khoẻ</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Phù</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Đồng</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Nội</a:t>
            </a:r>
            <a:r>
              <a:rPr lang="en-US" sz="3000" dirty="0">
                <a:solidFill>
                  <a:srgbClr val="0D0D0D"/>
                </a:solidFill>
                <a:latin typeface="Baguet Script" panose="00000500000000000000" pitchFamily="2" charset="0"/>
                <a:ea typeface="Times New Roman" panose="02020603050405020304" pitchFamily="18" charset="0"/>
              </a:rPr>
              <a:t> dung </a:t>
            </a:r>
            <a:r>
              <a:rPr lang="en-US" sz="3000" dirty="0" err="1">
                <a:solidFill>
                  <a:srgbClr val="0D0D0D"/>
                </a:solidFill>
                <a:latin typeface="Baguet Script" panose="00000500000000000000" pitchFamily="2" charset="0"/>
                <a:ea typeface="Times New Roman" panose="02020603050405020304" pitchFamily="18" charset="0"/>
              </a:rPr>
              <a:t>được</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mọi</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người</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chờ</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đợi</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nhất</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là</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chung</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kết</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giải</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bóng</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đá</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cấp</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trường</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Em</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vẫn</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còn</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nhớ</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rõ</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trận</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chung</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kết</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kịch</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tính</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giữa</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hai</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đội</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bóng</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lớp</a:t>
            </a:r>
            <a:r>
              <a:rPr lang="en-US" sz="3000" dirty="0">
                <a:solidFill>
                  <a:srgbClr val="0D0D0D"/>
                </a:solidFill>
                <a:latin typeface="Baguet Script" panose="00000500000000000000" pitchFamily="2" charset="0"/>
                <a:ea typeface="Times New Roman" panose="02020603050405020304" pitchFamily="18" charset="0"/>
              </a:rPr>
              <a:t> 9A </a:t>
            </a:r>
            <a:r>
              <a:rPr lang="en-US" sz="3000" dirty="0" err="1">
                <a:solidFill>
                  <a:srgbClr val="0D0D0D"/>
                </a:solidFill>
                <a:latin typeface="Baguet Script" panose="00000500000000000000" pitchFamily="2" charset="0"/>
                <a:ea typeface="Times New Roman" panose="02020603050405020304" pitchFamily="18" charset="0"/>
              </a:rPr>
              <a:t>và</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lớp</a:t>
            </a:r>
            <a:r>
              <a:rPr lang="en-US" sz="3000" dirty="0">
                <a:solidFill>
                  <a:srgbClr val="0D0D0D"/>
                </a:solidFill>
                <a:latin typeface="Baguet Script" panose="00000500000000000000" pitchFamily="2" charset="0"/>
                <a:ea typeface="Times New Roman" panose="02020603050405020304" pitchFamily="18" charset="0"/>
              </a:rPr>
              <a:t> 8B </a:t>
            </a:r>
            <a:r>
              <a:rPr lang="en-US" sz="3000" dirty="0" err="1">
                <a:solidFill>
                  <a:srgbClr val="0D0D0D"/>
                </a:solidFill>
                <a:latin typeface="Baguet Script" panose="00000500000000000000" pitchFamily="2" charset="0"/>
                <a:ea typeface="Times New Roman" panose="02020603050405020304" pitchFamily="18" charset="0"/>
              </a:rPr>
              <a:t>diễn</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ra</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vào</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buổi</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chiều</a:t>
            </a:r>
            <a:r>
              <a:rPr lang="en-US" sz="3000" dirty="0">
                <a:solidFill>
                  <a:srgbClr val="0D0D0D"/>
                </a:solidFill>
                <a:latin typeface="Baguet Script" panose="00000500000000000000" pitchFamily="2" charset="0"/>
                <a:ea typeface="Times New Roman" panose="02020603050405020304" pitchFamily="18" charset="0"/>
              </a:rPr>
              <a:t> 26/3</a:t>
            </a:r>
            <a:r>
              <a:rPr lang="vi-VN" sz="3000" dirty="0">
                <a:solidFill>
                  <a:srgbClr val="0D0D0D"/>
                </a:solidFill>
                <a:latin typeface="Times New Roman" panose="02020603050405020304" pitchFamily="18" charset="0"/>
                <a:ea typeface="Times New Roman" panose="02020603050405020304" pitchFamily="18" charset="0"/>
              </a:rPr>
              <a:t>. Mới đầu giờ </a:t>
            </a:r>
            <a:r>
              <a:rPr lang="en-US" sz="3000" dirty="0" err="1">
                <a:solidFill>
                  <a:srgbClr val="0D0D0D"/>
                </a:solidFill>
                <a:latin typeface="Baguet Script" panose="00000500000000000000" pitchFamily="2" charset="0"/>
                <a:ea typeface="Times New Roman" panose="02020603050405020304" pitchFamily="18" charset="0"/>
              </a:rPr>
              <a:t>chiều</a:t>
            </a:r>
            <a:r>
              <a:rPr lang="en-US" sz="3000" dirty="0">
                <a:solidFill>
                  <a:srgbClr val="0D0D0D"/>
                </a:solidFill>
                <a:latin typeface="Baguet Script" panose="00000500000000000000" pitchFamily="2" charset="0"/>
                <a:ea typeface="Times New Roman" panose="02020603050405020304" pitchFamily="18" charset="0"/>
              </a:rPr>
              <a:t>, </a:t>
            </a:r>
            <a:r>
              <a:rPr lang="vi-VN" sz="3000" dirty="0">
                <a:solidFill>
                  <a:srgbClr val="0D0D0D"/>
                </a:solidFill>
                <a:latin typeface="Times New Roman" panose="02020603050405020304" pitchFamily="18" charset="0"/>
                <a:ea typeface="Times New Roman" panose="02020603050405020304" pitchFamily="18" charset="0"/>
              </a:rPr>
              <a:t>sân trường đã chật ních người. </a:t>
            </a:r>
            <a:r>
              <a:rPr lang="en-US" sz="3000" dirty="0" err="1">
                <a:solidFill>
                  <a:srgbClr val="0D0D0D"/>
                </a:solidFill>
                <a:latin typeface="Baguet Script" panose="00000500000000000000" pitchFamily="2" charset="0"/>
                <a:ea typeface="Times New Roman" panose="02020603050405020304" pitchFamily="18" charset="0"/>
              </a:rPr>
              <a:t>Mặc</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dù</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lớp</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em</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không</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được</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vào</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chung</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kết</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nhưng</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vì</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rất</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thích</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xem</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đá</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bóng</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nên</a:t>
            </a:r>
            <a:r>
              <a:rPr lang="en-US" sz="3000" dirty="0">
                <a:solidFill>
                  <a:srgbClr val="0D0D0D"/>
                </a:solidFill>
                <a:latin typeface="Baguet Script" panose="00000500000000000000" pitchFamily="2" charset="0"/>
                <a:ea typeface="Times New Roman" panose="02020603050405020304" pitchFamily="18" charset="0"/>
              </a:rPr>
              <a:t> e</a:t>
            </a:r>
            <a:r>
              <a:rPr lang="vi-VN" sz="3000" dirty="0">
                <a:solidFill>
                  <a:srgbClr val="0D0D0D"/>
                </a:solidFill>
                <a:latin typeface="Times New Roman" panose="02020603050405020304" pitchFamily="18" charset="0"/>
                <a:ea typeface="Times New Roman" panose="02020603050405020304" pitchFamily="18" charset="0"/>
              </a:rPr>
              <a:t>m </a:t>
            </a:r>
            <a:r>
              <a:rPr lang="en-US" sz="3000" dirty="0" err="1">
                <a:solidFill>
                  <a:srgbClr val="0D0D0D"/>
                </a:solidFill>
                <a:latin typeface="Baguet Script" panose="00000500000000000000" pitchFamily="2" charset="0"/>
                <a:ea typeface="Times New Roman" panose="02020603050405020304" pitchFamily="18" charset="0"/>
              </a:rPr>
              <a:t>cũng</a:t>
            </a:r>
            <a:r>
              <a:rPr lang="en-US" sz="3000" dirty="0">
                <a:solidFill>
                  <a:srgbClr val="0D0D0D"/>
                </a:solidFill>
                <a:latin typeface="Baguet Script" panose="00000500000000000000" pitchFamily="2" charset="0"/>
                <a:ea typeface="Times New Roman" panose="02020603050405020304" pitchFamily="18" charset="0"/>
              </a:rPr>
              <a:t> </a:t>
            </a:r>
            <a:r>
              <a:rPr lang="vi-VN" sz="3000" dirty="0">
                <a:solidFill>
                  <a:srgbClr val="0D0D0D"/>
                </a:solidFill>
                <a:latin typeface="Times New Roman" panose="02020603050405020304" pitchFamily="18" charset="0"/>
                <a:ea typeface="Times New Roman" panose="02020603050405020304" pitchFamily="18" charset="0"/>
              </a:rPr>
              <a:t>đến sớm để tìm một chỗ ngồi sao cho dễ quan sát.</a:t>
            </a:r>
            <a:endParaRPr lang="en-US" sz="3000" dirty="0">
              <a:effectLst/>
              <a:latin typeface="Baguet Script"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630751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3143326" y="82388"/>
            <a:ext cx="5867247" cy="523220"/>
          </a:xfrm>
          <a:prstGeom prst="rect">
            <a:avLst/>
          </a:prstGeom>
        </p:spPr>
        <p:txBody>
          <a:bodyPr wrap="none">
            <a:sp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VIẾT BÀI VĂN TẢ CẢNH SINH HOẠT</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Times New Roman" panose="02020603050405020304" pitchFamily="18" charset="0"/>
            </a:endParaRPr>
          </a:p>
        </p:txBody>
      </p:sp>
      <p:sp>
        <p:nvSpPr>
          <p:cNvPr id="3" name="Rectangle 2"/>
          <p:cNvSpPr/>
          <p:nvPr/>
        </p:nvSpPr>
        <p:spPr>
          <a:xfrm>
            <a:off x="5200748" y="617843"/>
            <a:ext cx="178286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Luyện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tập</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280594" y="1181100"/>
            <a:ext cx="1170057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Bài</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viết</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tham</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khảo</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Tả</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lại</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trận</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thi</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đấu</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bóng</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đá</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mà</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em</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đã</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từng</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chứng</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sp>
        <p:nvSpPr>
          <p:cNvPr id="9" name="Rectangle 8"/>
          <p:cNvSpPr/>
          <p:nvPr/>
        </p:nvSpPr>
        <p:spPr>
          <a:xfrm>
            <a:off x="643977" y="1714583"/>
            <a:ext cx="10782300" cy="3970318"/>
          </a:xfrm>
          <a:prstGeom prst="rect">
            <a:avLst/>
          </a:prstGeom>
        </p:spPr>
        <p:txBody>
          <a:bodyPr>
            <a:spAutoFit/>
          </a:bodyPr>
          <a:lstStyle/>
          <a:p>
            <a:pPr indent="457200" algn="just">
              <a:spcAft>
                <a:spcPts val="0"/>
              </a:spcAft>
            </a:pPr>
            <a:r>
              <a:rPr lang="en-US" sz="2800" dirty="0" err="1">
                <a:solidFill>
                  <a:srgbClr val="0D0D0D"/>
                </a:solidFill>
                <a:latin typeface="Baguet Script" panose="00000500000000000000" pitchFamily="2" charset="0"/>
                <a:ea typeface="Times New Roman" panose="02020603050405020304" pitchFamily="18" charset="0"/>
              </a:rPr>
              <a:t>Đúng</a:t>
            </a:r>
            <a:r>
              <a:rPr lang="en-US" sz="2800" dirty="0">
                <a:solidFill>
                  <a:srgbClr val="0D0D0D"/>
                </a:solidFill>
                <a:latin typeface="Baguet Script" panose="00000500000000000000" pitchFamily="2" charset="0"/>
                <a:ea typeface="Times New Roman" panose="02020603050405020304" pitchFamily="18" charset="0"/>
              </a:rPr>
              <a:t> 15h00 </a:t>
            </a:r>
            <a:r>
              <a:rPr lang="vi-VN" sz="2800" dirty="0">
                <a:solidFill>
                  <a:srgbClr val="0D0D0D"/>
                </a:solidFill>
                <a:latin typeface="Times New Roman" panose="02020603050405020304" pitchFamily="18" charset="0"/>
                <a:ea typeface="Times New Roman" panose="02020603050405020304" pitchFamily="18" charset="0"/>
              </a:rPr>
              <a:t>sau lời tuyên bố khai mạc trận đấu của thầy Tổng phụ trách, hai đội lần lượt ra sân. Đội 9A các anh mặc áo đỏ quần xanh, đội 8B mặc áo xanh quần trắng. Hai đội làm thủ tục bắt tay nhau, chào khán giả. Tiếng còi của thầy Tổng phụ trách vừa cất lên hai đội đã lao vào cướp bóng. Đội trưởng 9A dẫn bóng rất hay, quả bóng đi lắt léo, luồn qua chân người này người khác khiến cho các cầu thủ 8B không làm cách nào lấy được bóng. Một cú đá cực mạnh từ xa bay vụt đầu thủ môn 8B lọt vào lưới, thủ môn 8B lặng lẽ vào khung thành nhặt bóng.</a:t>
            </a:r>
            <a:r>
              <a:rPr lang="en-US" sz="2800" dirty="0" err="1">
                <a:solidFill>
                  <a:srgbClr val="0D0D0D"/>
                </a:solidFill>
                <a:latin typeface="Baguet Script" panose="00000500000000000000" pitchFamily="2" charset="0"/>
                <a:ea typeface="Times New Roman" panose="02020603050405020304" pitchFamily="18" charset="0"/>
              </a:rPr>
              <a:t>Tiếng</a:t>
            </a:r>
            <a:r>
              <a:rPr lang="en-US" sz="2800" dirty="0">
                <a:solidFill>
                  <a:srgbClr val="0D0D0D"/>
                </a:solidFill>
                <a:latin typeface="Baguet Script" panose="00000500000000000000" pitchFamily="2" charset="0"/>
                <a:ea typeface="Times New Roman" panose="02020603050405020304" pitchFamily="18" charset="0"/>
              </a:rPr>
              <a:t> reo </a:t>
            </a:r>
            <a:r>
              <a:rPr lang="en-US" sz="2800" dirty="0" err="1">
                <a:solidFill>
                  <a:srgbClr val="0D0D0D"/>
                </a:solidFill>
                <a:latin typeface="Baguet Script" panose="00000500000000000000" pitchFamily="2" charset="0"/>
                <a:ea typeface="Times New Roman" panose="02020603050405020304" pitchFamily="18" charset="0"/>
              </a:rPr>
              <a:t>hò</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nổi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lên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từ</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phía</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các</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cổ</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động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viên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đặc</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biệt</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là</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cổ</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động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viên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của</a:t>
            </a:r>
            <a:r>
              <a:rPr lang="en-US" sz="2800" dirty="0">
                <a:solidFill>
                  <a:srgbClr val="0D0D0D"/>
                </a:solidFill>
                <a:latin typeface="Baguet Script" panose="00000500000000000000" pitchFamily="2" charset="0"/>
                <a:ea typeface="Times New Roman" panose="02020603050405020304" pitchFamily="18" charset="0"/>
              </a:rPr>
              <a:t> 9A.</a:t>
            </a:r>
            <a:endParaRPr lang="en-US" sz="2800" dirty="0">
              <a:effectLst/>
              <a:latin typeface="Baguet Script"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3783056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3143326" y="82388"/>
            <a:ext cx="5867247" cy="523220"/>
          </a:xfrm>
          <a:prstGeom prst="rect">
            <a:avLst/>
          </a:prstGeom>
        </p:spPr>
        <p:txBody>
          <a:bodyPr wrap="none">
            <a:sp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VIẾT BÀI VĂN TẢ CẢNH SINH HOẠT</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Times New Roman" panose="02020603050405020304" pitchFamily="18" charset="0"/>
            </a:endParaRPr>
          </a:p>
        </p:txBody>
      </p:sp>
      <p:sp>
        <p:nvSpPr>
          <p:cNvPr id="3" name="Rectangle 2"/>
          <p:cNvSpPr/>
          <p:nvPr/>
        </p:nvSpPr>
        <p:spPr>
          <a:xfrm>
            <a:off x="5200748" y="617843"/>
            <a:ext cx="178286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Luyện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tập</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280594" y="1181100"/>
            <a:ext cx="1170057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Bài</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viết</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tham</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khảo</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Tả</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lại</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trận</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thi</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đấu</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bóng</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đá</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mà</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em</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đã</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từng</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chứng</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sp>
        <p:nvSpPr>
          <p:cNvPr id="9" name="Rectangle 8"/>
          <p:cNvSpPr/>
          <p:nvPr/>
        </p:nvSpPr>
        <p:spPr>
          <a:xfrm>
            <a:off x="643977" y="1632705"/>
            <a:ext cx="10782300" cy="4856842"/>
          </a:xfrm>
          <a:prstGeom prst="rect">
            <a:avLst/>
          </a:prstGeom>
        </p:spPr>
        <p:txBody>
          <a:bodyPr>
            <a:spAutoFit/>
          </a:bodyPr>
          <a:lstStyle/>
          <a:p>
            <a:pPr indent="457200" algn="just">
              <a:lnSpc>
                <a:spcPct val="150000"/>
              </a:lnSpc>
              <a:spcAft>
                <a:spcPts val="0"/>
              </a:spcAft>
            </a:pPr>
            <a:r>
              <a:rPr lang="vi-VN" sz="3000" dirty="0">
                <a:solidFill>
                  <a:srgbClr val="0D0D0D"/>
                </a:solidFill>
                <a:latin typeface="Times New Roman" panose="02020603050405020304" pitchFamily="18" charset="0"/>
                <a:ea typeface="Times New Roman" panose="02020603050405020304" pitchFamily="18" charset="0"/>
              </a:rPr>
              <a:t>Sang hiệp 2, tình thế trận đấu càng hấp dẫn hơn. V</a:t>
            </a:r>
            <a:r>
              <a:rPr lang="en-US" sz="3000" dirty="0">
                <a:solidFill>
                  <a:srgbClr val="0D0D0D"/>
                </a:solidFill>
                <a:latin typeface="Baguet Script" panose="00000500000000000000" pitchFamily="2" charset="0"/>
                <a:ea typeface="Times New Roman" panose="02020603050405020304" pitchFamily="18" charset="0"/>
              </a:rPr>
              <a:t>ì </a:t>
            </a:r>
            <a:r>
              <a:rPr lang="en-US" sz="3000" dirty="0" err="1">
                <a:solidFill>
                  <a:srgbClr val="0D0D0D"/>
                </a:solidFill>
                <a:latin typeface="Baguet Script" panose="00000500000000000000" pitchFamily="2" charset="0"/>
                <a:ea typeface="Times New Roman" panose="02020603050405020304" pitchFamily="18" charset="0"/>
              </a:rPr>
              <a:t>bị</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dẫn</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trước</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một</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quả</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nên</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tinh</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thần</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chiến</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đấu</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của</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đội</a:t>
            </a:r>
            <a:r>
              <a:rPr lang="en-US" sz="3000" dirty="0">
                <a:solidFill>
                  <a:srgbClr val="0D0D0D"/>
                </a:solidFill>
                <a:latin typeface="Baguet Script" panose="00000500000000000000" pitchFamily="2" charset="0"/>
                <a:ea typeface="Times New Roman" panose="02020603050405020304" pitchFamily="18" charset="0"/>
              </a:rPr>
              <a:t> 8B </a:t>
            </a:r>
            <a:r>
              <a:rPr lang="en-US" sz="3000" dirty="0" err="1">
                <a:solidFill>
                  <a:srgbClr val="0D0D0D"/>
                </a:solidFill>
                <a:latin typeface="Baguet Script" panose="00000500000000000000" pitchFamily="2" charset="0"/>
                <a:ea typeface="Times New Roman" panose="02020603050405020304" pitchFamily="18" charset="0"/>
              </a:rPr>
              <a:t>dâng</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cao</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tạo</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nhiều</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áp</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lực</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lên</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khung</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thành</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đội</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bạn</a:t>
            </a:r>
            <a:r>
              <a:rPr lang="en-US" sz="3000" dirty="0">
                <a:solidFill>
                  <a:srgbClr val="0D0D0D"/>
                </a:solidFill>
                <a:latin typeface="Baguet Script" panose="00000500000000000000" pitchFamily="2" charset="0"/>
                <a:ea typeface="Times New Roman" panose="02020603050405020304" pitchFamily="18" charset="0"/>
              </a:rPr>
              <a:t>. Ở </a:t>
            </a:r>
            <a:r>
              <a:rPr lang="en-US" sz="3000" dirty="0" err="1">
                <a:solidFill>
                  <a:srgbClr val="0D0D0D"/>
                </a:solidFill>
                <a:latin typeface="Baguet Script" panose="00000500000000000000" pitchFamily="2" charset="0"/>
                <a:ea typeface="Times New Roman" panose="02020603050405020304" pitchFamily="18" charset="0"/>
              </a:rPr>
              <a:t>phút</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thứ</a:t>
            </a:r>
            <a:r>
              <a:rPr lang="en-US" sz="3000" dirty="0">
                <a:solidFill>
                  <a:srgbClr val="0D0D0D"/>
                </a:solidFill>
                <a:latin typeface="Baguet Script" panose="00000500000000000000" pitchFamily="2" charset="0"/>
                <a:ea typeface="Times New Roman" panose="02020603050405020304" pitchFamily="18" charset="0"/>
              </a:rPr>
              <a:t> 70 </a:t>
            </a:r>
            <a:r>
              <a:rPr lang="en-US" sz="3000" dirty="0" err="1">
                <a:solidFill>
                  <a:srgbClr val="0D0D0D"/>
                </a:solidFill>
                <a:latin typeface="Baguet Script" panose="00000500000000000000" pitchFamily="2" charset="0"/>
                <a:ea typeface="Times New Roman" panose="02020603050405020304" pitchFamily="18" charset="0"/>
              </a:rPr>
              <a:t>của</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trận</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đấu</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từ</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một</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pha</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bóng</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cách</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rất</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xa</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khung</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thành</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chân</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sút</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mang</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áo</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số</a:t>
            </a:r>
            <a:r>
              <a:rPr lang="en-US" sz="3000" dirty="0">
                <a:solidFill>
                  <a:srgbClr val="0D0D0D"/>
                </a:solidFill>
                <a:latin typeface="Baguet Script" panose="00000500000000000000" pitchFamily="2" charset="0"/>
                <a:ea typeface="Times New Roman" panose="02020603050405020304" pitchFamily="18" charset="0"/>
              </a:rPr>
              <a:t> 10 </a:t>
            </a:r>
            <a:r>
              <a:rPr lang="en-US" sz="3000" dirty="0" err="1">
                <a:solidFill>
                  <a:srgbClr val="0D0D0D"/>
                </a:solidFill>
                <a:latin typeface="Baguet Script" panose="00000500000000000000" pitchFamily="2" charset="0"/>
                <a:ea typeface="Times New Roman" panose="02020603050405020304" pitchFamily="18" charset="0"/>
              </a:rPr>
              <a:t>bên</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đội</a:t>
            </a:r>
            <a:r>
              <a:rPr lang="en-US" sz="3000" dirty="0">
                <a:solidFill>
                  <a:srgbClr val="0D0D0D"/>
                </a:solidFill>
                <a:latin typeface="Baguet Script" panose="00000500000000000000" pitchFamily="2" charset="0"/>
                <a:ea typeface="Times New Roman" panose="02020603050405020304" pitchFamily="18" charset="0"/>
              </a:rPr>
              <a:t> 8B </a:t>
            </a:r>
            <a:r>
              <a:rPr lang="en-US" sz="3000" dirty="0" err="1">
                <a:solidFill>
                  <a:srgbClr val="0D0D0D"/>
                </a:solidFill>
                <a:latin typeface="Baguet Script" panose="00000500000000000000" pitchFamily="2" charset="0"/>
                <a:ea typeface="Times New Roman" panose="02020603050405020304" pitchFamily="18" charset="0"/>
              </a:rPr>
              <a:t>đã</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kiến</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tạo</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một</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pha</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bóng</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vô</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cùng</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đẹp</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mắt</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tựa</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cầu</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vồng</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mở</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tỉ</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số</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cho</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đội</a:t>
            </a:r>
            <a:r>
              <a:rPr lang="en-US" sz="3000" dirty="0">
                <a:solidFill>
                  <a:srgbClr val="0D0D0D"/>
                </a:solidFill>
                <a:latin typeface="Baguet Script" panose="00000500000000000000" pitchFamily="2" charset="0"/>
                <a:ea typeface="Times New Roman" panose="02020603050405020304" pitchFamily="18" charset="0"/>
              </a:rPr>
              <a:t> 8B. </a:t>
            </a:r>
            <a:r>
              <a:rPr lang="en-US" sz="3000" dirty="0" err="1">
                <a:solidFill>
                  <a:srgbClr val="0D0D0D"/>
                </a:solidFill>
                <a:latin typeface="Baguet Script" panose="00000500000000000000" pitchFamily="2" charset="0"/>
                <a:ea typeface="Times New Roman" panose="02020603050405020304" pitchFamily="18" charset="0"/>
              </a:rPr>
              <a:t>Thế</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trận</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lúc</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này</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vô</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cùng</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căng</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thẳng</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khi</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chỉ</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còn</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chưa</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đầy</a:t>
            </a:r>
            <a:r>
              <a:rPr lang="en-US" sz="3000" dirty="0">
                <a:solidFill>
                  <a:srgbClr val="0D0D0D"/>
                </a:solidFill>
                <a:latin typeface="Baguet Script" panose="00000500000000000000" pitchFamily="2" charset="0"/>
                <a:ea typeface="Times New Roman" panose="02020603050405020304" pitchFamily="18" charset="0"/>
              </a:rPr>
              <a:t> 20 </a:t>
            </a:r>
            <a:r>
              <a:rPr lang="en-US" sz="3000" dirty="0" err="1">
                <a:solidFill>
                  <a:srgbClr val="0D0D0D"/>
                </a:solidFill>
                <a:latin typeface="Baguet Script" panose="00000500000000000000" pitchFamily="2" charset="0"/>
                <a:ea typeface="Times New Roman" panose="02020603050405020304" pitchFamily="18" charset="0"/>
              </a:rPr>
              <a:t>là</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kết</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thúc</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trận</a:t>
            </a:r>
            <a:r>
              <a:rPr lang="en-US" sz="3000" dirty="0">
                <a:solidFill>
                  <a:srgbClr val="0D0D0D"/>
                </a:solidFill>
                <a:latin typeface="Baguet Script" panose="00000500000000000000" pitchFamily="2" charset="0"/>
                <a:ea typeface="Times New Roman" panose="02020603050405020304" pitchFamily="18" charset="0"/>
              </a:rPr>
              <a:t> </a:t>
            </a:r>
            <a:r>
              <a:rPr lang="en-US" sz="3000" dirty="0" err="1">
                <a:solidFill>
                  <a:srgbClr val="0D0D0D"/>
                </a:solidFill>
                <a:latin typeface="Baguet Script" panose="00000500000000000000" pitchFamily="2" charset="0"/>
                <a:ea typeface="Times New Roman" panose="02020603050405020304" pitchFamily="18" charset="0"/>
              </a:rPr>
              <a:t>đấu</a:t>
            </a:r>
            <a:r>
              <a:rPr lang="en-US" sz="3000" dirty="0">
                <a:solidFill>
                  <a:srgbClr val="0D0D0D"/>
                </a:solidFill>
                <a:latin typeface="Baguet Script" panose="00000500000000000000" pitchFamily="2" charset="0"/>
                <a:ea typeface="Times New Roman" panose="02020603050405020304" pitchFamily="18" charset="0"/>
              </a:rPr>
              <a:t>.</a:t>
            </a:r>
            <a:endParaRPr lang="en-US" sz="3000" dirty="0">
              <a:effectLst/>
              <a:latin typeface="Baguet Script"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864540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3143326" y="82388"/>
            <a:ext cx="5867247" cy="523220"/>
          </a:xfrm>
          <a:prstGeom prst="rect">
            <a:avLst/>
          </a:prstGeom>
        </p:spPr>
        <p:txBody>
          <a:bodyPr wrap="none">
            <a:spAutoFit/>
          </a:bodyPr>
          <a:lstStyle/>
          <a:p>
            <a:pPr algn="ctr" eaLnBrk="0" fontAlgn="base" hangingPunct="0"/>
            <a:r>
              <a:rPr lang="en-US" sz="2800" b="1" dirty="0">
                <a:solidFill>
                  <a:srgbClr val="FF0000"/>
                </a:solidFill>
                <a:latin typeface="Baguet Script" panose="00000500000000000000" pitchFamily="2" charset="0"/>
                <a:cs typeface="Times New Roman" panose="02020603050405020304" pitchFamily="18" charset="0"/>
              </a:rPr>
              <a:t>VIẾT BÀI VĂN TẢ CẢNH SINH HOẠT</a:t>
            </a:r>
            <a:endParaRPr lang="en-US" sz="2800" dirty="0">
              <a:effectLst/>
              <a:latin typeface="Baguet Script" panose="00000500000000000000" pitchFamily="2" charset="0"/>
              <a:cs typeface="Times New Roman" panose="02020603050405020304" pitchFamily="18" charset="0"/>
            </a:endParaRPr>
          </a:p>
        </p:txBody>
      </p:sp>
      <p:sp>
        <p:nvSpPr>
          <p:cNvPr id="6" name="Rectangle 5"/>
          <p:cNvSpPr/>
          <p:nvPr/>
        </p:nvSpPr>
        <p:spPr>
          <a:xfrm>
            <a:off x="5190143" y="667973"/>
            <a:ext cx="1811714" cy="523220"/>
          </a:xfrm>
          <a:prstGeom prst="rect">
            <a:avLst/>
          </a:prstGeom>
        </p:spPr>
        <p:txBody>
          <a:bodyPr wrap="none">
            <a:spAutoFit/>
          </a:bodyPr>
          <a:lstStyle/>
          <a:p>
            <a:r>
              <a:rPr lang="pt-BR" sz="2800" b="1" dirty="0">
                <a:solidFill>
                  <a:srgbClr val="7030A0"/>
                </a:solidFill>
                <a:latin typeface="Baguet Script" panose="00000500000000000000" pitchFamily="2" charset="0"/>
                <a:ea typeface="Times New Roman" panose="02020603050405020304" pitchFamily="18" charset="0"/>
              </a:rPr>
              <a:t>Khởi động</a:t>
            </a:r>
            <a:endParaRPr lang="en-US" sz="2800" dirty="0"/>
          </a:p>
        </p:txBody>
      </p:sp>
      <p:grpSp>
        <p:nvGrpSpPr>
          <p:cNvPr id="23" name="Group 22"/>
          <p:cNvGrpSpPr/>
          <p:nvPr/>
        </p:nvGrpSpPr>
        <p:grpSpPr>
          <a:xfrm>
            <a:off x="1511475" y="1373982"/>
            <a:ext cx="4855762" cy="4574377"/>
            <a:chOff x="2146095" y="1454948"/>
            <a:chExt cx="4655756" cy="4052981"/>
          </a:xfrm>
        </p:grpSpPr>
        <p:sp>
          <p:nvSpPr>
            <p:cNvPr id="24" name="Rectangle 23"/>
            <p:cNvSpPr/>
            <p:nvPr/>
          </p:nvSpPr>
          <p:spPr>
            <a:xfrm>
              <a:off x="2146095" y="1454948"/>
              <a:ext cx="2214920" cy="1898448"/>
            </a:xfrm>
            <a:prstGeom prst="rect">
              <a:avLst/>
            </a:prstGeom>
            <a:blipFill>
              <a:blip r:embed="rId5"/>
              <a:srcRect/>
              <a:stretch>
                <a:fillRect l="-20000" r="-20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5" name="Freeform 24"/>
            <p:cNvSpPr/>
            <p:nvPr/>
          </p:nvSpPr>
          <p:spPr>
            <a:xfrm>
              <a:off x="2146095" y="2863357"/>
              <a:ext cx="2214920" cy="455627"/>
            </a:xfrm>
            <a:custGeom>
              <a:avLst/>
              <a:gdLst>
                <a:gd name="connsiteX0" fmla="*/ 0 w 2214920"/>
                <a:gd name="connsiteY0" fmla="*/ 0 h 455627"/>
                <a:gd name="connsiteX1" fmla="*/ 2214920 w 2214920"/>
                <a:gd name="connsiteY1" fmla="*/ 0 h 455627"/>
                <a:gd name="connsiteX2" fmla="*/ 2214920 w 2214920"/>
                <a:gd name="connsiteY2" fmla="*/ 455627 h 455627"/>
                <a:gd name="connsiteX3" fmla="*/ 0 w 2214920"/>
                <a:gd name="connsiteY3" fmla="*/ 455627 h 455627"/>
                <a:gd name="connsiteX4" fmla="*/ 0 w 2214920"/>
                <a:gd name="connsiteY4" fmla="*/ 0 h 455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920" h="455627">
                  <a:moveTo>
                    <a:pt x="0" y="0"/>
                  </a:moveTo>
                  <a:lnTo>
                    <a:pt x="2214920" y="0"/>
                  </a:lnTo>
                  <a:lnTo>
                    <a:pt x="2214920" y="455627"/>
                  </a:lnTo>
                  <a:lnTo>
                    <a:pt x="0" y="455627"/>
                  </a:lnTo>
                  <a:lnTo>
                    <a:pt x="0" y="0"/>
                  </a:lnTo>
                  <a:close/>
                </a:path>
              </a:pathLst>
            </a:cu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58420" tIns="58420" rIns="58420" bIns="58420" numCol="1" spcCol="1270" anchor="ctr" anchorCtr="0">
              <a:noAutofit/>
            </a:bodyPr>
            <a:lstStyle/>
            <a:p>
              <a:pPr lvl="0" algn="ctr" defTabSz="1022350">
                <a:lnSpc>
                  <a:spcPct val="90000"/>
                </a:lnSpc>
                <a:spcBef>
                  <a:spcPct val="0"/>
                </a:spcBef>
                <a:spcAft>
                  <a:spcPct val="35000"/>
                </a:spcAft>
              </a:pPr>
              <a:r>
                <a:rPr lang="en-US" sz="2300" kern="1200" dirty="0"/>
                <a:t>1</a:t>
              </a:r>
            </a:p>
          </p:txBody>
        </p:sp>
        <p:sp>
          <p:nvSpPr>
            <p:cNvPr id="26" name="Rectangle 25"/>
            <p:cNvSpPr/>
            <p:nvPr/>
          </p:nvSpPr>
          <p:spPr>
            <a:xfrm>
              <a:off x="4586931" y="1454948"/>
              <a:ext cx="2214920" cy="1898448"/>
            </a:xfrm>
            <a:prstGeom prst="rect">
              <a:avLst/>
            </a:prstGeom>
            <a:blipFill>
              <a:blip r:embed="rId6"/>
              <a:srcRect/>
              <a:stretch>
                <a:fillRect l="-12000" r="-12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7" name="Freeform 26"/>
            <p:cNvSpPr/>
            <p:nvPr/>
          </p:nvSpPr>
          <p:spPr>
            <a:xfrm>
              <a:off x="4573696" y="2890099"/>
              <a:ext cx="2214920" cy="455627"/>
            </a:xfrm>
            <a:custGeom>
              <a:avLst/>
              <a:gdLst>
                <a:gd name="connsiteX0" fmla="*/ 0 w 2214920"/>
                <a:gd name="connsiteY0" fmla="*/ 0 h 455627"/>
                <a:gd name="connsiteX1" fmla="*/ 2214920 w 2214920"/>
                <a:gd name="connsiteY1" fmla="*/ 0 h 455627"/>
                <a:gd name="connsiteX2" fmla="*/ 2214920 w 2214920"/>
                <a:gd name="connsiteY2" fmla="*/ 455627 h 455627"/>
                <a:gd name="connsiteX3" fmla="*/ 0 w 2214920"/>
                <a:gd name="connsiteY3" fmla="*/ 455627 h 455627"/>
                <a:gd name="connsiteX4" fmla="*/ 0 w 2214920"/>
                <a:gd name="connsiteY4" fmla="*/ 0 h 455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920" h="455627">
                  <a:moveTo>
                    <a:pt x="0" y="0"/>
                  </a:moveTo>
                  <a:lnTo>
                    <a:pt x="2214920" y="0"/>
                  </a:lnTo>
                  <a:lnTo>
                    <a:pt x="2214920" y="455627"/>
                  </a:lnTo>
                  <a:lnTo>
                    <a:pt x="0" y="455627"/>
                  </a:lnTo>
                  <a:lnTo>
                    <a:pt x="0" y="0"/>
                  </a:lnTo>
                  <a:close/>
                </a:path>
              </a:pathLst>
            </a:cu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58420" tIns="58420" rIns="58420" bIns="58420" numCol="1" spcCol="1270" anchor="ctr" anchorCtr="0">
              <a:noAutofit/>
            </a:bodyPr>
            <a:lstStyle/>
            <a:p>
              <a:pPr lvl="0" algn="ctr" defTabSz="1022350">
                <a:lnSpc>
                  <a:spcPct val="90000"/>
                </a:lnSpc>
                <a:spcBef>
                  <a:spcPct val="0"/>
                </a:spcBef>
                <a:spcAft>
                  <a:spcPct val="35000"/>
                </a:spcAft>
              </a:pPr>
              <a:r>
                <a:rPr lang="en-US" sz="2300" kern="1200" dirty="0"/>
                <a:t>2</a:t>
              </a:r>
            </a:p>
          </p:txBody>
        </p:sp>
        <p:sp>
          <p:nvSpPr>
            <p:cNvPr id="28" name="Rectangle 27"/>
            <p:cNvSpPr/>
            <p:nvPr/>
          </p:nvSpPr>
          <p:spPr>
            <a:xfrm>
              <a:off x="2146095" y="3574889"/>
              <a:ext cx="2214920" cy="1898448"/>
            </a:xfrm>
            <a:prstGeom prst="rect">
              <a:avLst/>
            </a:prstGeom>
            <a:blipFill>
              <a:blip r:embed="rId7"/>
              <a:srcRect/>
              <a:stretch>
                <a:fillRect l="-14000" r="-14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9" name="Freeform 28"/>
            <p:cNvSpPr/>
            <p:nvPr/>
          </p:nvSpPr>
          <p:spPr>
            <a:xfrm>
              <a:off x="2146095" y="5017710"/>
              <a:ext cx="2214920" cy="455627"/>
            </a:xfrm>
            <a:custGeom>
              <a:avLst/>
              <a:gdLst>
                <a:gd name="connsiteX0" fmla="*/ 0 w 2214920"/>
                <a:gd name="connsiteY0" fmla="*/ 0 h 455627"/>
                <a:gd name="connsiteX1" fmla="*/ 2214920 w 2214920"/>
                <a:gd name="connsiteY1" fmla="*/ 0 h 455627"/>
                <a:gd name="connsiteX2" fmla="*/ 2214920 w 2214920"/>
                <a:gd name="connsiteY2" fmla="*/ 455627 h 455627"/>
                <a:gd name="connsiteX3" fmla="*/ 0 w 2214920"/>
                <a:gd name="connsiteY3" fmla="*/ 455627 h 455627"/>
                <a:gd name="connsiteX4" fmla="*/ 0 w 2214920"/>
                <a:gd name="connsiteY4" fmla="*/ 0 h 455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920" h="455627">
                  <a:moveTo>
                    <a:pt x="0" y="0"/>
                  </a:moveTo>
                  <a:lnTo>
                    <a:pt x="2214920" y="0"/>
                  </a:lnTo>
                  <a:lnTo>
                    <a:pt x="2214920" y="455627"/>
                  </a:lnTo>
                  <a:lnTo>
                    <a:pt x="0" y="455627"/>
                  </a:lnTo>
                  <a:lnTo>
                    <a:pt x="0" y="0"/>
                  </a:lnTo>
                  <a:close/>
                </a:path>
              </a:pathLst>
            </a:cu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58420" tIns="58420" rIns="58420" bIns="58420" numCol="1" spcCol="1270" anchor="ctr" anchorCtr="0">
              <a:noAutofit/>
            </a:bodyPr>
            <a:lstStyle/>
            <a:p>
              <a:pPr lvl="0" algn="ctr" defTabSz="1022350">
                <a:lnSpc>
                  <a:spcPct val="90000"/>
                </a:lnSpc>
                <a:spcBef>
                  <a:spcPct val="0"/>
                </a:spcBef>
                <a:spcAft>
                  <a:spcPct val="35000"/>
                </a:spcAft>
              </a:pPr>
              <a:r>
                <a:rPr lang="en-US" sz="2300" kern="1200" dirty="0"/>
                <a:t>3</a:t>
              </a:r>
            </a:p>
          </p:txBody>
        </p:sp>
        <p:sp>
          <p:nvSpPr>
            <p:cNvPr id="31" name="Rectangle 30"/>
            <p:cNvSpPr/>
            <p:nvPr/>
          </p:nvSpPr>
          <p:spPr>
            <a:xfrm>
              <a:off x="4586931" y="3574889"/>
              <a:ext cx="2214920" cy="1898448"/>
            </a:xfrm>
            <a:prstGeom prst="rect">
              <a:avLst/>
            </a:prstGeom>
            <a:blipFill>
              <a:blip r:embed="rId8"/>
              <a:srcRect/>
              <a:stretch>
                <a:fillRect l="-18000" r="-18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2" name="Freeform 31"/>
            <p:cNvSpPr/>
            <p:nvPr/>
          </p:nvSpPr>
          <p:spPr>
            <a:xfrm>
              <a:off x="4586931" y="5052302"/>
              <a:ext cx="2214920" cy="455627"/>
            </a:xfrm>
            <a:custGeom>
              <a:avLst/>
              <a:gdLst>
                <a:gd name="connsiteX0" fmla="*/ 0 w 2214920"/>
                <a:gd name="connsiteY0" fmla="*/ 0 h 455627"/>
                <a:gd name="connsiteX1" fmla="*/ 2214920 w 2214920"/>
                <a:gd name="connsiteY1" fmla="*/ 0 h 455627"/>
                <a:gd name="connsiteX2" fmla="*/ 2214920 w 2214920"/>
                <a:gd name="connsiteY2" fmla="*/ 455627 h 455627"/>
                <a:gd name="connsiteX3" fmla="*/ 0 w 2214920"/>
                <a:gd name="connsiteY3" fmla="*/ 455627 h 455627"/>
                <a:gd name="connsiteX4" fmla="*/ 0 w 2214920"/>
                <a:gd name="connsiteY4" fmla="*/ 0 h 455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920" h="455627">
                  <a:moveTo>
                    <a:pt x="0" y="0"/>
                  </a:moveTo>
                  <a:lnTo>
                    <a:pt x="2214920" y="0"/>
                  </a:lnTo>
                  <a:lnTo>
                    <a:pt x="2214920" y="455627"/>
                  </a:lnTo>
                  <a:lnTo>
                    <a:pt x="0" y="455627"/>
                  </a:lnTo>
                  <a:lnTo>
                    <a:pt x="0" y="0"/>
                  </a:lnTo>
                  <a:close/>
                </a:path>
              </a:pathLst>
            </a:cu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58420" tIns="58420" rIns="58420" bIns="58420" numCol="1" spcCol="1270" anchor="ctr" anchorCtr="0">
              <a:noAutofit/>
            </a:bodyPr>
            <a:lstStyle/>
            <a:p>
              <a:pPr lvl="0" algn="ctr" defTabSz="1022350">
                <a:lnSpc>
                  <a:spcPct val="90000"/>
                </a:lnSpc>
                <a:spcBef>
                  <a:spcPct val="0"/>
                </a:spcBef>
                <a:spcAft>
                  <a:spcPct val="35000"/>
                </a:spcAft>
              </a:pPr>
              <a:r>
                <a:rPr lang="en-US" sz="2300" kern="1200" dirty="0"/>
                <a:t>4</a:t>
              </a:r>
            </a:p>
          </p:txBody>
        </p:sp>
      </p:grpSp>
      <p:sp>
        <p:nvSpPr>
          <p:cNvPr id="33" name="Cloud Callout 32"/>
          <p:cNvSpPr/>
          <p:nvPr/>
        </p:nvSpPr>
        <p:spPr>
          <a:xfrm>
            <a:off x="6813755" y="1703421"/>
            <a:ext cx="4612522" cy="2344994"/>
          </a:xfrm>
          <a:prstGeom prst="cloudCallout">
            <a:avLst>
              <a:gd name="adj1" fmla="val -47372"/>
              <a:gd name="adj2" fmla="val 53066"/>
            </a:avLst>
          </a:prstGeom>
        </p:spPr>
        <p:style>
          <a:lnRef idx="2">
            <a:schemeClr val="accent6"/>
          </a:lnRef>
          <a:fillRef idx="1">
            <a:schemeClr val="lt1"/>
          </a:fillRef>
          <a:effectRef idx="0">
            <a:schemeClr val="accent6"/>
          </a:effectRef>
          <a:fontRef idx="minor">
            <a:schemeClr val="dk1"/>
          </a:fontRef>
        </p:style>
        <p:txBody>
          <a:bodyPr rtlCol="0" anchor="ctr"/>
          <a:lstStyle/>
          <a:p>
            <a:pPr>
              <a:spcAft>
                <a:spcPts val="0"/>
              </a:spcAft>
              <a:tabLst>
                <a:tab pos="1386840" algn="l"/>
              </a:tabLst>
            </a:pPr>
            <a:r>
              <a:rPr lang="en-US" sz="2800" dirty="0">
                <a:latin typeface="Baguet Script" panose="00000500000000000000" pitchFamily="2" charset="0"/>
                <a:ea typeface="MS Mincho"/>
              </a:rPr>
              <a:t>Chia </a:t>
            </a:r>
            <a:r>
              <a:rPr lang="en-US" sz="2800" dirty="0" err="1">
                <a:latin typeface="Baguet Script" panose="00000500000000000000" pitchFamily="2" charset="0"/>
                <a:ea typeface="MS Mincho"/>
              </a:rPr>
              <a:t>sẻ</a:t>
            </a:r>
            <a:r>
              <a:rPr lang="en-US" sz="2800" dirty="0">
                <a:latin typeface="Baguet Script" panose="00000500000000000000" pitchFamily="2" charset="0"/>
                <a:ea typeface="MS Mincho"/>
              </a:rPr>
              <a:t> </a:t>
            </a:r>
            <a:r>
              <a:rPr lang="en-US" sz="2800" dirty="0" err="1">
                <a:latin typeface="Baguet Script" panose="00000500000000000000" pitchFamily="2" charset="0"/>
                <a:ea typeface="MS Mincho"/>
              </a:rPr>
              <a:t>cảm</a:t>
            </a:r>
            <a:r>
              <a:rPr lang="en-US" sz="2800" dirty="0">
                <a:latin typeface="Baguet Script" panose="00000500000000000000" pitchFamily="2" charset="0"/>
                <a:ea typeface="MS Mincho"/>
              </a:rPr>
              <a:t> </a:t>
            </a:r>
            <a:r>
              <a:rPr lang="en-US" sz="2800" dirty="0" err="1">
                <a:latin typeface="Baguet Script" panose="00000500000000000000" pitchFamily="2" charset="0"/>
                <a:ea typeface="MS Mincho"/>
              </a:rPr>
              <a:t>xúc</a:t>
            </a:r>
            <a:r>
              <a:rPr lang="en-US" sz="2800" dirty="0">
                <a:latin typeface="Baguet Script" panose="00000500000000000000" pitchFamily="2" charset="0"/>
                <a:ea typeface="MS Mincho"/>
              </a:rPr>
              <a:t> </a:t>
            </a:r>
            <a:r>
              <a:rPr lang="en-US" sz="2800" dirty="0" err="1">
                <a:latin typeface="Baguet Script" panose="00000500000000000000" pitchFamily="2" charset="0"/>
                <a:ea typeface="MS Mincho"/>
              </a:rPr>
              <a:t>của</a:t>
            </a:r>
            <a:r>
              <a:rPr lang="en-US" sz="2800" dirty="0">
                <a:latin typeface="Baguet Script" panose="00000500000000000000" pitchFamily="2" charset="0"/>
                <a:ea typeface="MS Mincho"/>
              </a:rPr>
              <a:t> </a:t>
            </a:r>
            <a:r>
              <a:rPr lang="en-US" sz="2800" dirty="0" err="1">
                <a:latin typeface="Baguet Script" panose="00000500000000000000" pitchFamily="2" charset="0"/>
                <a:ea typeface="MS Mincho"/>
              </a:rPr>
              <a:t>mình</a:t>
            </a:r>
            <a:r>
              <a:rPr lang="en-US" sz="2800" dirty="0">
                <a:latin typeface="Baguet Script" panose="00000500000000000000" pitchFamily="2" charset="0"/>
                <a:ea typeface="MS Mincho"/>
              </a:rPr>
              <a:t> </a:t>
            </a:r>
            <a:r>
              <a:rPr lang="en-US" sz="2800" dirty="0" err="1">
                <a:latin typeface="Baguet Script" panose="00000500000000000000" pitchFamily="2" charset="0"/>
                <a:ea typeface="MS Mincho"/>
              </a:rPr>
              <a:t>khi</a:t>
            </a:r>
            <a:r>
              <a:rPr lang="en-US" sz="2800" dirty="0">
                <a:latin typeface="Baguet Script" panose="00000500000000000000" pitchFamily="2" charset="0"/>
                <a:ea typeface="MS Mincho"/>
              </a:rPr>
              <a:t> </a:t>
            </a:r>
            <a:r>
              <a:rPr lang="en-US" sz="2800" dirty="0" err="1">
                <a:latin typeface="Baguet Script" panose="00000500000000000000" pitchFamily="2" charset="0"/>
                <a:ea typeface="MS Mincho"/>
              </a:rPr>
              <a:t>xem</a:t>
            </a:r>
            <a:r>
              <a:rPr lang="en-US" sz="2800" dirty="0">
                <a:latin typeface="Baguet Script" panose="00000500000000000000" pitchFamily="2" charset="0"/>
                <a:ea typeface="MS Mincho"/>
              </a:rPr>
              <a:t> </a:t>
            </a:r>
            <a:r>
              <a:rPr lang="en-US" sz="2800" dirty="0" err="1">
                <a:latin typeface="Baguet Script" panose="00000500000000000000" pitchFamily="2" charset="0"/>
                <a:ea typeface="MS Mincho"/>
              </a:rPr>
              <a:t>những</a:t>
            </a:r>
            <a:r>
              <a:rPr lang="en-US" sz="2800" dirty="0">
                <a:latin typeface="Baguet Script" panose="00000500000000000000" pitchFamily="2" charset="0"/>
                <a:ea typeface="MS Mincho"/>
              </a:rPr>
              <a:t> </a:t>
            </a:r>
            <a:r>
              <a:rPr lang="en-US" sz="2800" dirty="0" err="1">
                <a:latin typeface="Baguet Script" panose="00000500000000000000" pitchFamily="2" charset="0"/>
                <a:ea typeface="MS Mincho"/>
              </a:rPr>
              <a:t>bức</a:t>
            </a:r>
            <a:r>
              <a:rPr lang="en-US" sz="2800" dirty="0">
                <a:latin typeface="Baguet Script" panose="00000500000000000000" pitchFamily="2" charset="0"/>
                <a:ea typeface="MS Mincho"/>
              </a:rPr>
              <a:t> </a:t>
            </a:r>
            <a:r>
              <a:rPr lang="en-US" sz="2800" dirty="0" err="1">
                <a:latin typeface="Baguet Script" panose="00000500000000000000" pitchFamily="2" charset="0"/>
                <a:ea typeface="MS Mincho"/>
              </a:rPr>
              <a:t>ảnh</a:t>
            </a:r>
            <a:r>
              <a:rPr lang="en-US" sz="2800" dirty="0">
                <a:latin typeface="Baguet Script" panose="00000500000000000000" pitchFamily="2" charset="0"/>
                <a:ea typeface="MS Mincho"/>
              </a:rPr>
              <a:t> </a:t>
            </a:r>
            <a:r>
              <a:rPr lang="en-US" sz="2800" dirty="0" err="1">
                <a:latin typeface="Baguet Script" panose="00000500000000000000" pitchFamily="2" charset="0"/>
                <a:ea typeface="MS Mincho"/>
              </a:rPr>
              <a:t>về</a:t>
            </a:r>
            <a:r>
              <a:rPr lang="en-US" sz="2800" dirty="0">
                <a:latin typeface="Baguet Script" panose="00000500000000000000" pitchFamily="2" charset="0"/>
                <a:ea typeface="MS Mincho"/>
              </a:rPr>
              <a:t> </a:t>
            </a:r>
            <a:r>
              <a:rPr lang="en-US" sz="2800" dirty="0" err="1">
                <a:latin typeface="Baguet Script" panose="00000500000000000000" pitchFamily="2" charset="0"/>
                <a:ea typeface="Times New Roman" panose="02020603050405020304" pitchFamily="18" charset="0"/>
              </a:rPr>
              <a:t>cảnh</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sinh</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hoạt</a:t>
            </a:r>
            <a:r>
              <a:rPr lang="en-US" sz="2800" dirty="0">
                <a:latin typeface="Baguet Script" panose="00000500000000000000" pitchFamily="2" charset="0"/>
                <a:ea typeface="MS Mincho"/>
              </a:rPr>
              <a:t>:?</a:t>
            </a:r>
            <a:endParaRPr lang="en-US" sz="2800" dirty="0">
              <a:effectLst/>
              <a:latin typeface="Baguet Script" panose="00000500000000000000" pitchFamily="2" charset="0"/>
              <a:ea typeface="Times New Roman" panose="02020603050405020304" pitchFamily="18" charset="0"/>
            </a:endParaRPr>
          </a:p>
        </p:txBody>
      </p:sp>
      <p:pic>
        <p:nvPicPr>
          <p:cNvPr id="34" name="Picture 33"/>
          <p:cNvPicPr>
            <a:picLocks noChangeAspect="1"/>
          </p:cNvPicPr>
          <p:nvPr/>
        </p:nvPicPr>
        <p:blipFill>
          <a:blip r:embed="rId9">
            <a:extLst>
              <a:ext uri="{BEBA8EAE-BF5A-486C-A8C5-ECC9F3942E4B}">
                <a14:imgProps xmlns:a14="http://schemas.microsoft.com/office/drawing/2010/main">
                  <a14:imgLayer r:embed="rId10">
                    <a14:imgEffect>
                      <a14:brightnessContrast bright="20000" contrast="20000"/>
                    </a14:imgEffect>
                  </a14:imgLayer>
                </a14:imgProps>
              </a:ext>
            </a:extLst>
          </a:blip>
          <a:stretch>
            <a:fillRect/>
          </a:stretch>
        </p:blipFill>
        <p:spPr>
          <a:xfrm>
            <a:off x="7673540" y="4392288"/>
            <a:ext cx="2522264" cy="1064956"/>
          </a:xfrm>
          <a:prstGeom prst="rect">
            <a:avLst/>
          </a:prstGeom>
        </p:spPr>
      </p:pic>
    </p:spTree>
    <p:extLst>
      <p:ext uri="{BB962C8B-B14F-4D97-AF65-F5344CB8AC3E}">
        <p14:creationId xmlns:p14="http://schemas.microsoft.com/office/powerpoint/2010/main" val="989695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3143326" y="82388"/>
            <a:ext cx="5867247" cy="523220"/>
          </a:xfrm>
          <a:prstGeom prst="rect">
            <a:avLst/>
          </a:prstGeom>
        </p:spPr>
        <p:txBody>
          <a:bodyPr wrap="none">
            <a:sp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VIẾT BÀI VĂN TẢ CẢNH SINH HOẠT</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Times New Roman" panose="02020603050405020304" pitchFamily="18" charset="0"/>
            </a:endParaRPr>
          </a:p>
        </p:txBody>
      </p:sp>
      <p:sp>
        <p:nvSpPr>
          <p:cNvPr id="3" name="Rectangle 2"/>
          <p:cNvSpPr/>
          <p:nvPr/>
        </p:nvSpPr>
        <p:spPr>
          <a:xfrm>
            <a:off x="5200748" y="617843"/>
            <a:ext cx="178286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Luyện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tập</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280594" y="1181100"/>
            <a:ext cx="1170057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Bài</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viết</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tham</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khảo</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Tả</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lại</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trận</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thi</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đấu</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bóng</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đá</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mà</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em</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đã</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từng</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chứng</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sp>
        <p:nvSpPr>
          <p:cNvPr id="6" name="Rectangle 5"/>
          <p:cNvSpPr/>
          <p:nvPr/>
        </p:nvSpPr>
        <p:spPr>
          <a:xfrm>
            <a:off x="685800" y="1617837"/>
            <a:ext cx="10782300" cy="4893647"/>
          </a:xfrm>
          <a:prstGeom prst="rect">
            <a:avLst/>
          </a:prstGeom>
        </p:spPr>
        <p:txBody>
          <a:bodyPr>
            <a:spAutoFit/>
          </a:bodyPr>
          <a:lstStyle/>
          <a:p>
            <a:pPr indent="457200" algn="just">
              <a:spcAft>
                <a:spcPts val="0"/>
              </a:spcAft>
            </a:pPr>
            <a:r>
              <a:rPr lang="vi-VN" sz="2600" dirty="0">
                <a:solidFill>
                  <a:srgbClr val="0D0D0D"/>
                </a:solidFill>
                <a:latin typeface="Times New Roman" panose="02020603050405020304" pitchFamily="18" charset="0"/>
                <a:ea typeface="Times New Roman" panose="02020603050405020304" pitchFamily="18" charset="0"/>
              </a:rPr>
              <a:t>Bị san bằng tỉ số, các cầu thủ đội 9A thể hiện bản lĩnh đàn anh của mình, liên tục tấn công buộc đội 8B phải phòng thủ. Ở phút thứ 87, đội 9A hưởng quả phạt góc hẹp bên phải, </a:t>
            </a:r>
            <a:r>
              <a:rPr lang="en-US" sz="2600" dirty="0" err="1">
                <a:solidFill>
                  <a:srgbClr val="0D0D0D"/>
                </a:solidFill>
                <a:latin typeface="Baguet Script" panose="00000500000000000000" pitchFamily="2" charset="0"/>
                <a:ea typeface="Times New Roman" panose="02020603050405020304" pitchFamily="18" charset="0"/>
              </a:rPr>
              <a:t>mọi</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ánh</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nhìn</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hồi</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hộp</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đều</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đổ</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dồn</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vào</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đôi</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chân</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của</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cầu</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thủ</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mang</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áo</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số</a:t>
            </a:r>
            <a:r>
              <a:rPr lang="en-US" sz="2600" dirty="0">
                <a:solidFill>
                  <a:srgbClr val="0D0D0D"/>
                </a:solidFill>
                <a:latin typeface="Baguet Script" panose="00000500000000000000" pitchFamily="2" charset="0"/>
                <a:ea typeface="Times New Roman" panose="02020603050405020304" pitchFamily="18" charset="0"/>
              </a:rPr>
              <a:t> 09 </a:t>
            </a:r>
            <a:r>
              <a:rPr lang="en-US" sz="2600" dirty="0" err="1">
                <a:solidFill>
                  <a:srgbClr val="0D0D0D"/>
                </a:solidFill>
                <a:latin typeface="Baguet Script" panose="00000500000000000000" pitchFamily="2" charset="0"/>
                <a:ea typeface="Times New Roman" panose="02020603050405020304" pitchFamily="18" charset="0"/>
              </a:rPr>
              <a:t>đến</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từ</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đội</a:t>
            </a:r>
            <a:r>
              <a:rPr lang="en-US" sz="2600" dirty="0">
                <a:solidFill>
                  <a:srgbClr val="0D0D0D"/>
                </a:solidFill>
                <a:latin typeface="Baguet Script" panose="00000500000000000000" pitchFamily="2" charset="0"/>
                <a:ea typeface="Times New Roman" panose="02020603050405020304" pitchFamily="18" charset="0"/>
              </a:rPr>
              <a:t> 9A. </a:t>
            </a:r>
            <a:r>
              <a:rPr lang="vi-VN" sz="2600" dirty="0">
                <a:solidFill>
                  <a:srgbClr val="0D0D0D"/>
                </a:solidFill>
                <a:latin typeface="Times New Roman" panose="02020603050405020304" pitchFamily="18" charset="0"/>
                <a:ea typeface="Times New Roman" panose="02020603050405020304" pitchFamily="18" charset="0"/>
              </a:rPr>
              <a:t>Một cú sút bằng chân trái đến thẳng từ tiền vệ mang áo số 09 bên đội 9A đi thẳng vào khung thành</a:t>
            </a:r>
            <a:r>
              <a:rPr lang="en-US" sz="2600" dirty="0">
                <a:solidFill>
                  <a:srgbClr val="0D0D0D"/>
                </a:solidFill>
                <a:latin typeface="Baguet Script" panose="00000500000000000000" pitchFamily="2" charset="0"/>
                <a:ea typeface="Times New Roman" panose="02020603050405020304" pitchFamily="18" charset="0"/>
              </a:rPr>
              <a:t>,</a:t>
            </a:r>
            <a:r>
              <a:rPr lang="vi-VN" sz="2600" dirty="0">
                <a:solidFill>
                  <a:srgbClr val="0D0D0D"/>
                </a:solidFill>
                <a:latin typeface="Times New Roman" panose="02020603050405020304" pitchFamily="18" charset="0"/>
                <a:ea typeface="Times New Roman" panose="02020603050405020304" pitchFamily="18" charset="0"/>
              </a:rPr>
              <a:t> lưới của 8B lại rung lên lần nữa. Tất cả cổ động viên vỗ tay cổ vũ đội 9A tưởng chừng không dứt. </a:t>
            </a:r>
            <a:r>
              <a:rPr lang="en-US" sz="2600" dirty="0" err="1">
                <a:solidFill>
                  <a:srgbClr val="0D0D0D"/>
                </a:solidFill>
                <a:latin typeface="Baguet Script" panose="00000500000000000000" pitchFamily="2" charset="0"/>
                <a:ea typeface="Times New Roman" panose="02020603050405020304" pitchFamily="18" charset="0"/>
              </a:rPr>
              <a:t>Không</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khí</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căng</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thẳng</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trước</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đó</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vỡ</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oà</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trong</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tiếng</a:t>
            </a:r>
            <a:r>
              <a:rPr lang="en-US" sz="2600" dirty="0">
                <a:solidFill>
                  <a:srgbClr val="0D0D0D"/>
                </a:solidFill>
                <a:latin typeface="Baguet Script" panose="00000500000000000000" pitchFamily="2" charset="0"/>
                <a:ea typeface="Times New Roman" panose="02020603050405020304" pitchFamily="18" charset="0"/>
              </a:rPr>
              <a:t> reo </a:t>
            </a:r>
            <a:r>
              <a:rPr lang="en-US" sz="2600" dirty="0" err="1">
                <a:solidFill>
                  <a:srgbClr val="0D0D0D"/>
                </a:solidFill>
                <a:latin typeface="Baguet Script" panose="00000500000000000000" pitchFamily="2" charset="0"/>
                <a:ea typeface="Times New Roman" panose="02020603050405020304" pitchFamily="18" charset="0"/>
              </a:rPr>
              <a:t>hò</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không</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ngớt</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từ</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các</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cổ</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động</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viên</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Trận</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đấu</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kịch</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tính</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kết</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thúc</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với</a:t>
            </a:r>
            <a:r>
              <a:rPr lang="en-US" sz="2600" dirty="0">
                <a:solidFill>
                  <a:srgbClr val="0D0D0D"/>
                </a:solidFill>
                <a:latin typeface="Baguet Script" panose="00000500000000000000" pitchFamily="2" charset="0"/>
                <a:ea typeface="Times New Roman" panose="02020603050405020304" pitchFamily="18" charset="0"/>
              </a:rPr>
              <a:t> </a:t>
            </a:r>
            <a:r>
              <a:rPr lang="vi-VN" sz="2600" dirty="0">
                <a:solidFill>
                  <a:srgbClr val="0D0D0D"/>
                </a:solidFill>
                <a:latin typeface="Times New Roman" panose="02020603050405020304" pitchFamily="18" charset="0"/>
                <a:ea typeface="Times New Roman" panose="02020603050405020304" pitchFamily="18" charset="0"/>
              </a:rPr>
              <a:t>tỉ số giữa hai đội là 2 - 1 nghiêng về đội 9A. </a:t>
            </a:r>
            <a:r>
              <a:rPr lang="en-US" sz="2600" dirty="0" err="1">
                <a:solidFill>
                  <a:srgbClr val="0D0D0D"/>
                </a:solidFill>
                <a:latin typeface="Baguet Script" panose="00000500000000000000" pitchFamily="2" charset="0"/>
                <a:ea typeface="Times New Roman" panose="02020603050405020304" pitchFamily="18" charset="0"/>
              </a:rPr>
              <a:t>Như</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vậy</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chiến</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thắng</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đã</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gọi</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tên</a:t>
            </a:r>
            <a:r>
              <a:rPr lang="en-US" sz="2600" dirty="0">
                <a:solidFill>
                  <a:srgbClr val="0D0D0D"/>
                </a:solidFill>
                <a:latin typeface="Baguet Script" panose="00000500000000000000" pitchFamily="2" charset="0"/>
                <a:ea typeface="Times New Roman" panose="02020603050405020304" pitchFamily="18" charset="0"/>
              </a:rPr>
              <a:t> 9A – </a:t>
            </a:r>
            <a:r>
              <a:rPr lang="en-US" sz="2600" dirty="0" err="1">
                <a:solidFill>
                  <a:srgbClr val="0D0D0D"/>
                </a:solidFill>
                <a:latin typeface="Baguet Script" panose="00000500000000000000" pitchFamily="2" charset="0"/>
                <a:ea typeface="Times New Roman" panose="02020603050405020304" pitchFamily="18" charset="0"/>
              </a:rPr>
              <a:t>đội</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thi</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đã</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vượt</a:t>
            </a:r>
            <a:r>
              <a:rPr lang="en-US" sz="2600" dirty="0">
                <a:solidFill>
                  <a:srgbClr val="0D0D0D"/>
                </a:solidFill>
                <a:latin typeface="Baguet Script" panose="00000500000000000000" pitchFamily="2" charset="0"/>
                <a:ea typeface="Times New Roman" panose="02020603050405020304" pitchFamily="18" charset="0"/>
              </a:rPr>
              <a:t> qua 7 </a:t>
            </a:r>
            <a:r>
              <a:rPr lang="en-US" sz="2600" dirty="0" err="1">
                <a:solidFill>
                  <a:srgbClr val="0D0D0D"/>
                </a:solidFill>
                <a:latin typeface="Baguet Script" panose="00000500000000000000" pitchFamily="2" charset="0"/>
                <a:ea typeface="Times New Roman" panose="02020603050405020304" pitchFamily="18" charset="0"/>
              </a:rPr>
              <a:t>đội</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thi</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các</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lớp</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còn</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lại</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để</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giành</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cúp</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trong</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Hội</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thi</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Hội</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khoẻ</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Phù</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Đổng</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năm</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học</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này</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Mặc</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dù</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thua</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cuộc</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nhưng</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đội</a:t>
            </a:r>
            <a:r>
              <a:rPr lang="en-US" sz="2600" dirty="0">
                <a:solidFill>
                  <a:srgbClr val="0D0D0D"/>
                </a:solidFill>
                <a:latin typeface="Baguet Script" panose="00000500000000000000" pitchFamily="2" charset="0"/>
                <a:ea typeface="Times New Roman" panose="02020603050405020304" pitchFamily="18" charset="0"/>
              </a:rPr>
              <a:t> 8B </a:t>
            </a:r>
            <a:r>
              <a:rPr lang="en-US" sz="2600" dirty="0" err="1">
                <a:solidFill>
                  <a:srgbClr val="0D0D0D"/>
                </a:solidFill>
                <a:latin typeface="Baguet Script" panose="00000500000000000000" pitchFamily="2" charset="0"/>
                <a:ea typeface="Times New Roman" panose="02020603050405020304" pitchFamily="18" charset="0"/>
              </a:rPr>
              <a:t>đã</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để</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lại</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ấn</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tượng</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trong</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lòng</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người</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đọc</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về</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một</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tinh</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thần</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chơi</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cống</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hiến</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rất</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đáng</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tuyên</a:t>
            </a:r>
            <a:r>
              <a:rPr lang="en-US" sz="2600" dirty="0">
                <a:solidFill>
                  <a:srgbClr val="0D0D0D"/>
                </a:solidFill>
                <a:latin typeface="Baguet Script" panose="00000500000000000000" pitchFamily="2" charset="0"/>
                <a:ea typeface="Times New Roman" panose="02020603050405020304" pitchFamily="18" charset="0"/>
              </a:rPr>
              <a:t> </a:t>
            </a:r>
            <a:r>
              <a:rPr lang="en-US" sz="2600" dirty="0" err="1">
                <a:solidFill>
                  <a:srgbClr val="0D0D0D"/>
                </a:solidFill>
                <a:latin typeface="Baguet Script" panose="00000500000000000000" pitchFamily="2" charset="0"/>
                <a:ea typeface="Times New Roman" panose="02020603050405020304" pitchFamily="18" charset="0"/>
              </a:rPr>
              <a:t>dương</a:t>
            </a:r>
            <a:r>
              <a:rPr lang="en-US" sz="2600" dirty="0">
                <a:solidFill>
                  <a:srgbClr val="0D0D0D"/>
                </a:solidFill>
                <a:latin typeface="Baguet Script" panose="00000500000000000000" pitchFamily="2" charset="0"/>
                <a:ea typeface="Times New Roman" panose="02020603050405020304" pitchFamily="18" charset="0"/>
              </a:rPr>
              <a:t>.</a:t>
            </a:r>
            <a:endParaRPr lang="en-US" sz="2600" dirty="0">
              <a:effectLst/>
              <a:latin typeface="Baguet Script"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3973919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3143326" y="82388"/>
            <a:ext cx="5867247" cy="523220"/>
          </a:xfrm>
          <a:prstGeom prst="rect">
            <a:avLst/>
          </a:prstGeom>
        </p:spPr>
        <p:txBody>
          <a:bodyPr wrap="none">
            <a:sp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VIẾT BÀI VĂN TẢ CẢNH SINH HOẠT</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Times New Roman" panose="02020603050405020304" pitchFamily="18" charset="0"/>
            </a:endParaRPr>
          </a:p>
        </p:txBody>
      </p:sp>
      <p:sp>
        <p:nvSpPr>
          <p:cNvPr id="3" name="Rectangle 2"/>
          <p:cNvSpPr/>
          <p:nvPr/>
        </p:nvSpPr>
        <p:spPr>
          <a:xfrm>
            <a:off x="5200748" y="617843"/>
            <a:ext cx="178286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Luyện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tập</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280594" y="1181100"/>
            <a:ext cx="1170057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Bài</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viết</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tham</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khảo</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Tả</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lại</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trận</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thi</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đấu</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bóng</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đá</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mà</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em</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đã</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từng</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chứng</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sp>
        <p:nvSpPr>
          <p:cNvPr id="9" name="Rectangle 8"/>
          <p:cNvSpPr/>
          <p:nvPr/>
        </p:nvSpPr>
        <p:spPr>
          <a:xfrm>
            <a:off x="643977" y="1704320"/>
            <a:ext cx="10782300" cy="5016758"/>
          </a:xfrm>
          <a:prstGeom prst="rect">
            <a:avLst/>
          </a:prstGeom>
        </p:spPr>
        <p:txBody>
          <a:bodyPr>
            <a:spAutoFit/>
          </a:bodyPr>
          <a:lstStyle/>
          <a:p>
            <a:pPr indent="457200" algn="just">
              <a:spcAft>
                <a:spcPts val="0"/>
              </a:spcAft>
            </a:pPr>
            <a:r>
              <a:rPr lang="vi-VN" sz="3200" dirty="0">
                <a:solidFill>
                  <a:srgbClr val="0D0D0D"/>
                </a:solidFill>
                <a:latin typeface="Times New Roman" panose="02020603050405020304" pitchFamily="18" charset="0"/>
                <a:ea typeface="Times New Roman" panose="02020603050405020304" pitchFamily="18" charset="0"/>
              </a:rPr>
              <a:t>Mặc dù trận đấu</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chung</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kết</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giải</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bóng</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đá</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cấp</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trường</a:t>
            </a:r>
            <a:r>
              <a:rPr lang="vi-VN" sz="3200" dirty="0">
                <a:solidFill>
                  <a:srgbClr val="0D0D0D"/>
                </a:solidFill>
                <a:latin typeface="Times New Roman" panose="02020603050405020304" pitchFamily="18" charset="0"/>
                <a:ea typeface="Times New Roman" panose="02020603050405020304" pitchFamily="18" charset="0"/>
              </a:rPr>
              <a:t> đã kết thúc, nhưng dư âm của nó mãi còn in đậm trong tâm trí em về sự nhiệt tình, hăng say và lối chơi đẹp của các cầu thủ của cả hai đội bóng. </a:t>
            </a:r>
            <a:r>
              <a:rPr lang="en-US" sz="3200" dirty="0" err="1">
                <a:solidFill>
                  <a:srgbClr val="0D0D0D"/>
                </a:solidFill>
                <a:latin typeface="Baguet Script" panose="00000500000000000000" pitchFamily="2" charset="0"/>
                <a:ea typeface="Times New Roman" panose="02020603050405020304" pitchFamily="18" charset="0"/>
              </a:rPr>
              <a:t>Hình</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ảnh</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để</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lại</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cho</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em</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nhiều</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ấn</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tượng</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nhất</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không</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phải</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là</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các</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bàn</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thắng</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đẹp</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mà</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là</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cái</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bắt</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tay</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của</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hai</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anh</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đội</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trưởng</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của</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hai</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đội</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khi</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lên</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nhận</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giải</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đó</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là</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cái</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bắt</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tay</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của</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tinh</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thần</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thể</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thao</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tình</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bằng</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hữu</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rất</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cần</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có</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trong</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những</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sự</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kiện</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thể</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thao</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như</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này</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để</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thấy</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được</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tất</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cả</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những</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đội</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tham</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gia</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đều</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là</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người</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chiến</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thắng</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trong</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lòng</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khán</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giả</a:t>
            </a:r>
            <a:r>
              <a:rPr lang="en-US" sz="3200" dirty="0">
                <a:solidFill>
                  <a:srgbClr val="0D0D0D"/>
                </a:solidFill>
                <a:latin typeface="Baguet Script" panose="00000500000000000000" pitchFamily="2" charset="0"/>
                <a:ea typeface="Times New Roman" panose="02020603050405020304" pitchFamily="18" charset="0"/>
              </a:rPr>
              <a:t>.</a:t>
            </a:r>
            <a:endParaRPr lang="en-US" sz="3200" dirty="0">
              <a:latin typeface="Baguet Script" panose="00000500000000000000" pitchFamily="2" charset="0"/>
              <a:ea typeface="Times New Roman" panose="02020603050405020304" pitchFamily="18" charset="0"/>
            </a:endParaRPr>
          </a:p>
          <a:p>
            <a:pPr>
              <a:spcAft>
                <a:spcPts val="0"/>
              </a:spcAft>
            </a:pPr>
            <a:r>
              <a:rPr lang="en-US" sz="3200" b="1" dirty="0">
                <a:solidFill>
                  <a:srgbClr val="0070C0"/>
                </a:solidFill>
                <a:latin typeface="Baguet Script" panose="00000500000000000000" pitchFamily="2" charset="0"/>
                <a:ea typeface="Times New Roman" panose="02020603050405020304" pitchFamily="18" charset="0"/>
              </a:rPr>
              <a:t> </a:t>
            </a:r>
            <a:endParaRPr lang="en-US" sz="3200" dirty="0">
              <a:effectLst/>
              <a:latin typeface="Baguet Script"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1480631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3143326" y="82388"/>
            <a:ext cx="5867247" cy="523220"/>
          </a:xfrm>
          <a:prstGeom prst="rect">
            <a:avLst/>
          </a:prstGeom>
        </p:spPr>
        <p:txBody>
          <a:bodyPr wrap="none">
            <a:sp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VIẾT BÀI VĂN TẢ CẢNH SINH HOẠT</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Times New Roman" panose="02020603050405020304" pitchFamily="18" charset="0"/>
            </a:endParaRPr>
          </a:p>
        </p:txBody>
      </p:sp>
      <p:sp>
        <p:nvSpPr>
          <p:cNvPr id="2" name="Rectangle 1"/>
          <p:cNvSpPr/>
          <p:nvPr/>
        </p:nvSpPr>
        <p:spPr>
          <a:xfrm>
            <a:off x="4288640" y="648862"/>
            <a:ext cx="3576620" cy="523220"/>
          </a:xfrm>
          <a:prstGeom prst="rect">
            <a:avLst/>
          </a:prstGeom>
        </p:spPr>
        <p:txBody>
          <a:bodyPr wrap="none">
            <a:spAutoFit/>
          </a:bodyPr>
          <a:lstStyle/>
          <a:p>
            <a:r>
              <a:rPr lang="en-US" sz="2800" b="1" dirty="0" err="1">
                <a:solidFill>
                  <a:srgbClr val="7030A0"/>
                </a:solidFill>
                <a:latin typeface="Baguet Script" panose="00000500000000000000" pitchFamily="2" charset="0"/>
                <a:ea typeface="Times New Roman" panose="02020603050405020304" pitchFamily="18" charset="0"/>
              </a:rPr>
              <a:t>Hình</a:t>
            </a:r>
            <a:r>
              <a:rPr lang="en-US" sz="2800" b="1" dirty="0">
                <a:solidFill>
                  <a:srgbClr val="7030A0"/>
                </a:solidFill>
                <a:latin typeface="Baguet Script" panose="00000500000000000000" pitchFamily="2" charset="0"/>
                <a:ea typeface="Times New Roman" panose="02020603050405020304" pitchFamily="18" charset="0"/>
              </a:rPr>
              <a:t> </a:t>
            </a:r>
            <a:r>
              <a:rPr lang="en-US" sz="2800" b="1" dirty="0" err="1">
                <a:solidFill>
                  <a:srgbClr val="7030A0"/>
                </a:solidFill>
                <a:latin typeface="Baguet Script" panose="00000500000000000000" pitchFamily="2" charset="0"/>
                <a:ea typeface="Times New Roman" panose="02020603050405020304" pitchFamily="18" charset="0"/>
              </a:rPr>
              <a:t>thành</a:t>
            </a:r>
            <a:r>
              <a:rPr lang="en-US" sz="2800" b="1" dirty="0">
                <a:solidFill>
                  <a:srgbClr val="7030A0"/>
                </a:solidFill>
                <a:latin typeface="Baguet Script" panose="00000500000000000000" pitchFamily="2" charset="0"/>
                <a:ea typeface="Times New Roman" panose="02020603050405020304" pitchFamily="18" charset="0"/>
              </a:rPr>
              <a:t> </a:t>
            </a:r>
            <a:r>
              <a:rPr lang="en-US" sz="2800" b="1" dirty="0" err="1">
                <a:solidFill>
                  <a:srgbClr val="7030A0"/>
                </a:solidFill>
                <a:latin typeface="Baguet Script" panose="00000500000000000000" pitchFamily="2" charset="0"/>
                <a:ea typeface="Times New Roman" panose="02020603050405020304" pitchFamily="18" charset="0"/>
              </a:rPr>
              <a:t>kiến</a:t>
            </a:r>
            <a:r>
              <a:rPr lang="en-US" sz="2800" b="1" dirty="0">
                <a:solidFill>
                  <a:srgbClr val="7030A0"/>
                </a:solidFill>
                <a:latin typeface="Baguet Script" panose="00000500000000000000" pitchFamily="2" charset="0"/>
                <a:ea typeface="Times New Roman" panose="02020603050405020304" pitchFamily="18" charset="0"/>
              </a:rPr>
              <a:t> </a:t>
            </a:r>
            <a:r>
              <a:rPr lang="en-US" sz="2800" b="1" dirty="0" err="1">
                <a:solidFill>
                  <a:srgbClr val="7030A0"/>
                </a:solidFill>
                <a:latin typeface="Baguet Script" panose="00000500000000000000" pitchFamily="2" charset="0"/>
                <a:ea typeface="Times New Roman" panose="02020603050405020304" pitchFamily="18" charset="0"/>
              </a:rPr>
              <a:t>thức</a:t>
            </a:r>
            <a:r>
              <a:rPr lang="en-US" sz="2800" b="1" dirty="0">
                <a:solidFill>
                  <a:srgbClr val="7030A0"/>
                </a:solidFill>
                <a:latin typeface="Baguet Script" panose="00000500000000000000" pitchFamily="2" charset="0"/>
                <a:ea typeface="Times New Roman" panose="02020603050405020304" pitchFamily="18" charset="0"/>
              </a:rPr>
              <a:t> </a:t>
            </a:r>
            <a:endParaRPr lang="en-US" sz="2800" dirty="0"/>
          </a:p>
        </p:txBody>
      </p:sp>
      <p:sp>
        <p:nvSpPr>
          <p:cNvPr id="3" name="Rectangle 2"/>
          <p:cNvSpPr/>
          <p:nvPr/>
        </p:nvSpPr>
        <p:spPr>
          <a:xfrm>
            <a:off x="474918" y="1130300"/>
            <a:ext cx="10782300" cy="1107996"/>
          </a:xfrm>
          <a:prstGeom prst="rect">
            <a:avLst/>
          </a:prstGeom>
        </p:spPr>
        <p:txBody>
          <a:bodyPr>
            <a:spAutoFit/>
          </a:bodyPr>
          <a:lstStyle/>
          <a:p>
            <a:pPr>
              <a:spcAft>
                <a:spcPts val="1200"/>
              </a:spcAft>
            </a:pPr>
            <a:r>
              <a:rPr lang="en-US" sz="2800" b="1" dirty="0">
                <a:solidFill>
                  <a:srgbClr val="FF0000"/>
                </a:solidFill>
                <a:latin typeface="Baguet Script" panose="00000500000000000000" pitchFamily="2" charset="0"/>
                <a:ea typeface="Times New Roman" panose="02020603050405020304" pitchFamily="18" charset="0"/>
              </a:rPr>
              <a:t>I. </a:t>
            </a:r>
            <a:r>
              <a:rPr lang="en-US" sz="2800" b="1" dirty="0" err="1">
                <a:solidFill>
                  <a:srgbClr val="FF0000"/>
                </a:solidFill>
                <a:latin typeface="Baguet Script" panose="00000500000000000000" pitchFamily="2" charset="0"/>
                <a:ea typeface="Times New Roman" panose="02020603050405020304" pitchFamily="18" charset="0"/>
              </a:rPr>
              <a:t>Tìm</a:t>
            </a:r>
            <a:r>
              <a:rPr lang="en-US" sz="2800" b="1" dirty="0">
                <a:solidFill>
                  <a:srgbClr val="FF0000"/>
                </a:solidFill>
                <a:latin typeface="Baguet Script" panose="00000500000000000000" pitchFamily="2" charset="0"/>
                <a:ea typeface="Times New Roman" panose="02020603050405020304" pitchFamily="18" charset="0"/>
              </a:rPr>
              <a:t> </a:t>
            </a:r>
            <a:r>
              <a:rPr lang="en-US" sz="2800" b="1" dirty="0" err="1">
                <a:solidFill>
                  <a:srgbClr val="FF0000"/>
                </a:solidFill>
                <a:latin typeface="Baguet Script" panose="00000500000000000000" pitchFamily="2" charset="0"/>
                <a:ea typeface="Times New Roman" panose="02020603050405020304" pitchFamily="18" charset="0"/>
              </a:rPr>
              <a:t>hiểu</a:t>
            </a:r>
            <a:r>
              <a:rPr lang="en-US" sz="2800" b="1" dirty="0">
                <a:solidFill>
                  <a:srgbClr val="FF0000"/>
                </a:solidFill>
                <a:latin typeface="Baguet Script" panose="00000500000000000000" pitchFamily="2" charset="0"/>
                <a:ea typeface="Times New Roman" panose="02020603050405020304" pitchFamily="18" charset="0"/>
              </a:rPr>
              <a:t> </a:t>
            </a:r>
            <a:r>
              <a:rPr lang="en-US" sz="2800" b="1" dirty="0" err="1">
                <a:solidFill>
                  <a:srgbClr val="FF0000"/>
                </a:solidFill>
                <a:latin typeface="Baguet Script" panose="00000500000000000000" pitchFamily="2" charset="0"/>
                <a:ea typeface="Times New Roman" panose="02020603050405020304" pitchFamily="18" charset="0"/>
              </a:rPr>
              <a:t>chung</a:t>
            </a:r>
            <a:r>
              <a:rPr lang="en-US" sz="2800" b="1" dirty="0">
                <a:solidFill>
                  <a:srgbClr val="FF0000"/>
                </a:solidFill>
                <a:latin typeface="Baguet Script" panose="00000500000000000000" pitchFamily="2" charset="0"/>
                <a:ea typeface="Times New Roman" panose="02020603050405020304" pitchFamily="18" charset="0"/>
              </a:rPr>
              <a:t> </a:t>
            </a:r>
            <a:r>
              <a:rPr lang="en-US" sz="2800" b="1" dirty="0" err="1">
                <a:solidFill>
                  <a:srgbClr val="FF0000"/>
                </a:solidFill>
                <a:latin typeface="Baguet Script" panose="00000500000000000000" pitchFamily="2" charset="0"/>
                <a:ea typeface="Times New Roman" panose="02020603050405020304" pitchFamily="18" charset="0"/>
              </a:rPr>
              <a:t>về</a:t>
            </a:r>
            <a:r>
              <a:rPr lang="en-US" sz="2800" b="1" dirty="0">
                <a:solidFill>
                  <a:srgbClr val="FF0000"/>
                </a:solidFill>
                <a:latin typeface="Baguet Script" panose="00000500000000000000" pitchFamily="2" charset="0"/>
                <a:ea typeface="Times New Roman" panose="02020603050405020304" pitchFamily="18" charset="0"/>
              </a:rPr>
              <a:t> </a:t>
            </a:r>
            <a:r>
              <a:rPr lang="en-US" sz="2800" b="1" dirty="0" err="1">
                <a:solidFill>
                  <a:srgbClr val="FF0000"/>
                </a:solidFill>
                <a:latin typeface="Baguet Script" panose="00000500000000000000" pitchFamily="2" charset="0"/>
                <a:ea typeface="Times New Roman" panose="02020603050405020304" pitchFamily="18" charset="0"/>
              </a:rPr>
              <a:t>bài</a:t>
            </a:r>
            <a:r>
              <a:rPr lang="en-US" sz="2800" b="1" dirty="0">
                <a:solidFill>
                  <a:srgbClr val="FF0000"/>
                </a:solidFill>
                <a:latin typeface="Baguet Script" panose="00000500000000000000" pitchFamily="2" charset="0"/>
                <a:ea typeface="Times New Roman" panose="02020603050405020304" pitchFamily="18" charset="0"/>
              </a:rPr>
              <a:t> </a:t>
            </a:r>
            <a:r>
              <a:rPr lang="en-US" sz="2800" b="1" dirty="0" err="1">
                <a:solidFill>
                  <a:srgbClr val="FF0000"/>
                </a:solidFill>
                <a:latin typeface="Baguet Script" panose="00000500000000000000" pitchFamily="2" charset="0"/>
                <a:ea typeface="Times New Roman" panose="02020603050405020304" pitchFamily="18" charset="0"/>
              </a:rPr>
              <a:t>văn</a:t>
            </a:r>
            <a:r>
              <a:rPr lang="en-US" sz="2800" b="1" dirty="0">
                <a:solidFill>
                  <a:srgbClr val="FF0000"/>
                </a:solidFill>
                <a:latin typeface="Baguet Script" panose="00000500000000000000" pitchFamily="2" charset="0"/>
                <a:ea typeface="Times New Roman" panose="02020603050405020304" pitchFamily="18" charset="0"/>
              </a:rPr>
              <a:t> </a:t>
            </a:r>
            <a:r>
              <a:rPr lang="en-US" sz="2800" b="1" dirty="0" err="1">
                <a:solidFill>
                  <a:srgbClr val="FF0000"/>
                </a:solidFill>
                <a:latin typeface="Baguet Script" panose="00000500000000000000" pitchFamily="2" charset="0"/>
                <a:ea typeface="Times New Roman" panose="02020603050405020304" pitchFamily="18" charset="0"/>
              </a:rPr>
              <a:t>tả</a:t>
            </a:r>
            <a:r>
              <a:rPr lang="en-US" sz="2800" b="1" dirty="0">
                <a:solidFill>
                  <a:srgbClr val="FF0000"/>
                </a:solidFill>
                <a:latin typeface="Baguet Script" panose="00000500000000000000" pitchFamily="2" charset="0"/>
                <a:ea typeface="Times New Roman" panose="02020603050405020304" pitchFamily="18" charset="0"/>
              </a:rPr>
              <a:t> </a:t>
            </a:r>
            <a:r>
              <a:rPr lang="en-US" sz="2800" b="1" dirty="0" err="1">
                <a:solidFill>
                  <a:srgbClr val="FF0000"/>
                </a:solidFill>
                <a:latin typeface="Baguet Script" panose="00000500000000000000" pitchFamily="2" charset="0"/>
                <a:ea typeface="Times New Roman" panose="02020603050405020304" pitchFamily="18" charset="0"/>
              </a:rPr>
              <a:t>cảnh</a:t>
            </a:r>
            <a:r>
              <a:rPr lang="en-US" sz="2800" b="1" dirty="0">
                <a:solidFill>
                  <a:srgbClr val="FF0000"/>
                </a:solidFill>
                <a:latin typeface="Baguet Script" panose="00000500000000000000" pitchFamily="2" charset="0"/>
                <a:ea typeface="Times New Roman" panose="02020603050405020304" pitchFamily="18" charset="0"/>
              </a:rPr>
              <a:t> </a:t>
            </a:r>
            <a:r>
              <a:rPr lang="en-US" sz="2800" b="1" dirty="0" err="1">
                <a:solidFill>
                  <a:srgbClr val="FF0000"/>
                </a:solidFill>
                <a:latin typeface="Baguet Script" panose="00000500000000000000" pitchFamily="2" charset="0"/>
                <a:ea typeface="Times New Roman" panose="02020603050405020304" pitchFamily="18" charset="0"/>
              </a:rPr>
              <a:t>sinh</a:t>
            </a:r>
            <a:r>
              <a:rPr lang="en-US" sz="2800" b="1" dirty="0">
                <a:solidFill>
                  <a:srgbClr val="FF0000"/>
                </a:solidFill>
                <a:latin typeface="Baguet Script" panose="00000500000000000000" pitchFamily="2" charset="0"/>
                <a:ea typeface="Times New Roman" panose="02020603050405020304" pitchFamily="18" charset="0"/>
              </a:rPr>
              <a:t> </a:t>
            </a:r>
            <a:r>
              <a:rPr lang="en-US" sz="2800" b="1" dirty="0" err="1">
                <a:solidFill>
                  <a:srgbClr val="FF0000"/>
                </a:solidFill>
                <a:latin typeface="Baguet Script" panose="00000500000000000000" pitchFamily="2" charset="0"/>
                <a:ea typeface="Times New Roman" panose="02020603050405020304" pitchFamily="18" charset="0"/>
              </a:rPr>
              <a:t>hoạt</a:t>
            </a:r>
            <a:endParaRPr lang="en-US" sz="2800" dirty="0">
              <a:latin typeface="Baguet Script" panose="00000500000000000000" pitchFamily="2" charset="0"/>
              <a:ea typeface="Times New Roman" panose="02020603050405020304" pitchFamily="18" charset="0"/>
            </a:endParaRPr>
          </a:p>
          <a:p>
            <a:pPr>
              <a:spcAft>
                <a:spcPts val="1200"/>
              </a:spcAft>
            </a:pPr>
            <a:r>
              <a:rPr lang="en-US" sz="2800" b="1" dirty="0">
                <a:solidFill>
                  <a:srgbClr val="0070C0"/>
                </a:solidFill>
                <a:latin typeface="Baguet Script" panose="00000500000000000000" pitchFamily="2" charset="0"/>
                <a:ea typeface="Times New Roman" panose="02020603050405020304" pitchFamily="18" charset="0"/>
              </a:rPr>
              <a:t>1. </a:t>
            </a:r>
            <a:r>
              <a:rPr lang="en-US" sz="2800" b="1" dirty="0" err="1">
                <a:solidFill>
                  <a:srgbClr val="0070C0"/>
                </a:solidFill>
                <a:latin typeface="Baguet Script" panose="00000500000000000000" pitchFamily="2" charset="0"/>
                <a:ea typeface="Times New Roman" panose="02020603050405020304" pitchFamily="18" charset="0"/>
              </a:rPr>
              <a:t>Văn</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miêu</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tả</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là</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gì</a:t>
            </a:r>
            <a:r>
              <a:rPr lang="en-US" sz="2800" b="1" dirty="0">
                <a:solidFill>
                  <a:srgbClr val="0070C0"/>
                </a:solidFill>
                <a:latin typeface="Baguet Script" panose="00000500000000000000" pitchFamily="2" charset="0"/>
                <a:ea typeface="Times New Roman" panose="02020603050405020304" pitchFamily="18" charset="0"/>
              </a:rPr>
              <a:t>?</a:t>
            </a:r>
            <a:endParaRPr lang="en-US" sz="2800" dirty="0">
              <a:effectLst/>
              <a:latin typeface="Baguet Script" panose="00000500000000000000" pitchFamily="2" charset="0"/>
              <a:ea typeface="Times New Roman" panose="02020603050405020304" pitchFamily="18" charset="0"/>
            </a:endParaRPr>
          </a:p>
        </p:txBody>
      </p:sp>
      <p:sp>
        <p:nvSpPr>
          <p:cNvPr id="9" name="Rectangle 8"/>
          <p:cNvSpPr/>
          <p:nvPr/>
        </p:nvSpPr>
        <p:spPr>
          <a:xfrm>
            <a:off x="685800" y="2204241"/>
            <a:ext cx="10782300" cy="3892861"/>
          </a:xfrm>
          <a:prstGeom prst="rect">
            <a:avLst/>
          </a:prstGeom>
        </p:spPr>
        <p:txBody>
          <a:bodyPr>
            <a:spAutoFit/>
          </a:bodyPr>
          <a:lstStyle/>
          <a:p>
            <a:pPr>
              <a:lnSpc>
                <a:spcPct val="150000"/>
              </a:lnSpc>
            </a:pPr>
            <a:r>
              <a:rPr lang="en-US" sz="2800" dirty="0">
                <a:latin typeface="Baguet Script" panose="00000500000000000000" pitchFamily="2" charset="0"/>
                <a:ea typeface="Calibri" panose="020F0502020204030204" pitchFamily="34" charset="0"/>
                <a:cs typeface="Times New Roman" panose="02020603050405020304" pitchFamily="18" charset="0"/>
              </a:rPr>
              <a:t>- </a:t>
            </a:r>
            <a:r>
              <a:rPr lang="en-US" sz="2800" b="1" dirty="0" err="1">
                <a:latin typeface="Baguet Script" panose="00000500000000000000" pitchFamily="2" charset="0"/>
                <a:ea typeface="Calibri" panose="020F0502020204030204" pitchFamily="34" charset="0"/>
                <a:cs typeface="Times New Roman" panose="02020603050405020304" pitchFamily="18" charset="0"/>
              </a:rPr>
              <a:t>Khái</a:t>
            </a:r>
            <a:r>
              <a:rPr lang="en-US" sz="2800" b="1" dirty="0">
                <a:latin typeface="Baguet Script" panose="00000500000000000000" pitchFamily="2" charset="0"/>
                <a:ea typeface="Calibri" panose="020F0502020204030204" pitchFamily="34" charset="0"/>
                <a:cs typeface="Times New Roman" panose="02020603050405020304" pitchFamily="18" charset="0"/>
              </a:rPr>
              <a:t> </a:t>
            </a:r>
            <a:r>
              <a:rPr lang="en-US" sz="2800" b="1" dirty="0" err="1">
                <a:latin typeface="Baguet Script" panose="00000500000000000000" pitchFamily="2" charset="0"/>
                <a:ea typeface="Calibri" panose="020F0502020204030204" pitchFamily="34" charset="0"/>
                <a:cs typeface="Times New Roman" panose="02020603050405020304" pitchFamily="18" charset="0"/>
              </a:rPr>
              <a:t>niệm</a:t>
            </a:r>
            <a:r>
              <a:rPr lang="en-US" sz="2800" dirty="0">
                <a:latin typeface="Baguet Script" panose="00000500000000000000" pitchFamily="2" charset="0"/>
                <a:ea typeface="Calibri" panose="020F0502020204030204" pitchFamily="34" charset="0"/>
                <a:cs typeface="Times New Roman" panose="02020603050405020304" pitchFamily="18" charset="0"/>
              </a:rPr>
              <a:t>: </a:t>
            </a:r>
            <a:r>
              <a:rPr lang="en-US" sz="2800" i="1" dirty="0" err="1">
                <a:solidFill>
                  <a:srgbClr val="0D0D0D"/>
                </a:solidFill>
                <a:latin typeface="Baguet Script" panose="00000500000000000000" pitchFamily="2" charset="0"/>
                <a:ea typeface="Calibri" panose="020F0502020204030204" pitchFamily="34" charset="0"/>
                <a:cs typeface="Times New Roman" panose="02020603050405020304" pitchFamily="18" charset="0"/>
              </a:rPr>
              <a:t>V</a:t>
            </a:r>
            <a:r>
              <a:rPr lang="en-US" sz="2800" i="1" dirty="0" err="1">
                <a:solidFill>
                  <a:srgbClr val="0D0D0D"/>
                </a:solidFill>
                <a:latin typeface="Baguet Script" panose="00000500000000000000" pitchFamily="2" charset="0"/>
                <a:cs typeface="Times New Roman" panose="02020603050405020304" pitchFamily="18" charset="0"/>
              </a:rPr>
              <a:t>ăn</a:t>
            </a:r>
            <a:r>
              <a:rPr lang="en-US" sz="2800" i="1" dirty="0">
                <a:solidFill>
                  <a:srgbClr val="0D0D0D"/>
                </a:solidFill>
                <a:latin typeface="Baguet Script" panose="00000500000000000000" pitchFamily="2" charset="0"/>
                <a:cs typeface="Times New Roman" panose="02020603050405020304" pitchFamily="18" charset="0"/>
              </a:rPr>
              <a:t> </a:t>
            </a:r>
            <a:r>
              <a:rPr lang="en-US" sz="2800" i="1" dirty="0" err="1">
                <a:solidFill>
                  <a:srgbClr val="0D0D0D"/>
                </a:solidFill>
                <a:latin typeface="Baguet Script" panose="00000500000000000000" pitchFamily="2" charset="0"/>
                <a:cs typeface="Times New Roman" panose="02020603050405020304" pitchFamily="18" charset="0"/>
              </a:rPr>
              <a:t>miêu</a:t>
            </a:r>
            <a:r>
              <a:rPr lang="en-US" sz="2800" i="1" dirty="0">
                <a:solidFill>
                  <a:srgbClr val="0D0D0D"/>
                </a:solidFill>
                <a:latin typeface="Baguet Script" panose="00000500000000000000" pitchFamily="2" charset="0"/>
                <a:cs typeface="Times New Roman" panose="02020603050405020304" pitchFamily="18" charset="0"/>
              </a:rPr>
              <a:t> </a:t>
            </a:r>
            <a:r>
              <a:rPr lang="en-US" sz="2800" i="1" dirty="0" err="1">
                <a:solidFill>
                  <a:srgbClr val="0D0D0D"/>
                </a:solidFill>
                <a:latin typeface="Baguet Script" panose="00000500000000000000" pitchFamily="2" charset="0"/>
                <a:cs typeface="Times New Roman" panose="02020603050405020304" pitchFamily="18" charset="0"/>
              </a:rPr>
              <a:t>tả</a:t>
            </a:r>
            <a:r>
              <a:rPr lang="en-US" sz="2800" i="1" dirty="0">
                <a:solidFill>
                  <a:srgbClr val="0D0D0D"/>
                </a:solidFill>
                <a:latin typeface="Baguet Script" panose="00000500000000000000" pitchFamily="2" charset="0"/>
                <a:cs typeface="Times New Roman" panose="02020603050405020304" pitchFamily="18" charset="0"/>
              </a:rPr>
              <a:t> </a:t>
            </a:r>
            <a:r>
              <a:rPr lang="en-US" sz="2800" i="1" dirty="0" err="1">
                <a:solidFill>
                  <a:srgbClr val="0D0D0D"/>
                </a:solidFill>
                <a:latin typeface="Baguet Script" panose="00000500000000000000" pitchFamily="2" charset="0"/>
                <a:cs typeface="Times New Roman" panose="02020603050405020304" pitchFamily="18" charset="0"/>
              </a:rPr>
              <a:t>là</a:t>
            </a:r>
            <a:r>
              <a:rPr lang="en-US" sz="2800" i="1" dirty="0">
                <a:solidFill>
                  <a:srgbClr val="0D0D0D"/>
                </a:solidFill>
                <a:latin typeface="Baguet Script" panose="00000500000000000000" pitchFamily="2" charset="0"/>
                <a:cs typeface="Times New Roman" panose="02020603050405020304" pitchFamily="18" charset="0"/>
              </a:rPr>
              <a:t> </a:t>
            </a:r>
            <a:r>
              <a:rPr lang="en-US" sz="2800" i="1" dirty="0" err="1">
                <a:solidFill>
                  <a:srgbClr val="0D0D0D"/>
                </a:solidFill>
                <a:latin typeface="Baguet Script" panose="00000500000000000000" pitchFamily="2" charset="0"/>
                <a:cs typeface="Times New Roman" panose="02020603050405020304" pitchFamily="18" charset="0"/>
              </a:rPr>
              <a:t>loại</a:t>
            </a:r>
            <a:r>
              <a:rPr lang="en-US" sz="2800" i="1" dirty="0">
                <a:solidFill>
                  <a:srgbClr val="0D0D0D"/>
                </a:solidFill>
                <a:latin typeface="Baguet Script" panose="00000500000000000000" pitchFamily="2" charset="0"/>
                <a:cs typeface="Times New Roman" panose="02020603050405020304" pitchFamily="18" charset="0"/>
              </a:rPr>
              <a:t> </a:t>
            </a:r>
            <a:r>
              <a:rPr lang="en-US" sz="2800" i="1" dirty="0" err="1">
                <a:solidFill>
                  <a:srgbClr val="0D0D0D"/>
                </a:solidFill>
                <a:latin typeface="Baguet Script" panose="00000500000000000000" pitchFamily="2" charset="0"/>
                <a:cs typeface="Times New Roman" panose="02020603050405020304" pitchFamily="18" charset="0"/>
              </a:rPr>
              <a:t>văn</a:t>
            </a:r>
            <a:r>
              <a:rPr lang="en-US" sz="2800" i="1" dirty="0">
                <a:solidFill>
                  <a:srgbClr val="0D0D0D"/>
                </a:solidFill>
                <a:latin typeface="Baguet Script" panose="00000500000000000000" pitchFamily="2" charset="0"/>
                <a:cs typeface="Times New Roman" panose="02020603050405020304" pitchFamily="18" charset="0"/>
              </a:rPr>
              <a:t> </a:t>
            </a:r>
            <a:r>
              <a:rPr lang="en-US" sz="2800" i="1" dirty="0" err="1">
                <a:solidFill>
                  <a:srgbClr val="0D0D0D"/>
                </a:solidFill>
                <a:latin typeface="Baguet Script" panose="00000500000000000000" pitchFamily="2" charset="0"/>
                <a:cs typeface="Times New Roman" panose="02020603050405020304" pitchFamily="18" charset="0"/>
              </a:rPr>
              <a:t>bản</a:t>
            </a:r>
            <a:r>
              <a:rPr lang="en-US" sz="2800" i="1" dirty="0">
                <a:solidFill>
                  <a:srgbClr val="0D0D0D"/>
                </a:solidFill>
                <a:latin typeface="Baguet Script" panose="00000500000000000000" pitchFamily="2" charset="0"/>
                <a:cs typeface="Times New Roman" panose="02020603050405020304" pitchFamily="18" charset="0"/>
              </a:rPr>
              <a:t> </a:t>
            </a:r>
            <a:r>
              <a:rPr lang="en-US" sz="2800" i="1" dirty="0" err="1">
                <a:solidFill>
                  <a:srgbClr val="0D0D0D"/>
                </a:solidFill>
                <a:latin typeface="Baguet Script" panose="00000500000000000000" pitchFamily="2" charset="0"/>
                <a:cs typeface="Times New Roman" panose="02020603050405020304" pitchFamily="18" charset="0"/>
              </a:rPr>
              <a:t>nhằm</a:t>
            </a:r>
            <a:r>
              <a:rPr lang="en-US" sz="2800" i="1" dirty="0">
                <a:solidFill>
                  <a:srgbClr val="0D0D0D"/>
                </a:solidFill>
                <a:latin typeface="Baguet Script" panose="00000500000000000000" pitchFamily="2" charset="0"/>
                <a:cs typeface="Times New Roman" panose="02020603050405020304" pitchFamily="18" charset="0"/>
              </a:rPr>
              <a:t> </a:t>
            </a:r>
            <a:r>
              <a:rPr lang="en-US" sz="2800" i="1" dirty="0" err="1">
                <a:solidFill>
                  <a:srgbClr val="0D0D0D"/>
                </a:solidFill>
                <a:latin typeface="Baguet Script" panose="00000500000000000000" pitchFamily="2" charset="0"/>
                <a:cs typeface="Times New Roman" panose="02020603050405020304" pitchFamily="18" charset="0"/>
              </a:rPr>
              <a:t>giúp</a:t>
            </a:r>
            <a:r>
              <a:rPr lang="en-US" sz="2800" i="1" dirty="0">
                <a:solidFill>
                  <a:srgbClr val="0D0D0D"/>
                </a:solidFill>
                <a:latin typeface="Baguet Script" panose="00000500000000000000" pitchFamily="2" charset="0"/>
                <a:cs typeface="Times New Roman" panose="02020603050405020304" pitchFamily="18" charset="0"/>
              </a:rPr>
              <a:t> </a:t>
            </a:r>
            <a:r>
              <a:rPr lang="en-US" sz="2800" i="1" dirty="0" err="1">
                <a:solidFill>
                  <a:srgbClr val="0D0D0D"/>
                </a:solidFill>
                <a:latin typeface="Baguet Script" panose="00000500000000000000" pitchFamily="2" charset="0"/>
                <a:cs typeface="Times New Roman" panose="02020603050405020304" pitchFamily="18" charset="0"/>
              </a:rPr>
              <a:t>người</a:t>
            </a:r>
            <a:r>
              <a:rPr lang="en-US" sz="2800" i="1" dirty="0">
                <a:solidFill>
                  <a:srgbClr val="0D0D0D"/>
                </a:solidFill>
                <a:latin typeface="Baguet Script" panose="00000500000000000000" pitchFamily="2" charset="0"/>
                <a:cs typeface="Times New Roman" panose="02020603050405020304" pitchFamily="18" charset="0"/>
              </a:rPr>
              <a:t> </a:t>
            </a:r>
            <a:r>
              <a:rPr lang="en-US" sz="2800" i="1" dirty="0" err="1">
                <a:solidFill>
                  <a:srgbClr val="0D0D0D"/>
                </a:solidFill>
                <a:latin typeface="Baguet Script" panose="00000500000000000000" pitchFamily="2" charset="0"/>
                <a:cs typeface="Times New Roman" panose="02020603050405020304" pitchFamily="18" charset="0"/>
              </a:rPr>
              <a:t>đọc</a:t>
            </a:r>
            <a:r>
              <a:rPr lang="en-US" sz="2800" i="1" dirty="0">
                <a:solidFill>
                  <a:srgbClr val="0D0D0D"/>
                </a:solidFill>
                <a:latin typeface="Baguet Script" panose="00000500000000000000" pitchFamily="2" charset="0"/>
                <a:cs typeface="Times New Roman" panose="02020603050405020304" pitchFamily="18" charset="0"/>
              </a:rPr>
              <a:t>, </a:t>
            </a:r>
            <a:r>
              <a:rPr lang="en-US" sz="2800" i="1" dirty="0" err="1">
                <a:solidFill>
                  <a:srgbClr val="0D0D0D"/>
                </a:solidFill>
                <a:latin typeface="Baguet Script" panose="00000500000000000000" pitchFamily="2" charset="0"/>
                <a:cs typeface="Times New Roman" panose="02020603050405020304" pitchFamily="18" charset="0"/>
              </a:rPr>
              <a:t>người</a:t>
            </a:r>
            <a:r>
              <a:rPr lang="en-US" sz="2800" i="1" dirty="0">
                <a:solidFill>
                  <a:srgbClr val="0D0D0D"/>
                </a:solidFill>
                <a:latin typeface="Baguet Script" panose="00000500000000000000" pitchFamily="2" charset="0"/>
                <a:cs typeface="Times New Roman" panose="02020603050405020304" pitchFamily="18" charset="0"/>
              </a:rPr>
              <a:t> </a:t>
            </a:r>
            <a:r>
              <a:rPr lang="en-US" sz="2800" i="1" dirty="0" err="1">
                <a:solidFill>
                  <a:srgbClr val="0D0D0D"/>
                </a:solidFill>
                <a:latin typeface="Baguet Script" panose="00000500000000000000" pitchFamily="2" charset="0"/>
                <a:cs typeface="Times New Roman" panose="02020603050405020304" pitchFamily="18" charset="0"/>
              </a:rPr>
              <a:t>nghe</a:t>
            </a:r>
            <a:r>
              <a:rPr lang="en-US" sz="2800" i="1" dirty="0">
                <a:solidFill>
                  <a:srgbClr val="0D0D0D"/>
                </a:solidFill>
                <a:latin typeface="Baguet Script" panose="00000500000000000000" pitchFamily="2" charset="0"/>
                <a:cs typeface="Times New Roman" panose="02020603050405020304" pitchFamily="18" charset="0"/>
              </a:rPr>
              <a:t> </a:t>
            </a:r>
            <a:r>
              <a:rPr lang="en-US" sz="2800" i="1" dirty="0" err="1">
                <a:solidFill>
                  <a:srgbClr val="0D0D0D"/>
                </a:solidFill>
                <a:latin typeface="Baguet Script" panose="00000500000000000000" pitchFamily="2" charset="0"/>
                <a:cs typeface="Times New Roman" panose="02020603050405020304" pitchFamily="18" charset="0"/>
              </a:rPr>
              <a:t>hình</a:t>
            </a:r>
            <a:r>
              <a:rPr lang="en-US" sz="2800" i="1" dirty="0">
                <a:solidFill>
                  <a:srgbClr val="0D0D0D"/>
                </a:solidFill>
                <a:latin typeface="Baguet Script" panose="00000500000000000000" pitchFamily="2" charset="0"/>
                <a:cs typeface="Times New Roman" panose="02020603050405020304" pitchFamily="18" charset="0"/>
              </a:rPr>
              <a:t> dung </a:t>
            </a:r>
            <a:r>
              <a:rPr lang="en-US" sz="2800" i="1" dirty="0" err="1">
                <a:solidFill>
                  <a:srgbClr val="0D0D0D"/>
                </a:solidFill>
                <a:latin typeface="Baguet Script" panose="00000500000000000000" pitchFamily="2" charset="0"/>
                <a:cs typeface="Times New Roman" panose="02020603050405020304" pitchFamily="18" charset="0"/>
              </a:rPr>
              <a:t>những</a:t>
            </a:r>
            <a:r>
              <a:rPr lang="en-US" sz="2800" i="1" dirty="0">
                <a:solidFill>
                  <a:srgbClr val="0D0D0D"/>
                </a:solidFill>
                <a:latin typeface="Baguet Script" panose="00000500000000000000" pitchFamily="2" charset="0"/>
                <a:cs typeface="Times New Roman" panose="02020603050405020304" pitchFamily="18" charset="0"/>
              </a:rPr>
              <a:t> </a:t>
            </a:r>
            <a:r>
              <a:rPr lang="en-US" sz="2800" i="1" dirty="0" err="1">
                <a:solidFill>
                  <a:srgbClr val="0D0D0D"/>
                </a:solidFill>
                <a:latin typeface="Baguet Script" panose="00000500000000000000" pitchFamily="2" charset="0"/>
                <a:cs typeface="Times New Roman" panose="02020603050405020304" pitchFamily="18" charset="0"/>
              </a:rPr>
              <a:t>đặc</a:t>
            </a:r>
            <a:r>
              <a:rPr lang="en-US" sz="2800" i="1" dirty="0">
                <a:solidFill>
                  <a:srgbClr val="0D0D0D"/>
                </a:solidFill>
                <a:latin typeface="Baguet Script" panose="00000500000000000000" pitchFamily="2" charset="0"/>
                <a:cs typeface="Times New Roman" panose="02020603050405020304" pitchFamily="18" charset="0"/>
              </a:rPr>
              <a:t> </a:t>
            </a:r>
            <a:r>
              <a:rPr lang="en-US" sz="2800" i="1" dirty="0" err="1">
                <a:solidFill>
                  <a:srgbClr val="0D0D0D"/>
                </a:solidFill>
                <a:latin typeface="Baguet Script" panose="00000500000000000000" pitchFamily="2" charset="0"/>
                <a:cs typeface="Times New Roman" panose="02020603050405020304" pitchFamily="18" charset="0"/>
              </a:rPr>
              <a:t>điểm</a:t>
            </a:r>
            <a:r>
              <a:rPr lang="en-US" sz="2800" i="1" dirty="0">
                <a:solidFill>
                  <a:srgbClr val="0D0D0D"/>
                </a:solidFill>
                <a:latin typeface="Baguet Script" panose="00000500000000000000" pitchFamily="2" charset="0"/>
                <a:cs typeface="Times New Roman" panose="02020603050405020304" pitchFamily="18" charset="0"/>
              </a:rPr>
              <a:t>, </a:t>
            </a:r>
            <a:r>
              <a:rPr lang="en-US" sz="2800" i="1" dirty="0" err="1">
                <a:solidFill>
                  <a:srgbClr val="0D0D0D"/>
                </a:solidFill>
                <a:latin typeface="Baguet Script" panose="00000500000000000000" pitchFamily="2" charset="0"/>
                <a:cs typeface="Times New Roman" panose="02020603050405020304" pitchFamily="18" charset="0"/>
              </a:rPr>
              <a:t>tính</a:t>
            </a:r>
            <a:r>
              <a:rPr lang="en-US" sz="2800" i="1" dirty="0">
                <a:solidFill>
                  <a:srgbClr val="0D0D0D"/>
                </a:solidFill>
                <a:latin typeface="Baguet Script" panose="00000500000000000000" pitchFamily="2" charset="0"/>
                <a:cs typeface="Times New Roman" panose="02020603050405020304" pitchFamily="18" charset="0"/>
              </a:rPr>
              <a:t> </a:t>
            </a:r>
            <a:r>
              <a:rPr lang="en-US" sz="2800" i="1" dirty="0" err="1">
                <a:solidFill>
                  <a:srgbClr val="0D0D0D"/>
                </a:solidFill>
                <a:latin typeface="Baguet Script" panose="00000500000000000000" pitchFamily="2" charset="0"/>
                <a:cs typeface="Times New Roman" panose="02020603050405020304" pitchFamily="18" charset="0"/>
              </a:rPr>
              <a:t>chất</a:t>
            </a:r>
            <a:r>
              <a:rPr lang="en-US" sz="2800" i="1" dirty="0">
                <a:solidFill>
                  <a:srgbClr val="0D0D0D"/>
                </a:solidFill>
                <a:latin typeface="Baguet Script" panose="00000500000000000000" pitchFamily="2" charset="0"/>
                <a:cs typeface="Times New Roman" panose="02020603050405020304" pitchFamily="18" charset="0"/>
              </a:rPr>
              <a:t> </a:t>
            </a:r>
            <a:r>
              <a:rPr lang="en-US" sz="2800" i="1" dirty="0" err="1">
                <a:solidFill>
                  <a:srgbClr val="0D0D0D"/>
                </a:solidFill>
                <a:latin typeface="Baguet Script" panose="00000500000000000000" pitchFamily="2" charset="0"/>
                <a:cs typeface="Times New Roman" panose="02020603050405020304" pitchFamily="18" charset="0"/>
              </a:rPr>
              <a:t>nổi</a:t>
            </a:r>
            <a:r>
              <a:rPr lang="en-US" sz="2800" i="1" dirty="0">
                <a:solidFill>
                  <a:srgbClr val="0D0D0D"/>
                </a:solidFill>
                <a:latin typeface="Baguet Script" panose="00000500000000000000" pitchFamily="2" charset="0"/>
                <a:cs typeface="Times New Roman" panose="02020603050405020304" pitchFamily="18" charset="0"/>
              </a:rPr>
              <a:t> </a:t>
            </a:r>
            <a:r>
              <a:rPr lang="en-US" sz="2800" i="1" dirty="0" err="1">
                <a:solidFill>
                  <a:srgbClr val="0D0D0D"/>
                </a:solidFill>
                <a:latin typeface="Baguet Script" panose="00000500000000000000" pitchFamily="2" charset="0"/>
                <a:cs typeface="Times New Roman" panose="02020603050405020304" pitchFamily="18" charset="0"/>
              </a:rPr>
              <a:t>bật</a:t>
            </a:r>
            <a:r>
              <a:rPr lang="en-US" sz="2800" i="1" dirty="0">
                <a:solidFill>
                  <a:srgbClr val="0D0D0D"/>
                </a:solidFill>
                <a:latin typeface="Baguet Script" panose="00000500000000000000" pitchFamily="2" charset="0"/>
                <a:cs typeface="Times New Roman" panose="02020603050405020304" pitchFamily="18" charset="0"/>
              </a:rPr>
              <a:t> </a:t>
            </a:r>
            <a:r>
              <a:rPr lang="en-US" sz="2800" i="1" dirty="0" err="1">
                <a:solidFill>
                  <a:srgbClr val="0D0D0D"/>
                </a:solidFill>
                <a:latin typeface="Baguet Script" panose="00000500000000000000" pitchFamily="2" charset="0"/>
                <a:cs typeface="Times New Roman" panose="02020603050405020304" pitchFamily="18" charset="0"/>
              </a:rPr>
              <a:t>của</a:t>
            </a:r>
            <a:r>
              <a:rPr lang="en-US" sz="2800" i="1" dirty="0">
                <a:solidFill>
                  <a:srgbClr val="0D0D0D"/>
                </a:solidFill>
                <a:latin typeface="Baguet Script" panose="00000500000000000000" pitchFamily="2" charset="0"/>
                <a:cs typeface="Times New Roman" panose="02020603050405020304" pitchFamily="18" charset="0"/>
              </a:rPr>
              <a:t> </a:t>
            </a:r>
            <a:r>
              <a:rPr lang="en-US" sz="2800" i="1" dirty="0" err="1">
                <a:solidFill>
                  <a:srgbClr val="0D0D0D"/>
                </a:solidFill>
                <a:latin typeface="Baguet Script" panose="00000500000000000000" pitchFamily="2" charset="0"/>
                <a:cs typeface="Times New Roman" panose="02020603050405020304" pitchFamily="18" charset="0"/>
              </a:rPr>
              <a:t>sự</a:t>
            </a:r>
            <a:r>
              <a:rPr lang="en-US" sz="2800" i="1" dirty="0">
                <a:solidFill>
                  <a:srgbClr val="0D0D0D"/>
                </a:solidFill>
                <a:latin typeface="Baguet Script" panose="00000500000000000000" pitchFamily="2" charset="0"/>
                <a:cs typeface="Times New Roman" panose="02020603050405020304" pitchFamily="18" charset="0"/>
              </a:rPr>
              <a:t> </a:t>
            </a:r>
            <a:r>
              <a:rPr lang="en-US" sz="2800" i="1" dirty="0" err="1">
                <a:solidFill>
                  <a:srgbClr val="0D0D0D"/>
                </a:solidFill>
                <a:latin typeface="Baguet Script" panose="00000500000000000000" pitchFamily="2" charset="0"/>
                <a:cs typeface="Times New Roman" panose="02020603050405020304" pitchFamily="18" charset="0"/>
              </a:rPr>
              <a:t>vật</a:t>
            </a:r>
            <a:r>
              <a:rPr lang="en-US" sz="2800" i="1" dirty="0">
                <a:solidFill>
                  <a:srgbClr val="0D0D0D"/>
                </a:solidFill>
                <a:latin typeface="Baguet Script" panose="00000500000000000000" pitchFamily="2" charset="0"/>
                <a:cs typeface="Times New Roman" panose="02020603050405020304" pitchFamily="18" charset="0"/>
              </a:rPr>
              <a:t>, </a:t>
            </a:r>
            <a:r>
              <a:rPr lang="en-US" sz="2800" i="1" dirty="0" err="1">
                <a:solidFill>
                  <a:srgbClr val="0D0D0D"/>
                </a:solidFill>
                <a:latin typeface="Baguet Script" panose="00000500000000000000" pitchFamily="2" charset="0"/>
                <a:cs typeface="Times New Roman" panose="02020603050405020304" pitchFamily="18" charset="0"/>
              </a:rPr>
              <a:t>sự</a:t>
            </a:r>
            <a:r>
              <a:rPr lang="en-US" sz="2800" i="1" dirty="0">
                <a:solidFill>
                  <a:srgbClr val="0D0D0D"/>
                </a:solidFill>
                <a:latin typeface="Baguet Script" panose="00000500000000000000" pitchFamily="2" charset="0"/>
                <a:cs typeface="Times New Roman" panose="02020603050405020304" pitchFamily="18" charset="0"/>
              </a:rPr>
              <a:t> </a:t>
            </a:r>
            <a:r>
              <a:rPr lang="en-US" sz="2800" i="1" dirty="0" err="1">
                <a:solidFill>
                  <a:srgbClr val="0D0D0D"/>
                </a:solidFill>
                <a:latin typeface="Baguet Script" panose="00000500000000000000" pitchFamily="2" charset="0"/>
                <a:cs typeface="Times New Roman" panose="02020603050405020304" pitchFamily="18" charset="0"/>
              </a:rPr>
              <a:t>việc</a:t>
            </a:r>
            <a:r>
              <a:rPr lang="en-US" sz="2800" i="1" dirty="0">
                <a:solidFill>
                  <a:srgbClr val="0D0D0D"/>
                </a:solidFill>
                <a:latin typeface="Baguet Script" panose="00000500000000000000" pitchFamily="2" charset="0"/>
                <a:cs typeface="Times New Roman" panose="02020603050405020304" pitchFamily="18" charset="0"/>
              </a:rPr>
              <a:t>, con </a:t>
            </a:r>
            <a:r>
              <a:rPr lang="en-US" sz="2800" i="1" dirty="0" err="1">
                <a:solidFill>
                  <a:srgbClr val="0D0D0D"/>
                </a:solidFill>
                <a:latin typeface="Baguet Script" panose="00000500000000000000" pitchFamily="2" charset="0"/>
                <a:cs typeface="Times New Roman" panose="02020603050405020304" pitchFamily="18" charset="0"/>
              </a:rPr>
              <a:t>người</a:t>
            </a:r>
            <a:r>
              <a:rPr lang="en-US" sz="2800" i="1" dirty="0">
                <a:solidFill>
                  <a:srgbClr val="0D0D0D"/>
                </a:solidFill>
                <a:latin typeface="Baguet Script" panose="00000500000000000000" pitchFamily="2" charset="0"/>
                <a:cs typeface="Times New Roman" panose="02020603050405020304" pitchFamily="18" charset="0"/>
              </a:rPr>
              <a:t>, </a:t>
            </a:r>
            <a:r>
              <a:rPr lang="en-US" sz="2800" i="1" dirty="0" err="1">
                <a:solidFill>
                  <a:srgbClr val="0D0D0D"/>
                </a:solidFill>
                <a:latin typeface="Baguet Script" panose="00000500000000000000" pitchFamily="2" charset="0"/>
                <a:cs typeface="Times New Roman" panose="02020603050405020304" pitchFamily="18" charset="0"/>
              </a:rPr>
              <a:t>phong</a:t>
            </a:r>
            <a:r>
              <a:rPr lang="en-US" sz="2800" i="1" dirty="0">
                <a:solidFill>
                  <a:srgbClr val="0D0D0D"/>
                </a:solidFill>
                <a:latin typeface="Baguet Script" panose="00000500000000000000" pitchFamily="2" charset="0"/>
                <a:cs typeface="Times New Roman" panose="02020603050405020304" pitchFamily="18" charset="0"/>
              </a:rPr>
              <a:t> </a:t>
            </a:r>
            <a:r>
              <a:rPr lang="en-US" sz="2800" i="1" dirty="0" err="1">
                <a:solidFill>
                  <a:srgbClr val="0D0D0D"/>
                </a:solidFill>
                <a:latin typeface="Baguet Script" panose="00000500000000000000" pitchFamily="2" charset="0"/>
                <a:cs typeface="Times New Roman" panose="02020603050405020304" pitchFamily="18" charset="0"/>
              </a:rPr>
              <a:t>cảnh</a:t>
            </a:r>
            <a:r>
              <a:rPr lang="en-US" sz="2800" i="1" dirty="0">
                <a:solidFill>
                  <a:srgbClr val="0D0D0D"/>
                </a:solidFill>
                <a:latin typeface="Baguet Script" panose="00000500000000000000" pitchFamily="2" charset="0"/>
                <a:cs typeface="Times New Roman" panose="02020603050405020304" pitchFamily="18" charset="0"/>
              </a:rPr>
              <a:t>,… </a:t>
            </a:r>
            <a:r>
              <a:rPr lang="en-US" sz="2800" i="1" dirty="0" err="1">
                <a:solidFill>
                  <a:srgbClr val="0D0D0D"/>
                </a:solidFill>
                <a:latin typeface="Baguet Script" panose="00000500000000000000" pitchFamily="2" charset="0"/>
                <a:cs typeface="Times New Roman" panose="02020603050405020304" pitchFamily="18" charset="0"/>
              </a:rPr>
              <a:t>làm</a:t>
            </a:r>
            <a:r>
              <a:rPr lang="en-US" sz="2800" i="1" dirty="0">
                <a:solidFill>
                  <a:srgbClr val="0D0D0D"/>
                </a:solidFill>
                <a:latin typeface="Baguet Script" panose="00000500000000000000" pitchFamily="2" charset="0"/>
                <a:cs typeface="Times New Roman" panose="02020603050405020304" pitchFamily="18" charset="0"/>
              </a:rPr>
              <a:t> </a:t>
            </a:r>
            <a:r>
              <a:rPr lang="en-US" sz="2800" i="1" dirty="0" err="1">
                <a:solidFill>
                  <a:srgbClr val="0D0D0D"/>
                </a:solidFill>
                <a:latin typeface="Baguet Script" panose="00000500000000000000" pitchFamily="2" charset="0"/>
                <a:cs typeface="Times New Roman" panose="02020603050405020304" pitchFamily="18" charset="0"/>
              </a:rPr>
              <a:t>cho</a:t>
            </a:r>
            <a:r>
              <a:rPr lang="en-US" sz="2800" i="1" dirty="0">
                <a:solidFill>
                  <a:srgbClr val="0D0D0D"/>
                </a:solidFill>
                <a:latin typeface="Baguet Script" panose="00000500000000000000" pitchFamily="2" charset="0"/>
                <a:cs typeface="Times New Roman" panose="02020603050405020304" pitchFamily="18" charset="0"/>
              </a:rPr>
              <a:t> </a:t>
            </a:r>
            <a:r>
              <a:rPr lang="en-US" sz="2800" i="1" dirty="0" err="1">
                <a:solidFill>
                  <a:srgbClr val="0D0D0D"/>
                </a:solidFill>
                <a:latin typeface="Baguet Script" panose="00000500000000000000" pitchFamily="2" charset="0"/>
                <a:cs typeface="Times New Roman" panose="02020603050405020304" pitchFamily="18" charset="0"/>
              </a:rPr>
              <a:t>những</a:t>
            </a:r>
            <a:r>
              <a:rPr lang="en-US" sz="2800" i="1" dirty="0">
                <a:solidFill>
                  <a:srgbClr val="0D0D0D"/>
                </a:solidFill>
                <a:latin typeface="Baguet Script" panose="00000500000000000000" pitchFamily="2" charset="0"/>
                <a:cs typeface="Times New Roman" panose="02020603050405020304" pitchFamily="18" charset="0"/>
              </a:rPr>
              <a:t> </a:t>
            </a:r>
            <a:r>
              <a:rPr lang="en-US" sz="2800" i="1" dirty="0" err="1">
                <a:solidFill>
                  <a:srgbClr val="0D0D0D"/>
                </a:solidFill>
                <a:latin typeface="Baguet Script" panose="00000500000000000000" pitchFamily="2" charset="0"/>
                <a:cs typeface="Times New Roman" panose="02020603050405020304" pitchFamily="18" charset="0"/>
              </a:rPr>
              <a:t>đối</a:t>
            </a:r>
            <a:r>
              <a:rPr lang="en-US" sz="2800" i="1" dirty="0">
                <a:solidFill>
                  <a:srgbClr val="0D0D0D"/>
                </a:solidFill>
                <a:latin typeface="Baguet Script" panose="00000500000000000000" pitchFamily="2" charset="0"/>
                <a:cs typeface="Times New Roman" panose="02020603050405020304" pitchFamily="18" charset="0"/>
              </a:rPr>
              <a:t> </a:t>
            </a:r>
            <a:r>
              <a:rPr lang="en-US" sz="2800" i="1" dirty="0" err="1">
                <a:solidFill>
                  <a:srgbClr val="0D0D0D"/>
                </a:solidFill>
                <a:latin typeface="Baguet Script" panose="00000500000000000000" pitchFamily="2" charset="0"/>
                <a:cs typeface="Times New Roman" panose="02020603050405020304" pitchFamily="18" charset="0"/>
              </a:rPr>
              <a:t>tượng</a:t>
            </a:r>
            <a:r>
              <a:rPr lang="en-US" sz="2800" i="1" dirty="0">
                <a:solidFill>
                  <a:srgbClr val="0D0D0D"/>
                </a:solidFill>
                <a:latin typeface="Baguet Script" panose="00000500000000000000" pitchFamily="2" charset="0"/>
                <a:cs typeface="Times New Roman" panose="02020603050405020304" pitchFamily="18" charset="0"/>
              </a:rPr>
              <a:t> </a:t>
            </a:r>
            <a:r>
              <a:rPr lang="en-US" sz="2800" i="1" dirty="0" err="1">
                <a:solidFill>
                  <a:srgbClr val="0D0D0D"/>
                </a:solidFill>
                <a:latin typeface="Baguet Script" panose="00000500000000000000" pitchFamily="2" charset="0"/>
                <a:cs typeface="Times New Roman" panose="02020603050405020304" pitchFamily="18" charset="0"/>
              </a:rPr>
              <a:t>đó</a:t>
            </a:r>
            <a:r>
              <a:rPr lang="en-US" sz="2800" i="1" dirty="0">
                <a:solidFill>
                  <a:srgbClr val="0D0D0D"/>
                </a:solidFill>
                <a:latin typeface="Baguet Script" panose="00000500000000000000" pitchFamily="2" charset="0"/>
                <a:cs typeface="Times New Roman" panose="02020603050405020304" pitchFamily="18" charset="0"/>
              </a:rPr>
              <a:t> </a:t>
            </a:r>
            <a:r>
              <a:rPr lang="en-US" sz="2800" i="1" dirty="0" err="1">
                <a:solidFill>
                  <a:srgbClr val="0D0D0D"/>
                </a:solidFill>
                <a:latin typeface="Baguet Script" panose="00000500000000000000" pitchFamily="2" charset="0"/>
                <a:cs typeface="Times New Roman" panose="02020603050405020304" pitchFamily="18" charset="0"/>
              </a:rPr>
              <a:t>như</a:t>
            </a:r>
            <a:r>
              <a:rPr lang="en-US" sz="2800" i="1" dirty="0">
                <a:solidFill>
                  <a:srgbClr val="0D0D0D"/>
                </a:solidFill>
                <a:latin typeface="Baguet Script" panose="00000500000000000000" pitchFamily="2" charset="0"/>
                <a:cs typeface="Times New Roman" panose="02020603050405020304" pitchFamily="18" charset="0"/>
              </a:rPr>
              <a:t> </a:t>
            </a:r>
            <a:r>
              <a:rPr lang="en-US" sz="2800" i="1" dirty="0" err="1">
                <a:solidFill>
                  <a:srgbClr val="0D0D0D"/>
                </a:solidFill>
                <a:latin typeface="Baguet Script" panose="00000500000000000000" pitchFamily="2" charset="0"/>
                <a:cs typeface="Times New Roman" panose="02020603050405020304" pitchFamily="18" charset="0"/>
              </a:rPr>
              <a:t>hiện</a:t>
            </a:r>
            <a:r>
              <a:rPr lang="en-US" sz="2800" i="1" dirty="0">
                <a:solidFill>
                  <a:srgbClr val="0D0D0D"/>
                </a:solidFill>
                <a:latin typeface="Baguet Script" panose="00000500000000000000" pitchFamily="2" charset="0"/>
                <a:cs typeface="Times New Roman" panose="02020603050405020304" pitchFamily="18" charset="0"/>
              </a:rPr>
              <a:t> </a:t>
            </a:r>
            <a:r>
              <a:rPr lang="en-US" sz="2800" i="1" dirty="0" err="1">
                <a:solidFill>
                  <a:srgbClr val="0D0D0D"/>
                </a:solidFill>
                <a:latin typeface="Baguet Script" panose="00000500000000000000" pitchFamily="2" charset="0"/>
                <a:cs typeface="Times New Roman" panose="02020603050405020304" pitchFamily="18" charset="0"/>
              </a:rPr>
              <a:t>lên</a:t>
            </a:r>
            <a:r>
              <a:rPr lang="en-US" sz="2800" i="1" dirty="0">
                <a:solidFill>
                  <a:srgbClr val="0D0D0D"/>
                </a:solidFill>
                <a:latin typeface="Baguet Script" panose="00000500000000000000" pitchFamily="2" charset="0"/>
                <a:cs typeface="Times New Roman" panose="02020603050405020304" pitchFamily="18" charset="0"/>
              </a:rPr>
              <a:t> </a:t>
            </a:r>
            <a:r>
              <a:rPr lang="en-US" sz="2800" i="1" dirty="0" err="1">
                <a:solidFill>
                  <a:srgbClr val="0D0D0D"/>
                </a:solidFill>
                <a:latin typeface="Baguet Script" panose="00000500000000000000" pitchFamily="2" charset="0"/>
                <a:cs typeface="Times New Roman" panose="02020603050405020304" pitchFamily="18" charset="0"/>
              </a:rPr>
              <a:t>trước</a:t>
            </a:r>
            <a:r>
              <a:rPr lang="en-US" sz="2800" i="1" dirty="0">
                <a:solidFill>
                  <a:srgbClr val="0D0D0D"/>
                </a:solidFill>
                <a:latin typeface="Baguet Script" panose="00000500000000000000" pitchFamily="2" charset="0"/>
                <a:cs typeface="Times New Roman" panose="02020603050405020304" pitchFamily="18" charset="0"/>
              </a:rPr>
              <a:t> </a:t>
            </a:r>
            <a:r>
              <a:rPr lang="en-US" sz="2800" i="1" dirty="0" err="1">
                <a:solidFill>
                  <a:srgbClr val="0D0D0D"/>
                </a:solidFill>
                <a:latin typeface="Baguet Script" panose="00000500000000000000" pitchFamily="2" charset="0"/>
                <a:cs typeface="Times New Roman" panose="02020603050405020304" pitchFamily="18" charset="0"/>
              </a:rPr>
              <a:t>mắt</a:t>
            </a:r>
            <a:r>
              <a:rPr lang="en-US" sz="2800" i="1" dirty="0">
                <a:solidFill>
                  <a:srgbClr val="0D0D0D"/>
                </a:solidFill>
                <a:latin typeface="Baguet Script" panose="00000500000000000000" pitchFamily="2" charset="0"/>
                <a:cs typeface="Times New Roman" panose="02020603050405020304" pitchFamily="18" charset="0"/>
              </a:rPr>
              <a:t> </a:t>
            </a:r>
            <a:r>
              <a:rPr lang="en-US" sz="2800" i="1" dirty="0" err="1">
                <a:solidFill>
                  <a:srgbClr val="0D0D0D"/>
                </a:solidFill>
                <a:latin typeface="Baguet Script" panose="00000500000000000000" pitchFamily="2" charset="0"/>
                <a:cs typeface="Times New Roman" panose="02020603050405020304" pitchFamily="18" charset="0"/>
              </a:rPr>
              <a:t>người</a:t>
            </a:r>
            <a:r>
              <a:rPr lang="en-US" sz="2800" i="1" dirty="0">
                <a:solidFill>
                  <a:srgbClr val="0D0D0D"/>
                </a:solidFill>
                <a:latin typeface="Baguet Script" panose="00000500000000000000" pitchFamily="2" charset="0"/>
                <a:cs typeface="Times New Roman" panose="02020603050405020304" pitchFamily="18" charset="0"/>
              </a:rPr>
              <a:t> </a:t>
            </a:r>
            <a:r>
              <a:rPr lang="en-US" sz="2800" i="1" dirty="0" err="1">
                <a:solidFill>
                  <a:srgbClr val="0D0D0D"/>
                </a:solidFill>
                <a:latin typeface="Baguet Script" panose="00000500000000000000" pitchFamily="2" charset="0"/>
                <a:cs typeface="Times New Roman" panose="02020603050405020304" pitchFamily="18" charset="0"/>
              </a:rPr>
              <a:t>đọc</a:t>
            </a:r>
            <a:r>
              <a:rPr lang="en-US" sz="2800" i="1" dirty="0">
                <a:solidFill>
                  <a:srgbClr val="0D0D0D"/>
                </a:solidFill>
                <a:latin typeface="Baguet Script" panose="00000500000000000000" pitchFamily="2" charset="0"/>
                <a:cs typeface="Times New Roman" panose="02020603050405020304" pitchFamily="18" charset="0"/>
              </a:rPr>
              <a:t>, </a:t>
            </a:r>
            <a:r>
              <a:rPr lang="en-US" sz="2800" i="1" dirty="0" err="1">
                <a:solidFill>
                  <a:srgbClr val="0D0D0D"/>
                </a:solidFill>
                <a:latin typeface="Baguet Script" panose="00000500000000000000" pitchFamily="2" charset="0"/>
                <a:cs typeface="Times New Roman" panose="02020603050405020304" pitchFamily="18" charset="0"/>
              </a:rPr>
              <a:t>người</a:t>
            </a:r>
            <a:r>
              <a:rPr lang="en-US" sz="2800" i="1" dirty="0">
                <a:solidFill>
                  <a:srgbClr val="0D0D0D"/>
                </a:solidFill>
                <a:latin typeface="Baguet Script" panose="00000500000000000000" pitchFamily="2" charset="0"/>
                <a:cs typeface="Times New Roman" panose="02020603050405020304" pitchFamily="18" charset="0"/>
              </a:rPr>
              <a:t> </a:t>
            </a:r>
            <a:r>
              <a:rPr lang="en-US" sz="2800" i="1" dirty="0" err="1">
                <a:solidFill>
                  <a:srgbClr val="0D0D0D"/>
                </a:solidFill>
                <a:latin typeface="Baguet Script" panose="00000500000000000000" pitchFamily="2" charset="0"/>
                <a:cs typeface="Times New Roman" panose="02020603050405020304" pitchFamily="18" charset="0"/>
              </a:rPr>
              <a:t>nghe</a:t>
            </a:r>
            <a:r>
              <a:rPr lang="en-US" sz="2800" dirty="0">
                <a:solidFill>
                  <a:srgbClr val="0D0D0D"/>
                </a:solidFill>
                <a:latin typeface="Baguet Script" panose="00000500000000000000" pitchFamily="2" charset="0"/>
                <a:cs typeface="Times New Roman" panose="02020603050405020304" pitchFamily="18" charset="0"/>
              </a:rPr>
              <a:t>. </a:t>
            </a:r>
            <a:endParaRPr lang="en-US" sz="2800" dirty="0">
              <a:latin typeface="Baguet Script" panose="00000500000000000000" pitchFamily="2" charset="0"/>
              <a:cs typeface="Times New Roman" panose="02020603050405020304" pitchFamily="18" charset="0"/>
            </a:endParaRPr>
          </a:p>
          <a:p>
            <a:pPr algn="just">
              <a:lnSpc>
                <a:spcPct val="150000"/>
              </a:lnSpc>
            </a:pPr>
            <a:r>
              <a:rPr lang="en-US" sz="2800" dirty="0">
                <a:latin typeface="Baguet Script" panose="00000500000000000000" pitchFamily="2" charset="0"/>
                <a:ea typeface="Calibri" panose="020F0502020204030204" pitchFamily="34" charset="0"/>
                <a:cs typeface="Times New Roman" panose="02020603050405020304" pitchFamily="18" charset="0"/>
              </a:rPr>
              <a:t>- </a:t>
            </a:r>
            <a:r>
              <a:rPr lang="en-US" sz="2800" b="1" dirty="0" err="1">
                <a:latin typeface="Baguet Script" panose="00000500000000000000" pitchFamily="2" charset="0"/>
                <a:ea typeface="Calibri" panose="020F0502020204030204" pitchFamily="34" charset="0"/>
                <a:cs typeface="Times New Roman" panose="02020603050405020304" pitchFamily="18" charset="0"/>
              </a:rPr>
              <a:t>Các</a:t>
            </a:r>
            <a:r>
              <a:rPr lang="en-US" sz="2800" b="1" dirty="0">
                <a:latin typeface="Baguet Script" panose="00000500000000000000" pitchFamily="2" charset="0"/>
                <a:ea typeface="Calibri" panose="020F0502020204030204" pitchFamily="34" charset="0"/>
                <a:cs typeface="Times New Roman" panose="02020603050405020304" pitchFamily="18" charset="0"/>
              </a:rPr>
              <a:t> </a:t>
            </a:r>
            <a:r>
              <a:rPr lang="en-US" sz="2800" b="1" dirty="0" err="1">
                <a:latin typeface="Baguet Script" panose="00000500000000000000" pitchFamily="2" charset="0"/>
                <a:ea typeface="Calibri" panose="020F0502020204030204" pitchFamily="34" charset="0"/>
                <a:cs typeface="Times New Roman" panose="02020603050405020304" pitchFamily="18" charset="0"/>
              </a:rPr>
              <a:t>dạng</a:t>
            </a:r>
            <a:r>
              <a:rPr lang="en-US" sz="2800" b="1" dirty="0">
                <a:latin typeface="Baguet Script" panose="00000500000000000000" pitchFamily="2" charset="0"/>
                <a:ea typeface="Calibri" panose="020F0502020204030204" pitchFamily="34" charset="0"/>
                <a:cs typeface="Times New Roman" panose="02020603050405020304" pitchFamily="18" charset="0"/>
              </a:rPr>
              <a:t> </a:t>
            </a:r>
            <a:r>
              <a:rPr lang="en-US" sz="2800" b="1" dirty="0" err="1">
                <a:latin typeface="Baguet Script" panose="00000500000000000000" pitchFamily="2" charset="0"/>
                <a:ea typeface="Calibri" panose="020F0502020204030204" pitchFamily="34" charset="0"/>
                <a:cs typeface="Times New Roman" panose="02020603050405020304" pitchFamily="18" charset="0"/>
              </a:rPr>
              <a:t>văn</a:t>
            </a:r>
            <a:r>
              <a:rPr lang="en-US" sz="2800" b="1" dirty="0">
                <a:latin typeface="Baguet Script" panose="00000500000000000000" pitchFamily="2" charset="0"/>
                <a:ea typeface="Calibri" panose="020F0502020204030204" pitchFamily="34" charset="0"/>
                <a:cs typeface="Times New Roman" panose="02020603050405020304" pitchFamily="18" charset="0"/>
              </a:rPr>
              <a:t> </a:t>
            </a:r>
            <a:r>
              <a:rPr lang="en-US" sz="2800" b="1" dirty="0" err="1">
                <a:latin typeface="Baguet Script" panose="00000500000000000000" pitchFamily="2" charset="0"/>
                <a:ea typeface="Calibri" panose="020F0502020204030204" pitchFamily="34" charset="0"/>
                <a:cs typeface="Times New Roman" panose="02020603050405020304" pitchFamily="18" charset="0"/>
              </a:rPr>
              <a:t>miêu</a:t>
            </a:r>
            <a:r>
              <a:rPr lang="en-US" sz="2800" b="1" dirty="0">
                <a:latin typeface="Baguet Script" panose="00000500000000000000" pitchFamily="2" charset="0"/>
                <a:ea typeface="Calibri" panose="020F0502020204030204" pitchFamily="34" charset="0"/>
                <a:cs typeface="Times New Roman" panose="02020603050405020304" pitchFamily="18" charset="0"/>
              </a:rPr>
              <a:t> </a:t>
            </a:r>
            <a:r>
              <a:rPr lang="en-US" sz="2800" b="1" dirty="0" err="1">
                <a:latin typeface="Baguet Script" panose="00000500000000000000" pitchFamily="2" charset="0"/>
                <a:ea typeface="Calibri" panose="020F0502020204030204" pitchFamily="34" charset="0"/>
                <a:cs typeface="Times New Roman" panose="02020603050405020304" pitchFamily="18" charset="0"/>
              </a:rPr>
              <a:t>tả</a:t>
            </a:r>
            <a:r>
              <a:rPr lang="en-US" sz="2800" dirty="0">
                <a:latin typeface="Baguet Script" panose="00000500000000000000" pitchFamily="2" charset="0"/>
                <a:ea typeface="Calibri" panose="020F0502020204030204" pitchFamily="34" charset="0"/>
                <a:cs typeface="Times New Roman" panose="02020603050405020304" pitchFamily="18" charset="0"/>
              </a:rPr>
              <a:t> </a:t>
            </a:r>
            <a:r>
              <a:rPr lang="en-US" sz="2800" dirty="0" err="1">
                <a:latin typeface="Baguet Script" panose="00000500000000000000" pitchFamily="2" charset="0"/>
                <a:ea typeface="Calibri" panose="020F0502020204030204" pitchFamily="34" charset="0"/>
                <a:cs typeface="Times New Roman" panose="02020603050405020304" pitchFamily="18" charset="0"/>
              </a:rPr>
              <a:t>đã</a:t>
            </a:r>
            <a:r>
              <a:rPr lang="en-US" sz="2800" dirty="0">
                <a:latin typeface="Baguet Script" panose="00000500000000000000" pitchFamily="2" charset="0"/>
                <a:ea typeface="Calibri" panose="020F0502020204030204" pitchFamily="34" charset="0"/>
                <a:cs typeface="Times New Roman" panose="02020603050405020304" pitchFamily="18" charset="0"/>
              </a:rPr>
              <a:t> </a:t>
            </a:r>
            <a:r>
              <a:rPr lang="en-US" sz="2800" dirty="0" err="1">
                <a:latin typeface="Baguet Script" panose="00000500000000000000" pitchFamily="2" charset="0"/>
                <a:ea typeface="Calibri" panose="020F0502020204030204" pitchFamily="34" charset="0"/>
                <a:cs typeface="Times New Roman" panose="02020603050405020304" pitchFamily="18" charset="0"/>
              </a:rPr>
              <a:t>học</a:t>
            </a:r>
            <a:r>
              <a:rPr lang="en-US" sz="2800" dirty="0">
                <a:latin typeface="Baguet Script" panose="00000500000000000000" pitchFamily="2" charset="0"/>
                <a:ea typeface="Calibri" panose="020F0502020204030204" pitchFamily="34" charset="0"/>
                <a:cs typeface="Times New Roman" panose="02020603050405020304" pitchFamily="18" charset="0"/>
              </a:rPr>
              <a:t> ở </a:t>
            </a:r>
            <a:r>
              <a:rPr lang="en-US" sz="2800" dirty="0" err="1">
                <a:latin typeface="Baguet Script" panose="00000500000000000000" pitchFamily="2" charset="0"/>
                <a:ea typeface="Calibri" panose="020F0502020204030204" pitchFamily="34" charset="0"/>
                <a:cs typeface="Times New Roman" panose="02020603050405020304" pitchFamily="18" charset="0"/>
              </a:rPr>
              <a:t>Tiểu</a:t>
            </a:r>
            <a:r>
              <a:rPr lang="en-US" sz="2800" dirty="0">
                <a:latin typeface="Baguet Script" panose="00000500000000000000" pitchFamily="2" charset="0"/>
                <a:ea typeface="Calibri" panose="020F0502020204030204" pitchFamily="34" charset="0"/>
                <a:cs typeface="Times New Roman" panose="02020603050405020304" pitchFamily="18" charset="0"/>
              </a:rPr>
              <a:t> </a:t>
            </a:r>
            <a:r>
              <a:rPr lang="en-US" sz="2800" dirty="0" err="1">
                <a:latin typeface="Baguet Script" panose="00000500000000000000" pitchFamily="2" charset="0"/>
                <a:ea typeface="Calibri" panose="020F0502020204030204" pitchFamily="34" charset="0"/>
                <a:cs typeface="Times New Roman" panose="02020603050405020304" pitchFamily="18" charset="0"/>
              </a:rPr>
              <a:t>học</a:t>
            </a:r>
            <a:r>
              <a:rPr lang="en-US" sz="2800" dirty="0">
                <a:latin typeface="Baguet Script" panose="00000500000000000000" pitchFamily="2" charset="0"/>
                <a:ea typeface="Calibri" panose="020F0502020204030204" pitchFamily="34" charset="0"/>
                <a:cs typeface="Times New Roman" panose="02020603050405020304" pitchFamily="18" charset="0"/>
              </a:rPr>
              <a:t>: </a:t>
            </a:r>
            <a:r>
              <a:rPr lang="en-US" sz="2800" dirty="0" err="1">
                <a:latin typeface="Baguet Script" panose="00000500000000000000" pitchFamily="2" charset="0"/>
                <a:ea typeface="Calibri" panose="020F0502020204030204" pitchFamily="34" charset="0"/>
                <a:cs typeface="Times New Roman" panose="02020603050405020304" pitchFamily="18" charset="0"/>
              </a:rPr>
              <a:t>tả</a:t>
            </a:r>
            <a:r>
              <a:rPr lang="en-US" sz="2800" dirty="0">
                <a:latin typeface="Baguet Script" panose="00000500000000000000" pitchFamily="2" charset="0"/>
                <a:ea typeface="Calibri" panose="020F0502020204030204" pitchFamily="34" charset="0"/>
                <a:cs typeface="Times New Roman" panose="02020603050405020304" pitchFamily="18" charset="0"/>
              </a:rPr>
              <a:t> </a:t>
            </a:r>
            <a:r>
              <a:rPr lang="en-US" sz="2800" dirty="0" err="1">
                <a:latin typeface="Baguet Script" panose="00000500000000000000" pitchFamily="2" charset="0"/>
                <a:ea typeface="Calibri" panose="020F0502020204030204" pitchFamily="34" charset="0"/>
                <a:cs typeface="Times New Roman" panose="02020603050405020304" pitchFamily="18" charset="0"/>
              </a:rPr>
              <a:t>đồ</a:t>
            </a:r>
            <a:r>
              <a:rPr lang="en-US" sz="2800" dirty="0">
                <a:latin typeface="Baguet Script" panose="00000500000000000000" pitchFamily="2" charset="0"/>
                <a:ea typeface="Calibri" panose="020F0502020204030204" pitchFamily="34" charset="0"/>
                <a:cs typeface="Times New Roman" panose="02020603050405020304" pitchFamily="18" charset="0"/>
              </a:rPr>
              <a:t> </a:t>
            </a:r>
            <a:r>
              <a:rPr lang="en-US" sz="2800" dirty="0" err="1">
                <a:latin typeface="Baguet Script" panose="00000500000000000000" pitchFamily="2" charset="0"/>
                <a:ea typeface="Calibri" panose="020F0502020204030204" pitchFamily="34" charset="0"/>
                <a:cs typeface="Times New Roman" panose="02020603050405020304" pitchFamily="18" charset="0"/>
              </a:rPr>
              <a:t>vật</a:t>
            </a:r>
            <a:r>
              <a:rPr lang="en-US" sz="2800" dirty="0">
                <a:latin typeface="Baguet Script" panose="00000500000000000000" pitchFamily="2" charset="0"/>
                <a:ea typeface="Calibri" panose="020F0502020204030204" pitchFamily="34" charset="0"/>
                <a:cs typeface="Times New Roman" panose="02020603050405020304" pitchFamily="18" charset="0"/>
              </a:rPr>
              <a:t>, </a:t>
            </a:r>
            <a:r>
              <a:rPr lang="en-US" sz="2800" dirty="0" err="1">
                <a:latin typeface="Baguet Script" panose="00000500000000000000" pitchFamily="2" charset="0"/>
                <a:ea typeface="Calibri" panose="020F0502020204030204" pitchFamily="34" charset="0"/>
                <a:cs typeface="Times New Roman" panose="02020603050405020304" pitchFamily="18" charset="0"/>
              </a:rPr>
              <a:t>tả</a:t>
            </a:r>
            <a:r>
              <a:rPr lang="en-US" sz="2800" dirty="0">
                <a:latin typeface="Baguet Script" panose="00000500000000000000" pitchFamily="2" charset="0"/>
                <a:ea typeface="Calibri" panose="020F0502020204030204" pitchFamily="34" charset="0"/>
                <a:cs typeface="Times New Roman" panose="02020603050405020304" pitchFamily="18" charset="0"/>
              </a:rPr>
              <a:t> </a:t>
            </a:r>
            <a:r>
              <a:rPr lang="en-US" sz="2800" dirty="0" err="1">
                <a:latin typeface="Baguet Script" panose="00000500000000000000" pitchFamily="2" charset="0"/>
                <a:ea typeface="Calibri" panose="020F0502020204030204" pitchFamily="34" charset="0"/>
                <a:cs typeface="Times New Roman" panose="02020603050405020304" pitchFamily="18" charset="0"/>
              </a:rPr>
              <a:t>cây</a:t>
            </a:r>
            <a:r>
              <a:rPr lang="en-US" sz="2800" dirty="0">
                <a:latin typeface="Baguet Script" panose="00000500000000000000" pitchFamily="2" charset="0"/>
                <a:ea typeface="Calibri" panose="020F0502020204030204" pitchFamily="34" charset="0"/>
                <a:cs typeface="Times New Roman" panose="02020603050405020304" pitchFamily="18" charset="0"/>
              </a:rPr>
              <a:t> </a:t>
            </a:r>
            <a:r>
              <a:rPr lang="en-US" sz="2800" dirty="0" err="1">
                <a:latin typeface="Baguet Script" panose="00000500000000000000" pitchFamily="2" charset="0"/>
                <a:ea typeface="Calibri" panose="020F0502020204030204" pitchFamily="34" charset="0"/>
                <a:cs typeface="Times New Roman" panose="02020603050405020304" pitchFamily="18" charset="0"/>
              </a:rPr>
              <a:t>cối</a:t>
            </a:r>
            <a:r>
              <a:rPr lang="en-US" sz="2800" dirty="0">
                <a:latin typeface="Baguet Script" panose="00000500000000000000" pitchFamily="2" charset="0"/>
                <a:ea typeface="Calibri" panose="020F0502020204030204" pitchFamily="34" charset="0"/>
                <a:cs typeface="Times New Roman" panose="02020603050405020304" pitchFamily="18" charset="0"/>
              </a:rPr>
              <a:t>, </a:t>
            </a:r>
            <a:r>
              <a:rPr lang="en-US" sz="2800" dirty="0" err="1">
                <a:latin typeface="Baguet Script" panose="00000500000000000000" pitchFamily="2" charset="0"/>
                <a:ea typeface="Calibri" panose="020F0502020204030204" pitchFamily="34" charset="0"/>
                <a:cs typeface="Times New Roman" panose="02020603050405020304" pitchFamily="18" charset="0"/>
              </a:rPr>
              <a:t>tả</a:t>
            </a:r>
            <a:r>
              <a:rPr lang="en-US" sz="2800" dirty="0">
                <a:latin typeface="Baguet Script" panose="00000500000000000000" pitchFamily="2" charset="0"/>
                <a:ea typeface="Calibri" panose="020F0502020204030204" pitchFamily="34" charset="0"/>
                <a:cs typeface="Times New Roman" panose="02020603050405020304" pitchFamily="18" charset="0"/>
              </a:rPr>
              <a:t> </a:t>
            </a:r>
            <a:r>
              <a:rPr lang="en-US" sz="2800" dirty="0" err="1">
                <a:latin typeface="Baguet Script" panose="00000500000000000000" pitchFamily="2" charset="0"/>
                <a:ea typeface="Calibri" panose="020F0502020204030204" pitchFamily="34" charset="0"/>
                <a:cs typeface="Times New Roman" panose="02020603050405020304" pitchFamily="18" charset="0"/>
              </a:rPr>
              <a:t>loài</a:t>
            </a:r>
            <a:r>
              <a:rPr lang="en-US" sz="2800" dirty="0">
                <a:latin typeface="Baguet Script" panose="00000500000000000000" pitchFamily="2" charset="0"/>
                <a:ea typeface="Calibri" panose="020F0502020204030204" pitchFamily="34" charset="0"/>
                <a:cs typeface="Times New Roman" panose="02020603050405020304" pitchFamily="18" charset="0"/>
              </a:rPr>
              <a:t> </a:t>
            </a:r>
            <a:r>
              <a:rPr lang="en-US" sz="2800" dirty="0" err="1">
                <a:latin typeface="Baguet Script" panose="00000500000000000000" pitchFamily="2" charset="0"/>
                <a:ea typeface="Calibri" panose="020F0502020204030204" pitchFamily="34" charset="0"/>
                <a:cs typeface="Times New Roman" panose="02020603050405020304" pitchFamily="18" charset="0"/>
              </a:rPr>
              <a:t>vật</a:t>
            </a:r>
            <a:r>
              <a:rPr lang="en-US" sz="2800" dirty="0">
                <a:latin typeface="Baguet Script" panose="00000500000000000000" pitchFamily="2" charset="0"/>
                <a:ea typeface="Calibri" panose="020F0502020204030204" pitchFamily="34" charset="0"/>
                <a:cs typeface="Times New Roman" panose="02020603050405020304" pitchFamily="18" charset="0"/>
              </a:rPr>
              <a:t>, </a:t>
            </a:r>
            <a:r>
              <a:rPr lang="en-US" sz="2800" dirty="0" err="1">
                <a:latin typeface="Baguet Script" panose="00000500000000000000" pitchFamily="2" charset="0"/>
                <a:ea typeface="Calibri" panose="020F0502020204030204" pitchFamily="34" charset="0"/>
                <a:cs typeface="Times New Roman" panose="02020603050405020304" pitchFamily="18" charset="0"/>
              </a:rPr>
              <a:t>tả</a:t>
            </a:r>
            <a:r>
              <a:rPr lang="en-US" sz="2800" dirty="0">
                <a:latin typeface="Baguet Script" panose="00000500000000000000" pitchFamily="2" charset="0"/>
                <a:ea typeface="Calibri" panose="020F0502020204030204" pitchFamily="34" charset="0"/>
                <a:cs typeface="Times New Roman" panose="02020603050405020304" pitchFamily="18" charset="0"/>
              </a:rPr>
              <a:t> </a:t>
            </a:r>
            <a:r>
              <a:rPr lang="en-US" sz="2800" dirty="0" err="1">
                <a:latin typeface="Baguet Script" panose="00000500000000000000" pitchFamily="2" charset="0"/>
                <a:ea typeface="Calibri" panose="020F0502020204030204" pitchFamily="34" charset="0"/>
                <a:cs typeface="Times New Roman" panose="02020603050405020304" pitchFamily="18" charset="0"/>
              </a:rPr>
              <a:t>cảnh</a:t>
            </a:r>
            <a:r>
              <a:rPr lang="en-US" sz="2800" dirty="0">
                <a:latin typeface="Baguet Script" panose="00000500000000000000" pitchFamily="2" charset="0"/>
                <a:ea typeface="Calibri" panose="020F0502020204030204" pitchFamily="34" charset="0"/>
                <a:cs typeface="Times New Roman" panose="02020603050405020304" pitchFamily="18" charset="0"/>
              </a:rPr>
              <a:t>, </a:t>
            </a:r>
            <a:r>
              <a:rPr lang="en-US" sz="2800" dirty="0" err="1">
                <a:latin typeface="Baguet Script" panose="00000500000000000000" pitchFamily="2" charset="0"/>
                <a:ea typeface="Calibri" panose="020F0502020204030204" pitchFamily="34" charset="0"/>
                <a:cs typeface="Times New Roman" panose="02020603050405020304" pitchFamily="18" charset="0"/>
              </a:rPr>
              <a:t>tả</a:t>
            </a:r>
            <a:r>
              <a:rPr lang="en-US" sz="2800" dirty="0">
                <a:latin typeface="Baguet Script" panose="00000500000000000000" pitchFamily="2" charset="0"/>
                <a:ea typeface="Calibri" panose="020F0502020204030204" pitchFamily="34" charset="0"/>
                <a:cs typeface="Times New Roman" panose="02020603050405020304" pitchFamily="18" charset="0"/>
              </a:rPr>
              <a:t> </a:t>
            </a:r>
            <a:r>
              <a:rPr lang="en-US" sz="2800" dirty="0" err="1">
                <a:latin typeface="Baguet Script" panose="00000500000000000000" pitchFamily="2" charset="0"/>
                <a:ea typeface="Calibri" panose="020F0502020204030204" pitchFamily="34" charset="0"/>
                <a:cs typeface="Times New Roman" panose="02020603050405020304" pitchFamily="18" charset="0"/>
              </a:rPr>
              <a:t>người</a:t>
            </a:r>
            <a:r>
              <a:rPr lang="en-US" sz="2800" dirty="0">
                <a:latin typeface="Baguet Script" panose="00000500000000000000" pitchFamily="2" charset="0"/>
                <a:ea typeface="Calibri" panose="020F0502020204030204" pitchFamily="34" charset="0"/>
                <a:cs typeface="Times New Roman" panose="02020603050405020304" pitchFamily="18" charset="0"/>
              </a:rPr>
              <a:t>.</a:t>
            </a:r>
            <a:endParaRPr lang="en-US" sz="2800" dirty="0">
              <a:effectLst/>
              <a:latin typeface="Baguet Script" panose="00000500000000000000" pitchFamily="2" charset="0"/>
              <a:cs typeface="Times New Roman" panose="02020603050405020304" pitchFamily="18" charset="0"/>
            </a:endParaRPr>
          </a:p>
        </p:txBody>
      </p:sp>
    </p:spTree>
    <p:extLst>
      <p:ext uri="{BB962C8B-B14F-4D97-AF65-F5344CB8AC3E}">
        <p14:creationId xmlns:p14="http://schemas.microsoft.com/office/powerpoint/2010/main" val="81191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3143326" y="82388"/>
            <a:ext cx="5867247" cy="523220"/>
          </a:xfrm>
          <a:prstGeom prst="rect">
            <a:avLst/>
          </a:prstGeom>
        </p:spPr>
        <p:txBody>
          <a:bodyPr wrap="none">
            <a:sp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VIẾT BÀI VĂN TẢ CẢNH SINH HOẠT</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Times New Roman" panose="02020603050405020304" pitchFamily="18" charset="0"/>
            </a:endParaRPr>
          </a:p>
        </p:txBody>
      </p:sp>
      <p:sp>
        <p:nvSpPr>
          <p:cNvPr id="2" name="Rectangle 1"/>
          <p:cNvSpPr/>
          <p:nvPr/>
        </p:nvSpPr>
        <p:spPr>
          <a:xfrm>
            <a:off x="4288640" y="648862"/>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474918" y="1130300"/>
            <a:ext cx="10782300" cy="1107996"/>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I. </a:t>
            </a:r>
            <a:r>
              <a:rPr kumimoji="0" lang="en-US" sz="2800" b="1" i="0" u="none" strike="noStrike" kern="1200" cap="none" spc="0" normalizeH="0" baseline="0" noProof="0" dirty="0" err="1">
                <a:ln>
                  <a:noFill/>
                </a:ln>
                <a:solidFill>
                  <a:srgbClr val="FF0000"/>
                </a:solidFill>
                <a:effectLst/>
                <a:uLnTx/>
                <a:uFillTx/>
                <a:latin typeface="Baguet Script" panose="00000500000000000000" pitchFamily="2" charset="0"/>
                <a:ea typeface="Times New Roman" panose="02020603050405020304" pitchFamily="18" charset="0"/>
                <a:cs typeface="+mn-cs"/>
              </a:rPr>
              <a:t>Tìm</a:t>
            </a: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Baguet Script" panose="00000500000000000000" pitchFamily="2" charset="0"/>
                <a:ea typeface="Times New Roman" panose="02020603050405020304" pitchFamily="18" charset="0"/>
                <a:cs typeface="+mn-cs"/>
              </a:rPr>
              <a:t>hiểu</a:t>
            </a: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Baguet Script" panose="00000500000000000000" pitchFamily="2" charset="0"/>
                <a:ea typeface="Times New Roman" panose="02020603050405020304" pitchFamily="18" charset="0"/>
                <a:cs typeface="+mn-cs"/>
              </a:rPr>
              <a:t>chung</a:t>
            </a: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Baguet Script" panose="00000500000000000000" pitchFamily="2" charset="0"/>
                <a:ea typeface="Times New Roman" panose="02020603050405020304" pitchFamily="18" charset="0"/>
                <a:cs typeface="+mn-cs"/>
              </a:rPr>
              <a:t>về</a:t>
            </a: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Baguet Script" panose="00000500000000000000" pitchFamily="2" charset="0"/>
                <a:ea typeface="Times New Roman" panose="02020603050405020304" pitchFamily="18" charset="0"/>
                <a:cs typeface="+mn-cs"/>
              </a:rPr>
              <a:t>bài</a:t>
            </a: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Baguet Script" panose="00000500000000000000" pitchFamily="2" charset="0"/>
                <a:ea typeface="Times New Roman" panose="02020603050405020304" pitchFamily="18" charset="0"/>
                <a:cs typeface="+mn-cs"/>
              </a:rPr>
              <a:t>văn</a:t>
            </a: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Baguet Script" panose="00000500000000000000" pitchFamily="2" charset="0"/>
                <a:ea typeface="Times New Roman" panose="02020603050405020304" pitchFamily="18" charset="0"/>
                <a:cs typeface="+mn-cs"/>
              </a:rPr>
              <a:t>tả</a:t>
            </a: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Baguet Script" panose="00000500000000000000" pitchFamily="2" charset="0"/>
                <a:ea typeface="Times New Roman" panose="02020603050405020304" pitchFamily="18" charset="0"/>
                <a:cs typeface="+mn-cs"/>
              </a:rPr>
              <a:t>cảnh</a:t>
            </a: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Baguet Script" panose="00000500000000000000" pitchFamily="2" charset="0"/>
                <a:ea typeface="Times New Roman" panose="02020603050405020304" pitchFamily="18" charset="0"/>
                <a:cs typeface="+mn-cs"/>
              </a:rPr>
              <a:t>sinh</a:t>
            </a: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Baguet Script" panose="00000500000000000000" pitchFamily="2" charset="0"/>
                <a:ea typeface="Times New Roman" panose="02020603050405020304" pitchFamily="18" charset="0"/>
                <a:cs typeface="+mn-cs"/>
              </a:rPr>
              <a:t>hoạt</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1.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Văn</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miêu</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tả</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là</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gì</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sp>
        <p:nvSpPr>
          <p:cNvPr id="6" name="Rectangle 5"/>
          <p:cNvSpPr/>
          <p:nvPr/>
        </p:nvSpPr>
        <p:spPr>
          <a:xfrm>
            <a:off x="685800" y="2204241"/>
            <a:ext cx="10782300" cy="3323987"/>
          </a:xfrm>
          <a:prstGeom prst="rect">
            <a:avLst/>
          </a:prstGeom>
        </p:spPr>
        <p:txBody>
          <a:bodyPr>
            <a:spAutoFit/>
          </a:bodyPr>
          <a:lstStyle/>
          <a:p>
            <a:pPr algn="just">
              <a:lnSpc>
                <a:spcPct val="150000"/>
              </a:lnSpc>
            </a:pPr>
            <a:r>
              <a:rPr lang="en-US" sz="2800" dirty="0">
                <a:latin typeface="Baguet Script" panose="00000500000000000000" pitchFamily="2" charset="0"/>
                <a:ea typeface="Calibri" panose="020F0502020204030204" pitchFamily="34" charset="0"/>
                <a:cs typeface="Times New Roman" panose="02020603050405020304" pitchFamily="18" charset="0"/>
              </a:rPr>
              <a:t>- </a:t>
            </a:r>
            <a:r>
              <a:rPr lang="en-US" sz="2800" b="1" dirty="0" err="1">
                <a:latin typeface="Baguet Script" panose="00000500000000000000" pitchFamily="2" charset="0"/>
                <a:ea typeface="Calibri" panose="020F0502020204030204" pitchFamily="34" charset="0"/>
                <a:cs typeface="Times New Roman" panose="02020603050405020304" pitchFamily="18" charset="0"/>
              </a:rPr>
              <a:t>Khi</a:t>
            </a:r>
            <a:r>
              <a:rPr lang="en-US" sz="2800" b="1" dirty="0">
                <a:latin typeface="Baguet Script" panose="00000500000000000000" pitchFamily="2" charset="0"/>
                <a:ea typeface="Calibri" panose="020F0502020204030204" pitchFamily="34" charset="0"/>
                <a:cs typeface="Times New Roman" panose="02020603050405020304" pitchFamily="18" charset="0"/>
              </a:rPr>
              <a:t> </a:t>
            </a:r>
            <a:r>
              <a:rPr lang="en-US" sz="2800" b="1" dirty="0" err="1">
                <a:latin typeface="Baguet Script" panose="00000500000000000000" pitchFamily="2" charset="0"/>
                <a:ea typeface="Calibri" panose="020F0502020204030204" pitchFamily="34" charset="0"/>
                <a:cs typeface="Times New Roman" panose="02020603050405020304" pitchFamily="18" charset="0"/>
              </a:rPr>
              <a:t>làm</a:t>
            </a:r>
            <a:r>
              <a:rPr lang="en-US" sz="2800" b="1" dirty="0">
                <a:latin typeface="Baguet Script" panose="00000500000000000000" pitchFamily="2" charset="0"/>
                <a:ea typeface="Calibri" panose="020F0502020204030204" pitchFamily="34" charset="0"/>
                <a:cs typeface="Times New Roman" panose="02020603050405020304" pitchFamily="18" charset="0"/>
              </a:rPr>
              <a:t> </a:t>
            </a:r>
            <a:r>
              <a:rPr lang="en-US" sz="2800" b="1" dirty="0" err="1">
                <a:latin typeface="Baguet Script" panose="00000500000000000000" pitchFamily="2" charset="0"/>
                <a:ea typeface="Calibri" panose="020F0502020204030204" pitchFamily="34" charset="0"/>
                <a:cs typeface="Times New Roman" panose="02020603050405020304" pitchFamily="18" charset="0"/>
              </a:rPr>
              <a:t>bài</a:t>
            </a:r>
            <a:r>
              <a:rPr lang="en-US" sz="2800" b="1" dirty="0">
                <a:latin typeface="Baguet Script" panose="00000500000000000000" pitchFamily="2" charset="0"/>
                <a:ea typeface="Calibri" panose="020F0502020204030204" pitchFamily="34" charset="0"/>
                <a:cs typeface="Times New Roman" panose="02020603050405020304" pitchFamily="18" charset="0"/>
              </a:rPr>
              <a:t> </a:t>
            </a:r>
            <a:r>
              <a:rPr lang="en-US" sz="2800" b="1" dirty="0" err="1">
                <a:latin typeface="Baguet Script" panose="00000500000000000000" pitchFamily="2" charset="0"/>
                <a:ea typeface="Calibri" panose="020F0502020204030204" pitchFamily="34" charset="0"/>
                <a:cs typeface="Times New Roman" panose="02020603050405020304" pitchFamily="18" charset="0"/>
              </a:rPr>
              <a:t>văn</a:t>
            </a:r>
            <a:r>
              <a:rPr lang="en-US" sz="2800" b="1" dirty="0">
                <a:latin typeface="Baguet Script" panose="00000500000000000000" pitchFamily="2" charset="0"/>
                <a:ea typeface="Calibri" panose="020F0502020204030204" pitchFamily="34" charset="0"/>
                <a:cs typeface="Times New Roman" panose="02020603050405020304" pitchFamily="18" charset="0"/>
              </a:rPr>
              <a:t> </a:t>
            </a:r>
            <a:r>
              <a:rPr lang="en-US" sz="2800" b="1" dirty="0" err="1">
                <a:latin typeface="Baguet Script" panose="00000500000000000000" pitchFamily="2" charset="0"/>
                <a:ea typeface="Calibri" panose="020F0502020204030204" pitchFamily="34" charset="0"/>
                <a:cs typeface="Times New Roman" panose="02020603050405020304" pitchFamily="18" charset="0"/>
              </a:rPr>
              <a:t>miêu</a:t>
            </a:r>
            <a:r>
              <a:rPr lang="en-US" sz="2800" b="1" dirty="0">
                <a:latin typeface="Baguet Script" panose="00000500000000000000" pitchFamily="2" charset="0"/>
                <a:ea typeface="Calibri" panose="020F0502020204030204" pitchFamily="34" charset="0"/>
                <a:cs typeface="Times New Roman" panose="02020603050405020304" pitchFamily="18" charset="0"/>
              </a:rPr>
              <a:t> </a:t>
            </a:r>
            <a:r>
              <a:rPr lang="en-US" sz="2800" b="1" dirty="0" err="1">
                <a:latin typeface="Baguet Script" panose="00000500000000000000" pitchFamily="2" charset="0"/>
                <a:ea typeface="Calibri" panose="020F0502020204030204" pitchFamily="34" charset="0"/>
                <a:cs typeface="Times New Roman" panose="02020603050405020304" pitchFamily="18" charset="0"/>
              </a:rPr>
              <a:t>tả</a:t>
            </a:r>
            <a:r>
              <a:rPr lang="en-US" sz="2800" b="1" dirty="0">
                <a:latin typeface="Baguet Script" panose="00000500000000000000" pitchFamily="2" charset="0"/>
                <a:ea typeface="Calibri" panose="020F0502020204030204" pitchFamily="34" charset="0"/>
                <a:cs typeface="Times New Roman" panose="02020603050405020304" pitchFamily="18" charset="0"/>
              </a:rPr>
              <a:t> </a:t>
            </a:r>
            <a:r>
              <a:rPr lang="en-US" sz="2800" b="1" dirty="0" err="1">
                <a:latin typeface="Baguet Script" panose="00000500000000000000" pitchFamily="2" charset="0"/>
                <a:ea typeface="Calibri" panose="020F0502020204030204" pitchFamily="34" charset="0"/>
                <a:cs typeface="Times New Roman" panose="02020603050405020304" pitchFamily="18" charset="0"/>
              </a:rPr>
              <a:t>cần</a:t>
            </a:r>
            <a:r>
              <a:rPr lang="en-US" sz="2800" b="1" dirty="0">
                <a:latin typeface="Baguet Script" panose="00000500000000000000" pitchFamily="2" charset="0"/>
                <a:ea typeface="Calibri" panose="020F0502020204030204" pitchFamily="34" charset="0"/>
                <a:cs typeface="Times New Roman" panose="02020603050405020304" pitchFamily="18" charset="0"/>
              </a:rPr>
              <a:t> </a:t>
            </a:r>
            <a:r>
              <a:rPr lang="en-US" sz="2800" b="1" dirty="0" err="1">
                <a:latin typeface="Baguet Script" panose="00000500000000000000" pitchFamily="2" charset="0"/>
                <a:ea typeface="Calibri" panose="020F0502020204030204" pitchFamily="34" charset="0"/>
                <a:cs typeface="Times New Roman" panose="02020603050405020304" pitchFamily="18" charset="0"/>
              </a:rPr>
              <a:t>chú</a:t>
            </a:r>
            <a:r>
              <a:rPr lang="en-US" sz="2800" b="1" dirty="0">
                <a:latin typeface="Baguet Script" panose="00000500000000000000" pitchFamily="2" charset="0"/>
                <a:ea typeface="Calibri" panose="020F0502020204030204" pitchFamily="34" charset="0"/>
                <a:cs typeface="Times New Roman" panose="02020603050405020304" pitchFamily="18" charset="0"/>
              </a:rPr>
              <a:t> ý:</a:t>
            </a:r>
            <a:endParaRPr lang="en-US" sz="2800" dirty="0">
              <a:latin typeface="Baguet Script" panose="00000500000000000000" pitchFamily="2" charset="0"/>
              <a:cs typeface="Times New Roman" panose="02020603050405020304" pitchFamily="18" charset="0"/>
            </a:endParaRPr>
          </a:p>
          <a:p>
            <a:pPr algn="just">
              <a:lnSpc>
                <a:spcPct val="150000"/>
              </a:lnSpc>
            </a:pPr>
            <a:r>
              <a:rPr lang="en-US" sz="2800" dirty="0">
                <a:latin typeface="Baguet Script" panose="00000500000000000000" pitchFamily="2" charset="0"/>
                <a:ea typeface="Calibri" panose="020F0502020204030204" pitchFamily="34" charset="0"/>
                <a:cs typeface="Times New Roman" panose="02020603050405020304" pitchFamily="18" charset="0"/>
              </a:rPr>
              <a:t>+ </a:t>
            </a:r>
            <a:r>
              <a:rPr lang="en-US" sz="2800" dirty="0" err="1">
                <a:latin typeface="Baguet Script" panose="00000500000000000000" pitchFamily="2" charset="0"/>
                <a:ea typeface="Calibri" panose="020F0502020204030204" pitchFamily="34" charset="0"/>
                <a:cs typeface="Times New Roman" panose="02020603050405020304" pitchFamily="18" charset="0"/>
              </a:rPr>
              <a:t>Xác</a:t>
            </a:r>
            <a:r>
              <a:rPr lang="en-US" sz="2800" dirty="0">
                <a:latin typeface="Baguet Script" panose="00000500000000000000" pitchFamily="2" charset="0"/>
                <a:ea typeface="Calibri" panose="020F0502020204030204" pitchFamily="34" charset="0"/>
                <a:cs typeface="Times New Roman" panose="02020603050405020304" pitchFamily="18" charset="0"/>
              </a:rPr>
              <a:t> </a:t>
            </a:r>
            <a:r>
              <a:rPr lang="en-US" sz="2800" dirty="0" err="1">
                <a:latin typeface="Baguet Script" panose="00000500000000000000" pitchFamily="2" charset="0"/>
                <a:ea typeface="Calibri" panose="020F0502020204030204" pitchFamily="34" charset="0"/>
                <a:cs typeface="Times New Roman" panose="02020603050405020304" pitchFamily="18" charset="0"/>
              </a:rPr>
              <a:t>định</a:t>
            </a:r>
            <a:r>
              <a:rPr lang="en-US" sz="2800" dirty="0">
                <a:latin typeface="Baguet Script" panose="00000500000000000000" pitchFamily="2" charset="0"/>
                <a:ea typeface="Calibri" panose="020F0502020204030204" pitchFamily="34" charset="0"/>
                <a:cs typeface="Times New Roman" panose="02020603050405020304" pitchFamily="18" charset="0"/>
              </a:rPr>
              <a:t> </a:t>
            </a:r>
            <a:r>
              <a:rPr lang="en-US" sz="2800" dirty="0" err="1">
                <a:latin typeface="Baguet Script" panose="00000500000000000000" pitchFamily="2" charset="0"/>
                <a:ea typeface="Calibri" panose="020F0502020204030204" pitchFamily="34" charset="0"/>
                <a:cs typeface="Times New Roman" panose="02020603050405020304" pitchFamily="18" charset="0"/>
              </a:rPr>
              <a:t>đúng</a:t>
            </a:r>
            <a:r>
              <a:rPr lang="en-US" sz="2800" dirty="0">
                <a:latin typeface="Baguet Script" panose="00000500000000000000" pitchFamily="2" charset="0"/>
                <a:ea typeface="Calibri" panose="020F0502020204030204" pitchFamily="34" charset="0"/>
                <a:cs typeface="Times New Roman" panose="02020603050405020304" pitchFamily="18" charset="0"/>
              </a:rPr>
              <a:t> </a:t>
            </a:r>
            <a:r>
              <a:rPr lang="en-US" sz="2800" dirty="0" err="1">
                <a:latin typeface="Baguet Script" panose="00000500000000000000" pitchFamily="2" charset="0"/>
                <a:ea typeface="Calibri" panose="020F0502020204030204" pitchFamily="34" charset="0"/>
                <a:cs typeface="Times New Roman" panose="02020603050405020304" pitchFamily="18" charset="0"/>
              </a:rPr>
              <a:t>đối</a:t>
            </a:r>
            <a:r>
              <a:rPr lang="en-US" sz="2800" dirty="0">
                <a:latin typeface="Baguet Script" panose="00000500000000000000" pitchFamily="2" charset="0"/>
                <a:ea typeface="Calibri" panose="020F0502020204030204" pitchFamily="34" charset="0"/>
                <a:cs typeface="Times New Roman" panose="02020603050405020304" pitchFamily="18" charset="0"/>
              </a:rPr>
              <a:t> </a:t>
            </a:r>
            <a:r>
              <a:rPr lang="en-US" sz="2800" dirty="0" err="1">
                <a:latin typeface="Baguet Script" panose="00000500000000000000" pitchFamily="2" charset="0"/>
                <a:ea typeface="Calibri" panose="020F0502020204030204" pitchFamily="34" charset="0"/>
                <a:cs typeface="Times New Roman" panose="02020603050405020304" pitchFamily="18" charset="0"/>
              </a:rPr>
              <a:t>tượng</a:t>
            </a:r>
            <a:endParaRPr lang="en-US" sz="2800" dirty="0">
              <a:latin typeface="Baguet Script" panose="00000500000000000000" pitchFamily="2" charset="0"/>
              <a:cs typeface="Times New Roman" panose="02020603050405020304" pitchFamily="18" charset="0"/>
            </a:endParaRPr>
          </a:p>
          <a:p>
            <a:pPr algn="just">
              <a:lnSpc>
                <a:spcPct val="150000"/>
              </a:lnSpc>
            </a:pPr>
            <a:r>
              <a:rPr lang="en-US" sz="2800" dirty="0">
                <a:latin typeface="Baguet Script" panose="00000500000000000000" pitchFamily="2" charset="0"/>
                <a:ea typeface="Calibri" panose="020F0502020204030204" pitchFamily="34" charset="0"/>
                <a:cs typeface="Times New Roman" panose="02020603050405020304" pitchFamily="18" charset="0"/>
              </a:rPr>
              <a:t>+ </a:t>
            </a:r>
            <a:r>
              <a:rPr lang="en-US" sz="2800" dirty="0" err="1">
                <a:latin typeface="Baguet Script" panose="00000500000000000000" pitchFamily="2" charset="0"/>
                <a:ea typeface="Calibri" panose="020F0502020204030204" pitchFamily="34" charset="0"/>
                <a:cs typeface="Times New Roman" panose="02020603050405020304" pitchFamily="18" charset="0"/>
              </a:rPr>
              <a:t>Quan</a:t>
            </a:r>
            <a:r>
              <a:rPr lang="en-US" sz="2800" dirty="0">
                <a:latin typeface="Baguet Script" panose="00000500000000000000" pitchFamily="2" charset="0"/>
                <a:ea typeface="Calibri" panose="020F0502020204030204" pitchFamily="34" charset="0"/>
                <a:cs typeface="Times New Roman" panose="02020603050405020304" pitchFamily="18" charset="0"/>
              </a:rPr>
              <a:t> </a:t>
            </a:r>
            <a:r>
              <a:rPr lang="en-US" sz="2800" dirty="0" err="1">
                <a:latin typeface="Baguet Script" panose="00000500000000000000" pitchFamily="2" charset="0"/>
                <a:ea typeface="Calibri" panose="020F0502020204030204" pitchFamily="34" charset="0"/>
                <a:cs typeface="Times New Roman" panose="02020603050405020304" pitchFamily="18" charset="0"/>
              </a:rPr>
              <a:t>sát</a:t>
            </a:r>
            <a:r>
              <a:rPr lang="en-US" sz="2800" dirty="0">
                <a:latin typeface="Baguet Script" panose="00000500000000000000" pitchFamily="2" charset="0"/>
                <a:ea typeface="Calibri" panose="020F0502020204030204" pitchFamily="34" charset="0"/>
                <a:cs typeface="Times New Roman" panose="02020603050405020304" pitchFamily="18" charset="0"/>
              </a:rPr>
              <a:t> </a:t>
            </a:r>
            <a:r>
              <a:rPr lang="en-US" sz="2800" dirty="0" err="1">
                <a:latin typeface="Baguet Script" panose="00000500000000000000" pitchFamily="2" charset="0"/>
                <a:ea typeface="Calibri" panose="020F0502020204030204" pitchFamily="34" charset="0"/>
                <a:cs typeface="Times New Roman" panose="02020603050405020304" pitchFamily="18" charset="0"/>
              </a:rPr>
              <a:t>lựa</a:t>
            </a:r>
            <a:r>
              <a:rPr lang="en-US" sz="2800" dirty="0">
                <a:latin typeface="Baguet Script" panose="00000500000000000000" pitchFamily="2" charset="0"/>
                <a:ea typeface="Calibri" panose="020F0502020204030204" pitchFamily="34" charset="0"/>
                <a:cs typeface="Times New Roman" panose="02020603050405020304" pitchFamily="18" charset="0"/>
              </a:rPr>
              <a:t> </a:t>
            </a:r>
            <a:r>
              <a:rPr lang="en-US" sz="2800" dirty="0" err="1">
                <a:latin typeface="Baguet Script" panose="00000500000000000000" pitchFamily="2" charset="0"/>
                <a:ea typeface="Calibri" panose="020F0502020204030204" pitchFamily="34" charset="0"/>
                <a:cs typeface="Times New Roman" panose="02020603050405020304" pitchFamily="18" charset="0"/>
              </a:rPr>
              <a:t>chọn</a:t>
            </a:r>
            <a:r>
              <a:rPr lang="en-US" sz="2800" dirty="0">
                <a:latin typeface="Baguet Script" panose="00000500000000000000" pitchFamily="2" charset="0"/>
                <a:ea typeface="Calibri" panose="020F0502020204030204" pitchFamily="34" charset="0"/>
                <a:cs typeface="Times New Roman" panose="02020603050405020304" pitchFamily="18" charset="0"/>
              </a:rPr>
              <a:t> chi </a:t>
            </a:r>
            <a:r>
              <a:rPr lang="en-US" sz="2800" dirty="0" err="1">
                <a:latin typeface="Baguet Script" panose="00000500000000000000" pitchFamily="2" charset="0"/>
                <a:ea typeface="Calibri" panose="020F0502020204030204" pitchFamily="34" charset="0"/>
                <a:cs typeface="Times New Roman" panose="02020603050405020304" pitchFamily="18" charset="0"/>
              </a:rPr>
              <a:t>tiết</a:t>
            </a:r>
            <a:r>
              <a:rPr lang="en-US" sz="2800" dirty="0">
                <a:latin typeface="Baguet Script" panose="00000500000000000000" pitchFamily="2" charset="0"/>
                <a:ea typeface="Calibri" panose="020F0502020204030204" pitchFamily="34" charset="0"/>
                <a:cs typeface="Times New Roman" panose="02020603050405020304" pitchFamily="18" charset="0"/>
              </a:rPr>
              <a:t>, </a:t>
            </a:r>
            <a:r>
              <a:rPr lang="en-US" sz="2800" dirty="0" err="1">
                <a:latin typeface="Baguet Script" panose="00000500000000000000" pitchFamily="2" charset="0"/>
                <a:ea typeface="Calibri" panose="020F0502020204030204" pitchFamily="34" charset="0"/>
                <a:cs typeface="Times New Roman" panose="02020603050405020304" pitchFamily="18" charset="0"/>
              </a:rPr>
              <a:t>hình</a:t>
            </a:r>
            <a:r>
              <a:rPr lang="en-US" sz="2800" dirty="0">
                <a:latin typeface="Baguet Script" panose="00000500000000000000" pitchFamily="2" charset="0"/>
                <a:ea typeface="Calibri" panose="020F0502020204030204" pitchFamily="34" charset="0"/>
                <a:cs typeface="Times New Roman" panose="02020603050405020304" pitchFamily="18" charset="0"/>
              </a:rPr>
              <a:t> </a:t>
            </a:r>
            <a:r>
              <a:rPr lang="en-US" sz="2800" dirty="0" err="1">
                <a:latin typeface="Baguet Script" panose="00000500000000000000" pitchFamily="2" charset="0"/>
                <a:ea typeface="Calibri" panose="020F0502020204030204" pitchFamily="34" charset="0"/>
                <a:cs typeface="Times New Roman" panose="02020603050405020304" pitchFamily="18" charset="0"/>
              </a:rPr>
              <a:t>ảnh</a:t>
            </a:r>
            <a:r>
              <a:rPr lang="en-US" sz="2800" dirty="0">
                <a:latin typeface="Baguet Script" panose="00000500000000000000" pitchFamily="2" charset="0"/>
                <a:ea typeface="Calibri" panose="020F0502020204030204" pitchFamily="34" charset="0"/>
                <a:cs typeface="Times New Roman" panose="02020603050405020304" pitchFamily="18" charset="0"/>
              </a:rPr>
              <a:t> </a:t>
            </a:r>
            <a:r>
              <a:rPr lang="en-US" sz="2800" dirty="0" err="1">
                <a:latin typeface="Baguet Script" panose="00000500000000000000" pitchFamily="2" charset="0"/>
                <a:ea typeface="Calibri" panose="020F0502020204030204" pitchFamily="34" charset="0"/>
                <a:cs typeface="Times New Roman" panose="02020603050405020304" pitchFamily="18" charset="0"/>
              </a:rPr>
              <a:t>tiêu</a:t>
            </a:r>
            <a:r>
              <a:rPr lang="en-US" sz="2800" dirty="0">
                <a:latin typeface="Baguet Script" panose="00000500000000000000" pitchFamily="2" charset="0"/>
                <a:ea typeface="Calibri" panose="020F0502020204030204" pitchFamily="34" charset="0"/>
                <a:cs typeface="Times New Roman" panose="02020603050405020304" pitchFamily="18" charset="0"/>
              </a:rPr>
              <a:t> </a:t>
            </a:r>
            <a:r>
              <a:rPr lang="en-US" sz="2800" dirty="0" err="1">
                <a:latin typeface="Baguet Script" panose="00000500000000000000" pitchFamily="2" charset="0"/>
                <a:ea typeface="Calibri" panose="020F0502020204030204" pitchFamily="34" charset="0"/>
                <a:cs typeface="Times New Roman" panose="02020603050405020304" pitchFamily="18" charset="0"/>
              </a:rPr>
              <a:t>biểu</a:t>
            </a:r>
            <a:r>
              <a:rPr lang="en-US" sz="2800" dirty="0">
                <a:latin typeface="Baguet Script" panose="00000500000000000000" pitchFamily="2" charset="0"/>
                <a:ea typeface="Calibri" panose="020F0502020204030204" pitchFamily="34" charset="0"/>
                <a:cs typeface="Times New Roman" panose="02020603050405020304" pitchFamily="18" charset="0"/>
              </a:rPr>
              <a:t>.</a:t>
            </a:r>
            <a:endParaRPr lang="en-US" sz="2800" dirty="0">
              <a:latin typeface="Baguet Script" panose="00000500000000000000" pitchFamily="2" charset="0"/>
              <a:cs typeface="Times New Roman" panose="02020603050405020304" pitchFamily="18" charset="0"/>
            </a:endParaRPr>
          </a:p>
          <a:p>
            <a:pPr algn="just">
              <a:lnSpc>
                <a:spcPct val="150000"/>
              </a:lnSpc>
            </a:pPr>
            <a:r>
              <a:rPr lang="en-US" sz="2800" dirty="0">
                <a:latin typeface="Baguet Script" panose="00000500000000000000" pitchFamily="2" charset="0"/>
                <a:ea typeface="Calibri" panose="020F0502020204030204" pitchFamily="34" charset="0"/>
                <a:cs typeface="Times New Roman" panose="02020603050405020304" pitchFamily="18" charset="0"/>
              </a:rPr>
              <a:t>+ </a:t>
            </a:r>
            <a:r>
              <a:rPr lang="en-US" sz="2800" dirty="0" err="1">
                <a:latin typeface="Baguet Script" panose="00000500000000000000" pitchFamily="2" charset="0"/>
                <a:ea typeface="Calibri" panose="020F0502020204030204" pitchFamily="34" charset="0"/>
                <a:cs typeface="Times New Roman" panose="02020603050405020304" pitchFamily="18" charset="0"/>
              </a:rPr>
              <a:t>Sắp</a:t>
            </a:r>
            <a:r>
              <a:rPr lang="en-US" sz="2800" dirty="0">
                <a:latin typeface="Baguet Script" panose="00000500000000000000" pitchFamily="2" charset="0"/>
                <a:ea typeface="Calibri" panose="020F0502020204030204" pitchFamily="34" charset="0"/>
                <a:cs typeface="Times New Roman" panose="02020603050405020304" pitchFamily="18" charset="0"/>
              </a:rPr>
              <a:t> </a:t>
            </a:r>
            <a:r>
              <a:rPr lang="en-US" sz="2800" dirty="0" err="1">
                <a:latin typeface="Baguet Script" panose="00000500000000000000" pitchFamily="2" charset="0"/>
                <a:ea typeface="Calibri" panose="020F0502020204030204" pitchFamily="34" charset="0"/>
                <a:cs typeface="Times New Roman" panose="02020603050405020304" pitchFamily="18" charset="0"/>
              </a:rPr>
              <a:t>xếp</a:t>
            </a:r>
            <a:r>
              <a:rPr lang="en-US" sz="2800" dirty="0">
                <a:latin typeface="Baguet Script" panose="00000500000000000000" pitchFamily="2" charset="0"/>
                <a:ea typeface="Calibri" panose="020F0502020204030204" pitchFamily="34" charset="0"/>
                <a:cs typeface="Times New Roman" panose="02020603050405020304" pitchFamily="18" charset="0"/>
              </a:rPr>
              <a:t> </a:t>
            </a:r>
            <a:r>
              <a:rPr lang="en-US" sz="2800" dirty="0" err="1">
                <a:latin typeface="Baguet Script" panose="00000500000000000000" pitchFamily="2" charset="0"/>
                <a:ea typeface="Calibri" panose="020F0502020204030204" pitchFamily="34" charset="0"/>
                <a:cs typeface="Times New Roman" panose="02020603050405020304" pitchFamily="18" charset="0"/>
              </a:rPr>
              <a:t>theo</a:t>
            </a:r>
            <a:r>
              <a:rPr lang="en-US" sz="2800" dirty="0">
                <a:latin typeface="Baguet Script" panose="00000500000000000000" pitchFamily="2" charset="0"/>
                <a:ea typeface="Calibri" panose="020F0502020204030204" pitchFamily="34" charset="0"/>
                <a:cs typeface="Times New Roman" panose="02020603050405020304" pitchFamily="18" charset="0"/>
              </a:rPr>
              <a:t> </a:t>
            </a:r>
            <a:r>
              <a:rPr lang="en-US" sz="2800" dirty="0" err="1">
                <a:latin typeface="Baguet Script" panose="00000500000000000000" pitchFamily="2" charset="0"/>
                <a:ea typeface="Calibri" panose="020F0502020204030204" pitchFamily="34" charset="0"/>
                <a:cs typeface="Times New Roman" panose="02020603050405020304" pitchFamily="18" charset="0"/>
              </a:rPr>
              <a:t>trình</a:t>
            </a:r>
            <a:r>
              <a:rPr lang="en-US" sz="2800" dirty="0">
                <a:latin typeface="Baguet Script" panose="00000500000000000000" pitchFamily="2" charset="0"/>
                <a:ea typeface="Calibri" panose="020F0502020204030204" pitchFamily="34" charset="0"/>
                <a:cs typeface="Times New Roman" panose="02020603050405020304" pitchFamily="18" charset="0"/>
              </a:rPr>
              <a:t> </a:t>
            </a:r>
            <a:r>
              <a:rPr lang="en-US" sz="2800" dirty="0" err="1">
                <a:latin typeface="Baguet Script" panose="00000500000000000000" pitchFamily="2" charset="0"/>
                <a:ea typeface="Calibri" panose="020F0502020204030204" pitchFamily="34" charset="0"/>
                <a:cs typeface="Times New Roman" panose="02020603050405020304" pitchFamily="18" charset="0"/>
              </a:rPr>
              <a:t>tự</a:t>
            </a:r>
            <a:r>
              <a:rPr lang="en-US" sz="2800" dirty="0">
                <a:latin typeface="Baguet Script" panose="00000500000000000000" pitchFamily="2" charset="0"/>
                <a:ea typeface="Calibri" panose="020F0502020204030204" pitchFamily="34" charset="0"/>
                <a:cs typeface="Times New Roman" panose="02020603050405020304" pitchFamily="18" charset="0"/>
              </a:rPr>
              <a:t> </a:t>
            </a:r>
            <a:r>
              <a:rPr lang="en-US" sz="2800" dirty="0" err="1">
                <a:latin typeface="Baguet Script" panose="00000500000000000000" pitchFamily="2" charset="0"/>
                <a:ea typeface="Calibri" panose="020F0502020204030204" pitchFamily="34" charset="0"/>
                <a:cs typeface="Times New Roman" panose="02020603050405020304" pitchFamily="18" charset="0"/>
              </a:rPr>
              <a:t>nhất</a:t>
            </a:r>
            <a:r>
              <a:rPr lang="en-US" sz="2800" dirty="0">
                <a:latin typeface="Baguet Script" panose="00000500000000000000" pitchFamily="2" charset="0"/>
                <a:ea typeface="Calibri" panose="020F0502020204030204" pitchFamily="34" charset="0"/>
                <a:cs typeface="Times New Roman" panose="02020603050405020304" pitchFamily="18" charset="0"/>
              </a:rPr>
              <a:t> </a:t>
            </a:r>
            <a:r>
              <a:rPr lang="en-US" sz="2800" dirty="0" err="1">
                <a:latin typeface="Baguet Script" panose="00000500000000000000" pitchFamily="2" charset="0"/>
                <a:ea typeface="Calibri" panose="020F0502020204030204" pitchFamily="34" charset="0"/>
                <a:cs typeface="Times New Roman" panose="02020603050405020304" pitchFamily="18" charset="0"/>
              </a:rPr>
              <a:t>định</a:t>
            </a:r>
            <a:r>
              <a:rPr lang="en-US" sz="2800" dirty="0">
                <a:latin typeface="Baguet Script" panose="00000500000000000000" pitchFamily="2" charset="0"/>
                <a:ea typeface="Calibri" panose="020F0502020204030204" pitchFamily="34" charset="0"/>
                <a:cs typeface="Times New Roman" panose="02020603050405020304" pitchFamily="18" charset="0"/>
              </a:rPr>
              <a:t>.</a:t>
            </a:r>
            <a:endParaRPr lang="en-US" sz="2800" dirty="0">
              <a:latin typeface="Baguet Script" panose="00000500000000000000" pitchFamily="2" charset="0"/>
              <a:cs typeface="Times New Roman" panose="02020603050405020304" pitchFamily="18" charset="0"/>
            </a:endParaRPr>
          </a:p>
          <a:p>
            <a:pPr>
              <a:lnSpc>
                <a:spcPct val="150000"/>
              </a:lnSpc>
              <a:spcAft>
                <a:spcPts val="0"/>
              </a:spcAft>
              <a:tabLst>
                <a:tab pos="1386840" algn="l"/>
              </a:tabLst>
            </a:pPr>
            <a:r>
              <a:rPr lang="en-US" sz="2800" dirty="0">
                <a:latin typeface="Baguet Script" panose="00000500000000000000" pitchFamily="2" charset="0"/>
                <a:ea typeface="Calibri" panose="020F0502020204030204" pitchFamily="34" charset="0"/>
                <a:cs typeface="Times New Roman" panose="02020603050405020304" pitchFamily="18" charset="0"/>
              </a:rPr>
              <a:t>+ </a:t>
            </a:r>
            <a:r>
              <a:rPr lang="en-US" sz="2800" dirty="0" err="1">
                <a:latin typeface="Baguet Script" panose="00000500000000000000" pitchFamily="2" charset="0"/>
                <a:ea typeface="Calibri" panose="020F0502020204030204" pitchFamily="34" charset="0"/>
                <a:cs typeface="Times New Roman" panose="02020603050405020304" pitchFamily="18" charset="0"/>
              </a:rPr>
              <a:t>Bố</a:t>
            </a:r>
            <a:r>
              <a:rPr lang="en-US" sz="2800" dirty="0">
                <a:latin typeface="Baguet Script" panose="00000500000000000000" pitchFamily="2" charset="0"/>
                <a:ea typeface="Calibri" panose="020F0502020204030204" pitchFamily="34" charset="0"/>
                <a:cs typeface="Times New Roman" panose="02020603050405020304" pitchFamily="18" charset="0"/>
              </a:rPr>
              <a:t> </a:t>
            </a:r>
            <a:r>
              <a:rPr lang="en-US" sz="2800" dirty="0" err="1">
                <a:latin typeface="Baguet Script" panose="00000500000000000000" pitchFamily="2" charset="0"/>
                <a:ea typeface="Calibri" panose="020F0502020204030204" pitchFamily="34" charset="0"/>
                <a:cs typeface="Times New Roman" panose="02020603050405020304" pitchFamily="18" charset="0"/>
              </a:rPr>
              <a:t>cục</a:t>
            </a:r>
            <a:r>
              <a:rPr lang="en-US" sz="2800" dirty="0">
                <a:latin typeface="Baguet Script" panose="00000500000000000000" pitchFamily="2" charset="0"/>
                <a:ea typeface="Calibri" panose="020F0502020204030204" pitchFamily="34" charset="0"/>
                <a:cs typeface="Times New Roman" panose="02020603050405020304" pitchFamily="18" charset="0"/>
              </a:rPr>
              <a:t> </a:t>
            </a:r>
            <a:r>
              <a:rPr lang="en-US" sz="2800" dirty="0" err="1">
                <a:latin typeface="Baguet Script" panose="00000500000000000000" pitchFamily="2" charset="0"/>
                <a:ea typeface="Calibri" panose="020F0502020204030204" pitchFamily="34" charset="0"/>
                <a:cs typeface="Times New Roman" panose="02020603050405020304" pitchFamily="18" charset="0"/>
              </a:rPr>
              <a:t>gồm</a:t>
            </a:r>
            <a:r>
              <a:rPr lang="en-US" sz="2800" dirty="0">
                <a:latin typeface="Baguet Script" panose="00000500000000000000" pitchFamily="2" charset="0"/>
                <a:ea typeface="Calibri" panose="020F0502020204030204" pitchFamily="34" charset="0"/>
                <a:cs typeface="Times New Roman" panose="02020603050405020304" pitchFamily="18" charset="0"/>
              </a:rPr>
              <a:t> 3 </a:t>
            </a:r>
            <a:r>
              <a:rPr lang="en-US" sz="2800" dirty="0" err="1">
                <a:latin typeface="Baguet Script" panose="00000500000000000000" pitchFamily="2" charset="0"/>
                <a:ea typeface="Calibri" panose="020F0502020204030204" pitchFamily="34" charset="0"/>
                <a:cs typeface="Times New Roman" panose="02020603050405020304" pitchFamily="18" charset="0"/>
              </a:rPr>
              <a:t>phần</a:t>
            </a:r>
            <a:r>
              <a:rPr lang="en-US" sz="2800" dirty="0">
                <a:latin typeface="Baguet Script" panose="00000500000000000000" pitchFamily="2" charset="0"/>
                <a:ea typeface="Calibri" panose="020F0502020204030204" pitchFamily="34" charset="0"/>
                <a:cs typeface="Times New Roman" panose="02020603050405020304" pitchFamily="18" charset="0"/>
              </a:rPr>
              <a:t>: </a:t>
            </a:r>
            <a:r>
              <a:rPr lang="en-US" sz="2800" dirty="0" err="1">
                <a:latin typeface="Baguet Script" panose="00000500000000000000" pitchFamily="2" charset="0"/>
                <a:ea typeface="Calibri" panose="020F0502020204030204" pitchFamily="34" charset="0"/>
                <a:cs typeface="Times New Roman" panose="02020603050405020304" pitchFamily="18" charset="0"/>
              </a:rPr>
              <a:t>Mở</a:t>
            </a:r>
            <a:r>
              <a:rPr lang="en-US" sz="2800" dirty="0">
                <a:latin typeface="Baguet Script" panose="00000500000000000000" pitchFamily="2" charset="0"/>
                <a:ea typeface="Calibri" panose="020F0502020204030204" pitchFamily="34" charset="0"/>
                <a:cs typeface="Times New Roman" panose="02020603050405020304" pitchFamily="18" charset="0"/>
              </a:rPr>
              <a:t> </a:t>
            </a:r>
            <a:r>
              <a:rPr lang="en-US" sz="2800" dirty="0" err="1">
                <a:latin typeface="Baguet Script" panose="00000500000000000000" pitchFamily="2" charset="0"/>
                <a:ea typeface="Calibri" panose="020F0502020204030204" pitchFamily="34" charset="0"/>
                <a:cs typeface="Times New Roman" panose="02020603050405020304" pitchFamily="18" charset="0"/>
              </a:rPr>
              <a:t>bài</a:t>
            </a:r>
            <a:r>
              <a:rPr lang="en-US" sz="2800" dirty="0">
                <a:latin typeface="Baguet Script" panose="00000500000000000000" pitchFamily="2" charset="0"/>
                <a:ea typeface="Calibri" panose="020F0502020204030204" pitchFamily="34" charset="0"/>
                <a:cs typeface="Times New Roman" panose="02020603050405020304" pitchFamily="18" charset="0"/>
              </a:rPr>
              <a:t>- </a:t>
            </a:r>
            <a:r>
              <a:rPr lang="en-US" sz="2800" dirty="0" err="1">
                <a:latin typeface="Baguet Script" panose="00000500000000000000" pitchFamily="2" charset="0"/>
                <a:ea typeface="Calibri" panose="020F0502020204030204" pitchFamily="34" charset="0"/>
                <a:cs typeface="Times New Roman" panose="02020603050405020304" pitchFamily="18" charset="0"/>
              </a:rPr>
              <a:t>thân</a:t>
            </a:r>
            <a:r>
              <a:rPr lang="en-US" sz="2800" dirty="0">
                <a:latin typeface="Baguet Script" panose="00000500000000000000" pitchFamily="2" charset="0"/>
                <a:ea typeface="Calibri" panose="020F0502020204030204" pitchFamily="34" charset="0"/>
                <a:cs typeface="Times New Roman" panose="02020603050405020304" pitchFamily="18" charset="0"/>
              </a:rPr>
              <a:t> </a:t>
            </a:r>
            <a:r>
              <a:rPr lang="en-US" sz="2800" dirty="0" err="1">
                <a:latin typeface="Baguet Script" panose="00000500000000000000" pitchFamily="2" charset="0"/>
                <a:ea typeface="Calibri" panose="020F0502020204030204" pitchFamily="34" charset="0"/>
                <a:cs typeface="Times New Roman" panose="02020603050405020304" pitchFamily="18" charset="0"/>
              </a:rPr>
              <a:t>bài</a:t>
            </a:r>
            <a:r>
              <a:rPr lang="en-US" sz="2800" dirty="0">
                <a:latin typeface="Baguet Script" panose="00000500000000000000" pitchFamily="2" charset="0"/>
                <a:ea typeface="Calibri" panose="020F0502020204030204" pitchFamily="34" charset="0"/>
                <a:cs typeface="Times New Roman" panose="02020603050405020304" pitchFamily="18" charset="0"/>
              </a:rPr>
              <a:t>- </a:t>
            </a:r>
            <a:r>
              <a:rPr lang="en-US" sz="2800" dirty="0" err="1">
                <a:latin typeface="Baguet Script" panose="00000500000000000000" pitchFamily="2" charset="0"/>
                <a:ea typeface="Calibri" panose="020F0502020204030204" pitchFamily="34" charset="0"/>
                <a:cs typeface="Times New Roman" panose="02020603050405020304" pitchFamily="18" charset="0"/>
              </a:rPr>
              <a:t>kết</a:t>
            </a:r>
            <a:r>
              <a:rPr lang="en-US" sz="2800" dirty="0">
                <a:latin typeface="Baguet Script" panose="00000500000000000000" pitchFamily="2" charset="0"/>
                <a:ea typeface="Calibri" panose="020F0502020204030204" pitchFamily="34" charset="0"/>
                <a:cs typeface="Times New Roman" panose="02020603050405020304" pitchFamily="18" charset="0"/>
              </a:rPr>
              <a:t> </a:t>
            </a:r>
            <a:r>
              <a:rPr lang="en-US" sz="2800" dirty="0" err="1">
                <a:latin typeface="Baguet Script" panose="00000500000000000000" pitchFamily="2" charset="0"/>
                <a:ea typeface="Calibri" panose="020F0502020204030204" pitchFamily="34" charset="0"/>
                <a:cs typeface="Times New Roman" panose="02020603050405020304" pitchFamily="18" charset="0"/>
              </a:rPr>
              <a:t>bài</a:t>
            </a:r>
            <a:r>
              <a:rPr lang="en-US" sz="2800" dirty="0">
                <a:latin typeface="Baguet Script" panose="00000500000000000000" pitchFamily="2" charset="0"/>
                <a:ea typeface="Calibri" panose="020F0502020204030204" pitchFamily="34" charset="0"/>
                <a:cs typeface="Times New Roman" panose="02020603050405020304" pitchFamily="18" charset="0"/>
              </a:rPr>
              <a:t>.</a:t>
            </a:r>
            <a:endParaRPr lang="en-US" sz="2800" dirty="0">
              <a:effectLst/>
              <a:latin typeface="Baguet Script" panose="00000500000000000000"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087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3143326" y="82388"/>
            <a:ext cx="5867247" cy="523220"/>
          </a:xfrm>
          <a:prstGeom prst="rect">
            <a:avLst/>
          </a:prstGeom>
        </p:spPr>
        <p:txBody>
          <a:bodyPr wrap="none">
            <a:sp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VIẾT BÀI VĂN TẢ CẢNH SINH HOẠT</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Times New Roman" panose="02020603050405020304" pitchFamily="18" charset="0"/>
            </a:endParaRPr>
          </a:p>
        </p:txBody>
      </p:sp>
      <p:sp>
        <p:nvSpPr>
          <p:cNvPr id="2" name="Rectangle 1"/>
          <p:cNvSpPr/>
          <p:nvPr/>
        </p:nvSpPr>
        <p:spPr>
          <a:xfrm>
            <a:off x="4288640" y="648862"/>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p:cNvSpPr/>
          <p:nvPr/>
        </p:nvSpPr>
        <p:spPr>
          <a:xfrm>
            <a:off x="639531" y="1130300"/>
            <a:ext cx="6665607" cy="523220"/>
          </a:xfrm>
          <a:prstGeom prst="rect">
            <a:avLst/>
          </a:prstGeom>
        </p:spPr>
        <p:txBody>
          <a:bodyPr wrap="none">
            <a:spAutoFit/>
          </a:bodyPr>
          <a:lstStyle/>
          <a:p>
            <a:pPr>
              <a:spcAft>
                <a:spcPts val="1200"/>
              </a:spcAft>
            </a:pPr>
            <a:r>
              <a:rPr lang="en-US" sz="2800" b="1" dirty="0">
                <a:solidFill>
                  <a:srgbClr val="0070C0"/>
                </a:solidFill>
                <a:latin typeface="Baguet Script" panose="00000500000000000000" pitchFamily="2" charset="0"/>
                <a:ea typeface="Times New Roman" panose="02020603050405020304" pitchFamily="18" charset="0"/>
              </a:rPr>
              <a:t>2. </a:t>
            </a:r>
            <a:r>
              <a:rPr lang="en-US" sz="2800" b="1" dirty="0" err="1">
                <a:solidFill>
                  <a:srgbClr val="0070C0"/>
                </a:solidFill>
                <a:latin typeface="Baguet Script" panose="00000500000000000000" pitchFamily="2" charset="0"/>
                <a:ea typeface="Times New Roman" panose="02020603050405020304" pitchFamily="18" charset="0"/>
              </a:rPr>
              <a:t>Phân</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tích</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ví</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dụ</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về</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văn</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tả</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cảnh</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sinh</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hoạt</a:t>
            </a:r>
            <a:endParaRPr lang="en-US" sz="2800" dirty="0">
              <a:effectLst/>
              <a:latin typeface="Baguet Script" panose="00000500000000000000" pitchFamily="2" charset="0"/>
              <a:ea typeface="Times New Roman" panose="02020603050405020304" pitchFamily="18" charset="0"/>
            </a:endParaRPr>
          </a:p>
        </p:txBody>
      </p:sp>
      <p:sp>
        <p:nvSpPr>
          <p:cNvPr id="10" name="Rectangle 9"/>
          <p:cNvSpPr/>
          <p:nvPr/>
        </p:nvSpPr>
        <p:spPr>
          <a:xfrm>
            <a:off x="685800" y="1560290"/>
            <a:ext cx="10782300" cy="954107"/>
          </a:xfrm>
          <a:prstGeom prst="rect">
            <a:avLst/>
          </a:prstGeom>
        </p:spPr>
        <p:txBody>
          <a:bodyPr>
            <a:spAutoFit/>
          </a:bodyPr>
          <a:lstStyle/>
          <a:p>
            <a:pPr algn="ctr">
              <a:spcAft>
                <a:spcPts val="0"/>
              </a:spcAft>
              <a:tabLst>
                <a:tab pos="1386840" algn="l"/>
              </a:tabLst>
            </a:pPr>
            <a:r>
              <a:rPr lang="en-US" sz="2800" b="1" dirty="0">
                <a:solidFill>
                  <a:srgbClr val="FF0000"/>
                </a:solidFill>
                <a:latin typeface="Baguet Script" panose="00000500000000000000" pitchFamily="2" charset="0"/>
                <a:ea typeface="MS Mincho"/>
              </a:rPr>
              <a:t>PHIẾU HỌC TẬP SỐ 01</a:t>
            </a:r>
            <a:endParaRPr lang="en-US" sz="2800" dirty="0">
              <a:latin typeface="Baguet Script" panose="00000500000000000000" pitchFamily="2" charset="0"/>
              <a:ea typeface="Times New Roman" panose="02020603050405020304" pitchFamily="18" charset="0"/>
            </a:endParaRPr>
          </a:p>
          <a:p>
            <a:pPr algn="ctr">
              <a:spcAft>
                <a:spcPts val="0"/>
              </a:spcAft>
              <a:tabLst>
                <a:tab pos="1386840" algn="l"/>
              </a:tabLst>
            </a:pPr>
            <a:r>
              <a:rPr lang="en-US" sz="2800" b="1" dirty="0" err="1">
                <a:solidFill>
                  <a:srgbClr val="0070C0"/>
                </a:solidFill>
                <a:latin typeface="Baguet Script" panose="00000500000000000000" pitchFamily="2" charset="0"/>
                <a:ea typeface="MS Mincho"/>
              </a:rPr>
              <a:t>Phân</a:t>
            </a:r>
            <a:r>
              <a:rPr lang="en-US" sz="2800" b="1" dirty="0">
                <a:solidFill>
                  <a:srgbClr val="0070C0"/>
                </a:solidFill>
                <a:latin typeface="Baguet Script" panose="00000500000000000000" pitchFamily="2" charset="0"/>
                <a:ea typeface="MS Mincho"/>
              </a:rPr>
              <a:t> </a:t>
            </a:r>
            <a:r>
              <a:rPr lang="en-US" sz="2800" b="1" dirty="0" err="1">
                <a:solidFill>
                  <a:srgbClr val="0070C0"/>
                </a:solidFill>
                <a:latin typeface="Baguet Script" panose="00000500000000000000" pitchFamily="2" charset="0"/>
                <a:ea typeface="MS Mincho"/>
              </a:rPr>
              <a:t>tích</a:t>
            </a:r>
            <a:r>
              <a:rPr lang="en-US" sz="2800" b="1" dirty="0">
                <a:solidFill>
                  <a:srgbClr val="0070C0"/>
                </a:solidFill>
                <a:latin typeface="Baguet Script" panose="00000500000000000000" pitchFamily="2" charset="0"/>
                <a:ea typeface="MS Mincho"/>
              </a:rPr>
              <a:t> </a:t>
            </a:r>
            <a:r>
              <a:rPr lang="en-US" sz="2800" b="1" dirty="0" err="1">
                <a:solidFill>
                  <a:srgbClr val="0070C0"/>
                </a:solidFill>
                <a:latin typeface="Baguet Script" panose="00000500000000000000" pitchFamily="2" charset="0"/>
                <a:ea typeface="MS Mincho"/>
              </a:rPr>
              <a:t>văn</a:t>
            </a:r>
            <a:r>
              <a:rPr lang="en-US" sz="2800" b="1" dirty="0">
                <a:solidFill>
                  <a:srgbClr val="0070C0"/>
                </a:solidFill>
                <a:latin typeface="Baguet Script" panose="00000500000000000000" pitchFamily="2" charset="0"/>
                <a:ea typeface="MS Mincho"/>
              </a:rPr>
              <a:t> </a:t>
            </a:r>
            <a:r>
              <a:rPr lang="en-US" sz="2800" b="1" dirty="0" err="1">
                <a:solidFill>
                  <a:srgbClr val="0070C0"/>
                </a:solidFill>
                <a:latin typeface="Baguet Script" panose="00000500000000000000" pitchFamily="2" charset="0"/>
                <a:ea typeface="MS Mincho"/>
              </a:rPr>
              <a:t>bản</a:t>
            </a:r>
            <a:r>
              <a:rPr lang="en-US" sz="2800" b="1" dirty="0">
                <a:solidFill>
                  <a:srgbClr val="0070C0"/>
                </a:solidFill>
                <a:latin typeface="Baguet Script" panose="00000500000000000000" pitchFamily="2" charset="0"/>
                <a:ea typeface="MS Mincho"/>
              </a:rPr>
              <a:t> minh </a:t>
            </a:r>
            <a:r>
              <a:rPr lang="en-US" sz="2800" b="1" dirty="0" err="1">
                <a:solidFill>
                  <a:srgbClr val="0070C0"/>
                </a:solidFill>
                <a:latin typeface="Baguet Script" panose="00000500000000000000" pitchFamily="2" charset="0"/>
                <a:ea typeface="MS Mincho"/>
              </a:rPr>
              <a:t>hoạ</a:t>
            </a:r>
            <a:r>
              <a:rPr lang="en-US" sz="2800" b="1" dirty="0">
                <a:solidFill>
                  <a:srgbClr val="0070C0"/>
                </a:solidFill>
                <a:latin typeface="Baguet Script" panose="00000500000000000000" pitchFamily="2" charset="0"/>
                <a:ea typeface="MS Mincho"/>
              </a:rPr>
              <a:t>: </a:t>
            </a:r>
            <a:r>
              <a:rPr lang="en-US" sz="2800" b="1" dirty="0" err="1">
                <a:solidFill>
                  <a:srgbClr val="0070C0"/>
                </a:solidFill>
                <a:latin typeface="Baguet Script" panose="00000500000000000000" pitchFamily="2" charset="0"/>
                <a:ea typeface="MS Mincho"/>
              </a:rPr>
              <a:t>văn</a:t>
            </a:r>
            <a:r>
              <a:rPr lang="en-US" sz="2800" b="1" dirty="0">
                <a:solidFill>
                  <a:srgbClr val="0070C0"/>
                </a:solidFill>
                <a:latin typeface="Baguet Script" panose="00000500000000000000" pitchFamily="2" charset="0"/>
                <a:ea typeface="MS Mincho"/>
              </a:rPr>
              <a:t> </a:t>
            </a:r>
            <a:r>
              <a:rPr lang="en-US" sz="2800" b="1" dirty="0" err="1">
                <a:solidFill>
                  <a:srgbClr val="0070C0"/>
                </a:solidFill>
                <a:latin typeface="Baguet Script" panose="00000500000000000000" pitchFamily="2" charset="0"/>
                <a:ea typeface="MS Mincho"/>
              </a:rPr>
              <a:t>bản</a:t>
            </a:r>
            <a:r>
              <a:rPr lang="en-US" sz="2800" b="1" dirty="0">
                <a:solidFill>
                  <a:srgbClr val="0070C0"/>
                </a:solidFill>
                <a:latin typeface="Baguet Script" panose="00000500000000000000" pitchFamily="2" charset="0"/>
                <a:ea typeface="MS Mincho"/>
              </a:rPr>
              <a:t> “</a:t>
            </a:r>
            <a:r>
              <a:rPr lang="en-US" sz="2800" b="1" dirty="0" err="1">
                <a:solidFill>
                  <a:srgbClr val="0070C0"/>
                </a:solidFill>
                <a:latin typeface="Baguet Script" panose="00000500000000000000" pitchFamily="2" charset="0"/>
                <a:ea typeface="MS Mincho"/>
              </a:rPr>
              <a:t>Keo</a:t>
            </a:r>
            <a:r>
              <a:rPr lang="en-US" sz="2800" b="1" dirty="0">
                <a:solidFill>
                  <a:srgbClr val="0070C0"/>
                </a:solidFill>
                <a:latin typeface="Baguet Script" panose="00000500000000000000" pitchFamily="2" charset="0"/>
                <a:ea typeface="MS Mincho"/>
              </a:rPr>
              <a:t> </a:t>
            </a:r>
            <a:r>
              <a:rPr lang="en-US" sz="2800" b="1" dirty="0" err="1">
                <a:solidFill>
                  <a:srgbClr val="0070C0"/>
                </a:solidFill>
                <a:latin typeface="Baguet Script" panose="00000500000000000000" pitchFamily="2" charset="0"/>
                <a:ea typeface="MS Mincho"/>
              </a:rPr>
              <a:t>vật</a:t>
            </a:r>
            <a:r>
              <a:rPr lang="en-US" sz="2800" b="1" dirty="0">
                <a:solidFill>
                  <a:srgbClr val="0070C0"/>
                </a:solidFill>
                <a:latin typeface="Baguet Script" panose="00000500000000000000" pitchFamily="2" charset="0"/>
                <a:ea typeface="MS Mincho"/>
              </a:rPr>
              <a:t>” (Kim </a:t>
            </a:r>
            <a:r>
              <a:rPr lang="en-US" sz="2800" b="1" dirty="0" err="1">
                <a:solidFill>
                  <a:srgbClr val="0070C0"/>
                </a:solidFill>
                <a:latin typeface="Baguet Script" panose="00000500000000000000" pitchFamily="2" charset="0"/>
                <a:ea typeface="MS Mincho"/>
              </a:rPr>
              <a:t>Lân</a:t>
            </a:r>
            <a:r>
              <a:rPr lang="en-US" sz="2800" b="1" dirty="0">
                <a:solidFill>
                  <a:srgbClr val="0070C0"/>
                </a:solidFill>
                <a:latin typeface="Baguet Script" panose="00000500000000000000" pitchFamily="2" charset="0"/>
                <a:ea typeface="MS Mincho"/>
              </a:rPr>
              <a:t>)</a:t>
            </a:r>
            <a:endParaRPr lang="en-US" sz="2800" dirty="0">
              <a:effectLst/>
              <a:latin typeface="Baguet Script" panose="00000500000000000000" pitchFamily="2" charset="0"/>
              <a:ea typeface="Times New Roman" panose="02020603050405020304" pitchFamily="18" charset="0"/>
            </a:endParaRPr>
          </a:p>
        </p:txBody>
      </p:sp>
      <p:graphicFrame>
        <p:nvGraphicFramePr>
          <p:cNvPr id="12" name="Table 11"/>
          <p:cNvGraphicFramePr>
            <a:graphicFrameLocks noGrp="1"/>
          </p:cNvGraphicFramePr>
          <p:nvPr/>
        </p:nvGraphicFramePr>
        <p:xfrm>
          <a:off x="685799" y="2477780"/>
          <a:ext cx="10782300" cy="3840480"/>
        </p:xfrm>
        <a:graphic>
          <a:graphicData uri="http://schemas.openxmlformats.org/drawingml/2006/table">
            <a:tbl>
              <a:tblPr firstRow="1" firstCol="1" bandRow="1"/>
              <a:tblGrid>
                <a:gridCol w="5567517">
                  <a:extLst>
                    <a:ext uri="{9D8B030D-6E8A-4147-A177-3AD203B41FA5}">
                      <a16:colId xmlns:a16="http://schemas.microsoft.com/office/drawing/2014/main" val="4127615684"/>
                    </a:ext>
                  </a:extLst>
                </a:gridCol>
                <a:gridCol w="5214783">
                  <a:extLst>
                    <a:ext uri="{9D8B030D-6E8A-4147-A177-3AD203B41FA5}">
                      <a16:colId xmlns:a16="http://schemas.microsoft.com/office/drawing/2014/main" val="1702307632"/>
                    </a:ext>
                  </a:extLst>
                </a:gridCol>
              </a:tblGrid>
              <a:tr h="317500">
                <a:tc>
                  <a:txBody>
                    <a:bodyPr/>
                    <a:lstStyle/>
                    <a:p>
                      <a:pPr algn="just">
                        <a:spcAft>
                          <a:spcPts val="0"/>
                        </a:spcAft>
                      </a:pPr>
                      <a:r>
                        <a:rPr lang="en-US" sz="2800" dirty="0" err="1">
                          <a:solidFill>
                            <a:srgbClr val="000000"/>
                          </a:solidFill>
                          <a:effectLst/>
                          <a:latin typeface="Baguet Script" panose="00000500000000000000" pitchFamily="2" charset="0"/>
                          <a:ea typeface="Times New Roman" panose="02020603050405020304" pitchFamily="18" charset="0"/>
                        </a:rPr>
                        <a:t>Cảnh</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sinh</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hoạt</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được</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tả</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trong</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văn</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bản</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tham</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khảo</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là</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cảnh</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gì</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Tác</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giả</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đã</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miêu</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tả</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theo</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trình</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tự</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nào</a:t>
                      </a:r>
                      <a:r>
                        <a:rPr lang="en-US" sz="2800" dirty="0">
                          <a:solidFill>
                            <a:srgbClr val="000000"/>
                          </a:solidFill>
                          <a:effectLst/>
                          <a:latin typeface="Baguet Script" panose="00000500000000000000" pitchFamily="2"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800"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Baguet Script" panose="00000500000000000000" pitchFamily="2" charset="0"/>
                          <a:ea typeface="Times New Roman" panose="02020603050405020304" pitchFamily="18" charset="0"/>
                        </a:rPr>
                        <a:t>………………………………….</a:t>
                      </a:r>
                    </a:p>
                    <a:p>
                      <a:pPr>
                        <a:spcAft>
                          <a:spcPts val="0"/>
                        </a:spcAft>
                      </a:pPr>
                      <a:r>
                        <a:rPr lang="en-US" sz="2800" dirty="0">
                          <a:solidFill>
                            <a:srgbClr val="000000"/>
                          </a:solidFill>
                          <a:effectLst/>
                          <a:latin typeface="Baguet Script" panose="00000500000000000000" pitchFamily="2"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0982984"/>
                  </a:ext>
                </a:extLst>
              </a:tr>
              <a:tr h="120650">
                <a:tc>
                  <a:txBody>
                    <a:bodyPr/>
                    <a:lstStyle/>
                    <a:p>
                      <a:pPr>
                        <a:spcAft>
                          <a:spcPts val="0"/>
                        </a:spcAft>
                      </a:pPr>
                      <a:r>
                        <a:rPr lang="en-US" sz="2800" dirty="0" err="1">
                          <a:solidFill>
                            <a:srgbClr val="000000"/>
                          </a:solidFill>
                          <a:effectLst/>
                          <a:latin typeface="Baguet Script" panose="00000500000000000000" pitchFamily="2" charset="0"/>
                          <a:ea typeface="Times New Roman" panose="02020603050405020304" pitchFamily="18" charset="0"/>
                        </a:rPr>
                        <a:t>Nhận</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xét</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về</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cách</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sử</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dụng</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từ</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ngữ</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để</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tả</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nhân</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vật</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của</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tác</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giả</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Từ</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đó</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nhận</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xét</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được</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tả</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hoạt</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động</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có</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gì</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khác</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với</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tả</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chân</a:t>
                      </a:r>
                      <a:r>
                        <a:rPr lang="en-US" sz="2800" dirty="0">
                          <a:solidFill>
                            <a:srgbClr val="000000"/>
                          </a:solidFill>
                          <a:effectLst/>
                          <a:latin typeface="Baguet Script" panose="00000500000000000000" pitchFamily="2" charset="0"/>
                          <a:ea typeface="Times New Roman" panose="02020603050405020304" pitchFamily="18" charset="0"/>
                        </a:rPr>
                        <a:t> dung hay </a:t>
                      </a:r>
                      <a:r>
                        <a:rPr lang="en-US" sz="2800" dirty="0" err="1">
                          <a:solidFill>
                            <a:srgbClr val="000000"/>
                          </a:solidFill>
                          <a:effectLst/>
                          <a:latin typeface="Baguet Script" panose="00000500000000000000" pitchFamily="2" charset="0"/>
                          <a:ea typeface="Times New Roman" panose="02020603050405020304" pitchFamily="18" charset="0"/>
                        </a:rPr>
                        <a:t>tả</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cảnh</a:t>
                      </a:r>
                      <a:r>
                        <a:rPr lang="en-US" sz="2800" dirty="0">
                          <a:solidFill>
                            <a:srgbClr val="000000"/>
                          </a:solidFill>
                          <a:effectLst/>
                          <a:latin typeface="Baguet Script" panose="00000500000000000000" pitchFamily="2" charset="0"/>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solidFill>
                          <a:srgbClr val="000000"/>
                        </a:solidFill>
                        <a:effectLst/>
                        <a:latin typeface="Baguet Script" panose="00000500000000000000" pitchFamily="2" charset="0"/>
                        <a:ea typeface="Times New Roman" panose="02020603050405020304" pitchFamily="18" charset="0"/>
                      </a:endParaRPr>
                    </a:p>
                    <a:p>
                      <a:pPr>
                        <a:spcAft>
                          <a:spcPts val="0"/>
                        </a:spcAft>
                      </a:pPr>
                      <a:r>
                        <a:rPr lang="en-US" sz="2800" dirty="0">
                          <a:solidFill>
                            <a:srgbClr val="000000"/>
                          </a:solidFill>
                          <a:effectLst/>
                          <a:latin typeface="Baguet Script" panose="00000500000000000000" pitchFamily="2"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1983172"/>
                  </a:ext>
                </a:extLst>
              </a:tr>
              <a:tr h="234950">
                <a:tc>
                  <a:txBody>
                    <a:bodyPr/>
                    <a:lstStyle/>
                    <a:p>
                      <a:pPr algn="just">
                        <a:spcAft>
                          <a:spcPts val="0"/>
                        </a:spcAft>
                      </a:pPr>
                      <a:r>
                        <a:rPr lang="en-US" sz="2800" dirty="0" err="1">
                          <a:solidFill>
                            <a:srgbClr val="000000"/>
                          </a:solidFill>
                          <a:effectLst/>
                          <a:latin typeface="Baguet Script" panose="00000500000000000000" pitchFamily="2" charset="0"/>
                          <a:ea typeface="Times New Roman" panose="02020603050405020304" pitchFamily="18" charset="0"/>
                        </a:rPr>
                        <a:t>Bài</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viết</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này</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có</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bố</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cục</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như</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thế</a:t>
                      </a:r>
                      <a:r>
                        <a:rPr lang="en-US" sz="2800" dirty="0">
                          <a:solidFill>
                            <a:srgbClr val="000000"/>
                          </a:solidFill>
                          <a:effectLst/>
                          <a:latin typeface="Baguet Script" panose="00000500000000000000" pitchFamily="2" charset="0"/>
                          <a:ea typeface="Times New Roman" panose="02020603050405020304" pitchFamily="18" charset="0"/>
                        </a:rPr>
                        <a:t> </a:t>
                      </a:r>
                      <a:r>
                        <a:rPr lang="en-US" sz="2800" dirty="0" err="1">
                          <a:solidFill>
                            <a:srgbClr val="000000"/>
                          </a:solidFill>
                          <a:effectLst/>
                          <a:latin typeface="Baguet Script" panose="00000500000000000000" pitchFamily="2" charset="0"/>
                          <a:ea typeface="Times New Roman" panose="02020603050405020304" pitchFamily="18" charset="0"/>
                        </a:rPr>
                        <a:t>nào</a:t>
                      </a:r>
                      <a:r>
                        <a:rPr lang="en-US" sz="2800" dirty="0">
                          <a:solidFill>
                            <a:srgbClr val="000000"/>
                          </a:solidFill>
                          <a:effectLst/>
                          <a:latin typeface="Baguet Script" panose="00000500000000000000" pitchFamily="2" charset="0"/>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800"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Baguet Script" panose="00000500000000000000" pitchFamily="2"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4239535"/>
                  </a:ext>
                </a:extLst>
              </a:tr>
            </a:tbl>
          </a:graphicData>
        </a:graphic>
      </p:graphicFrame>
    </p:spTree>
    <p:extLst>
      <p:ext uri="{BB962C8B-B14F-4D97-AF65-F5344CB8AC3E}">
        <p14:creationId xmlns:p14="http://schemas.microsoft.com/office/powerpoint/2010/main" val="2524121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3143326" y="82388"/>
            <a:ext cx="5867247" cy="523220"/>
          </a:xfrm>
          <a:prstGeom prst="rect">
            <a:avLst/>
          </a:prstGeom>
        </p:spPr>
        <p:txBody>
          <a:bodyPr wrap="none">
            <a:sp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VIẾT BÀI VĂN TẢ CẢNH SINH HOẠT</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Times New Roman" panose="02020603050405020304" pitchFamily="18" charset="0"/>
            </a:endParaRPr>
          </a:p>
        </p:txBody>
      </p:sp>
      <p:sp>
        <p:nvSpPr>
          <p:cNvPr id="2" name="Rectangle 1"/>
          <p:cNvSpPr/>
          <p:nvPr/>
        </p:nvSpPr>
        <p:spPr>
          <a:xfrm>
            <a:off x="4288640" y="648862"/>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p:cNvSpPr/>
          <p:nvPr/>
        </p:nvSpPr>
        <p:spPr>
          <a:xfrm>
            <a:off x="639531" y="1130300"/>
            <a:ext cx="666560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2.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Phân</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tích</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ví</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dụ</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về</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văn</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tả</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cảnh</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sinh</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hoạt</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sp>
        <p:nvSpPr>
          <p:cNvPr id="3" name="Rectangle 2"/>
          <p:cNvSpPr/>
          <p:nvPr/>
        </p:nvSpPr>
        <p:spPr>
          <a:xfrm>
            <a:off x="685800" y="1568290"/>
            <a:ext cx="10782300" cy="4832092"/>
          </a:xfrm>
          <a:prstGeom prst="rect">
            <a:avLst/>
          </a:prstGeom>
        </p:spPr>
        <p:txBody>
          <a:bodyPr>
            <a:spAutoFit/>
          </a:bodyPr>
          <a:lstStyle/>
          <a:p>
            <a:pPr algn="just">
              <a:spcAft>
                <a:spcPts val="0"/>
              </a:spcAft>
              <a:tabLst>
                <a:tab pos="3150870" algn="l"/>
              </a:tabLst>
            </a:pPr>
            <a:r>
              <a:rPr lang="en-US" sz="2800" b="1" i="1" dirty="0">
                <a:solidFill>
                  <a:srgbClr val="000000"/>
                </a:solidFill>
                <a:latin typeface="Baguet Script" panose="00000500000000000000" pitchFamily="2" charset="0"/>
                <a:ea typeface="Times New Roman" panose="02020603050405020304" pitchFamily="18" charset="0"/>
              </a:rPr>
              <a:t>*</a:t>
            </a:r>
            <a:r>
              <a:rPr lang="en-US" sz="2800" b="1" i="1" dirty="0" err="1">
                <a:solidFill>
                  <a:srgbClr val="000000"/>
                </a:solidFill>
                <a:latin typeface="Baguet Script" panose="00000500000000000000" pitchFamily="2" charset="0"/>
                <a:ea typeface="Times New Roman" panose="02020603050405020304" pitchFamily="18" charset="0"/>
              </a:rPr>
              <a:t>Đối</a:t>
            </a:r>
            <a:r>
              <a:rPr lang="en-US" sz="2800" b="1" i="1" dirty="0">
                <a:solidFill>
                  <a:srgbClr val="000000"/>
                </a:solidFill>
                <a:latin typeface="Baguet Script" panose="00000500000000000000" pitchFamily="2" charset="0"/>
                <a:ea typeface="Times New Roman" panose="02020603050405020304" pitchFamily="18" charset="0"/>
              </a:rPr>
              <a:t> </a:t>
            </a:r>
            <a:r>
              <a:rPr lang="en-US" sz="2800" b="1" i="1" dirty="0" err="1">
                <a:solidFill>
                  <a:srgbClr val="000000"/>
                </a:solidFill>
                <a:latin typeface="Baguet Script" panose="00000500000000000000" pitchFamily="2" charset="0"/>
                <a:ea typeface="Times New Roman" panose="02020603050405020304" pitchFamily="18" charset="0"/>
              </a:rPr>
              <a:t>tượng</a:t>
            </a:r>
            <a:r>
              <a:rPr lang="en-US" sz="2800" b="1" i="1" dirty="0">
                <a:solidFill>
                  <a:srgbClr val="000000"/>
                </a:solidFill>
                <a:latin typeface="Baguet Script" panose="00000500000000000000" pitchFamily="2" charset="0"/>
                <a:ea typeface="Times New Roman" panose="02020603050405020304" pitchFamily="18" charset="0"/>
              </a:rPr>
              <a:t> </a:t>
            </a:r>
            <a:r>
              <a:rPr lang="en-US" sz="2800" b="1" i="1" dirty="0" err="1">
                <a:solidFill>
                  <a:srgbClr val="000000"/>
                </a:solidFill>
                <a:latin typeface="Baguet Script" panose="00000500000000000000" pitchFamily="2" charset="0"/>
                <a:ea typeface="Times New Roman" panose="02020603050405020304" pitchFamily="18" charset="0"/>
              </a:rPr>
              <a:t>miêu</a:t>
            </a:r>
            <a:r>
              <a:rPr lang="en-US" sz="2800" b="1" i="1" dirty="0">
                <a:solidFill>
                  <a:srgbClr val="000000"/>
                </a:solidFill>
                <a:latin typeface="Baguet Script" panose="00000500000000000000" pitchFamily="2" charset="0"/>
                <a:ea typeface="Times New Roman" panose="02020603050405020304" pitchFamily="18" charset="0"/>
              </a:rPr>
              <a:t> </a:t>
            </a:r>
            <a:r>
              <a:rPr lang="en-US" sz="2800" b="1" i="1" dirty="0" err="1">
                <a:solidFill>
                  <a:srgbClr val="000000"/>
                </a:solidFill>
                <a:latin typeface="Baguet Script" panose="00000500000000000000" pitchFamily="2" charset="0"/>
                <a:ea typeface="Times New Roman" panose="02020603050405020304" pitchFamily="18" charset="0"/>
              </a:rPr>
              <a:t>tả</a:t>
            </a:r>
            <a:r>
              <a:rPr lang="en-US" sz="2800" b="1" i="1" dirty="0">
                <a:solidFill>
                  <a:srgbClr val="000000"/>
                </a:solidFill>
                <a:latin typeface="Baguet Script" panose="00000500000000000000" pitchFamily="2" charset="0"/>
                <a:ea typeface="Times New Roman" panose="02020603050405020304" pitchFamily="18" charset="0"/>
              </a:rPr>
              <a:t>:</a:t>
            </a:r>
            <a:r>
              <a:rPr lang="en-US" sz="2800" dirty="0">
                <a:solidFill>
                  <a:srgbClr val="000000"/>
                </a:solidFill>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keo</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vật</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giữa</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hai</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nhân</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vật</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Quắm</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Đen</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và</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ông</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Cản</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Ngũ</a:t>
            </a:r>
            <a:r>
              <a:rPr lang="fr-FR" sz="2800" dirty="0">
                <a:latin typeface="Baguet Script" panose="00000500000000000000" pitchFamily="2" charset="0"/>
                <a:ea typeface="Times New Roman" panose="02020603050405020304" pitchFamily="18" charset="0"/>
              </a:rPr>
              <a:t>.</a:t>
            </a:r>
            <a:endParaRPr lang="en-US" sz="2800" dirty="0">
              <a:latin typeface="Baguet Script" panose="00000500000000000000" pitchFamily="2" charset="0"/>
              <a:ea typeface="Times New Roman" panose="02020603050405020304" pitchFamily="18" charset="0"/>
            </a:endParaRPr>
          </a:p>
          <a:p>
            <a:pPr algn="just">
              <a:spcAft>
                <a:spcPts val="0"/>
              </a:spcAft>
              <a:tabLst>
                <a:tab pos="3150870" algn="l"/>
              </a:tabLst>
            </a:pPr>
            <a:r>
              <a:rPr lang="fr-FR" sz="2800" b="1" i="1" dirty="0">
                <a:latin typeface="Baguet Script" panose="00000500000000000000" pitchFamily="2" charset="0"/>
                <a:ea typeface="Times New Roman" panose="02020603050405020304" pitchFamily="18" charset="0"/>
              </a:rPr>
              <a:t>* </a:t>
            </a:r>
            <a:r>
              <a:rPr lang="fr-FR" sz="2800" b="1" i="1" dirty="0" err="1">
                <a:latin typeface="Baguet Script" panose="00000500000000000000" pitchFamily="2" charset="0"/>
                <a:ea typeface="Times New Roman" panose="02020603050405020304" pitchFamily="18" charset="0"/>
              </a:rPr>
              <a:t>Trình</a:t>
            </a:r>
            <a:r>
              <a:rPr lang="fr-FR" sz="2800" b="1" i="1" dirty="0">
                <a:latin typeface="Baguet Script" panose="00000500000000000000" pitchFamily="2" charset="0"/>
                <a:ea typeface="Times New Roman" panose="02020603050405020304" pitchFamily="18" charset="0"/>
              </a:rPr>
              <a:t> </a:t>
            </a:r>
            <a:r>
              <a:rPr lang="fr-FR" sz="2800" b="1" i="1" dirty="0" err="1">
                <a:latin typeface="Baguet Script" panose="00000500000000000000" pitchFamily="2" charset="0"/>
                <a:ea typeface="Times New Roman" panose="02020603050405020304" pitchFamily="18" charset="0"/>
              </a:rPr>
              <a:t>tự</a:t>
            </a:r>
            <a:r>
              <a:rPr lang="fr-FR" sz="2800" b="1" i="1" dirty="0">
                <a:latin typeface="Baguet Script" panose="00000500000000000000" pitchFamily="2" charset="0"/>
                <a:ea typeface="Times New Roman" panose="02020603050405020304" pitchFamily="18" charset="0"/>
              </a:rPr>
              <a:t> </a:t>
            </a:r>
            <a:r>
              <a:rPr lang="fr-FR" sz="2800" b="1" i="1" dirty="0" err="1">
                <a:latin typeface="Baguet Script" panose="00000500000000000000" pitchFamily="2" charset="0"/>
                <a:ea typeface="Times New Roman" panose="02020603050405020304" pitchFamily="18" charset="0"/>
              </a:rPr>
              <a:t>miêu</a:t>
            </a:r>
            <a:r>
              <a:rPr lang="fr-FR" sz="2800" b="1" i="1" dirty="0">
                <a:latin typeface="Baguet Script" panose="00000500000000000000" pitchFamily="2" charset="0"/>
                <a:ea typeface="Times New Roman" panose="02020603050405020304" pitchFamily="18" charset="0"/>
              </a:rPr>
              <a:t> </a:t>
            </a:r>
            <a:r>
              <a:rPr lang="fr-FR" sz="2800" b="1" i="1" dirty="0" err="1">
                <a:latin typeface="Baguet Script" panose="00000500000000000000" pitchFamily="2" charset="0"/>
                <a:ea typeface="Times New Roman" panose="02020603050405020304" pitchFamily="18" charset="0"/>
              </a:rPr>
              <a:t>tả</a:t>
            </a:r>
            <a:r>
              <a:rPr lang="fr-FR" sz="2800" b="1" i="1" dirty="0">
                <a:latin typeface="Baguet Script" panose="00000500000000000000" pitchFamily="2" charset="0"/>
                <a:ea typeface="Times New Roman" panose="02020603050405020304" pitchFamily="18" charset="0"/>
              </a:rPr>
              <a:t> :</a:t>
            </a:r>
            <a:r>
              <a:rPr lang="fr-FR" sz="2800" i="1"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Miêu</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tả</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theo</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trình</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tự</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các</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diễn</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biến</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của</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keo</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vật</a:t>
            </a:r>
            <a:r>
              <a:rPr lang="fr-FR" sz="2800" dirty="0">
                <a:latin typeface="Baguet Script" panose="00000500000000000000" pitchFamily="2" charset="0"/>
                <a:ea typeface="Times New Roman" panose="02020603050405020304" pitchFamily="18" charset="0"/>
              </a:rPr>
              <a:t> :</a:t>
            </a:r>
            <a:endParaRPr lang="en-US" sz="2800" dirty="0">
              <a:latin typeface="Baguet Script" panose="00000500000000000000" pitchFamily="2" charset="0"/>
              <a:ea typeface="Times New Roman" panose="02020603050405020304" pitchFamily="18" charset="0"/>
            </a:endParaRPr>
          </a:p>
          <a:p>
            <a:pPr algn="just">
              <a:spcAft>
                <a:spcPts val="0"/>
              </a:spcAft>
              <a:tabLst>
                <a:tab pos="3150870" algn="l"/>
              </a:tabLst>
            </a:pPr>
            <a:r>
              <a:rPr lang="fr-FR" sz="2800" dirty="0">
                <a:latin typeface="Baguet Script" panose="00000500000000000000" pitchFamily="2" charset="0"/>
                <a:ea typeface="Times New Roman" panose="02020603050405020304" pitchFamily="18" charset="0"/>
              </a:rPr>
              <a:t>- </a:t>
            </a:r>
            <a:r>
              <a:rPr lang="fr-FR" sz="2800" i="1" dirty="0" err="1">
                <a:latin typeface="Baguet Script" panose="00000500000000000000" pitchFamily="2" charset="0"/>
                <a:ea typeface="Times New Roman" panose="02020603050405020304" pitchFamily="18" charset="0"/>
              </a:rPr>
              <a:t>Mở</a:t>
            </a:r>
            <a:r>
              <a:rPr lang="fr-FR" sz="2800" i="1" dirty="0">
                <a:latin typeface="Baguet Script" panose="00000500000000000000" pitchFamily="2" charset="0"/>
                <a:ea typeface="Times New Roman" panose="02020603050405020304" pitchFamily="18" charset="0"/>
              </a:rPr>
              <a:t> </a:t>
            </a:r>
            <a:r>
              <a:rPr lang="fr-FR" sz="2800" i="1" dirty="0" err="1">
                <a:latin typeface="Baguet Script" panose="00000500000000000000" pitchFamily="2" charset="0"/>
                <a:ea typeface="Times New Roman" panose="02020603050405020304" pitchFamily="18" charset="0"/>
              </a:rPr>
              <a:t>đầu</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Cảnh</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keo</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vật</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chuẩn</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bị</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bắt</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đầu</a:t>
            </a:r>
            <a:r>
              <a:rPr lang="fr-FR" sz="2800" dirty="0">
                <a:latin typeface="Baguet Script" panose="00000500000000000000" pitchFamily="2" charset="0"/>
                <a:ea typeface="Times New Roman" panose="02020603050405020304" pitchFamily="18" charset="0"/>
              </a:rPr>
              <a:t>.</a:t>
            </a:r>
            <a:endParaRPr lang="en-US" sz="2800" dirty="0">
              <a:latin typeface="Baguet Script" panose="00000500000000000000" pitchFamily="2" charset="0"/>
              <a:ea typeface="Times New Roman" panose="02020603050405020304" pitchFamily="18" charset="0"/>
            </a:endParaRPr>
          </a:p>
          <a:p>
            <a:pPr algn="just">
              <a:spcAft>
                <a:spcPts val="0"/>
              </a:spcAft>
              <a:tabLst>
                <a:tab pos="3150870" algn="l"/>
              </a:tabLst>
            </a:pPr>
            <a:r>
              <a:rPr lang="en-US" sz="2800" dirty="0">
                <a:latin typeface="Baguet Script" panose="00000500000000000000" pitchFamily="2" charset="0"/>
                <a:ea typeface="Times New Roman" panose="02020603050405020304" pitchFamily="18" charset="0"/>
              </a:rPr>
              <a:t>- </a:t>
            </a:r>
            <a:r>
              <a:rPr lang="en-US" sz="2800" i="1" dirty="0" err="1">
                <a:latin typeface="Baguet Script" panose="00000500000000000000" pitchFamily="2" charset="0"/>
                <a:ea typeface="Times New Roman" panose="02020603050405020304" pitchFamily="18" charset="0"/>
              </a:rPr>
              <a:t>Diễn</a:t>
            </a:r>
            <a:r>
              <a:rPr lang="en-US" sz="2800" i="1" dirty="0">
                <a:latin typeface="Baguet Script" panose="00000500000000000000" pitchFamily="2" charset="0"/>
                <a:ea typeface="Times New Roman" panose="02020603050405020304" pitchFamily="18" charset="0"/>
              </a:rPr>
              <a:t> </a:t>
            </a:r>
            <a:r>
              <a:rPr lang="en-US" sz="2800" i="1" dirty="0" err="1">
                <a:latin typeface="Baguet Script" panose="00000500000000000000" pitchFamily="2" charset="0"/>
                <a:ea typeface="Times New Roman" panose="02020603050405020304" pitchFamily="18" charset="0"/>
              </a:rPr>
              <a:t>biến</a:t>
            </a:r>
            <a:r>
              <a:rPr lang="en-US" sz="2800" i="1" dirty="0">
                <a:latin typeface="Baguet Script" panose="00000500000000000000" pitchFamily="2" charset="0"/>
                <a:ea typeface="Times New Roman" panose="02020603050405020304" pitchFamily="18" charset="0"/>
              </a:rPr>
              <a:t> </a:t>
            </a:r>
            <a:r>
              <a:rPr lang="en-US" sz="2800" i="1" dirty="0" err="1">
                <a:latin typeface="Baguet Script" panose="00000500000000000000" pitchFamily="2" charset="0"/>
                <a:ea typeface="Times New Roman" panose="02020603050405020304" pitchFamily="18" charset="0"/>
              </a:rPr>
              <a:t>của</a:t>
            </a:r>
            <a:r>
              <a:rPr lang="en-US" sz="2800" i="1" dirty="0">
                <a:latin typeface="Baguet Script" panose="00000500000000000000" pitchFamily="2" charset="0"/>
                <a:ea typeface="Times New Roman" panose="02020603050405020304" pitchFamily="18" charset="0"/>
              </a:rPr>
              <a:t> </a:t>
            </a:r>
            <a:r>
              <a:rPr lang="en-US" sz="2800" i="1" dirty="0" err="1">
                <a:latin typeface="Baguet Script" panose="00000500000000000000" pitchFamily="2" charset="0"/>
                <a:ea typeface="Times New Roman" panose="02020603050405020304" pitchFamily="18" charset="0"/>
              </a:rPr>
              <a:t>keo</a:t>
            </a:r>
            <a:r>
              <a:rPr lang="en-US" sz="2800" i="1" dirty="0">
                <a:latin typeface="Baguet Script" panose="00000500000000000000" pitchFamily="2" charset="0"/>
                <a:ea typeface="Times New Roman" panose="02020603050405020304" pitchFamily="18" charset="0"/>
              </a:rPr>
              <a:t> </a:t>
            </a:r>
            <a:r>
              <a:rPr lang="en-US" sz="2800" i="1" dirty="0" err="1">
                <a:latin typeface="Baguet Script" panose="00000500000000000000" pitchFamily="2" charset="0"/>
                <a:ea typeface="Times New Roman" panose="02020603050405020304" pitchFamily="18" charset="0"/>
              </a:rPr>
              <a:t>vật</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Đoạn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này</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có</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thể</a:t>
            </a:r>
            <a:r>
              <a:rPr lang="en-US" sz="2800" dirty="0">
                <a:latin typeface="Baguet Script" panose="00000500000000000000" pitchFamily="2" charset="0"/>
                <a:ea typeface="Times New Roman" panose="02020603050405020304" pitchFamily="18" charset="0"/>
              </a:rPr>
              <a:t> chia </a:t>
            </a:r>
            <a:r>
              <a:rPr lang="en-US" sz="2800" dirty="0" err="1">
                <a:latin typeface="Baguet Script" panose="00000500000000000000" pitchFamily="2" charset="0"/>
                <a:ea typeface="Times New Roman" panose="02020603050405020304" pitchFamily="18" charset="0"/>
              </a:rPr>
              <a:t>làm</a:t>
            </a:r>
            <a:r>
              <a:rPr lang="en-US" sz="2800" dirty="0">
                <a:latin typeface="Baguet Script" panose="00000500000000000000" pitchFamily="2" charset="0"/>
                <a:ea typeface="Times New Roman" panose="02020603050405020304" pitchFamily="18" charset="0"/>
              </a:rPr>
              <a:t> 3 </a:t>
            </a:r>
            <a:r>
              <a:rPr lang="en-US" sz="2800" dirty="0" err="1">
                <a:latin typeface="Baguet Script" panose="00000500000000000000" pitchFamily="2" charset="0"/>
                <a:ea typeface="Times New Roman" panose="02020603050405020304" pitchFamily="18" charset="0"/>
              </a:rPr>
              <a:t>đoạn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nhỏ</a:t>
            </a:r>
            <a:r>
              <a:rPr lang="en-US" sz="2800" dirty="0">
                <a:latin typeface="Baguet Script" panose="00000500000000000000" pitchFamily="2" charset="0"/>
                <a:ea typeface="Times New Roman" panose="02020603050405020304" pitchFamily="18" charset="0"/>
              </a:rPr>
              <a:t>:</a:t>
            </a:r>
          </a:p>
          <a:p>
            <a:pPr algn="just">
              <a:spcAft>
                <a:spcPts val="0"/>
              </a:spcAft>
              <a:tabLst>
                <a:tab pos="3150870" algn="l"/>
              </a:tabLst>
            </a:pP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Những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nhịp</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trống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đầu</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tiên</a:t>
            </a:r>
            <a:r>
              <a:rPr lang="en-US"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Quắm</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Đen</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ráo</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riết</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tấn</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công</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Ông</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Cản</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Ngũ</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lúng</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túng</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đón</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đỡ</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bỗng</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bị</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mất</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đà</a:t>
            </a:r>
            <a:r>
              <a:rPr lang="fr-FR" sz="2800" dirty="0">
                <a:latin typeface="Baguet Script" panose="00000500000000000000" pitchFamily="2" charset="0"/>
                <a:ea typeface="Times New Roman" panose="02020603050405020304" pitchFamily="18" charset="0"/>
              </a:rPr>
              <a:t> do </a:t>
            </a:r>
            <a:r>
              <a:rPr lang="fr-FR" sz="2800" dirty="0" err="1">
                <a:latin typeface="Baguet Script" panose="00000500000000000000" pitchFamily="2" charset="0"/>
                <a:ea typeface="Times New Roman" panose="02020603050405020304" pitchFamily="18" charset="0"/>
              </a:rPr>
              <a:t>bước</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hụt</a:t>
            </a:r>
            <a:r>
              <a:rPr lang="fr-FR" sz="2800" dirty="0">
                <a:latin typeface="Baguet Script" panose="00000500000000000000" pitchFamily="2" charset="0"/>
                <a:ea typeface="Times New Roman" panose="02020603050405020304" pitchFamily="18" charset="0"/>
              </a:rPr>
              <a:t>.</a:t>
            </a:r>
            <a:endParaRPr lang="en-US" sz="2800" dirty="0">
              <a:latin typeface="Baguet Script" panose="00000500000000000000" pitchFamily="2" charset="0"/>
              <a:ea typeface="Times New Roman" panose="02020603050405020304" pitchFamily="18" charset="0"/>
            </a:endParaRPr>
          </a:p>
          <a:p>
            <a:pPr algn="just">
              <a:spcAft>
                <a:spcPts val="0"/>
              </a:spcAft>
              <a:tabLst>
                <a:tab pos="3150870" algn="l"/>
              </a:tabLst>
            </a:pP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Tiếng</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trống</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dồn</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lên</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gấp</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rút</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giục</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giã</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Quắm</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Đen</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cố</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mãi</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cũng</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không</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bê</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nỗi</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cái</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chân</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của</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ông</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Cản</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Ngũ</a:t>
            </a:r>
            <a:r>
              <a:rPr lang="fr-FR" sz="2800" dirty="0">
                <a:latin typeface="Baguet Script" panose="00000500000000000000" pitchFamily="2" charset="0"/>
                <a:ea typeface="Times New Roman" panose="02020603050405020304" pitchFamily="18" charset="0"/>
              </a:rPr>
              <a:t>.</a:t>
            </a:r>
            <a:endParaRPr lang="en-US" sz="2800" dirty="0">
              <a:latin typeface="Baguet Script" panose="00000500000000000000" pitchFamily="2" charset="0"/>
              <a:ea typeface="Times New Roman" panose="02020603050405020304" pitchFamily="18" charset="0"/>
            </a:endParaRPr>
          </a:p>
          <a:p>
            <a:pPr algn="just">
              <a:spcAft>
                <a:spcPts val="0"/>
              </a:spcAft>
              <a:tabLst>
                <a:tab pos="3150870" algn="l"/>
              </a:tabLst>
            </a:pP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Quắm</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Đen</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thất</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bại</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nhục</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nhã</a:t>
            </a:r>
            <a:r>
              <a:rPr lang="fr-FR" sz="2800" dirty="0">
                <a:latin typeface="Baguet Script" panose="00000500000000000000" pitchFamily="2" charset="0"/>
                <a:ea typeface="Times New Roman" panose="02020603050405020304" pitchFamily="18" charset="0"/>
              </a:rPr>
              <a:t>.</a:t>
            </a:r>
            <a:endParaRPr lang="en-US" sz="2800" dirty="0">
              <a:latin typeface="Baguet Script" panose="00000500000000000000" pitchFamily="2" charset="0"/>
              <a:ea typeface="Times New Roman" panose="02020603050405020304" pitchFamily="18" charset="0"/>
            </a:endParaRPr>
          </a:p>
          <a:p>
            <a:pPr algn="just">
              <a:spcAft>
                <a:spcPts val="0"/>
              </a:spcAft>
              <a:tabLst>
                <a:tab pos="3150870" algn="l"/>
              </a:tabLst>
            </a:pPr>
            <a:r>
              <a:rPr lang="fr-FR" sz="2800" dirty="0">
                <a:latin typeface="Baguet Script" panose="00000500000000000000" pitchFamily="2" charset="0"/>
                <a:ea typeface="Times New Roman" panose="02020603050405020304" pitchFamily="18" charset="0"/>
              </a:rPr>
              <a:t>- </a:t>
            </a:r>
            <a:r>
              <a:rPr lang="fr-FR" sz="2800" i="1" dirty="0" err="1">
                <a:latin typeface="Baguet Script" panose="00000500000000000000" pitchFamily="2" charset="0"/>
                <a:ea typeface="Times New Roman" panose="02020603050405020304" pitchFamily="18" charset="0"/>
              </a:rPr>
              <a:t>Kết</a:t>
            </a:r>
            <a:r>
              <a:rPr lang="fr-FR" sz="2800" i="1" dirty="0">
                <a:latin typeface="Baguet Script" panose="00000500000000000000" pitchFamily="2" charset="0"/>
                <a:ea typeface="Times New Roman" panose="02020603050405020304" pitchFamily="18" charset="0"/>
              </a:rPr>
              <a:t> </a:t>
            </a:r>
            <a:r>
              <a:rPr lang="fr-FR" sz="2800" i="1" dirty="0" err="1">
                <a:latin typeface="Baguet Script" panose="00000500000000000000" pitchFamily="2" charset="0"/>
                <a:ea typeface="Times New Roman" panose="02020603050405020304" pitchFamily="18" charset="0"/>
              </a:rPr>
              <a:t>thúc</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Mọi</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người</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kinh</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sợ</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trước</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thần</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lực</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ghê</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gớm</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của</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ông</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Cản</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Ngũ</a:t>
            </a:r>
            <a:r>
              <a:rPr lang="fr-FR" sz="2800" dirty="0">
                <a:latin typeface="Baguet Script" panose="00000500000000000000" pitchFamily="2" charset="0"/>
                <a:ea typeface="Times New Roman" panose="02020603050405020304" pitchFamily="18" charset="0"/>
              </a:rPr>
              <a:t>.</a:t>
            </a:r>
            <a:endParaRPr lang="en-US" sz="2800" dirty="0">
              <a:effectLst/>
              <a:latin typeface="Baguet Script"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333127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3143326" y="82388"/>
            <a:ext cx="5867247" cy="523220"/>
          </a:xfrm>
          <a:prstGeom prst="rect">
            <a:avLst/>
          </a:prstGeom>
        </p:spPr>
        <p:txBody>
          <a:bodyPr wrap="none">
            <a:sp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VIẾT BÀI VĂN TẢ CẢNH SINH HOẠT</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Times New Roman" panose="02020603050405020304" pitchFamily="18" charset="0"/>
            </a:endParaRPr>
          </a:p>
        </p:txBody>
      </p:sp>
      <p:sp>
        <p:nvSpPr>
          <p:cNvPr id="2" name="Rectangle 1"/>
          <p:cNvSpPr/>
          <p:nvPr/>
        </p:nvSpPr>
        <p:spPr>
          <a:xfrm>
            <a:off x="4288640" y="648862"/>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p:cNvSpPr/>
          <p:nvPr/>
        </p:nvSpPr>
        <p:spPr>
          <a:xfrm>
            <a:off x="639531" y="1130300"/>
            <a:ext cx="666560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2.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Phân</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tích</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ví</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dụ</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về</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văn</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tả</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cảnh</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sinh</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hoạt</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sp>
        <p:nvSpPr>
          <p:cNvPr id="6" name="Rectangle 5"/>
          <p:cNvSpPr/>
          <p:nvPr/>
        </p:nvSpPr>
        <p:spPr>
          <a:xfrm>
            <a:off x="685800" y="1545923"/>
            <a:ext cx="10782300" cy="4893647"/>
          </a:xfrm>
          <a:prstGeom prst="rect">
            <a:avLst/>
          </a:prstGeom>
        </p:spPr>
        <p:txBody>
          <a:bodyPr>
            <a:spAutoFit/>
          </a:bodyPr>
          <a:lstStyle/>
          <a:p>
            <a:pPr algn="just">
              <a:spcAft>
                <a:spcPts val="0"/>
              </a:spcAft>
              <a:tabLst>
                <a:tab pos="3150870" algn="l"/>
              </a:tabLst>
            </a:pPr>
            <a:r>
              <a:rPr lang="fr-FR" sz="2600" b="1" i="1" dirty="0">
                <a:latin typeface="Baguet Script" panose="00000500000000000000" pitchFamily="2" charset="0"/>
                <a:ea typeface="Times New Roman" panose="02020603050405020304" pitchFamily="18" charset="0"/>
              </a:rPr>
              <a:t>* </a:t>
            </a:r>
            <a:r>
              <a:rPr lang="fr-FR" sz="2600" b="1" i="1" dirty="0" err="1">
                <a:latin typeface="Baguet Script" panose="00000500000000000000" pitchFamily="2" charset="0"/>
                <a:ea typeface="Times New Roman" panose="02020603050405020304" pitchFamily="18" charset="0"/>
              </a:rPr>
              <a:t>Những</a:t>
            </a:r>
            <a:r>
              <a:rPr lang="fr-FR" sz="2600" b="1" i="1" dirty="0">
                <a:latin typeface="Baguet Script" panose="00000500000000000000" pitchFamily="2" charset="0"/>
                <a:ea typeface="Times New Roman" panose="02020603050405020304" pitchFamily="18" charset="0"/>
              </a:rPr>
              <a:t> </a:t>
            </a:r>
            <a:r>
              <a:rPr lang="fr-FR" sz="2600" b="1" i="1" dirty="0" err="1">
                <a:latin typeface="Baguet Script" panose="00000500000000000000" pitchFamily="2" charset="0"/>
                <a:ea typeface="Times New Roman" panose="02020603050405020304" pitchFamily="18" charset="0"/>
              </a:rPr>
              <a:t>từ</a:t>
            </a:r>
            <a:r>
              <a:rPr lang="fr-FR" sz="2600" b="1" i="1" dirty="0">
                <a:latin typeface="Baguet Script" panose="00000500000000000000" pitchFamily="2" charset="0"/>
                <a:ea typeface="Times New Roman" panose="02020603050405020304" pitchFamily="18" charset="0"/>
              </a:rPr>
              <a:t> </a:t>
            </a:r>
            <a:r>
              <a:rPr lang="fr-FR" sz="2600" b="1" i="1" dirty="0" err="1">
                <a:latin typeface="Baguet Script" panose="00000500000000000000" pitchFamily="2" charset="0"/>
                <a:ea typeface="Times New Roman" panose="02020603050405020304" pitchFamily="18" charset="0"/>
              </a:rPr>
              <a:t>ngữ</a:t>
            </a:r>
            <a:r>
              <a:rPr lang="fr-FR" sz="2600" b="1" i="1" dirty="0">
                <a:latin typeface="Baguet Script" panose="00000500000000000000" pitchFamily="2" charset="0"/>
                <a:ea typeface="Times New Roman" panose="02020603050405020304" pitchFamily="18" charset="0"/>
              </a:rPr>
              <a:t> </a:t>
            </a:r>
            <a:r>
              <a:rPr lang="fr-FR" sz="2600" b="1" i="1" dirty="0" err="1">
                <a:latin typeface="Baguet Script" panose="00000500000000000000" pitchFamily="2" charset="0"/>
                <a:ea typeface="Times New Roman" panose="02020603050405020304" pitchFamily="18" charset="0"/>
              </a:rPr>
              <a:t>và</a:t>
            </a:r>
            <a:r>
              <a:rPr lang="fr-FR" sz="2600" b="1" i="1" dirty="0">
                <a:latin typeface="Baguet Script" panose="00000500000000000000" pitchFamily="2" charset="0"/>
                <a:ea typeface="Times New Roman" panose="02020603050405020304" pitchFamily="18" charset="0"/>
              </a:rPr>
              <a:t> </a:t>
            </a:r>
            <a:r>
              <a:rPr lang="fr-FR" sz="2600" b="1" i="1" dirty="0" err="1">
                <a:latin typeface="Baguet Script" panose="00000500000000000000" pitchFamily="2" charset="0"/>
                <a:ea typeface="Times New Roman" panose="02020603050405020304" pitchFamily="18" charset="0"/>
              </a:rPr>
              <a:t>hình</a:t>
            </a:r>
            <a:r>
              <a:rPr lang="fr-FR" sz="2600" b="1" i="1" dirty="0">
                <a:latin typeface="Baguet Script" panose="00000500000000000000" pitchFamily="2" charset="0"/>
                <a:ea typeface="Times New Roman" panose="02020603050405020304" pitchFamily="18" charset="0"/>
              </a:rPr>
              <a:t> </a:t>
            </a:r>
            <a:r>
              <a:rPr lang="fr-FR" sz="2600" b="1" i="1" dirty="0" err="1">
                <a:latin typeface="Baguet Script" panose="00000500000000000000" pitchFamily="2" charset="0"/>
                <a:ea typeface="Times New Roman" panose="02020603050405020304" pitchFamily="18" charset="0"/>
              </a:rPr>
              <a:t>ảnh</a:t>
            </a:r>
            <a:r>
              <a:rPr lang="fr-FR" sz="2600" b="1" i="1" dirty="0">
                <a:latin typeface="Baguet Script" panose="00000500000000000000" pitchFamily="2" charset="0"/>
                <a:ea typeface="Times New Roman" panose="02020603050405020304" pitchFamily="18" charset="0"/>
              </a:rPr>
              <a:t> </a:t>
            </a:r>
            <a:r>
              <a:rPr lang="fr-FR" sz="2600" b="1" i="1" dirty="0" err="1">
                <a:latin typeface="Baguet Script" panose="00000500000000000000" pitchFamily="2" charset="0"/>
                <a:ea typeface="Times New Roman" panose="02020603050405020304" pitchFamily="18" charset="0"/>
              </a:rPr>
              <a:t>thể</a:t>
            </a:r>
            <a:r>
              <a:rPr lang="fr-FR" sz="2600" b="1" i="1" dirty="0">
                <a:latin typeface="Baguet Script" panose="00000500000000000000" pitchFamily="2" charset="0"/>
                <a:ea typeface="Times New Roman" panose="02020603050405020304" pitchFamily="18" charset="0"/>
              </a:rPr>
              <a:t> </a:t>
            </a:r>
            <a:r>
              <a:rPr lang="fr-FR" sz="2600" b="1" i="1" dirty="0" err="1">
                <a:latin typeface="Baguet Script" panose="00000500000000000000" pitchFamily="2" charset="0"/>
                <a:ea typeface="Times New Roman" panose="02020603050405020304" pitchFamily="18" charset="0"/>
              </a:rPr>
              <a:t>hiện</a:t>
            </a:r>
            <a:r>
              <a:rPr lang="fr-FR" sz="2600" b="1" i="1" dirty="0">
                <a:latin typeface="Baguet Script" panose="00000500000000000000" pitchFamily="2" charset="0"/>
                <a:ea typeface="Times New Roman" panose="02020603050405020304" pitchFamily="18" charset="0"/>
              </a:rPr>
              <a:t> :</a:t>
            </a:r>
            <a:endParaRPr lang="en-US" sz="2600" dirty="0">
              <a:latin typeface="Baguet Script" panose="00000500000000000000" pitchFamily="2" charset="0"/>
              <a:ea typeface="Times New Roman" panose="02020603050405020304" pitchFamily="18" charset="0"/>
            </a:endParaRPr>
          </a:p>
          <a:p>
            <a:pPr algn="just">
              <a:spcAft>
                <a:spcPts val="0"/>
              </a:spcAft>
              <a:tabLst>
                <a:tab pos="3150870" algn="l"/>
              </a:tabLst>
            </a:pPr>
            <a:r>
              <a:rPr lang="fr-FR" sz="2600" b="1" i="1" dirty="0">
                <a:latin typeface="Baguet Script" panose="00000500000000000000" pitchFamily="2" charset="0"/>
                <a:ea typeface="Times New Roman" panose="02020603050405020304" pitchFamily="18" charset="0"/>
              </a:rPr>
              <a:t>- </a:t>
            </a:r>
            <a:r>
              <a:rPr lang="fr-FR" sz="2600" b="1" dirty="0" err="1">
                <a:latin typeface="Baguet Script" panose="00000500000000000000" pitchFamily="2" charset="0"/>
                <a:ea typeface="Times New Roman" panose="02020603050405020304" pitchFamily="18" charset="0"/>
              </a:rPr>
              <a:t>Miêu</a:t>
            </a:r>
            <a:r>
              <a:rPr lang="fr-FR" sz="2600" b="1" dirty="0">
                <a:latin typeface="Baguet Script" panose="00000500000000000000" pitchFamily="2" charset="0"/>
                <a:ea typeface="Times New Roman" panose="02020603050405020304" pitchFamily="18" charset="0"/>
              </a:rPr>
              <a:t> </a:t>
            </a:r>
            <a:r>
              <a:rPr lang="fr-FR" sz="2600" b="1" dirty="0" err="1">
                <a:latin typeface="Baguet Script" panose="00000500000000000000" pitchFamily="2" charset="0"/>
                <a:ea typeface="Times New Roman" panose="02020603050405020304" pitchFamily="18" charset="0"/>
              </a:rPr>
              <a:t>tả</a:t>
            </a:r>
            <a:r>
              <a:rPr lang="fr-FR" sz="2600" b="1" dirty="0">
                <a:latin typeface="Baguet Script" panose="00000500000000000000" pitchFamily="2" charset="0"/>
                <a:ea typeface="Times New Roman" panose="02020603050405020304" pitchFamily="18" charset="0"/>
              </a:rPr>
              <a:t> </a:t>
            </a:r>
            <a:r>
              <a:rPr lang="fr-FR" sz="2600" b="1" dirty="0" err="1">
                <a:latin typeface="Baguet Script" panose="00000500000000000000" pitchFamily="2" charset="0"/>
                <a:ea typeface="Times New Roman" panose="02020603050405020304" pitchFamily="18" charset="0"/>
              </a:rPr>
              <a:t>quang</a:t>
            </a:r>
            <a:r>
              <a:rPr lang="fr-FR" sz="2600" b="1" dirty="0">
                <a:latin typeface="Baguet Script" panose="00000500000000000000" pitchFamily="2" charset="0"/>
                <a:ea typeface="Times New Roman" panose="02020603050405020304" pitchFamily="18" charset="0"/>
              </a:rPr>
              <a:t> </a:t>
            </a:r>
            <a:r>
              <a:rPr lang="fr-FR" sz="2600" b="1" dirty="0" err="1">
                <a:latin typeface="Baguet Script" panose="00000500000000000000" pitchFamily="2" charset="0"/>
                <a:ea typeface="Times New Roman" panose="02020603050405020304" pitchFamily="18" charset="0"/>
              </a:rPr>
              <a:t>cảnh</a:t>
            </a:r>
            <a:r>
              <a:rPr lang="fr-FR" sz="2600" b="1" dirty="0">
                <a:latin typeface="Baguet Script" panose="00000500000000000000" pitchFamily="2" charset="0"/>
                <a:ea typeface="Times New Roman" panose="02020603050405020304" pitchFamily="18" charset="0"/>
              </a:rPr>
              <a:t> </a:t>
            </a:r>
            <a:r>
              <a:rPr lang="fr-FR" sz="2600" b="1" dirty="0" err="1">
                <a:latin typeface="Baguet Script" panose="00000500000000000000" pitchFamily="2" charset="0"/>
                <a:ea typeface="Times New Roman" panose="02020603050405020304" pitchFamily="18" charset="0"/>
              </a:rPr>
              <a:t>chung</a:t>
            </a:r>
            <a:r>
              <a:rPr lang="fr-FR" sz="2600" b="1" dirty="0">
                <a:latin typeface="Baguet Script" panose="00000500000000000000" pitchFamily="2" charset="0"/>
                <a:ea typeface="Times New Roman" panose="02020603050405020304" pitchFamily="18" charset="0"/>
              </a:rPr>
              <a:t> : </a:t>
            </a:r>
            <a:r>
              <a:rPr lang="fr-FR" sz="2600" dirty="0" err="1">
                <a:latin typeface="Baguet Script" panose="00000500000000000000" pitchFamily="2" charset="0"/>
                <a:ea typeface="Times New Roman" panose="02020603050405020304" pitchFamily="18" charset="0"/>
              </a:rPr>
              <a:t>quang</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cảnh</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xung</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quanh</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xới</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vật</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tiếng</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reo</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hò</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bốn</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phía</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nôi</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lên</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ầm</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ầm</a:t>
            </a:r>
            <a:r>
              <a:rPr lang="fr-FR" sz="2600" dirty="0">
                <a:latin typeface="Baguet Script" panose="00000500000000000000" pitchFamily="2" charset="0"/>
                <a:ea typeface="Times New Roman" panose="02020603050405020304" pitchFamily="18" charset="0"/>
              </a:rPr>
              <a:t> ; </a:t>
            </a:r>
            <a:r>
              <a:rPr lang="fr-FR" sz="2600" dirty="0" err="1">
                <a:latin typeface="Baguet Script" panose="00000500000000000000" pitchFamily="2" charset="0"/>
                <a:ea typeface="Times New Roman" panose="02020603050405020304" pitchFamily="18" charset="0"/>
              </a:rPr>
              <a:t>người</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xem</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bốn</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phía</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xung</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quanh</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reo</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hò</a:t>
            </a:r>
            <a:r>
              <a:rPr lang="fr-FR" sz="2600" dirty="0">
                <a:latin typeface="Baguet Script" panose="00000500000000000000" pitchFamily="2" charset="0"/>
                <a:ea typeface="Times New Roman" panose="02020603050405020304" pitchFamily="18" charset="0"/>
              </a:rPr>
              <a:t> ồ </a:t>
            </a:r>
            <a:r>
              <a:rPr lang="fr-FR" sz="2600" dirty="0" err="1">
                <a:latin typeface="Baguet Script" panose="00000500000000000000" pitchFamily="2" charset="0"/>
                <a:ea typeface="Times New Roman" panose="02020603050405020304" pitchFamily="18" charset="0"/>
              </a:rPr>
              <a:t>cả</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lên</a:t>
            </a:r>
            <a:r>
              <a:rPr lang="fr-FR" sz="2600" dirty="0">
                <a:latin typeface="Baguet Script" panose="00000500000000000000" pitchFamily="2" charset="0"/>
                <a:ea typeface="Times New Roman" panose="02020603050405020304" pitchFamily="18" charset="0"/>
              </a:rPr>
              <a:t> ; </a:t>
            </a:r>
            <a:r>
              <a:rPr lang="fr-FR" sz="2600" dirty="0" err="1">
                <a:latin typeface="Baguet Script" panose="00000500000000000000" pitchFamily="2" charset="0"/>
                <a:ea typeface="Times New Roman" panose="02020603050405020304" pitchFamily="18" charset="0"/>
              </a:rPr>
              <a:t>các</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đô</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vật</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quanh</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xới</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đều</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lặng</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đi</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trước</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thần</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lực</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của</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ông</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Cản</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Ngũ</a:t>
            </a:r>
            <a:r>
              <a:rPr lang="fr-FR" sz="2600" dirty="0">
                <a:latin typeface="Baguet Script" panose="00000500000000000000" pitchFamily="2" charset="0"/>
                <a:ea typeface="Times New Roman" panose="02020603050405020304" pitchFamily="18" charset="0"/>
              </a:rPr>
              <a:t>.)</a:t>
            </a:r>
            <a:endParaRPr lang="en-US" sz="2600" dirty="0">
              <a:latin typeface="Baguet Script" panose="00000500000000000000" pitchFamily="2" charset="0"/>
              <a:ea typeface="Times New Roman" panose="02020603050405020304" pitchFamily="18" charset="0"/>
            </a:endParaRPr>
          </a:p>
          <a:p>
            <a:pPr algn="just">
              <a:spcAft>
                <a:spcPts val="0"/>
              </a:spcAft>
              <a:tabLst>
                <a:tab pos="3150870" algn="l"/>
              </a:tabLst>
            </a:pPr>
            <a:r>
              <a:rPr lang="fr-FR" sz="2600" dirty="0">
                <a:latin typeface="Baguet Script" panose="00000500000000000000" pitchFamily="2" charset="0"/>
                <a:ea typeface="Times New Roman" panose="02020603050405020304" pitchFamily="18" charset="0"/>
              </a:rPr>
              <a:t>- </a:t>
            </a:r>
            <a:r>
              <a:rPr lang="fr-FR" sz="2600" b="1" dirty="0" err="1">
                <a:latin typeface="Baguet Script" panose="00000500000000000000" pitchFamily="2" charset="0"/>
                <a:ea typeface="Times New Roman" panose="02020603050405020304" pitchFamily="18" charset="0"/>
              </a:rPr>
              <a:t>Miêu</a:t>
            </a:r>
            <a:r>
              <a:rPr lang="fr-FR" sz="2600" b="1" dirty="0">
                <a:latin typeface="Baguet Script" panose="00000500000000000000" pitchFamily="2" charset="0"/>
                <a:ea typeface="Times New Roman" panose="02020603050405020304" pitchFamily="18" charset="0"/>
              </a:rPr>
              <a:t> </a:t>
            </a:r>
            <a:r>
              <a:rPr lang="fr-FR" sz="2600" b="1" dirty="0" err="1">
                <a:latin typeface="Baguet Script" panose="00000500000000000000" pitchFamily="2" charset="0"/>
                <a:ea typeface="Times New Roman" panose="02020603050405020304" pitchFamily="18" charset="0"/>
              </a:rPr>
              <a:t>tả</a:t>
            </a:r>
            <a:r>
              <a:rPr lang="fr-FR" sz="2600" b="1" dirty="0">
                <a:latin typeface="Baguet Script" panose="00000500000000000000" pitchFamily="2" charset="0"/>
                <a:ea typeface="Times New Roman" panose="02020603050405020304" pitchFamily="18" charset="0"/>
              </a:rPr>
              <a:t> </a:t>
            </a:r>
            <a:r>
              <a:rPr lang="fr-FR" sz="2600" b="1" dirty="0" err="1">
                <a:latin typeface="Baguet Script" panose="00000500000000000000" pitchFamily="2" charset="0"/>
                <a:ea typeface="Times New Roman" panose="02020603050405020304" pitchFamily="18" charset="0"/>
              </a:rPr>
              <a:t>cụ</a:t>
            </a:r>
            <a:r>
              <a:rPr lang="fr-FR" sz="2600" b="1" dirty="0">
                <a:latin typeface="Baguet Script" panose="00000500000000000000" pitchFamily="2" charset="0"/>
                <a:ea typeface="Times New Roman" panose="02020603050405020304" pitchFamily="18" charset="0"/>
              </a:rPr>
              <a:t> </a:t>
            </a:r>
            <a:r>
              <a:rPr lang="fr-FR" sz="2600" b="1" dirty="0" err="1">
                <a:latin typeface="Baguet Script" panose="00000500000000000000" pitchFamily="2" charset="0"/>
                <a:ea typeface="Times New Roman" panose="02020603050405020304" pitchFamily="18" charset="0"/>
              </a:rPr>
              <a:t>thể</a:t>
            </a:r>
            <a:r>
              <a:rPr lang="fr-FR" sz="2600" b="1" dirty="0">
                <a:latin typeface="Baguet Script" panose="00000500000000000000" pitchFamily="2" charset="0"/>
                <a:ea typeface="Times New Roman" panose="02020603050405020304" pitchFamily="18" charset="0"/>
              </a:rPr>
              <a:t> </a:t>
            </a:r>
            <a:r>
              <a:rPr lang="fr-FR" sz="2600" b="1" dirty="0" err="1">
                <a:latin typeface="Baguet Script" panose="00000500000000000000" pitchFamily="2" charset="0"/>
                <a:ea typeface="Times New Roman" panose="02020603050405020304" pitchFamily="18" charset="0"/>
              </a:rPr>
              <a:t>hoạt</a:t>
            </a:r>
            <a:r>
              <a:rPr lang="fr-FR" sz="2600" b="1" dirty="0">
                <a:latin typeface="Baguet Script" panose="00000500000000000000" pitchFamily="2" charset="0"/>
                <a:ea typeface="Times New Roman" panose="02020603050405020304" pitchFamily="18" charset="0"/>
              </a:rPr>
              <a:t> </a:t>
            </a:r>
            <a:r>
              <a:rPr lang="fr-FR" sz="2600" b="1" dirty="0" err="1">
                <a:latin typeface="Baguet Script" panose="00000500000000000000" pitchFamily="2" charset="0"/>
                <a:ea typeface="Times New Roman" panose="02020603050405020304" pitchFamily="18" charset="0"/>
              </a:rPr>
              <a:t>động</a:t>
            </a:r>
            <a:r>
              <a:rPr lang="fr-FR" sz="2600" b="1" dirty="0">
                <a:latin typeface="Baguet Script" panose="00000500000000000000" pitchFamily="2" charset="0"/>
                <a:ea typeface="Times New Roman" panose="02020603050405020304" pitchFamily="18" charset="0"/>
              </a:rPr>
              <a:t> </a:t>
            </a:r>
            <a:r>
              <a:rPr lang="fr-FR" sz="2600" b="1" dirty="0" err="1">
                <a:latin typeface="Baguet Script" panose="00000500000000000000" pitchFamily="2" charset="0"/>
                <a:ea typeface="Times New Roman" panose="02020603050405020304" pitchFamily="18" charset="0"/>
              </a:rPr>
              <a:t>của</a:t>
            </a:r>
            <a:r>
              <a:rPr lang="fr-FR" sz="2600" b="1" dirty="0">
                <a:latin typeface="Baguet Script" panose="00000500000000000000" pitchFamily="2" charset="0"/>
                <a:ea typeface="Times New Roman" panose="02020603050405020304" pitchFamily="18" charset="0"/>
              </a:rPr>
              <a:t> con </a:t>
            </a:r>
            <a:r>
              <a:rPr lang="fr-FR" sz="2600" b="1" dirty="0" err="1">
                <a:latin typeface="Baguet Script" panose="00000500000000000000" pitchFamily="2" charset="0"/>
                <a:ea typeface="Times New Roman" panose="02020603050405020304" pitchFamily="18" charset="0"/>
              </a:rPr>
              <a:t>người</a:t>
            </a:r>
            <a:r>
              <a:rPr lang="fr-FR" sz="2600" b="1" dirty="0">
                <a:latin typeface="Baguet Script" panose="00000500000000000000" pitchFamily="2" charset="0"/>
                <a:ea typeface="Times New Roman" panose="02020603050405020304" pitchFamily="18" charset="0"/>
              </a:rPr>
              <a:t> con </a:t>
            </a:r>
            <a:r>
              <a:rPr lang="fr-FR" sz="2600" b="1" dirty="0" err="1">
                <a:latin typeface="Baguet Script" panose="00000500000000000000" pitchFamily="2" charset="0"/>
                <a:ea typeface="Times New Roman" panose="02020603050405020304" pitchFamily="18" charset="0"/>
              </a:rPr>
              <a:t>người</a:t>
            </a:r>
            <a:r>
              <a:rPr lang="fr-FR" sz="2600" dirty="0">
                <a:latin typeface="Baguet Script" panose="00000500000000000000" pitchFamily="2" charset="0"/>
                <a:ea typeface="Times New Roman" panose="02020603050405020304" pitchFamily="18" charset="0"/>
              </a:rPr>
              <a:t> :</a:t>
            </a:r>
            <a:endParaRPr lang="en-US" sz="2600" dirty="0">
              <a:latin typeface="Baguet Script" panose="00000500000000000000" pitchFamily="2" charset="0"/>
              <a:ea typeface="Times New Roman" panose="02020603050405020304" pitchFamily="18" charset="0"/>
            </a:endParaRPr>
          </a:p>
          <a:p>
            <a:pPr algn="just">
              <a:spcAft>
                <a:spcPts val="0"/>
              </a:spcAft>
              <a:tabLst>
                <a:tab pos="3150870" algn="l"/>
              </a:tabLst>
            </a:pP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Quắm</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Đen</a:t>
            </a:r>
            <a:r>
              <a:rPr lang="fr-FR" sz="2600" dirty="0">
                <a:latin typeface="Baguet Script" panose="00000500000000000000" pitchFamily="2" charset="0"/>
                <a:ea typeface="Times New Roman" panose="02020603050405020304" pitchFamily="18" charset="0"/>
              </a:rPr>
              <a:t> : </a:t>
            </a:r>
            <a:r>
              <a:rPr lang="fr-FR" sz="2600" dirty="0" err="1">
                <a:latin typeface="Baguet Script" panose="00000500000000000000" pitchFamily="2" charset="0"/>
                <a:ea typeface="Times New Roman" panose="02020603050405020304" pitchFamily="18" charset="0"/>
              </a:rPr>
              <a:t>Lăn</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xả</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đánh</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ráo</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riết</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thế</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đánh</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lắt</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léo</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hóc</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hiểm</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vờn</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tả</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đánh</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hữu</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dứ</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trên</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đánh</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dưới</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thoắt</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biến</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thoắt</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hoá</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khôn</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lường</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như</a:t>
            </a:r>
            <a:r>
              <a:rPr lang="fr-FR" sz="2600" dirty="0">
                <a:latin typeface="Baguet Script" panose="00000500000000000000" pitchFamily="2" charset="0"/>
                <a:ea typeface="Times New Roman" panose="02020603050405020304" pitchFamily="18" charset="0"/>
              </a:rPr>
              <a:t> con </a:t>
            </a:r>
            <a:r>
              <a:rPr lang="fr-FR" sz="2600" dirty="0" err="1">
                <a:latin typeface="Baguet Script" panose="00000500000000000000" pitchFamily="2" charset="0"/>
                <a:ea typeface="Times New Roman" panose="02020603050405020304" pitchFamily="18" charset="0"/>
              </a:rPr>
              <a:t>cắt</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luồn</a:t>
            </a:r>
            <a:r>
              <a:rPr lang="fr-FR" sz="2600" dirty="0">
                <a:latin typeface="Baguet Script" panose="00000500000000000000" pitchFamily="2" charset="0"/>
                <a:ea typeface="Times New Roman" panose="02020603050405020304" pitchFamily="18" charset="0"/>
              </a:rPr>
              <a:t> qua </a:t>
            </a:r>
            <a:r>
              <a:rPr lang="fr-FR" sz="2600" dirty="0" err="1">
                <a:latin typeface="Baguet Script" panose="00000500000000000000" pitchFamily="2" charset="0"/>
                <a:ea typeface="Times New Roman" panose="02020603050405020304" pitchFamily="18" charset="0"/>
              </a:rPr>
              <a:t>hai</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cánh</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tay</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ôm</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lấy</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một</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bên</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chân</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bốc</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lên</a:t>
            </a:r>
            <a:r>
              <a:rPr lang="fr-FR" sz="2600" dirty="0">
                <a:latin typeface="Baguet Script" panose="00000500000000000000" pitchFamily="2" charset="0"/>
                <a:ea typeface="Times New Roman" panose="02020603050405020304" pitchFamily="18" charset="0"/>
              </a:rPr>
              <a:t>…</a:t>
            </a:r>
            <a:endParaRPr lang="en-US" sz="2600" dirty="0">
              <a:latin typeface="Baguet Script" panose="00000500000000000000" pitchFamily="2" charset="0"/>
              <a:ea typeface="Times New Roman" panose="02020603050405020304" pitchFamily="18" charset="0"/>
            </a:endParaRPr>
          </a:p>
          <a:p>
            <a:pPr algn="just">
              <a:spcAft>
                <a:spcPts val="0"/>
              </a:spcAft>
              <a:tabLst>
                <a:tab pos="3150870" algn="l"/>
              </a:tabLst>
            </a:pP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Ông</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Cản</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Ngũ</a:t>
            </a:r>
            <a:r>
              <a:rPr lang="fr-FR" sz="2600" dirty="0">
                <a:latin typeface="Baguet Script" panose="00000500000000000000" pitchFamily="2" charset="0"/>
                <a:ea typeface="Times New Roman" panose="02020603050405020304" pitchFamily="18" charset="0"/>
              </a:rPr>
              <a:t> : </a:t>
            </a:r>
            <a:r>
              <a:rPr lang="fr-FR" sz="2600" dirty="0" err="1">
                <a:latin typeface="Baguet Script" panose="00000500000000000000" pitchFamily="2" charset="0"/>
                <a:ea typeface="Times New Roman" panose="02020603050405020304" pitchFamily="18" charset="0"/>
              </a:rPr>
              <a:t>lờ</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ngờ</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chậm</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chạp</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lúng</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túng</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hai</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tay</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dang</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rộng</a:t>
            </a:r>
            <a:r>
              <a:rPr lang="fr-FR" sz="2600" dirty="0">
                <a:latin typeface="Baguet Script" panose="00000500000000000000" pitchFamily="2" charset="0"/>
                <a:ea typeface="Times New Roman" panose="02020603050405020304" pitchFamily="18" charset="0"/>
              </a:rPr>
              <a:t> ra… </a:t>
            </a:r>
            <a:r>
              <a:rPr lang="fr-FR" sz="2600" dirty="0" err="1">
                <a:latin typeface="Baguet Script" panose="00000500000000000000" pitchFamily="2" charset="0"/>
                <a:ea typeface="Times New Roman" panose="02020603050405020304" pitchFamily="18" charset="0"/>
              </a:rPr>
              <a:t>xoay</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xoay</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chống</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đỡ</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bước</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hụt</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mất</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đà</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chúi</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xuống</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đứng</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như</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cây</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trồng</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giữa</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xới</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thò</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tay</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nhấc</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bổng</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như</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giơ</a:t>
            </a:r>
            <a:r>
              <a:rPr lang="fr-FR" sz="2600" dirty="0">
                <a:latin typeface="Baguet Script" panose="00000500000000000000" pitchFamily="2" charset="0"/>
                <a:ea typeface="Times New Roman" panose="02020603050405020304" pitchFamily="18" charset="0"/>
              </a:rPr>
              <a:t> con </a:t>
            </a:r>
            <a:r>
              <a:rPr lang="fr-FR" sz="2600" dirty="0" err="1">
                <a:latin typeface="Baguet Script" panose="00000500000000000000" pitchFamily="2" charset="0"/>
                <a:ea typeface="Times New Roman" panose="02020603050405020304" pitchFamily="18" charset="0"/>
              </a:rPr>
              <a:t>ếch</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có</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buộc</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sợi</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dây</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ngang</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bụng</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thần</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lực</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ghê</a:t>
            </a:r>
            <a:r>
              <a:rPr lang="fr-FR" sz="2600" dirty="0">
                <a:latin typeface="Baguet Script" panose="00000500000000000000" pitchFamily="2" charset="0"/>
                <a:ea typeface="Times New Roman" panose="02020603050405020304" pitchFamily="18" charset="0"/>
              </a:rPr>
              <a:t> </a:t>
            </a:r>
            <a:r>
              <a:rPr lang="fr-FR" sz="2600" dirty="0" err="1">
                <a:latin typeface="Baguet Script" panose="00000500000000000000" pitchFamily="2" charset="0"/>
                <a:ea typeface="Times New Roman" panose="02020603050405020304" pitchFamily="18" charset="0"/>
              </a:rPr>
              <a:t>gớm</a:t>
            </a:r>
            <a:r>
              <a:rPr lang="fr-FR" sz="2600" dirty="0">
                <a:latin typeface="Baguet Script" panose="00000500000000000000" pitchFamily="2" charset="0"/>
                <a:ea typeface="Times New Roman" panose="02020603050405020304" pitchFamily="18" charset="0"/>
              </a:rPr>
              <a:t>...</a:t>
            </a:r>
            <a:endParaRPr lang="en-US" sz="2600" dirty="0">
              <a:effectLst/>
              <a:latin typeface="Baguet Script"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338333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3143326" y="82388"/>
            <a:ext cx="5867247" cy="523220"/>
          </a:xfrm>
          <a:prstGeom prst="rect">
            <a:avLst/>
          </a:prstGeom>
        </p:spPr>
        <p:txBody>
          <a:bodyPr wrap="none">
            <a:sp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VIẾT BÀI VĂN TẢ CẢNH SINH HOẠT</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Times New Roman" panose="02020603050405020304" pitchFamily="18" charset="0"/>
            </a:endParaRPr>
          </a:p>
        </p:txBody>
      </p:sp>
      <p:sp>
        <p:nvSpPr>
          <p:cNvPr id="2" name="Rectangle 1"/>
          <p:cNvSpPr/>
          <p:nvPr/>
        </p:nvSpPr>
        <p:spPr>
          <a:xfrm>
            <a:off x="4288640" y="648862"/>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p:cNvSpPr/>
          <p:nvPr/>
        </p:nvSpPr>
        <p:spPr>
          <a:xfrm>
            <a:off x="639531" y="1130300"/>
            <a:ext cx="666560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2.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Phân</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tích</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ví</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dụ</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về</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văn</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tả</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cảnh</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sinh</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hoạt</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sp>
        <p:nvSpPr>
          <p:cNvPr id="3" name="Rectangle 2"/>
          <p:cNvSpPr/>
          <p:nvPr/>
        </p:nvSpPr>
        <p:spPr>
          <a:xfrm>
            <a:off x="685800" y="1580674"/>
            <a:ext cx="10782300" cy="4616648"/>
          </a:xfrm>
          <a:prstGeom prst="rect">
            <a:avLst/>
          </a:prstGeom>
        </p:spPr>
        <p:txBody>
          <a:bodyPr>
            <a:spAutoFit/>
          </a:bodyPr>
          <a:lstStyle/>
          <a:p>
            <a:pPr algn="just">
              <a:lnSpc>
                <a:spcPct val="150000"/>
              </a:lnSpc>
              <a:spcAft>
                <a:spcPts val="0"/>
              </a:spcAft>
              <a:tabLst>
                <a:tab pos="3150870" algn="l"/>
              </a:tabLst>
            </a:pPr>
            <a:r>
              <a:rPr lang="fr-FR" sz="2800" b="1" i="1" dirty="0">
                <a:latin typeface="Baguet Script" panose="00000500000000000000" pitchFamily="2" charset="0"/>
                <a:ea typeface="Times New Roman" panose="02020603050405020304" pitchFamily="18" charset="0"/>
              </a:rPr>
              <a:t>=&gt; </a:t>
            </a:r>
            <a:r>
              <a:rPr lang="fr-FR" sz="2800" b="1" i="1" dirty="0" err="1">
                <a:latin typeface="Baguet Script" panose="00000500000000000000" pitchFamily="2" charset="0"/>
                <a:ea typeface="Times New Roman" panose="02020603050405020304" pitchFamily="18" charset="0"/>
              </a:rPr>
              <a:t>Nhận</a:t>
            </a:r>
            <a:r>
              <a:rPr lang="fr-FR" sz="2800" b="1" i="1" dirty="0">
                <a:latin typeface="Baguet Script" panose="00000500000000000000" pitchFamily="2" charset="0"/>
                <a:ea typeface="Times New Roman" panose="02020603050405020304" pitchFamily="18" charset="0"/>
              </a:rPr>
              <a:t> </a:t>
            </a:r>
            <a:r>
              <a:rPr lang="fr-FR" sz="2800" b="1" i="1" dirty="0" err="1">
                <a:latin typeface="Baguet Script" panose="00000500000000000000" pitchFamily="2" charset="0"/>
                <a:ea typeface="Times New Roman" panose="02020603050405020304" pitchFamily="18" charset="0"/>
              </a:rPr>
              <a:t>xét</a:t>
            </a:r>
            <a:r>
              <a:rPr lang="fr-FR" sz="2800" b="1" i="1" dirty="0">
                <a:latin typeface="Baguet Script" panose="00000500000000000000" pitchFamily="2" charset="0"/>
                <a:ea typeface="Times New Roman" panose="02020603050405020304" pitchFamily="18" charset="0"/>
              </a:rPr>
              <a:t> </a:t>
            </a:r>
            <a:r>
              <a:rPr lang="fr-FR" sz="2800" b="1" i="1" dirty="0" err="1">
                <a:latin typeface="Baguet Script" panose="00000500000000000000" pitchFamily="2" charset="0"/>
                <a:ea typeface="Times New Roman" panose="02020603050405020304" pitchFamily="18" charset="0"/>
              </a:rPr>
              <a:t>cách</a:t>
            </a:r>
            <a:r>
              <a:rPr lang="fr-FR" sz="2800" b="1" i="1" dirty="0">
                <a:latin typeface="Baguet Script" panose="00000500000000000000" pitchFamily="2" charset="0"/>
                <a:ea typeface="Times New Roman" panose="02020603050405020304" pitchFamily="18" charset="0"/>
              </a:rPr>
              <a:t> </a:t>
            </a:r>
            <a:r>
              <a:rPr lang="fr-FR" sz="2800" b="1" i="1" dirty="0" err="1">
                <a:latin typeface="Baguet Script" panose="00000500000000000000" pitchFamily="2" charset="0"/>
                <a:ea typeface="Times New Roman" panose="02020603050405020304" pitchFamily="18" charset="0"/>
              </a:rPr>
              <a:t>sử</a:t>
            </a:r>
            <a:r>
              <a:rPr lang="fr-FR" sz="2800" b="1" i="1" dirty="0">
                <a:latin typeface="Baguet Script" panose="00000500000000000000" pitchFamily="2" charset="0"/>
                <a:ea typeface="Times New Roman" panose="02020603050405020304" pitchFamily="18" charset="0"/>
              </a:rPr>
              <a:t> </a:t>
            </a:r>
            <a:r>
              <a:rPr lang="fr-FR" sz="2800" b="1" i="1" dirty="0" err="1">
                <a:latin typeface="Baguet Script" panose="00000500000000000000" pitchFamily="2" charset="0"/>
                <a:ea typeface="Times New Roman" panose="02020603050405020304" pitchFamily="18" charset="0"/>
              </a:rPr>
              <a:t>dụng</a:t>
            </a:r>
            <a:r>
              <a:rPr lang="fr-FR" sz="2800" b="1" i="1" dirty="0">
                <a:latin typeface="Baguet Script" panose="00000500000000000000" pitchFamily="2" charset="0"/>
                <a:ea typeface="Times New Roman" panose="02020603050405020304" pitchFamily="18" charset="0"/>
              </a:rPr>
              <a:t> </a:t>
            </a:r>
            <a:r>
              <a:rPr lang="fr-FR" sz="2800" b="1" i="1" dirty="0" err="1">
                <a:latin typeface="Baguet Script" panose="00000500000000000000" pitchFamily="2" charset="0"/>
                <a:ea typeface="Times New Roman" panose="02020603050405020304" pitchFamily="18" charset="0"/>
              </a:rPr>
              <a:t>từ</a:t>
            </a:r>
            <a:r>
              <a:rPr lang="fr-FR" sz="2800" b="1" i="1" dirty="0">
                <a:latin typeface="Baguet Script" panose="00000500000000000000" pitchFamily="2" charset="0"/>
                <a:ea typeface="Times New Roman" panose="02020603050405020304" pitchFamily="18" charset="0"/>
              </a:rPr>
              <a:t> </a:t>
            </a:r>
            <a:r>
              <a:rPr lang="fr-FR" sz="2800" b="1" i="1" dirty="0" err="1">
                <a:latin typeface="Baguet Script" panose="00000500000000000000" pitchFamily="2" charset="0"/>
                <a:ea typeface="Times New Roman" panose="02020603050405020304" pitchFamily="18" charset="0"/>
              </a:rPr>
              <a:t>ngữ</a:t>
            </a:r>
            <a:r>
              <a:rPr lang="fr-FR" sz="2800" b="1" i="1" dirty="0">
                <a:latin typeface="Baguet Script" panose="00000500000000000000" pitchFamily="2" charset="0"/>
                <a:ea typeface="Times New Roman" panose="02020603050405020304" pitchFamily="18" charset="0"/>
              </a:rPr>
              <a:t> : </a:t>
            </a:r>
            <a:r>
              <a:rPr lang="fr-FR" sz="2800" dirty="0">
                <a:latin typeface="Baguet Script" panose="00000500000000000000" pitchFamily="2" charset="0"/>
                <a:ea typeface="Times New Roman" panose="02020603050405020304" pitchFamily="18" charset="0"/>
              </a:rPr>
              <a:t> </a:t>
            </a:r>
            <a:endParaRPr lang="en-US" sz="2800" dirty="0">
              <a:latin typeface="Baguet Script" panose="00000500000000000000" pitchFamily="2" charset="0"/>
              <a:ea typeface="Times New Roman" panose="02020603050405020304" pitchFamily="18" charset="0"/>
            </a:endParaRPr>
          </a:p>
          <a:p>
            <a:pPr algn="just">
              <a:lnSpc>
                <a:spcPct val="150000"/>
              </a:lnSpc>
              <a:spcAft>
                <a:spcPts val="0"/>
              </a:spcAft>
              <a:tabLst>
                <a:tab pos="3150870" algn="l"/>
              </a:tabLst>
            </a:pP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Tập</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trung</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miêu</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tả</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hành</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động</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trạng</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thái</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của</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các</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nhân</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vật</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nên</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sử</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dụng</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nhiều</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động</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từ</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tính</a:t>
            </a:r>
            <a:r>
              <a:rPr lang="fr-FR" sz="2800" dirty="0">
                <a:latin typeface="Baguet Script" panose="00000500000000000000" pitchFamily="2" charset="0"/>
                <a:ea typeface="Times New Roman" panose="02020603050405020304" pitchFamily="18" charset="0"/>
              </a:rPr>
              <a:t> </a:t>
            </a:r>
            <a:r>
              <a:rPr lang="fr-FR" sz="2800" dirty="0" err="1">
                <a:latin typeface="Baguet Script" panose="00000500000000000000" pitchFamily="2" charset="0"/>
                <a:ea typeface="Times New Roman" panose="02020603050405020304" pitchFamily="18" charset="0"/>
              </a:rPr>
              <a:t>từ</a:t>
            </a:r>
            <a:r>
              <a:rPr lang="fr-FR" sz="2800" dirty="0">
                <a:latin typeface="Baguet Script" panose="00000500000000000000" pitchFamily="2" charset="0"/>
                <a:ea typeface="Times New Roman" panose="02020603050405020304" pitchFamily="18" charset="0"/>
              </a:rPr>
              <a:t>.</a:t>
            </a:r>
            <a:endParaRPr lang="en-US" sz="2800" dirty="0">
              <a:latin typeface="Baguet Script" panose="00000500000000000000" pitchFamily="2" charset="0"/>
              <a:ea typeface="Times New Roman" panose="02020603050405020304" pitchFamily="18" charset="0"/>
            </a:endParaRPr>
          </a:p>
          <a:p>
            <a:pPr algn="just">
              <a:lnSpc>
                <a:spcPct val="150000"/>
              </a:lnSpc>
              <a:spcAft>
                <a:spcPts val="0"/>
              </a:spcAft>
            </a:pPr>
            <a:r>
              <a:rPr lang="en-US" sz="2800" dirty="0">
                <a:latin typeface="Baguet Script" panose="00000500000000000000" pitchFamily="2" charset="0"/>
                <a:ea typeface="Times New Roman" panose="02020603050405020304" pitchFamily="18" charset="0"/>
              </a:rPr>
              <a:t>+ So </a:t>
            </a:r>
            <a:r>
              <a:rPr lang="en-US" sz="2800" dirty="0" err="1">
                <a:latin typeface="Baguet Script" panose="00000500000000000000" pitchFamily="2" charset="0"/>
                <a:ea typeface="Times New Roman" panose="02020603050405020304" pitchFamily="18" charset="0"/>
              </a:rPr>
              <a:t>sánh</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với</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tả</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người</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tả</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chân</a:t>
            </a:r>
            <a:r>
              <a:rPr lang="en-US" sz="2800" dirty="0">
                <a:latin typeface="Baguet Script" panose="00000500000000000000" pitchFamily="2" charset="0"/>
                <a:ea typeface="Times New Roman" panose="02020603050405020304" pitchFamily="18" charset="0"/>
              </a:rPr>
              <a:t> dung) </a:t>
            </a:r>
            <a:r>
              <a:rPr lang="en-US" sz="2800" dirty="0" err="1">
                <a:latin typeface="Baguet Script" panose="00000500000000000000" pitchFamily="2" charset="0"/>
                <a:ea typeface="Times New Roman" panose="02020603050405020304" pitchFamily="18" charset="0"/>
              </a:rPr>
              <a:t>và</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tả</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cảnh</a:t>
            </a:r>
            <a:r>
              <a:rPr lang="en-US" sz="2800" i="1" dirty="0">
                <a:latin typeface="Baguet Script" panose="00000500000000000000" pitchFamily="2" charset="0"/>
                <a:ea typeface="Times New Roman" panose="02020603050405020304" pitchFamily="18" charset="0"/>
              </a:rPr>
              <a:t>:</a:t>
            </a:r>
            <a:endParaRPr lang="en-US" sz="2800" dirty="0">
              <a:latin typeface="Baguet Script" panose="00000500000000000000" pitchFamily="2" charset="0"/>
              <a:ea typeface="Times New Roman" panose="02020603050405020304" pitchFamily="18" charset="0"/>
            </a:endParaRPr>
          </a:p>
          <a:p>
            <a:pPr>
              <a:lnSpc>
                <a:spcPct val="150000"/>
              </a:lnSpc>
              <a:spcAft>
                <a:spcPts val="0"/>
              </a:spcAft>
            </a:pP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Tả</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hoạt</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động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Sử</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dụng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nhiểu</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động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từ</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ít</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tính</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từ</a:t>
            </a:r>
            <a:r>
              <a:rPr lang="en-US" sz="2800" dirty="0">
                <a:latin typeface="Baguet Script" panose="00000500000000000000" pitchFamily="2" charset="0"/>
                <a:ea typeface="Times New Roman" panose="02020603050405020304" pitchFamily="18" charset="0"/>
              </a:rPr>
              <a:t>.</a:t>
            </a:r>
          </a:p>
          <a:p>
            <a:pPr algn="just">
              <a:lnSpc>
                <a:spcPct val="150000"/>
              </a:lnSpc>
              <a:spcAft>
                <a:spcPts val="0"/>
              </a:spcAft>
            </a:pP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Tả</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chân</a:t>
            </a:r>
            <a:r>
              <a:rPr lang="en-US" sz="2800" dirty="0">
                <a:latin typeface="Baguet Script" panose="00000500000000000000" pitchFamily="2" charset="0"/>
                <a:ea typeface="Times New Roman" panose="02020603050405020304" pitchFamily="18" charset="0"/>
              </a:rPr>
              <a:t> dung </a:t>
            </a:r>
            <a:r>
              <a:rPr lang="en-US" sz="2800" dirty="0" err="1">
                <a:latin typeface="Baguet Script" panose="00000500000000000000" pitchFamily="2" charset="0"/>
                <a:ea typeface="Times New Roman" panose="02020603050405020304" pitchFamily="18" charset="0"/>
              </a:rPr>
              <a:t>và</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tả</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cảnh</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Sử</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dụng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nhiều</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tính</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từ</a:t>
            </a:r>
            <a:r>
              <a:rPr lang="en-US" sz="2800" dirty="0">
                <a:latin typeface="Baguet Script" panose="00000500000000000000" pitchFamily="2" charset="0"/>
                <a:ea typeface="Times New Roman" panose="02020603050405020304" pitchFamily="18" charset="0"/>
              </a:rPr>
              <a:t>.</a:t>
            </a:r>
          </a:p>
          <a:p>
            <a:pPr>
              <a:lnSpc>
                <a:spcPct val="150000"/>
              </a:lnSpc>
            </a:pPr>
            <a:r>
              <a:rPr lang="en-US" sz="2800" dirty="0">
                <a:latin typeface="Baguet Script" panose="00000500000000000000" pitchFamily="2" charset="0"/>
                <a:ea typeface="Times New Roman" panose="02020603050405020304" pitchFamily="18" charset="0"/>
              </a:rPr>
              <a:t>* </a:t>
            </a:r>
            <a:r>
              <a:rPr lang="en-US" sz="2800" b="1" dirty="0" err="1">
                <a:solidFill>
                  <a:srgbClr val="000000"/>
                </a:solidFill>
                <a:latin typeface="Baguet Script" panose="00000500000000000000" pitchFamily="2" charset="0"/>
                <a:ea typeface="Times New Roman" panose="02020603050405020304" pitchFamily="18" charset="0"/>
              </a:rPr>
              <a:t>Bố</a:t>
            </a:r>
            <a:r>
              <a:rPr lang="en-US" sz="2800" b="1" dirty="0">
                <a:solidFill>
                  <a:srgbClr val="000000"/>
                </a:solidFill>
                <a:latin typeface="Baguet Script" panose="00000500000000000000" pitchFamily="2" charset="0"/>
                <a:ea typeface="Times New Roman" panose="02020603050405020304" pitchFamily="18" charset="0"/>
              </a:rPr>
              <a:t> </a:t>
            </a:r>
            <a:r>
              <a:rPr lang="en-US" sz="2800" b="1" dirty="0" err="1">
                <a:solidFill>
                  <a:srgbClr val="000000"/>
                </a:solidFill>
                <a:latin typeface="Baguet Script" panose="00000500000000000000" pitchFamily="2" charset="0"/>
                <a:ea typeface="Times New Roman" panose="02020603050405020304" pitchFamily="18" charset="0"/>
              </a:rPr>
              <a:t>cục</a:t>
            </a:r>
            <a:r>
              <a:rPr lang="en-US" sz="2800" b="1" dirty="0">
                <a:solidFill>
                  <a:srgbClr val="000000"/>
                </a:solidFill>
                <a:latin typeface="Baguet Script" panose="00000500000000000000" pitchFamily="2" charset="0"/>
                <a:ea typeface="Times New Roman" panose="02020603050405020304" pitchFamily="18" charset="0"/>
              </a:rPr>
              <a:t>: </a:t>
            </a:r>
            <a:r>
              <a:rPr lang="en-US" sz="2800" dirty="0" err="1">
                <a:solidFill>
                  <a:srgbClr val="000000"/>
                </a:solidFill>
                <a:latin typeface="Baguet Script" panose="00000500000000000000" pitchFamily="2" charset="0"/>
                <a:ea typeface="Times New Roman" panose="02020603050405020304" pitchFamily="18" charset="0"/>
              </a:rPr>
              <a:t>bài</a:t>
            </a:r>
            <a:r>
              <a:rPr lang="en-US" sz="2800" dirty="0">
                <a:solidFill>
                  <a:srgbClr val="000000"/>
                </a:solidFill>
                <a:latin typeface="Baguet Script" panose="00000500000000000000" pitchFamily="2" charset="0"/>
                <a:ea typeface="Times New Roman" panose="02020603050405020304" pitchFamily="18" charset="0"/>
              </a:rPr>
              <a:t> </a:t>
            </a:r>
            <a:r>
              <a:rPr lang="en-US" sz="2800" dirty="0" err="1">
                <a:solidFill>
                  <a:srgbClr val="000000"/>
                </a:solidFill>
                <a:latin typeface="Baguet Script" panose="00000500000000000000" pitchFamily="2" charset="0"/>
                <a:ea typeface="Times New Roman" panose="02020603050405020304" pitchFamily="18" charset="0"/>
              </a:rPr>
              <a:t>viết</a:t>
            </a:r>
            <a:r>
              <a:rPr lang="en-US" sz="2800" dirty="0">
                <a:solidFill>
                  <a:srgbClr val="000000"/>
                </a:solidFill>
                <a:latin typeface="Baguet Script" panose="00000500000000000000" pitchFamily="2" charset="0"/>
                <a:ea typeface="Times New Roman" panose="02020603050405020304" pitchFamily="18" charset="0"/>
              </a:rPr>
              <a:t> </a:t>
            </a:r>
            <a:r>
              <a:rPr lang="en-US" sz="2800" dirty="0" err="1">
                <a:solidFill>
                  <a:srgbClr val="000000"/>
                </a:solidFill>
                <a:latin typeface="Baguet Script" panose="00000500000000000000" pitchFamily="2" charset="0"/>
                <a:ea typeface="Times New Roman" panose="02020603050405020304" pitchFamily="18" charset="0"/>
              </a:rPr>
              <a:t>có</a:t>
            </a:r>
            <a:r>
              <a:rPr lang="en-US" sz="2800" dirty="0">
                <a:solidFill>
                  <a:srgbClr val="000000"/>
                </a:solidFill>
                <a:latin typeface="Baguet Script" panose="00000500000000000000" pitchFamily="2" charset="0"/>
                <a:ea typeface="Times New Roman" panose="02020603050405020304" pitchFamily="18" charset="0"/>
              </a:rPr>
              <a:t> </a:t>
            </a:r>
            <a:r>
              <a:rPr lang="en-US" sz="2800" dirty="0" err="1">
                <a:solidFill>
                  <a:srgbClr val="000000"/>
                </a:solidFill>
                <a:latin typeface="Baguet Script" panose="00000500000000000000" pitchFamily="2" charset="0"/>
                <a:ea typeface="Times New Roman" panose="02020603050405020304" pitchFamily="18" charset="0"/>
              </a:rPr>
              <a:t>bố</a:t>
            </a:r>
            <a:r>
              <a:rPr lang="en-US" sz="2800" dirty="0">
                <a:solidFill>
                  <a:srgbClr val="000000"/>
                </a:solidFill>
                <a:latin typeface="Baguet Script" panose="00000500000000000000" pitchFamily="2" charset="0"/>
                <a:ea typeface="Times New Roman" panose="02020603050405020304" pitchFamily="18" charset="0"/>
              </a:rPr>
              <a:t> </a:t>
            </a:r>
            <a:r>
              <a:rPr lang="en-US" sz="2800" dirty="0" err="1">
                <a:solidFill>
                  <a:srgbClr val="000000"/>
                </a:solidFill>
                <a:latin typeface="Baguet Script" panose="00000500000000000000" pitchFamily="2" charset="0"/>
                <a:ea typeface="Times New Roman" panose="02020603050405020304" pitchFamily="18" charset="0"/>
              </a:rPr>
              <a:t>cục</a:t>
            </a:r>
            <a:r>
              <a:rPr lang="en-US" sz="2800" dirty="0">
                <a:solidFill>
                  <a:srgbClr val="000000"/>
                </a:solidFill>
                <a:latin typeface="Baguet Script" panose="00000500000000000000" pitchFamily="2" charset="0"/>
                <a:ea typeface="Times New Roman" panose="02020603050405020304" pitchFamily="18" charset="0"/>
              </a:rPr>
              <a:t> 3 </a:t>
            </a:r>
            <a:r>
              <a:rPr lang="en-US" sz="2800" dirty="0" err="1">
                <a:solidFill>
                  <a:srgbClr val="000000"/>
                </a:solidFill>
                <a:latin typeface="Baguet Script" panose="00000500000000000000" pitchFamily="2" charset="0"/>
                <a:ea typeface="Times New Roman" panose="02020603050405020304" pitchFamily="18" charset="0"/>
              </a:rPr>
              <a:t>phần</a:t>
            </a:r>
            <a:r>
              <a:rPr lang="en-US" sz="2800" dirty="0">
                <a:solidFill>
                  <a:srgbClr val="000000"/>
                </a:solidFill>
                <a:latin typeface="Baguet Script" panose="00000500000000000000" pitchFamily="2" charset="0"/>
                <a:ea typeface="Times New Roman" panose="02020603050405020304" pitchFamily="18" charset="0"/>
              </a:rPr>
              <a:t> </a:t>
            </a:r>
            <a:r>
              <a:rPr lang="en-US" sz="2800" dirty="0" err="1">
                <a:solidFill>
                  <a:srgbClr val="000000"/>
                </a:solidFill>
                <a:latin typeface="Baguet Script" panose="00000500000000000000" pitchFamily="2" charset="0"/>
                <a:ea typeface="Times New Roman" panose="02020603050405020304" pitchFamily="18" charset="0"/>
              </a:rPr>
              <a:t>mở</a:t>
            </a:r>
            <a:r>
              <a:rPr lang="en-US" sz="2800" dirty="0">
                <a:solidFill>
                  <a:srgbClr val="000000"/>
                </a:solidFill>
                <a:latin typeface="Baguet Script" panose="00000500000000000000" pitchFamily="2" charset="0"/>
                <a:ea typeface="Times New Roman" panose="02020603050405020304" pitchFamily="18" charset="0"/>
              </a:rPr>
              <a:t> </a:t>
            </a:r>
            <a:r>
              <a:rPr lang="en-US" sz="2800" dirty="0" err="1">
                <a:solidFill>
                  <a:srgbClr val="000000"/>
                </a:solidFill>
                <a:latin typeface="Baguet Script" panose="00000500000000000000" pitchFamily="2" charset="0"/>
                <a:ea typeface="Times New Roman" panose="02020603050405020304" pitchFamily="18" charset="0"/>
              </a:rPr>
              <a:t>bài</a:t>
            </a:r>
            <a:r>
              <a:rPr lang="en-US" sz="2800" dirty="0">
                <a:solidFill>
                  <a:srgbClr val="000000"/>
                </a:solidFill>
                <a:latin typeface="Baguet Script" panose="00000500000000000000" pitchFamily="2" charset="0"/>
                <a:ea typeface="Times New Roman" panose="02020603050405020304" pitchFamily="18" charset="0"/>
              </a:rPr>
              <a:t>, </a:t>
            </a:r>
            <a:r>
              <a:rPr lang="en-US" sz="2800" dirty="0" err="1">
                <a:solidFill>
                  <a:srgbClr val="000000"/>
                </a:solidFill>
                <a:latin typeface="Baguet Script" panose="00000500000000000000" pitchFamily="2" charset="0"/>
                <a:ea typeface="Times New Roman" panose="02020603050405020304" pitchFamily="18" charset="0"/>
              </a:rPr>
              <a:t>thân</a:t>
            </a:r>
            <a:r>
              <a:rPr lang="en-US" sz="2800" dirty="0">
                <a:solidFill>
                  <a:srgbClr val="000000"/>
                </a:solidFill>
                <a:latin typeface="Baguet Script" panose="00000500000000000000" pitchFamily="2" charset="0"/>
                <a:ea typeface="Times New Roman" panose="02020603050405020304" pitchFamily="18" charset="0"/>
              </a:rPr>
              <a:t> </a:t>
            </a:r>
            <a:r>
              <a:rPr lang="en-US" sz="2800" dirty="0" err="1">
                <a:solidFill>
                  <a:srgbClr val="000000"/>
                </a:solidFill>
                <a:latin typeface="Baguet Script" panose="00000500000000000000" pitchFamily="2" charset="0"/>
                <a:ea typeface="Times New Roman" panose="02020603050405020304" pitchFamily="18" charset="0"/>
              </a:rPr>
              <a:t>bài</a:t>
            </a:r>
            <a:r>
              <a:rPr lang="en-US" sz="2800" dirty="0">
                <a:solidFill>
                  <a:srgbClr val="000000"/>
                </a:solidFill>
                <a:latin typeface="Baguet Script" panose="00000500000000000000" pitchFamily="2" charset="0"/>
                <a:ea typeface="Times New Roman" panose="02020603050405020304" pitchFamily="18" charset="0"/>
              </a:rPr>
              <a:t>, </a:t>
            </a:r>
            <a:r>
              <a:rPr lang="en-US" sz="2800" dirty="0" err="1">
                <a:solidFill>
                  <a:srgbClr val="000000"/>
                </a:solidFill>
                <a:latin typeface="Baguet Script" panose="00000500000000000000" pitchFamily="2" charset="0"/>
                <a:ea typeface="Times New Roman" panose="02020603050405020304" pitchFamily="18" charset="0"/>
              </a:rPr>
              <a:t>kết</a:t>
            </a:r>
            <a:r>
              <a:rPr lang="en-US" sz="2800" dirty="0">
                <a:solidFill>
                  <a:srgbClr val="000000"/>
                </a:solidFill>
                <a:latin typeface="Baguet Script" panose="00000500000000000000" pitchFamily="2" charset="0"/>
                <a:ea typeface="Times New Roman" panose="02020603050405020304" pitchFamily="18" charset="0"/>
              </a:rPr>
              <a:t> </a:t>
            </a:r>
            <a:r>
              <a:rPr lang="en-US" sz="2800" dirty="0" err="1">
                <a:solidFill>
                  <a:srgbClr val="000000"/>
                </a:solidFill>
                <a:latin typeface="Baguet Script" panose="00000500000000000000" pitchFamily="2" charset="0"/>
                <a:ea typeface="Times New Roman" panose="02020603050405020304" pitchFamily="18" charset="0"/>
              </a:rPr>
              <a:t>bài</a:t>
            </a:r>
            <a:r>
              <a:rPr lang="en-US" sz="2800" b="1" dirty="0">
                <a:solidFill>
                  <a:srgbClr val="000000"/>
                </a:solidFill>
                <a:latin typeface="Baguet Script" panose="00000500000000000000" pitchFamily="2"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266435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3143326" y="82388"/>
            <a:ext cx="5867247" cy="523220"/>
          </a:xfrm>
          <a:prstGeom prst="rect">
            <a:avLst/>
          </a:prstGeom>
        </p:spPr>
        <p:txBody>
          <a:bodyPr wrap="none">
            <a:sp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VIẾT BÀI VĂN TẢ CẢNH SINH HOẠT</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Times New Roman" panose="02020603050405020304" pitchFamily="18" charset="0"/>
            </a:endParaRPr>
          </a:p>
        </p:txBody>
      </p:sp>
      <p:sp>
        <p:nvSpPr>
          <p:cNvPr id="2" name="Rectangle 1"/>
          <p:cNvSpPr/>
          <p:nvPr/>
        </p:nvSpPr>
        <p:spPr>
          <a:xfrm>
            <a:off x="4288640" y="648862"/>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685800" y="1130300"/>
            <a:ext cx="10782300" cy="4401205"/>
          </a:xfrm>
          <a:prstGeom prst="rect">
            <a:avLst/>
          </a:prstGeom>
        </p:spPr>
        <p:txBody>
          <a:bodyPr>
            <a:spAutoFit/>
          </a:bodyPr>
          <a:lstStyle/>
          <a:p>
            <a:pPr algn="just">
              <a:spcAft>
                <a:spcPts val="0"/>
              </a:spcAft>
            </a:pPr>
            <a:r>
              <a:rPr lang="en-US" sz="2800" b="1" dirty="0">
                <a:solidFill>
                  <a:srgbClr val="0070C0"/>
                </a:solidFill>
                <a:latin typeface="Baguet Script" panose="00000500000000000000" pitchFamily="2" charset="0"/>
                <a:ea typeface="Times New Roman" panose="02020603050405020304" pitchFamily="18" charset="0"/>
              </a:rPr>
              <a:t>3</a:t>
            </a:r>
            <a:r>
              <a:rPr lang="en-US" sz="2800" b="1" dirty="0">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Kết</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luận</a:t>
            </a:r>
            <a:r>
              <a:rPr lang="en-US" sz="2800" b="1" dirty="0">
                <a:solidFill>
                  <a:srgbClr val="0070C0"/>
                </a:solidFill>
                <a:latin typeface="Baguet Script" panose="00000500000000000000" pitchFamily="2" charset="0"/>
                <a:ea typeface="Times New Roman" panose="02020603050405020304" pitchFamily="18" charset="0"/>
              </a:rPr>
              <a:t> </a:t>
            </a:r>
            <a:endParaRPr lang="en-US" sz="2800" dirty="0">
              <a:latin typeface="Baguet Script" panose="00000500000000000000" pitchFamily="2" charset="0"/>
              <a:ea typeface="Times New Roman" panose="02020603050405020304" pitchFamily="18" charset="0"/>
            </a:endParaRPr>
          </a:p>
          <a:p>
            <a:pPr algn="just">
              <a:spcAft>
                <a:spcPts val="0"/>
              </a:spcAft>
            </a:pP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Tả</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cảnh</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sinh</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hoạt</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là</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miêu</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tả</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hoạt</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động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của</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một</a:t>
            </a:r>
            <a:r>
              <a:rPr lang="en-US" sz="2800" dirty="0">
                <a:latin typeface="Baguet Script" panose="00000500000000000000" pitchFamily="2" charset="0"/>
                <a:ea typeface="Times New Roman" panose="02020603050405020304" pitchFamily="18" charset="0"/>
              </a:rPr>
              <a:t> hay </a:t>
            </a:r>
            <a:r>
              <a:rPr lang="en-US" sz="2800" dirty="0" err="1">
                <a:latin typeface="Baguet Script" panose="00000500000000000000" pitchFamily="2" charset="0"/>
                <a:ea typeface="Times New Roman" panose="02020603050405020304" pitchFamily="18" charset="0"/>
              </a:rPr>
              <a:t>nhiều</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người</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trong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quá</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trình</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lao</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động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học</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tập</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hoặc</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tham</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gia</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các</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hoạt</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động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học</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tập</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văn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hóa</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thể</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thao</a:t>
            </a:r>
            <a:r>
              <a:rPr lang="en-US" sz="2800" dirty="0">
                <a:latin typeface="Baguet Script" panose="00000500000000000000" pitchFamily="2" charset="0"/>
                <a:ea typeface="Times New Roman" panose="02020603050405020304" pitchFamily="18" charset="0"/>
              </a:rPr>
              <a:t>, du </a:t>
            </a:r>
            <a:r>
              <a:rPr lang="en-US" sz="2800" dirty="0" err="1">
                <a:latin typeface="Baguet Script" panose="00000500000000000000" pitchFamily="2" charset="0"/>
                <a:ea typeface="Times New Roman" panose="02020603050405020304" pitchFamily="18" charset="0"/>
              </a:rPr>
              <a:t>lịch</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lễ</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hội</a:t>
            </a:r>
            <a:r>
              <a:rPr lang="en-US" sz="2800" dirty="0">
                <a:latin typeface="Baguet Script" panose="00000500000000000000" pitchFamily="2" charset="0"/>
                <a:ea typeface="Times New Roman" panose="02020603050405020304" pitchFamily="18" charset="0"/>
              </a:rPr>
              <a:t>…</a:t>
            </a:r>
          </a:p>
          <a:p>
            <a:pPr algn="just">
              <a:spcAft>
                <a:spcPts val="0"/>
              </a:spcAft>
            </a:pPr>
            <a:r>
              <a:rPr lang="en-US" sz="2800" i="1" dirty="0">
                <a:latin typeface="Baguet Script" panose="00000500000000000000" pitchFamily="2" charset="0"/>
                <a:ea typeface="Times New Roman" panose="02020603050405020304" pitchFamily="18" charset="0"/>
              </a:rPr>
              <a:t>* </a:t>
            </a:r>
            <a:r>
              <a:rPr lang="en-US" sz="2800" i="1" dirty="0" err="1">
                <a:latin typeface="Baguet Script" panose="00000500000000000000" pitchFamily="2" charset="0"/>
                <a:ea typeface="Times New Roman" panose="02020603050405020304" pitchFamily="18" charset="0"/>
              </a:rPr>
              <a:t>Những</a:t>
            </a:r>
            <a:r>
              <a:rPr lang="en-US" sz="2800" i="1" dirty="0">
                <a:latin typeface="Baguet Script" panose="00000500000000000000" pitchFamily="2" charset="0"/>
                <a:ea typeface="Times New Roman" panose="02020603050405020304" pitchFamily="18" charset="0"/>
              </a:rPr>
              <a:t> </a:t>
            </a:r>
            <a:r>
              <a:rPr lang="en-US" sz="2800" i="1" dirty="0" err="1">
                <a:latin typeface="Baguet Script" panose="00000500000000000000" pitchFamily="2" charset="0"/>
                <a:ea typeface="Times New Roman" panose="02020603050405020304" pitchFamily="18" charset="0"/>
              </a:rPr>
              <a:t>yêu</a:t>
            </a:r>
            <a:r>
              <a:rPr lang="en-US" sz="2800" i="1" dirty="0">
                <a:latin typeface="Baguet Script" panose="00000500000000000000" pitchFamily="2" charset="0"/>
                <a:ea typeface="Times New Roman" panose="02020603050405020304" pitchFamily="18" charset="0"/>
              </a:rPr>
              <a:t> </a:t>
            </a:r>
            <a:r>
              <a:rPr lang="en-US" sz="2800" i="1" dirty="0" err="1">
                <a:latin typeface="Baguet Script" panose="00000500000000000000" pitchFamily="2" charset="0"/>
                <a:ea typeface="Times New Roman" panose="02020603050405020304" pitchFamily="18" charset="0"/>
              </a:rPr>
              <a:t>cầu</a:t>
            </a:r>
            <a:r>
              <a:rPr lang="en-US" sz="2800" i="1" dirty="0">
                <a:latin typeface="Baguet Script" panose="00000500000000000000" pitchFamily="2" charset="0"/>
                <a:ea typeface="Times New Roman" panose="02020603050405020304" pitchFamily="18" charset="0"/>
              </a:rPr>
              <a:t> </a:t>
            </a:r>
            <a:r>
              <a:rPr lang="en-US" sz="2800" i="1" dirty="0" err="1">
                <a:latin typeface="Baguet Script" panose="00000500000000000000" pitchFamily="2" charset="0"/>
                <a:ea typeface="Times New Roman" panose="02020603050405020304" pitchFamily="18" charset="0"/>
              </a:rPr>
              <a:t>chung</a:t>
            </a:r>
            <a:r>
              <a:rPr lang="en-US" sz="2800" i="1" dirty="0">
                <a:latin typeface="Baguet Script" panose="00000500000000000000" pitchFamily="2" charset="0"/>
                <a:ea typeface="Times New Roman" panose="02020603050405020304" pitchFamily="18" charset="0"/>
              </a:rPr>
              <a:t> </a:t>
            </a:r>
            <a:r>
              <a:rPr lang="en-US" sz="2800" i="1" dirty="0" err="1">
                <a:latin typeface="Baguet Script" panose="00000500000000000000" pitchFamily="2" charset="0"/>
                <a:ea typeface="Times New Roman" panose="02020603050405020304" pitchFamily="18" charset="0"/>
              </a:rPr>
              <a:t>khi</a:t>
            </a:r>
            <a:r>
              <a:rPr lang="en-US" sz="2800" i="1" dirty="0">
                <a:latin typeface="Baguet Script" panose="00000500000000000000" pitchFamily="2" charset="0"/>
                <a:ea typeface="Times New Roman" panose="02020603050405020304" pitchFamily="18" charset="0"/>
              </a:rPr>
              <a:t> </a:t>
            </a:r>
            <a:r>
              <a:rPr lang="en-US" sz="2800" i="1" dirty="0" err="1">
                <a:latin typeface="Baguet Script" panose="00000500000000000000" pitchFamily="2" charset="0"/>
                <a:ea typeface="Times New Roman" panose="02020603050405020304" pitchFamily="18" charset="0"/>
              </a:rPr>
              <a:t>làm</a:t>
            </a:r>
            <a:r>
              <a:rPr lang="en-US" sz="2800" i="1" dirty="0">
                <a:latin typeface="Baguet Script" panose="00000500000000000000" pitchFamily="2" charset="0"/>
                <a:ea typeface="Times New Roman" panose="02020603050405020304" pitchFamily="18" charset="0"/>
              </a:rPr>
              <a:t> </a:t>
            </a:r>
            <a:r>
              <a:rPr lang="en-US" sz="2800" i="1" dirty="0" err="1">
                <a:latin typeface="Baguet Script" panose="00000500000000000000" pitchFamily="2" charset="0"/>
                <a:ea typeface="Times New Roman" panose="02020603050405020304" pitchFamily="18" charset="0"/>
              </a:rPr>
              <a:t>bài</a:t>
            </a:r>
            <a:r>
              <a:rPr lang="en-US" sz="2800" i="1" dirty="0">
                <a:latin typeface="Baguet Script" panose="00000500000000000000" pitchFamily="2" charset="0"/>
                <a:ea typeface="Times New Roman" panose="02020603050405020304" pitchFamily="18" charset="0"/>
              </a:rPr>
              <a:t> </a:t>
            </a:r>
            <a:r>
              <a:rPr lang="en-US" sz="2800" i="1" dirty="0" err="1">
                <a:latin typeface="Baguet Script" panose="00000500000000000000" pitchFamily="2" charset="0"/>
                <a:ea typeface="Times New Roman" panose="02020603050405020304" pitchFamily="18" charset="0"/>
              </a:rPr>
              <a:t>văn</a:t>
            </a:r>
            <a:r>
              <a:rPr lang="en-US" sz="2800" i="1" dirty="0">
                <a:latin typeface="Baguet Script" panose="00000500000000000000" pitchFamily="2" charset="0"/>
                <a:ea typeface="Times New Roman" panose="02020603050405020304" pitchFamily="18" charset="0"/>
              </a:rPr>
              <a:t> </a:t>
            </a:r>
            <a:r>
              <a:rPr lang="en-US" sz="2800" i="1" dirty="0" err="1">
                <a:latin typeface="Baguet Script" panose="00000500000000000000" pitchFamily="2" charset="0"/>
                <a:ea typeface="Times New Roman" panose="02020603050405020304" pitchFamily="18" charset="0"/>
              </a:rPr>
              <a:t>tả</a:t>
            </a:r>
            <a:r>
              <a:rPr lang="en-US" sz="2800" i="1" dirty="0">
                <a:latin typeface="Baguet Script" panose="00000500000000000000" pitchFamily="2" charset="0"/>
                <a:ea typeface="Times New Roman" panose="02020603050405020304" pitchFamily="18" charset="0"/>
              </a:rPr>
              <a:t> </a:t>
            </a:r>
            <a:r>
              <a:rPr lang="en-US" sz="2800" i="1" dirty="0" err="1">
                <a:latin typeface="Baguet Script" panose="00000500000000000000" pitchFamily="2" charset="0"/>
                <a:ea typeface="Times New Roman" panose="02020603050405020304" pitchFamily="18" charset="0"/>
              </a:rPr>
              <a:t>cảnh</a:t>
            </a:r>
            <a:r>
              <a:rPr lang="en-US" sz="2800" i="1" dirty="0">
                <a:latin typeface="Baguet Script" panose="00000500000000000000" pitchFamily="2" charset="0"/>
                <a:ea typeface="Times New Roman" panose="02020603050405020304" pitchFamily="18" charset="0"/>
              </a:rPr>
              <a:t> </a:t>
            </a:r>
            <a:r>
              <a:rPr lang="en-US" sz="2800" i="1" dirty="0" err="1">
                <a:latin typeface="Baguet Script" panose="00000500000000000000" pitchFamily="2" charset="0"/>
                <a:ea typeface="Times New Roman" panose="02020603050405020304" pitchFamily="18" charset="0"/>
              </a:rPr>
              <a:t>sinh</a:t>
            </a:r>
            <a:r>
              <a:rPr lang="en-US" sz="2800" i="1" dirty="0">
                <a:latin typeface="Baguet Script" panose="00000500000000000000" pitchFamily="2" charset="0"/>
                <a:ea typeface="Times New Roman" panose="02020603050405020304" pitchFamily="18" charset="0"/>
              </a:rPr>
              <a:t> </a:t>
            </a:r>
            <a:r>
              <a:rPr lang="en-US" sz="2800" i="1" dirty="0" err="1">
                <a:latin typeface="Baguet Script" panose="00000500000000000000" pitchFamily="2" charset="0"/>
                <a:ea typeface="Times New Roman" panose="02020603050405020304" pitchFamily="18" charset="0"/>
              </a:rPr>
              <a:t>hoạt</a:t>
            </a:r>
            <a:r>
              <a:rPr lang="en-US" sz="2800" i="1" dirty="0">
                <a:latin typeface="Baguet Script" panose="00000500000000000000" pitchFamily="2" charset="0"/>
                <a:ea typeface="Times New Roman" panose="02020603050405020304" pitchFamily="18" charset="0"/>
              </a:rPr>
              <a:t>: </a:t>
            </a:r>
            <a:endParaRPr lang="en-US" sz="2800" dirty="0">
              <a:latin typeface="Baguet Script" panose="00000500000000000000" pitchFamily="2" charset="0"/>
              <a:ea typeface="Times New Roman" panose="02020603050405020304" pitchFamily="18" charset="0"/>
            </a:endParaRPr>
          </a:p>
          <a:p>
            <a:pPr algn="just">
              <a:spcAft>
                <a:spcPts val="0"/>
              </a:spcAft>
            </a:pP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Tả</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hoạt</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động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phải</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tập</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trung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miêu</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tả</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các</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hành</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động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trạng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thái</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của</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nhân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vật</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thể</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hiện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bằng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các</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động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từ</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tính</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từ</a:t>
            </a:r>
            <a:r>
              <a:rPr lang="en-US" sz="2800" dirty="0">
                <a:latin typeface="Baguet Script" panose="00000500000000000000" pitchFamily="2" charset="0"/>
                <a:ea typeface="Times New Roman" panose="02020603050405020304" pitchFamily="18" charset="0"/>
              </a:rPr>
              <a:t>.</a:t>
            </a:r>
          </a:p>
          <a:p>
            <a:pPr algn="just">
              <a:spcAft>
                <a:spcPts val="0"/>
              </a:spcAft>
            </a:pP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Tả</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hoạt</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động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cần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nêu</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được</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các</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diễn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biến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của</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một</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hoạt</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động</a:t>
            </a:r>
            <a:r>
              <a:rPr lang="en-US" sz="2800" dirty="0">
                <a:latin typeface="Baguet Script" panose="00000500000000000000" pitchFamily="2" charset="0"/>
                <a:ea typeface="Times New Roman" panose="02020603050405020304" pitchFamily="18" charset="0"/>
              </a:rPr>
              <a:t>.</a:t>
            </a:r>
          </a:p>
          <a:p>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Cần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phân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biệt</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được</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tả</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cảnh</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sinh</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hoạt</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với</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tả</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người</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tả</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chân</a:t>
            </a:r>
            <a:r>
              <a:rPr lang="en-US" sz="2800" dirty="0">
                <a:latin typeface="Baguet Script" panose="00000500000000000000" pitchFamily="2" charset="0"/>
                <a:ea typeface="Times New Roman" panose="02020603050405020304" pitchFamily="18" charset="0"/>
              </a:rPr>
              <a:t> dung) </a:t>
            </a:r>
            <a:r>
              <a:rPr lang="en-US" sz="2800" dirty="0" err="1">
                <a:latin typeface="Baguet Script" panose="00000500000000000000" pitchFamily="2" charset="0"/>
                <a:ea typeface="Times New Roman" panose="02020603050405020304" pitchFamily="18" charset="0"/>
              </a:rPr>
              <a:t>và</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tả</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cảnh</a:t>
            </a:r>
            <a:r>
              <a:rPr lang="en-US" sz="2800" dirty="0">
                <a:latin typeface="Baguet Script" panose="00000500000000000000" pitchFamily="2"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247475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1000"/>
                                        <p:tgtEl>
                                          <p:spTgt spid="6">
                                            <p:txEl>
                                              <p:pRg st="5" end="5"/>
                                            </p:txEl>
                                          </p:spTgt>
                                        </p:tgtEl>
                                      </p:cBhvr>
                                    </p:animEffect>
                                    <p:anim calcmode="lin" valueType="num">
                                      <p:cBhvr>
                                        <p:cTn id="3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2672</Words>
  <Application>Microsoft Office PowerPoint</Application>
  <PresentationFormat>Widescreen</PresentationFormat>
  <Paragraphs>208</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Baguet Script</vt:lpstr>
      <vt:lpstr>Calibri</vt:lpstr>
      <vt:lpstr>Calibri Light</vt:lpstr>
      <vt:lpstr>Lucida Handwriting</vt:lpstr>
      <vt:lpstr>Times New Roman</vt:lpstr>
      <vt:lpstr>Wingdings</vt:lpstr>
      <vt:lpstr>Office Theme</vt:lpstr>
      <vt:lpstr>VIẾT BÀI VĂN TẢ CẢNH SINH HOẠT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ACER</cp:lastModifiedBy>
  <cp:revision>2</cp:revision>
  <dcterms:created xsi:type="dcterms:W3CDTF">2024-02-04T14:45:48Z</dcterms:created>
  <dcterms:modified xsi:type="dcterms:W3CDTF">2024-02-05T12:28:33Z</dcterms:modified>
</cp:coreProperties>
</file>