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780" r:id="rId1"/>
    <p:sldMasterId id="2147483792" r:id="rId2"/>
    <p:sldMasterId id="2147483804" r:id="rId3"/>
  </p:sldMasterIdLst>
  <p:notesMasterIdLst>
    <p:notesMasterId r:id="rId13"/>
  </p:notesMasterIdLst>
  <p:sldIdLst>
    <p:sldId id="275" r:id="rId4"/>
    <p:sldId id="265" r:id="rId5"/>
    <p:sldId id="264" r:id="rId6"/>
    <p:sldId id="266" r:id="rId7"/>
    <p:sldId id="293" r:id="rId8"/>
    <p:sldId id="278" r:id="rId9"/>
    <p:sldId id="272" r:id="rId10"/>
    <p:sldId id="271" r:id="rId11"/>
    <p:sldId id="28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Văn Thư" initials="NVT" lastIdx="2" clrIdx="0">
    <p:extLst>
      <p:ext uri="{19B8F6BF-5375-455C-9EA6-DF929625EA0E}">
        <p15:presenceInfo xmlns:p15="http://schemas.microsoft.com/office/powerpoint/2012/main" userId="S::thunguyenvan@ntthnue.edu.vn::03c1ee43-3a0b-4a8f-8964-17583aee75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4B557-12F5-4021-8C6A-D62AA7BFDDBF}" v="55" dt="2022-01-08T14:59:34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62" d="100"/>
          <a:sy n="62" d="100"/>
        </p:scale>
        <p:origin x="10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Văn Thư" userId="03c1ee43-3a0b-4a8f-8964-17583aee750e" providerId="ADAL" clId="{62A4B557-12F5-4021-8C6A-D62AA7BFDDBF}"/>
    <pc:docChg chg="undo custSel addSld delSld modSld">
      <pc:chgData name="Nguyễn Văn Thư" userId="03c1ee43-3a0b-4a8f-8964-17583aee750e" providerId="ADAL" clId="{62A4B557-12F5-4021-8C6A-D62AA7BFDDBF}" dt="2022-01-08T15:00:24.267" v="415" actId="255"/>
      <pc:docMkLst>
        <pc:docMk/>
      </pc:docMkLst>
      <pc:sldChg chg="modSp">
        <pc:chgData name="Nguyễn Văn Thư" userId="03c1ee43-3a0b-4a8f-8964-17583aee750e" providerId="ADAL" clId="{62A4B557-12F5-4021-8C6A-D62AA7BFDDBF}" dt="2022-01-07T01:12:57.180" v="54" actId="20577"/>
        <pc:sldMkLst>
          <pc:docMk/>
          <pc:sldMk cId="1741445943" sldId="275"/>
        </pc:sldMkLst>
        <pc:spChg chg="mod">
          <ac:chgData name="Nguyễn Văn Thư" userId="03c1ee43-3a0b-4a8f-8964-17583aee750e" providerId="ADAL" clId="{62A4B557-12F5-4021-8C6A-D62AA7BFDDBF}" dt="2022-01-07T01:12:57.180" v="54" actId="20577"/>
          <ac:spMkLst>
            <pc:docMk/>
            <pc:sldMk cId="1741445943" sldId="275"/>
            <ac:spMk id="2" creationId="{FD8AD367-5462-4408-A30D-59E49B7C49C8}"/>
          </ac:spMkLst>
        </pc:spChg>
      </pc:sldChg>
      <pc:sldChg chg="modSp mod">
        <pc:chgData name="Nguyễn Văn Thư" userId="03c1ee43-3a0b-4a8f-8964-17583aee750e" providerId="ADAL" clId="{62A4B557-12F5-4021-8C6A-D62AA7BFDDBF}" dt="2022-01-05T03:00:08.896" v="34" actId="14100"/>
        <pc:sldMkLst>
          <pc:docMk/>
          <pc:sldMk cId="2410371296" sldId="282"/>
        </pc:sldMkLst>
        <pc:picChg chg="mod">
          <ac:chgData name="Nguyễn Văn Thư" userId="03c1ee43-3a0b-4a8f-8964-17583aee750e" providerId="ADAL" clId="{62A4B557-12F5-4021-8C6A-D62AA7BFDDBF}" dt="2022-01-05T03:00:08.896" v="34" actId="14100"/>
          <ac:picMkLst>
            <pc:docMk/>
            <pc:sldMk cId="2410371296" sldId="282"/>
            <ac:picMk id="4" creationId="{C358EC39-E5F4-4E89-AF6C-8D6ADDC2F215}"/>
          </ac:picMkLst>
        </pc:picChg>
      </pc:sldChg>
      <pc:sldChg chg="modSp mod">
        <pc:chgData name="Nguyễn Văn Thư" userId="03c1ee43-3a0b-4a8f-8964-17583aee750e" providerId="ADAL" clId="{62A4B557-12F5-4021-8C6A-D62AA7BFDDBF}" dt="2021-12-31T01:04:08.048" v="17" actId="20577"/>
        <pc:sldMkLst>
          <pc:docMk/>
          <pc:sldMk cId="3768142441" sldId="283"/>
        </pc:sldMkLst>
        <pc:spChg chg="mod">
          <ac:chgData name="Nguyễn Văn Thư" userId="03c1ee43-3a0b-4a8f-8964-17583aee750e" providerId="ADAL" clId="{62A4B557-12F5-4021-8C6A-D62AA7BFDDBF}" dt="2021-12-31T01:04:08.048" v="17" actId="20577"/>
          <ac:spMkLst>
            <pc:docMk/>
            <pc:sldMk cId="3768142441" sldId="283"/>
            <ac:spMk id="3" creationId="{8FC6C1AA-AB79-4B43-A36D-19DE0ABF7D22}"/>
          </ac:spMkLst>
        </pc:spChg>
      </pc:sldChg>
      <pc:sldChg chg="modSp mod">
        <pc:chgData name="Nguyễn Văn Thư" userId="03c1ee43-3a0b-4a8f-8964-17583aee750e" providerId="ADAL" clId="{62A4B557-12F5-4021-8C6A-D62AA7BFDDBF}" dt="2021-12-31T01:04:53.369" v="25" actId="27636"/>
        <pc:sldMkLst>
          <pc:docMk/>
          <pc:sldMk cId="2019337714" sldId="284"/>
        </pc:sldMkLst>
        <pc:spChg chg="mod">
          <ac:chgData name="Nguyễn Văn Thư" userId="03c1ee43-3a0b-4a8f-8964-17583aee750e" providerId="ADAL" clId="{62A4B557-12F5-4021-8C6A-D62AA7BFDDBF}" dt="2021-12-31T01:04:53.369" v="25" actId="27636"/>
          <ac:spMkLst>
            <pc:docMk/>
            <pc:sldMk cId="2019337714" sldId="284"/>
            <ac:spMk id="3" creationId="{BA47E1D7-A1A5-48C3-A9F4-7FC434DED3A5}"/>
          </ac:spMkLst>
        </pc:spChg>
      </pc:sldChg>
      <pc:sldChg chg="addSp delSp modSp new mod setBg">
        <pc:chgData name="Nguyễn Văn Thư" userId="03c1ee43-3a0b-4a8f-8964-17583aee750e" providerId="ADAL" clId="{62A4B557-12F5-4021-8C6A-D62AA7BFDDBF}" dt="2022-01-08T14:59:59.673" v="411" actId="255"/>
        <pc:sldMkLst>
          <pc:docMk/>
          <pc:sldMk cId="3554483022" sldId="294"/>
        </pc:sldMkLst>
        <pc:spChg chg="mod">
          <ac:chgData name="Nguyễn Văn Thư" userId="03c1ee43-3a0b-4a8f-8964-17583aee750e" providerId="ADAL" clId="{62A4B557-12F5-4021-8C6A-D62AA7BFDDBF}" dt="2022-01-08T14:43:55.952" v="216" actId="207"/>
          <ac:spMkLst>
            <pc:docMk/>
            <pc:sldMk cId="3554483022" sldId="294"/>
            <ac:spMk id="2" creationId="{B75B45AE-A2B4-41EC-A3FB-C8BDDEE38AAA}"/>
          </ac:spMkLst>
        </pc:spChg>
        <pc:spChg chg="mod">
          <ac:chgData name="Nguyễn Văn Thư" userId="03c1ee43-3a0b-4a8f-8964-17583aee750e" providerId="ADAL" clId="{62A4B557-12F5-4021-8C6A-D62AA7BFDDBF}" dt="2022-01-08T14:59:59.673" v="411" actId="255"/>
          <ac:spMkLst>
            <pc:docMk/>
            <pc:sldMk cId="3554483022" sldId="294"/>
            <ac:spMk id="3" creationId="{4276921E-B6C2-44D0-980C-B131FB0BC5FB}"/>
          </ac:spMkLst>
        </pc:spChg>
        <pc:spChg chg="add del">
          <ac:chgData name="Nguyễn Văn Thư" userId="03c1ee43-3a0b-4a8f-8964-17583aee750e" providerId="ADAL" clId="{62A4B557-12F5-4021-8C6A-D62AA7BFDDBF}" dt="2022-01-08T14:37:48.376" v="57"/>
          <ac:spMkLst>
            <pc:docMk/>
            <pc:sldMk cId="3554483022" sldId="294"/>
            <ac:spMk id="4" creationId="{70AC756B-0461-48BB-9A23-48F09423F433}"/>
          </ac:spMkLst>
        </pc:spChg>
        <pc:spChg chg="add del">
          <ac:chgData name="Nguyễn Văn Thư" userId="03c1ee43-3a0b-4a8f-8964-17583aee750e" providerId="ADAL" clId="{62A4B557-12F5-4021-8C6A-D62AA7BFDDBF}" dt="2022-01-08T14:37:48.376" v="57"/>
          <ac:spMkLst>
            <pc:docMk/>
            <pc:sldMk cId="3554483022" sldId="294"/>
            <ac:spMk id="5" creationId="{EBF8C764-07A2-479F-9F7F-E515CE51E5F6}"/>
          </ac:spMkLst>
        </pc:spChg>
        <pc:spChg chg="add del">
          <ac:chgData name="Nguyễn Văn Thư" userId="03c1ee43-3a0b-4a8f-8964-17583aee750e" providerId="ADAL" clId="{62A4B557-12F5-4021-8C6A-D62AA7BFDDBF}" dt="2022-01-08T14:43:35.462" v="213" actId="26606"/>
          <ac:spMkLst>
            <pc:docMk/>
            <pc:sldMk cId="3554483022" sldId="294"/>
            <ac:spMk id="12" creationId="{7FF47CB7-972F-479F-A36D-9E72D26EC8DA}"/>
          </ac:spMkLst>
        </pc:spChg>
        <pc:spChg chg="add del">
          <ac:chgData name="Nguyễn Văn Thư" userId="03c1ee43-3a0b-4a8f-8964-17583aee750e" providerId="ADAL" clId="{62A4B557-12F5-4021-8C6A-D62AA7BFDDBF}" dt="2022-01-08T14:43:35.462" v="213" actId="26606"/>
          <ac:spMkLst>
            <pc:docMk/>
            <pc:sldMk cId="3554483022" sldId="294"/>
            <ac:spMk id="14" creationId="{0D153B68-5844-490D-8E67-F616D6D721CA}"/>
          </ac:spMkLst>
        </pc:spChg>
        <pc:spChg chg="add del">
          <ac:chgData name="Nguyễn Văn Thư" userId="03c1ee43-3a0b-4a8f-8964-17583aee750e" providerId="ADAL" clId="{62A4B557-12F5-4021-8C6A-D62AA7BFDDBF}" dt="2022-01-08T14:43:35.462" v="213" actId="26606"/>
          <ac:spMkLst>
            <pc:docMk/>
            <pc:sldMk cId="3554483022" sldId="294"/>
            <ac:spMk id="16" creationId="{9A0D773F-7A7D-4DBB-9DEA-86BB8B8F4BC8}"/>
          </ac:spMkLst>
        </pc:spChg>
        <pc:picChg chg="add mod">
          <ac:chgData name="Nguyễn Văn Thư" userId="03c1ee43-3a0b-4a8f-8964-17583aee750e" providerId="ADAL" clId="{62A4B557-12F5-4021-8C6A-D62AA7BFDDBF}" dt="2022-01-08T14:43:37.185" v="215"/>
          <ac:picMkLst>
            <pc:docMk/>
            <pc:sldMk cId="3554483022" sldId="294"/>
            <ac:picMk id="7" creationId="{1B414658-3E90-4A8B-B805-ACE582000281}"/>
          </ac:picMkLst>
        </pc:picChg>
        <pc:picChg chg="add del">
          <ac:chgData name="Nguyễn Văn Thư" userId="03c1ee43-3a0b-4a8f-8964-17583aee750e" providerId="ADAL" clId="{62A4B557-12F5-4021-8C6A-D62AA7BFDDBF}" dt="2022-01-08T14:37:48.376" v="57"/>
          <ac:picMkLst>
            <pc:docMk/>
            <pc:sldMk cId="3554483022" sldId="294"/>
            <ac:picMk id="1025" creationId="{297AAE1F-0898-4C35-A688-EF3ABBD1818A}"/>
          </ac:picMkLst>
        </pc:picChg>
        <pc:picChg chg="add mod">
          <ac:chgData name="Nguyễn Văn Thư" userId="03c1ee43-3a0b-4a8f-8964-17583aee750e" providerId="ADAL" clId="{62A4B557-12F5-4021-8C6A-D62AA7BFDDBF}" dt="2022-01-08T14:59:34.846" v="410" actId="1076"/>
          <ac:picMkLst>
            <pc:docMk/>
            <pc:sldMk cId="3554483022" sldId="294"/>
            <ac:picMk id="1029" creationId="{03306CCD-6861-44D4-93E1-7488B442CD02}"/>
          </ac:picMkLst>
        </pc:picChg>
      </pc:sldChg>
      <pc:sldChg chg="addSp delSp modSp new mod setBg">
        <pc:chgData name="Nguyễn Văn Thư" userId="03c1ee43-3a0b-4a8f-8964-17583aee750e" providerId="ADAL" clId="{62A4B557-12F5-4021-8C6A-D62AA7BFDDBF}" dt="2022-01-08T15:00:11.182" v="413" actId="27636"/>
        <pc:sldMkLst>
          <pc:docMk/>
          <pc:sldMk cId="2913728876" sldId="295"/>
        </pc:sldMkLst>
        <pc:spChg chg="del">
          <ac:chgData name="Nguyễn Văn Thư" userId="03c1ee43-3a0b-4a8f-8964-17583aee750e" providerId="ADAL" clId="{62A4B557-12F5-4021-8C6A-D62AA7BFDDBF}" dt="2022-01-08T14:44:32.137" v="221" actId="21"/>
          <ac:spMkLst>
            <pc:docMk/>
            <pc:sldMk cId="2913728876" sldId="295"/>
            <ac:spMk id="2" creationId="{E0B64EAA-8A28-4068-B5B7-802D08C79317}"/>
          </ac:spMkLst>
        </pc:spChg>
        <pc:spChg chg="mod">
          <ac:chgData name="Nguyễn Văn Thư" userId="03c1ee43-3a0b-4a8f-8964-17583aee750e" providerId="ADAL" clId="{62A4B557-12F5-4021-8C6A-D62AA7BFDDBF}" dt="2022-01-08T15:00:11.182" v="413" actId="27636"/>
          <ac:spMkLst>
            <pc:docMk/>
            <pc:sldMk cId="2913728876" sldId="295"/>
            <ac:spMk id="3" creationId="{2FBE4DB1-1BD9-4E78-8684-C6EA37E42F48}"/>
          </ac:spMkLst>
        </pc:spChg>
        <pc:spChg chg="add">
          <ac:chgData name="Nguyễn Văn Thư" userId="03c1ee43-3a0b-4a8f-8964-17583aee750e" providerId="ADAL" clId="{62A4B557-12F5-4021-8C6A-D62AA7BFDDBF}" dt="2022-01-08T14:44:48.110" v="224" actId="26606"/>
          <ac:spMkLst>
            <pc:docMk/>
            <pc:sldMk cId="2913728876" sldId="295"/>
            <ac:spMk id="9" creationId="{2B566528-1B12-4246-9431-5C2D7D081168}"/>
          </ac:spMkLst>
        </pc:spChg>
        <pc:grpChg chg="add">
          <ac:chgData name="Nguyễn Văn Thư" userId="03c1ee43-3a0b-4a8f-8964-17583aee750e" providerId="ADAL" clId="{62A4B557-12F5-4021-8C6A-D62AA7BFDDBF}" dt="2022-01-08T14:44:48.110" v="224" actId="26606"/>
          <ac:grpSpMkLst>
            <pc:docMk/>
            <pc:sldMk cId="2913728876" sldId="295"/>
            <ac:grpSpMk id="11" creationId="{828A5161-06F1-46CF-8AD7-844680A59E13}"/>
          </ac:grpSpMkLst>
        </pc:grpChg>
        <pc:grpChg chg="add">
          <ac:chgData name="Nguyễn Văn Thư" userId="03c1ee43-3a0b-4a8f-8964-17583aee750e" providerId="ADAL" clId="{62A4B557-12F5-4021-8C6A-D62AA7BFDDBF}" dt="2022-01-08T14:44:48.110" v="224" actId="26606"/>
          <ac:grpSpMkLst>
            <pc:docMk/>
            <pc:sldMk cId="2913728876" sldId="295"/>
            <ac:grpSpMk id="15" creationId="{5995D10D-E9C9-47DB-AE7E-801FEF38F5C9}"/>
          </ac:grpSpMkLst>
        </pc:grpChg>
        <pc:picChg chg="add mod">
          <ac:chgData name="Nguyễn Văn Thư" userId="03c1ee43-3a0b-4a8f-8964-17583aee750e" providerId="ADAL" clId="{62A4B557-12F5-4021-8C6A-D62AA7BFDDBF}" dt="2022-01-08T14:44:48.110" v="224" actId="26606"/>
          <ac:picMkLst>
            <pc:docMk/>
            <pc:sldMk cId="2913728876" sldId="295"/>
            <ac:picMk id="4" creationId="{BF4F3FBE-ECF1-420E-A37A-0E4768840618}"/>
          </ac:picMkLst>
        </pc:picChg>
      </pc:sldChg>
      <pc:sldChg chg="addSp delSp modSp new mod setBg">
        <pc:chgData name="Nguyễn Văn Thư" userId="03c1ee43-3a0b-4a8f-8964-17583aee750e" providerId="ADAL" clId="{62A4B557-12F5-4021-8C6A-D62AA7BFDDBF}" dt="2022-01-08T14:46:58.224" v="244" actId="14100"/>
        <pc:sldMkLst>
          <pc:docMk/>
          <pc:sldMk cId="4115693125" sldId="296"/>
        </pc:sldMkLst>
        <pc:spChg chg="del">
          <ac:chgData name="Nguyễn Văn Thư" userId="03c1ee43-3a0b-4a8f-8964-17583aee750e" providerId="ADAL" clId="{62A4B557-12F5-4021-8C6A-D62AA7BFDDBF}" dt="2022-01-08T14:45:33.616" v="228" actId="21"/>
          <ac:spMkLst>
            <pc:docMk/>
            <pc:sldMk cId="4115693125" sldId="296"/>
            <ac:spMk id="2" creationId="{6552F0BC-0616-42A4-836E-445CE6FDCF09}"/>
          </ac:spMkLst>
        </pc:spChg>
        <pc:spChg chg="mod">
          <ac:chgData name="Nguyễn Văn Thư" userId="03c1ee43-3a0b-4a8f-8964-17583aee750e" providerId="ADAL" clId="{62A4B557-12F5-4021-8C6A-D62AA7BFDDBF}" dt="2022-01-08T14:46:50.459" v="242" actId="207"/>
          <ac:spMkLst>
            <pc:docMk/>
            <pc:sldMk cId="4115693125" sldId="296"/>
            <ac:spMk id="3" creationId="{0E70F49E-15C7-49E4-83AF-F861D6BE9D87}"/>
          </ac:spMkLst>
        </pc:spChg>
        <pc:spChg chg="add">
          <ac:chgData name="Nguyễn Văn Thư" userId="03c1ee43-3a0b-4a8f-8964-17583aee750e" providerId="ADAL" clId="{62A4B557-12F5-4021-8C6A-D62AA7BFDDBF}" dt="2022-01-08T14:46:32.028" v="238" actId="26606"/>
          <ac:spMkLst>
            <pc:docMk/>
            <pc:sldMk cId="4115693125" sldId="296"/>
            <ac:spMk id="9" creationId="{2B566528-1B12-4246-9431-5C2D7D081168}"/>
          </ac:spMkLst>
        </pc:spChg>
        <pc:grpChg chg="add">
          <ac:chgData name="Nguyễn Văn Thư" userId="03c1ee43-3a0b-4a8f-8964-17583aee750e" providerId="ADAL" clId="{62A4B557-12F5-4021-8C6A-D62AA7BFDDBF}" dt="2022-01-08T14:46:32.028" v="238" actId="26606"/>
          <ac:grpSpMkLst>
            <pc:docMk/>
            <pc:sldMk cId="4115693125" sldId="296"/>
            <ac:grpSpMk id="11" creationId="{828A5161-06F1-46CF-8AD7-844680A59E13}"/>
          </ac:grpSpMkLst>
        </pc:grpChg>
        <pc:grpChg chg="add">
          <ac:chgData name="Nguyễn Văn Thư" userId="03c1ee43-3a0b-4a8f-8964-17583aee750e" providerId="ADAL" clId="{62A4B557-12F5-4021-8C6A-D62AA7BFDDBF}" dt="2022-01-08T14:46:32.028" v="238" actId="26606"/>
          <ac:grpSpMkLst>
            <pc:docMk/>
            <pc:sldMk cId="4115693125" sldId="296"/>
            <ac:grpSpMk id="15" creationId="{5995D10D-E9C9-47DB-AE7E-801FEF38F5C9}"/>
          </ac:grpSpMkLst>
        </pc:grpChg>
        <pc:picChg chg="add mod">
          <ac:chgData name="Nguyễn Văn Thư" userId="03c1ee43-3a0b-4a8f-8964-17583aee750e" providerId="ADAL" clId="{62A4B557-12F5-4021-8C6A-D62AA7BFDDBF}" dt="2022-01-08T14:46:58.224" v="244" actId="14100"/>
          <ac:picMkLst>
            <pc:docMk/>
            <pc:sldMk cId="4115693125" sldId="296"/>
            <ac:picMk id="4" creationId="{F896EB34-D24B-4E87-A459-A12F14D592CF}"/>
          </ac:picMkLst>
        </pc:picChg>
      </pc:sldChg>
      <pc:sldChg chg="addSp delSp modSp new mod">
        <pc:chgData name="Nguyễn Văn Thư" userId="03c1ee43-3a0b-4a8f-8964-17583aee750e" providerId="ADAL" clId="{62A4B557-12F5-4021-8C6A-D62AA7BFDDBF}" dt="2022-01-08T15:00:24.267" v="415" actId="255"/>
        <pc:sldMkLst>
          <pc:docMk/>
          <pc:sldMk cId="136569442" sldId="297"/>
        </pc:sldMkLst>
        <pc:spChg chg="del">
          <ac:chgData name="Nguyễn Văn Thư" userId="03c1ee43-3a0b-4a8f-8964-17583aee750e" providerId="ADAL" clId="{62A4B557-12F5-4021-8C6A-D62AA7BFDDBF}" dt="2022-01-08T14:47:27.914" v="246" actId="21"/>
          <ac:spMkLst>
            <pc:docMk/>
            <pc:sldMk cId="136569442" sldId="297"/>
            <ac:spMk id="2" creationId="{EDD5E530-9DC9-485F-A117-2550055DBCF8}"/>
          </ac:spMkLst>
        </pc:spChg>
        <pc:spChg chg="mod">
          <ac:chgData name="Nguyễn Văn Thư" userId="03c1ee43-3a0b-4a8f-8964-17583aee750e" providerId="ADAL" clId="{62A4B557-12F5-4021-8C6A-D62AA7BFDDBF}" dt="2022-01-08T15:00:24.267" v="415" actId="255"/>
          <ac:spMkLst>
            <pc:docMk/>
            <pc:sldMk cId="136569442" sldId="297"/>
            <ac:spMk id="3" creationId="{4D064D67-2CD1-4A4C-BBC3-97EE27C5BBAD}"/>
          </ac:spMkLst>
        </pc:spChg>
        <pc:spChg chg="add del">
          <ac:chgData name="Nguyễn Văn Thư" userId="03c1ee43-3a0b-4a8f-8964-17583aee750e" providerId="ADAL" clId="{62A4B557-12F5-4021-8C6A-D62AA7BFDDBF}" dt="2022-01-08T14:48:27.947" v="254"/>
          <ac:spMkLst>
            <pc:docMk/>
            <pc:sldMk cId="136569442" sldId="297"/>
            <ac:spMk id="4" creationId="{7B46A359-37F9-44E0-918F-F23AE19F3DE4}"/>
          </ac:spMkLst>
        </pc:spChg>
        <pc:spChg chg="add del">
          <ac:chgData name="Nguyễn Văn Thư" userId="03c1ee43-3a0b-4a8f-8964-17583aee750e" providerId="ADAL" clId="{62A4B557-12F5-4021-8C6A-D62AA7BFDDBF}" dt="2022-01-08T14:48:27.947" v="254"/>
          <ac:spMkLst>
            <pc:docMk/>
            <pc:sldMk cId="136569442" sldId="297"/>
            <ac:spMk id="5" creationId="{8939C988-D9D3-435B-8802-AF531B1AB2EB}"/>
          </ac:spMkLst>
        </pc:spChg>
        <pc:spChg chg="add del">
          <ac:chgData name="Nguyễn Văn Thư" userId="03c1ee43-3a0b-4a8f-8964-17583aee750e" providerId="ADAL" clId="{62A4B557-12F5-4021-8C6A-D62AA7BFDDBF}" dt="2022-01-08T14:48:27.947" v="254"/>
          <ac:spMkLst>
            <pc:docMk/>
            <pc:sldMk cId="136569442" sldId="297"/>
            <ac:spMk id="6" creationId="{658F4CFE-1230-46C4-8883-FCD319F45AF6}"/>
          </ac:spMkLst>
        </pc:spChg>
        <pc:spChg chg="add del">
          <ac:chgData name="Nguyễn Văn Thư" userId="03c1ee43-3a0b-4a8f-8964-17583aee750e" providerId="ADAL" clId="{62A4B557-12F5-4021-8C6A-D62AA7BFDDBF}" dt="2022-01-08T14:48:27.947" v="254"/>
          <ac:spMkLst>
            <pc:docMk/>
            <pc:sldMk cId="136569442" sldId="297"/>
            <ac:spMk id="7" creationId="{4845DEEC-6FCC-4838-A1F4-A820725178B0}"/>
          </ac:spMkLst>
        </pc:spChg>
        <pc:spChg chg="add del">
          <ac:chgData name="Nguyễn Văn Thư" userId="03c1ee43-3a0b-4a8f-8964-17583aee750e" providerId="ADAL" clId="{62A4B557-12F5-4021-8C6A-D62AA7BFDDBF}" dt="2022-01-08T14:48:27.947" v="254"/>
          <ac:spMkLst>
            <pc:docMk/>
            <pc:sldMk cId="136569442" sldId="297"/>
            <ac:spMk id="8" creationId="{1E9C1C8F-F28E-47D0-8690-BBED2A1EE033}"/>
          </ac:spMkLst>
        </pc:spChg>
        <pc:spChg chg="add del">
          <ac:chgData name="Nguyễn Văn Thư" userId="03c1ee43-3a0b-4a8f-8964-17583aee750e" providerId="ADAL" clId="{62A4B557-12F5-4021-8C6A-D62AA7BFDDBF}" dt="2022-01-08T14:50:10.432" v="285" actId="21"/>
          <ac:spMkLst>
            <pc:docMk/>
            <pc:sldMk cId="136569442" sldId="297"/>
            <ac:spMk id="9" creationId="{B59BA28B-E0B4-48E8-AB56-53FC0E4329F8}"/>
          </ac:spMkLst>
        </pc:spChg>
        <pc:spChg chg="add mod">
          <ac:chgData name="Nguyễn Văn Thư" userId="03c1ee43-3a0b-4a8f-8964-17583aee750e" providerId="ADAL" clId="{62A4B557-12F5-4021-8C6A-D62AA7BFDDBF}" dt="2022-01-08T14:50:24.555" v="287" actId="20577"/>
          <ac:spMkLst>
            <pc:docMk/>
            <pc:sldMk cId="136569442" sldId="297"/>
            <ac:spMk id="10" creationId="{131B6BF0-B448-4423-8C2D-564F0033E4A8}"/>
          </ac:spMkLst>
        </pc:spChg>
        <pc:spChg chg="add">
          <ac:chgData name="Nguyễn Văn Thư" userId="03c1ee43-3a0b-4a8f-8964-17583aee750e" providerId="ADAL" clId="{62A4B557-12F5-4021-8C6A-D62AA7BFDDBF}" dt="2022-01-08T14:49:24.876" v="257"/>
          <ac:spMkLst>
            <pc:docMk/>
            <pc:sldMk cId="136569442" sldId="297"/>
            <ac:spMk id="11" creationId="{E7FE2FA7-C540-454B-BF59-8FE4DABD919D}"/>
          </ac:spMkLst>
        </pc:spChg>
        <pc:spChg chg="add mod">
          <ac:chgData name="Nguyễn Văn Thư" userId="03c1ee43-3a0b-4a8f-8964-17583aee750e" providerId="ADAL" clId="{62A4B557-12F5-4021-8C6A-D62AA7BFDDBF}" dt="2022-01-08T14:50:57.345" v="291" actId="21"/>
          <ac:spMkLst>
            <pc:docMk/>
            <pc:sldMk cId="136569442" sldId="297"/>
            <ac:spMk id="13" creationId="{05DB1246-AC92-4258-8AC1-772250475276}"/>
          </ac:spMkLst>
        </pc:spChg>
        <pc:spChg chg="add del mod">
          <ac:chgData name="Nguyễn Văn Thư" userId="03c1ee43-3a0b-4a8f-8964-17583aee750e" providerId="ADAL" clId="{62A4B557-12F5-4021-8C6A-D62AA7BFDDBF}" dt="2022-01-08T14:52:45.953" v="385"/>
          <ac:spMkLst>
            <pc:docMk/>
            <pc:sldMk cId="136569442" sldId="297"/>
            <ac:spMk id="14" creationId="{D4D30859-31E6-43D1-AAA9-5EC13BDE6C0E}"/>
          </ac:spMkLst>
        </pc:spChg>
        <pc:spChg chg="add mod">
          <ac:chgData name="Nguyễn Văn Thư" userId="03c1ee43-3a0b-4a8f-8964-17583aee750e" providerId="ADAL" clId="{62A4B557-12F5-4021-8C6A-D62AA7BFDDBF}" dt="2022-01-08T14:52:54.896" v="387" actId="1076"/>
          <ac:spMkLst>
            <pc:docMk/>
            <pc:sldMk cId="136569442" sldId="297"/>
            <ac:spMk id="21" creationId="{284F4FFF-D972-45DE-8CC9-92E5E57DFD88}"/>
          </ac:spMkLst>
        </pc:spChg>
        <pc:spChg chg="add mod">
          <ac:chgData name="Nguyễn Văn Thư" userId="03c1ee43-3a0b-4a8f-8964-17583aee750e" providerId="ADAL" clId="{62A4B557-12F5-4021-8C6A-D62AA7BFDDBF}" dt="2022-01-08T14:53:34.832" v="391" actId="1076"/>
          <ac:spMkLst>
            <pc:docMk/>
            <pc:sldMk cId="136569442" sldId="297"/>
            <ac:spMk id="24" creationId="{A4A6EDB9-7875-4AE7-A5DD-31675151350D}"/>
          </ac:spMkLst>
        </pc:spChg>
        <pc:picChg chg="add del mod">
          <ac:chgData name="Nguyễn Văn Thư" userId="03c1ee43-3a0b-4a8f-8964-17583aee750e" providerId="ADAL" clId="{62A4B557-12F5-4021-8C6A-D62AA7BFDDBF}" dt="2022-01-08T14:50:32.839" v="288" actId="21"/>
          <ac:picMkLst>
            <pc:docMk/>
            <pc:sldMk cId="136569442" sldId="297"/>
            <ac:picMk id="12" creationId="{03A54B84-91B8-4932-BB1B-96A4A2076CC8}"/>
          </ac:picMkLst>
        </pc:picChg>
        <pc:picChg chg="add mod">
          <ac:chgData name="Nguyễn Văn Thư" userId="03c1ee43-3a0b-4a8f-8964-17583aee750e" providerId="ADAL" clId="{62A4B557-12F5-4021-8C6A-D62AA7BFDDBF}" dt="2022-01-08T14:52:34.176" v="383" actId="1076"/>
          <ac:picMkLst>
            <pc:docMk/>
            <pc:sldMk cId="136569442" sldId="297"/>
            <ac:picMk id="20" creationId="{06F0A6C4-6A24-47F3-B725-7EBAB2E832BE}"/>
          </ac:picMkLst>
        </pc:picChg>
        <pc:picChg chg="add mod">
          <ac:chgData name="Nguyễn Văn Thư" userId="03c1ee43-3a0b-4a8f-8964-17583aee750e" providerId="ADAL" clId="{62A4B557-12F5-4021-8C6A-D62AA7BFDDBF}" dt="2022-01-08T14:53:15.784" v="389" actId="1076"/>
          <ac:picMkLst>
            <pc:docMk/>
            <pc:sldMk cId="136569442" sldId="297"/>
            <ac:picMk id="22" creationId="{88CFABCF-CE81-4DCF-ABE1-EC335630CE98}"/>
          </ac:picMkLst>
        </pc:picChg>
        <pc:picChg chg="add del">
          <ac:chgData name="Nguyễn Văn Thư" userId="03c1ee43-3a0b-4a8f-8964-17583aee750e" providerId="ADAL" clId="{62A4B557-12F5-4021-8C6A-D62AA7BFDDBF}" dt="2022-01-08T14:48:27.947" v="254"/>
          <ac:picMkLst>
            <pc:docMk/>
            <pc:sldMk cId="136569442" sldId="297"/>
            <ac:picMk id="2050" creationId="{24B50581-BD63-4D9A-B6AB-FC4E07BEC7EF}"/>
          </ac:picMkLst>
        </pc:picChg>
        <pc:picChg chg="add del">
          <ac:chgData name="Nguyễn Văn Thư" userId="03c1ee43-3a0b-4a8f-8964-17583aee750e" providerId="ADAL" clId="{62A4B557-12F5-4021-8C6A-D62AA7BFDDBF}" dt="2022-01-08T14:48:27.947" v="254"/>
          <ac:picMkLst>
            <pc:docMk/>
            <pc:sldMk cId="136569442" sldId="297"/>
            <ac:picMk id="2052" creationId="{D751BD33-EAF1-404B-9E2D-E36EF8B40643}"/>
          </ac:picMkLst>
        </pc:picChg>
        <pc:picChg chg="add del">
          <ac:chgData name="Nguyễn Văn Thư" userId="03c1ee43-3a0b-4a8f-8964-17583aee750e" providerId="ADAL" clId="{62A4B557-12F5-4021-8C6A-D62AA7BFDDBF}" dt="2022-01-08T14:48:27.947" v="254"/>
          <ac:picMkLst>
            <pc:docMk/>
            <pc:sldMk cId="136569442" sldId="297"/>
            <ac:picMk id="2054" creationId="{68B2F24D-F737-4E1E-89F3-06610DA52FB8}"/>
          </ac:picMkLst>
        </pc:picChg>
        <pc:picChg chg="add del">
          <ac:chgData name="Nguyễn Văn Thư" userId="03c1ee43-3a0b-4a8f-8964-17583aee750e" providerId="ADAL" clId="{62A4B557-12F5-4021-8C6A-D62AA7BFDDBF}" dt="2022-01-08T14:50:15.034" v="286" actId="21"/>
          <ac:picMkLst>
            <pc:docMk/>
            <pc:sldMk cId="136569442" sldId="297"/>
            <ac:picMk id="2059" creationId="{12E28CC9-C4B5-434C-A96F-8110EE1C8131}"/>
          </ac:picMkLst>
        </pc:picChg>
        <pc:picChg chg="add del">
          <ac:chgData name="Nguyễn Văn Thư" userId="03c1ee43-3a0b-4a8f-8964-17583aee750e" providerId="ADAL" clId="{62A4B557-12F5-4021-8C6A-D62AA7BFDDBF}" dt="2022-01-08T14:50:05.641" v="284" actId="21"/>
          <ac:picMkLst>
            <pc:docMk/>
            <pc:sldMk cId="136569442" sldId="297"/>
            <ac:picMk id="2061" creationId="{F8FF2F58-18DF-4532-A3A4-EE27CE73EEEA}"/>
          </ac:picMkLst>
        </pc:picChg>
      </pc:sldChg>
      <pc:sldChg chg="modSp new del mod">
        <pc:chgData name="Nguyễn Văn Thư" userId="03c1ee43-3a0b-4a8f-8964-17583aee750e" providerId="ADAL" clId="{62A4B557-12F5-4021-8C6A-D62AA7BFDDBF}" dt="2022-01-08T14:54:47.839" v="399" actId="2696"/>
        <pc:sldMkLst>
          <pc:docMk/>
          <pc:sldMk cId="1443650345" sldId="298"/>
        </pc:sldMkLst>
        <pc:spChg chg="mod">
          <ac:chgData name="Nguyễn Văn Thư" userId="03c1ee43-3a0b-4a8f-8964-17583aee750e" providerId="ADAL" clId="{62A4B557-12F5-4021-8C6A-D62AA7BFDDBF}" dt="2022-01-08T14:54:44.781" v="398" actId="20577"/>
          <ac:spMkLst>
            <pc:docMk/>
            <pc:sldMk cId="1443650345" sldId="298"/>
            <ac:spMk id="3" creationId="{17F26275-74E3-47C9-AB55-72B1E1701F3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EB8DFA-2951-4D21-BF95-7BE01341D0C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14EECA9-1AF0-487B-9EEB-B2093701F483}">
      <dgm:prSet/>
      <dgm:spPr/>
      <dgm:t>
        <a:bodyPr/>
        <a:lstStyle/>
        <a:p>
          <a:r>
            <a:rPr lang="en-US" b="1"/>
            <a:t>Bài tập phát triển chung tay không 9 động tác</a:t>
          </a:r>
          <a:endParaRPr lang="en-US"/>
        </a:p>
      </dgm:t>
    </dgm:pt>
    <dgm:pt modelId="{9750B3BD-2A55-4642-B415-763143EB5C0F}" type="parTrans" cxnId="{BC073ED0-D698-490E-A9E1-B99B5996EF73}">
      <dgm:prSet/>
      <dgm:spPr/>
      <dgm:t>
        <a:bodyPr/>
        <a:lstStyle/>
        <a:p>
          <a:endParaRPr lang="en-US"/>
        </a:p>
      </dgm:t>
    </dgm:pt>
    <dgm:pt modelId="{64BD9830-C28A-4560-9929-1C5E048194C6}" type="sibTrans" cxnId="{BC073ED0-D698-490E-A9E1-B99B5996EF73}">
      <dgm:prSet/>
      <dgm:spPr/>
      <dgm:t>
        <a:bodyPr/>
        <a:lstStyle/>
        <a:p>
          <a:endParaRPr lang="en-US"/>
        </a:p>
      </dgm:t>
    </dgm:pt>
    <dgm:pt modelId="{EBB3CA3A-C267-418D-A9ED-192C39307A30}">
      <dgm:prSet/>
      <dgm:spPr/>
      <dgm:t>
        <a:bodyPr/>
        <a:lstStyle/>
        <a:p>
          <a:r>
            <a:rPr lang="en-US" b="1"/>
            <a:t>+ Động tác vươn thở</a:t>
          </a:r>
          <a:endParaRPr lang="en-US"/>
        </a:p>
      </dgm:t>
    </dgm:pt>
    <dgm:pt modelId="{1C98C221-AFC2-40AE-851B-F24CE18B4D32}" type="parTrans" cxnId="{0200AB96-5485-447D-9B8C-D69A3FE04A4F}">
      <dgm:prSet/>
      <dgm:spPr/>
      <dgm:t>
        <a:bodyPr/>
        <a:lstStyle/>
        <a:p>
          <a:endParaRPr lang="en-US"/>
        </a:p>
      </dgm:t>
    </dgm:pt>
    <dgm:pt modelId="{B431A48D-C4A2-41EE-B2F4-316ED90C9761}" type="sibTrans" cxnId="{0200AB96-5485-447D-9B8C-D69A3FE04A4F}">
      <dgm:prSet/>
      <dgm:spPr/>
      <dgm:t>
        <a:bodyPr/>
        <a:lstStyle/>
        <a:p>
          <a:endParaRPr lang="en-US"/>
        </a:p>
      </dgm:t>
    </dgm:pt>
    <dgm:pt modelId="{121BFF1B-F7D9-411A-BBAC-BE267A8274AB}">
      <dgm:prSet/>
      <dgm:spPr/>
      <dgm:t>
        <a:bodyPr/>
        <a:lstStyle/>
        <a:p>
          <a:r>
            <a:rPr lang="en-US" b="1"/>
            <a:t>+ Động tác tay ngực</a:t>
          </a:r>
          <a:endParaRPr lang="en-US"/>
        </a:p>
      </dgm:t>
    </dgm:pt>
    <dgm:pt modelId="{E4F87334-6521-4C8D-81B7-E9FACF372E26}" type="parTrans" cxnId="{B103CEAA-4B21-45D0-9CBA-ACEE9B0BC80C}">
      <dgm:prSet/>
      <dgm:spPr/>
      <dgm:t>
        <a:bodyPr/>
        <a:lstStyle/>
        <a:p>
          <a:endParaRPr lang="en-US"/>
        </a:p>
      </dgm:t>
    </dgm:pt>
    <dgm:pt modelId="{7EB3E945-53E1-4CD8-8D7E-9AF2A1F521FF}" type="sibTrans" cxnId="{B103CEAA-4B21-45D0-9CBA-ACEE9B0BC80C}">
      <dgm:prSet/>
      <dgm:spPr/>
      <dgm:t>
        <a:bodyPr/>
        <a:lstStyle/>
        <a:p>
          <a:endParaRPr lang="en-US"/>
        </a:p>
      </dgm:t>
    </dgm:pt>
    <dgm:pt modelId="{877F3DD5-4468-4952-8CD0-3FCFBD4D6B66}">
      <dgm:prSet/>
      <dgm:spPr/>
      <dgm:t>
        <a:bodyPr/>
        <a:lstStyle/>
        <a:p>
          <a:r>
            <a:rPr lang="en-US" b="1"/>
            <a:t>+ Động tác nghiêng lườn</a:t>
          </a:r>
          <a:endParaRPr lang="en-US"/>
        </a:p>
      </dgm:t>
    </dgm:pt>
    <dgm:pt modelId="{EFD26A58-2E1D-40EC-9676-3867665BA23B}" type="parTrans" cxnId="{E60AA9DA-B423-40D0-A7AE-AD16CE322F62}">
      <dgm:prSet/>
      <dgm:spPr/>
      <dgm:t>
        <a:bodyPr/>
        <a:lstStyle/>
        <a:p>
          <a:endParaRPr lang="en-US"/>
        </a:p>
      </dgm:t>
    </dgm:pt>
    <dgm:pt modelId="{3975E774-C451-4B1C-B61A-B53DBF47971C}" type="sibTrans" cxnId="{E60AA9DA-B423-40D0-A7AE-AD16CE322F62}">
      <dgm:prSet/>
      <dgm:spPr/>
      <dgm:t>
        <a:bodyPr/>
        <a:lstStyle/>
        <a:p>
          <a:endParaRPr lang="en-US"/>
        </a:p>
      </dgm:t>
    </dgm:pt>
    <dgm:pt modelId="{4FFBBFF9-49C2-4B4A-B785-B0E8DD39AE48}">
      <dgm:prSet/>
      <dgm:spPr/>
      <dgm:t>
        <a:bodyPr/>
        <a:lstStyle/>
        <a:p>
          <a:r>
            <a:rPr lang="en-US" b="1" i="0" baseline="0"/>
            <a:t>+ Động tác vặn mình                                                        </a:t>
          </a:r>
          <a:r>
            <a:rPr lang="en-US" b="1"/>
            <a:t> </a:t>
          </a:r>
          <a:endParaRPr lang="en-US"/>
        </a:p>
      </dgm:t>
    </dgm:pt>
    <dgm:pt modelId="{EA94A18B-A230-4CE1-A1C8-77C1523858EB}" type="parTrans" cxnId="{BB4AC676-502D-4A87-BF25-C75CAE2181F6}">
      <dgm:prSet/>
      <dgm:spPr/>
      <dgm:t>
        <a:bodyPr/>
        <a:lstStyle/>
        <a:p>
          <a:endParaRPr lang="en-US"/>
        </a:p>
      </dgm:t>
    </dgm:pt>
    <dgm:pt modelId="{3A041790-A317-45B9-87CA-0AD7422CBA43}" type="sibTrans" cxnId="{BB4AC676-502D-4A87-BF25-C75CAE2181F6}">
      <dgm:prSet/>
      <dgm:spPr/>
      <dgm:t>
        <a:bodyPr/>
        <a:lstStyle/>
        <a:p>
          <a:endParaRPr lang="en-US"/>
        </a:p>
      </dgm:t>
    </dgm:pt>
    <dgm:pt modelId="{02CA3D64-B5EE-4860-A7C1-10F6DB60F3DF}">
      <dgm:prSet/>
      <dgm:spPr/>
      <dgm:t>
        <a:bodyPr/>
        <a:lstStyle/>
        <a:p>
          <a:r>
            <a:rPr lang="en-US" b="1"/>
            <a:t>+ Động tác chân</a:t>
          </a:r>
          <a:endParaRPr lang="en-US"/>
        </a:p>
      </dgm:t>
    </dgm:pt>
    <dgm:pt modelId="{372DC2ED-93BD-40E3-B649-C4FAF6CA94F7}" type="parTrans" cxnId="{B913A090-4C1C-4591-A122-816E3B8B6F59}">
      <dgm:prSet/>
      <dgm:spPr/>
      <dgm:t>
        <a:bodyPr/>
        <a:lstStyle/>
        <a:p>
          <a:endParaRPr lang="en-US"/>
        </a:p>
      </dgm:t>
    </dgm:pt>
    <dgm:pt modelId="{85A39D7E-D73F-4406-A98A-ED5D375B4554}" type="sibTrans" cxnId="{B913A090-4C1C-4591-A122-816E3B8B6F59}">
      <dgm:prSet/>
      <dgm:spPr/>
      <dgm:t>
        <a:bodyPr/>
        <a:lstStyle/>
        <a:p>
          <a:endParaRPr lang="en-US"/>
        </a:p>
      </dgm:t>
    </dgm:pt>
    <dgm:pt modelId="{09636785-874E-4E26-B3E2-A91C373ABE6C}">
      <dgm:prSet/>
      <dgm:spPr/>
      <dgm:t>
        <a:bodyPr/>
        <a:lstStyle/>
        <a:p>
          <a:r>
            <a:rPr lang="en-US" b="1" i="0" baseline="0"/>
            <a:t>+ Động tác lưng bụng</a:t>
          </a:r>
          <a:endParaRPr lang="en-US"/>
        </a:p>
      </dgm:t>
    </dgm:pt>
    <dgm:pt modelId="{CD67DD99-7E27-4F5B-A415-719B419F8BFF}" type="parTrans" cxnId="{21BA6B3E-08C6-4DAE-BA21-8A12E6466FFC}">
      <dgm:prSet/>
      <dgm:spPr/>
      <dgm:t>
        <a:bodyPr/>
        <a:lstStyle/>
        <a:p>
          <a:endParaRPr lang="en-US"/>
        </a:p>
      </dgm:t>
    </dgm:pt>
    <dgm:pt modelId="{F877141D-BB96-4217-9D97-28F4FE313B92}" type="sibTrans" cxnId="{21BA6B3E-08C6-4DAE-BA21-8A12E6466FFC}">
      <dgm:prSet/>
      <dgm:spPr/>
      <dgm:t>
        <a:bodyPr/>
        <a:lstStyle/>
        <a:p>
          <a:endParaRPr lang="en-US"/>
        </a:p>
      </dgm:t>
    </dgm:pt>
    <dgm:pt modelId="{4D98EAC0-9867-4674-BB88-3CB9FAF05E9A}">
      <dgm:prSet/>
      <dgm:spPr/>
      <dgm:t>
        <a:bodyPr/>
        <a:lstStyle/>
        <a:p>
          <a:r>
            <a:rPr lang="en-US" b="1"/>
            <a:t>+ Động tác toàn thân</a:t>
          </a:r>
          <a:endParaRPr lang="en-US"/>
        </a:p>
      </dgm:t>
    </dgm:pt>
    <dgm:pt modelId="{F701D5BB-93FB-4EEC-8A3C-6E1EDD389A49}" type="parTrans" cxnId="{EAACA5B5-A115-4A37-BB26-0AC8B79D2C8A}">
      <dgm:prSet/>
      <dgm:spPr/>
      <dgm:t>
        <a:bodyPr/>
        <a:lstStyle/>
        <a:p>
          <a:endParaRPr lang="en-US"/>
        </a:p>
      </dgm:t>
    </dgm:pt>
    <dgm:pt modelId="{C24F653B-1FD9-4C51-B66B-E98F1E77DD44}" type="sibTrans" cxnId="{EAACA5B5-A115-4A37-BB26-0AC8B79D2C8A}">
      <dgm:prSet/>
      <dgm:spPr/>
      <dgm:t>
        <a:bodyPr/>
        <a:lstStyle/>
        <a:p>
          <a:endParaRPr lang="en-US"/>
        </a:p>
      </dgm:t>
    </dgm:pt>
    <dgm:pt modelId="{2BC98FDA-A3F7-4384-9BCB-B177CB2B8D63}">
      <dgm:prSet/>
      <dgm:spPr/>
      <dgm:t>
        <a:bodyPr/>
        <a:lstStyle/>
        <a:p>
          <a:r>
            <a:rPr lang="en-US" b="1"/>
            <a:t>+ Động tác bật nhảy</a:t>
          </a:r>
          <a:endParaRPr lang="en-US"/>
        </a:p>
      </dgm:t>
    </dgm:pt>
    <dgm:pt modelId="{7DF62DF0-58B1-4BB2-8CCB-EEAAC8B26537}" type="parTrans" cxnId="{23DE4124-0164-44FD-B2D4-64329495A472}">
      <dgm:prSet/>
      <dgm:spPr/>
      <dgm:t>
        <a:bodyPr/>
        <a:lstStyle/>
        <a:p>
          <a:endParaRPr lang="en-US"/>
        </a:p>
      </dgm:t>
    </dgm:pt>
    <dgm:pt modelId="{7606F3D3-E82B-4EF2-ABA7-33584A420013}" type="sibTrans" cxnId="{23DE4124-0164-44FD-B2D4-64329495A472}">
      <dgm:prSet/>
      <dgm:spPr/>
      <dgm:t>
        <a:bodyPr/>
        <a:lstStyle/>
        <a:p>
          <a:endParaRPr lang="en-US"/>
        </a:p>
      </dgm:t>
    </dgm:pt>
    <dgm:pt modelId="{A39DF46B-7C4A-4958-B8E3-50A0691DFCF4}">
      <dgm:prSet/>
      <dgm:spPr/>
      <dgm:t>
        <a:bodyPr/>
        <a:lstStyle/>
        <a:p>
          <a:r>
            <a:rPr lang="en-US" b="1"/>
            <a:t>+ Động tác điều hòa</a:t>
          </a:r>
          <a:endParaRPr lang="en-US"/>
        </a:p>
      </dgm:t>
    </dgm:pt>
    <dgm:pt modelId="{552200A4-A91F-4F66-AABA-EA7C785B4597}" type="parTrans" cxnId="{B9887457-144F-4736-929E-A1403D8857C3}">
      <dgm:prSet/>
      <dgm:spPr/>
      <dgm:t>
        <a:bodyPr/>
        <a:lstStyle/>
        <a:p>
          <a:endParaRPr lang="en-US"/>
        </a:p>
      </dgm:t>
    </dgm:pt>
    <dgm:pt modelId="{EE1EFAB0-502F-468B-B770-DE1A19C3C31D}" type="sibTrans" cxnId="{B9887457-144F-4736-929E-A1403D8857C3}">
      <dgm:prSet/>
      <dgm:spPr/>
      <dgm:t>
        <a:bodyPr/>
        <a:lstStyle/>
        <a:p>
          <a:endParaRPr lang="en-US"/>
        </a:p>
      </dgm:t>
    </dgm:pt>
    <dgm:pt modelId="{04A7CDB5-FC7F-4BB7-8345-6C2B129BC00C}" type="pres">
      <dgm:prSet presAssocID="{C1EB8DFA-2951-4D21-BF95-7BE01341D0C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69DC413-2BBD-4A07-BA94-BE8D62B3B084}" type="pres">
      <dgm:prSet presAssocID="{714EECA9-1AF0-487B-9EEB-B2093701F483}" presName="thickLine" presStyleLbl="alignNode1" presStyleIdx="0" presStyleCnt="10"/>
      <dgm:spPr/>
    </dgm:pt>
    <dgm:pt modelId="{2F68CBFF-9845-4878-A244-D002B5B83B15}" type="pres">
      <dgm:prSet presAssocID="{714EECA9-1AF0-487B-9EEB-B2093701F483}" presName="horz1" presStyleCnt="0"/>
      <dgm:spPr/>
    </dgm:pt>
    <dgm:pt modelId="{3E198288-72C4-45EF-BBD0-0C67AA0A3B9D}" type="pres">
      <dgm:prSet presAssocID="{714EECA9-1AF0-487B-9EEB-B2093701F483}" presName="tx1" presStyleLbl="revTx" presStyleIdx="0" presStyleCnt="10"/>
      <dgm:spPr/>
      <dgm:t>
        <a:bodyPr/>
        <a:lstStyle/>
        <a:p>
          <a:endParaRPr lang="en-US"/>
        </a:p>
      </dgm:t>
    </dgm:pt>
    <dgm:pt modelId="{210F9DC7-914A-4C9C-A5CD-0F0B90C5C901}" type="pres">
      <dgm:prSet presAssocID="{714EECA9-1AF0-487B-9EEB-B2093701F483}" presName="vert1" presStyleCnt="0"/>
      <dgm:spPr/>
    </dgm:pt>
    <dgm:pt modelId="{3F422500-8E98-4A91-801F-814A93706C89}" type="pres">
      <dgm:prSet presAssocID="{EBB3CA3A-C267-418D-A9ED-192C39307A30}" presName="thickLine" presStyleLbl="alignNode1" presStyleIdx="1" presStyleCnt="10"/>
      <dgm:spPr/>
    </dgm:pt>
    <dgm:pt modelId="{92B564C8-0FCD-4422-920C-21521285DDD0}" type="pres">
      <dgm:prSet presAssocID="{EBB3CA3A-C267-418D-A9ED-192C39307A30}" presName="horz1" presStyleCnt="0"/>
      <dgm:spPr/>
    </dgm:pt>
    <dgm:pt modelId="{0CEC7BD3-BCD3-4B8A-9CC3-5400B2E965F8}" type="pres">
      <dgm:prSet presAssocID="{EBB3CA3A-C267-418D-A9ED-192C39307A30}" presName="tx1" presStyleLbl="revTx" presStyleIdx="1" presStyleCnt="10"/>
      <dgm:spPr/>
      <dgm:t>
        <a:bodyPr/>
        <a:lstStyle/>
        <a:p>
          <a:endParaRPr lang="en-US"/>
        </a:p>
      </dgm:t>
    </dgm:pt>
    <dgm:pt modelId="{30E09258-D9EA-4814-81CE-B9F2E7E2ABD4}" type="pres">
      <dgm:prSet presAssocID="{EBB3CA3A-C267-418D-A9ED-192C39307A30}" presName="vert1" presStyleCnt="0"/>
      <dgm:spPr/>
    </dgm:pt>
    <dgm:pt modelId="{259E8EB7-E9DE-476A-8A0A-8878C4613044}" type="pres">
      <dgm:prSet presAssocID="{121BFF1B-F7D9-411A-BBAC-BE267A8274AB}" presName="thickLine" presStyleLbl="alignNode1" presStyleIdx="2" presStyleCnt="10"/>
      <dgm:spPr/>
    </dgm:pt>
    <dgm:pt modelId="{79670C75-EC4B-4E25-BA2E-F9E685BDD247}" type="pres">
      <dgm:prSet presAssocID="{121BFF1B-F7D9-411A-BBAC-BE267A8274AB}" presName="horz1" presStyleCnt="0"/>
      <dgm:spPr/>
    </dgm:pt>
    <dgm:pt modelId="{0DCD5EB1-7B59-402C-BCF0-C9B6D962C86B}" type="pres">
      <dgm:prSet presAssocID="{121BFF1B-F7D9-411A-BBAC-BE267A8274AB}" presName="tx1" presStyleLbl="revTx" presStyleIdx="2" presStyleCnt="10"/>
      <dgm:spPr/>
      <dgm:t>
        <a:bodyPr/>
        <a:lstStyle/>
        <a:p>
          <a:endParaRPr lang="en-US"/>
        </a:p>
      </dgm:t>
    </dgm:pt>
    <dgm:pt modelId="{20FB6091-73A2-4568-836C-986EE15054D0}" type="pres">
      <dgm:prSet presAssocID="{121BFF1B-F7D9-411A-BBAC-BE267A8274AB}" presName="vert1" presStyleCnt="0"/>
      <dgm:spPr/>
    </dgm:pt>
    <dgm:pt modelId="{25392EBA-8BC8-4ECA-AF7E-C76936210B7C}" type="pres">
      <dgm:prSet presAssocID="{877F3DD5-4468-4952-8CD0-3FCFBD4D6B66}" presName="thickLine" presStyleLbl="alignNode1" presStyleIdx="3" presStyleCnt="10"/>
      <dgm:spPr/>
    </dgm:pt>
    <dgm:pt modelId="{ECBC3B18-FDD7-4866-B7F4-A5C5D29D2EA9}" type="pres">
      <dgm:prSet presAssocID="{877F3DD5-4468-4952-8CD0-3FCFBD4D6B66}" presName="horz1" presStyleCnt="0"/>
      <dgm:spPr/>
    </dgm:pt>
    <dgm:pt modelId="{585A943E-7278-49D3-9DC4-C0DE1F694395}" type="pres">
      <dgm:prSet presAssocID="{877F3DD5-4468-4952-8CD0-3FCFBD4D6B66}" presName="tx1" presStyleLbl="revTx" presStyleIdx="3" presStyleCnt="10"/>
      <dgm:spPr/>
      <dgm:t>
        <a:bodyPr/>
        <a:lstStyle/>
        <a:p>
          <a:endParaRPr lang="en-US"/>
        </a:p>
      </dgm:t>
    </dgm:pt>
    <dgm:pt modelId="{6533B3D5-C524-43E0-98BD-8046C976CEC3}" type="pres">
      <dgm:prSet presAssocID="{877F3DD5-4468-4952-8CD0-3FCFBD4D6B66}" presName="vert1" presStyleCnt="0"/>
      <dgm:spPr/>
    </dgm:pt>
    <dgm:pt modelId="{739B0262-3F33-4E1F-89B2-32481A9043B3}" type="pres">
      <dgm:prSet presAssocID="{4FFBBFF9-49C2-4B4A-B785-B0E8DD39AE48}" presName="thickLine" presStyleLbl="alignNode1" presStyleIdx="4" presStyleCnt="10"/>
      <dgm:spPr/>
    </dgm:pt>
    <dgm:pt modelId="{80E3588F-AA9A-4DA9-B31E-103670B50044}" type="pres">
      <dgm:prSet presAssocID="{4FFBBFF9-49C2-4B4A-B785-B0E8DD39AE48}" presName="horz1" presStyleCnt="0"/>
      <dgm:spPr/>
    </dgm:pt>
    <dgm:pt modelId="{DAA7CCD3-7DCE-4147-B634-0966265D408F}" type="pres">
      <dgm:prSet presAssocID="{4FFBBFF9-49C2-4B4A-B785-B0E8DD39AE48}" presName="tx1" presStyleLbl="revTx" presStyleIdx="4" presStyleCnt="10"/>
      <dgm:spPr/>
      <dgm:t>
        <a:bodyPr/>
        <a:lstStyle/>
        <a:p>
          <a:endParaRPr lang="en-US"/>
        </a:p>
      </dgm:t>
    </dgm:pt>
    <dgm:pt modelId="{62CE0CC3-3F8C-457D-8060-5D0A2DBBF8B7}" type="pres">
      <dgm:prSet presAssocID="{4FFBBFF9-49C2-4B4A-B785-B0E8DD39AE48}" presName="vert1" presStyleCnt="0"/>
      <dgm:spPr/>
    </dgm:pt>
    <dgm:pt modelId="{F08FE84E-00E6-4A10-8C84-C8DD7FC90384}" type="pres">
      <dgm:prSet presAssocID="{02CA3D64-B5EE-4860-A7C1-10F6DB60F3DF}" presName="thickLine" presStyleLbl="alignNode1" presStyleIdx="5" presStyleCnt="10"/>
      <dgm:spPr/>
    </dgm:pt>
    <dgm:pt modelId="{A41D98F2-486C-4E3A-A67E-12C475C92B79}" type="pres">
      <dgm:prSet presAssocID="{02CA3D64-B5EE-4860-A7C1-10F6DB60F3DF}" presName="horz1" presStyleCnt="0"/>
      <dgm:spPr/>
    </dgm:pt>
    <dgm:pt modelId="{23928BBE-9D2B-4967-B58B-567EE56E85A6}" type="pres">
      <dgm:prSet presAssocID="{02CA3D64-B5EE-4860-A7C1-10F6DB60F3DF}" presName="tx1" presStyleLbl="revTx" presStyleIdx="5" presStyleCnt="10"/>
      <dgm:spPr/>
      <dgm:t>
        <a:bodyPr/>
        <a:lstStyle/>
        <a:p>
          <a:endParaRPr lang="en-US"/>
        </a:p>
      </dgm:t>
    </dgm:pt>
    <dgm:pt modelId="{41D36C32-E71B-4534-80C9-6C737DE0A204}" type="pres">
      <dgm:prSet presAssocID="{02CA3D64-B5EE-4860-A7C1-10F6DB60F3DF}" presName="vert1" presStyleCnt="0"/>
      <dgm:spPr/>
    </dgm:pt>
    <dgm:pt modelId="{C3B9C200-7C77-485F-973B-EE8139424A89}" type="pres">
      <dgm:prSet presAssocID="{09636785-874E-4E26-B3E2-A91C373ABE6C}" presName="thickLine" presStyleLbl="alignNode1" presStyleIdx="6" presStyleCnt="10"/>
      <dgm:spPr/>
    </dgm:pt>
    <dgm:pt modelId="{9D52063C-C42D-43F1-820D-5EB138703729}" type="pres">
      <dgm:prSet presAssocID="{09636785-874E-4E26-B3E2-A91C373ABE6C}" presName="horz1" presStyleCnt="0"/>
      <dgm:spPr/>
    </dgm:pt>
    <dgm:pt modelId="{A6049DFC-B07E-4465-BE4E-ED3EF65475A5}" type="pres">
      <dgm:prSet presAssocID="{09636785-874E-4E26-B3E2-A91C373ABE6C}" presName="tx1" presStyleLbl="revTx" presStyleIdx="6" presStyleCnt="10"/>
      <dgm:spPr/>
      <dgm:t>
        <a:bodyPr/>
        <a:lstStyle/>
        <a:p>
          <a:endParaRPr lang="en-US"/>
        </a:p>
      </dgm:t>
    </dgm:pt>
    <dgm:pt modelId="{11B344C2-A625-4251-95E2-F03A22F3FB3B}" type="pres">
      <dgm:prSet presAssocID="{09636785-874E-4E26-B3E2-A91C373ABE6C}" presName="vert1" presStyleCnt="0"/>
      <dgm:spPr/>
    </dgm:pt>
    <dgm:pt modelId="{30A5F8C9-DA6F-4F8F-8DBE-C26FEF2D10AB}" type="pres">
      <dgm:prSet presAssocID="{4D98EAC0-9867-4674-BB88-3CB9FAF05E9A}" presName="thickLine" presStyleLbl="alignNode1" presStyleIdx="7" presStyleCnt="10"/>
      <dgm:spPr/>
    </dgm:pt>
    <dgm:pt modelId="{6C603733-7DD2-46B6-B5AA-160F9A83DD27}" type="pres">
      <dgm:prSet presAssocID="{4D98EAC0-9867-4674-BB88-3CB9FAF05E9A}" presName="horz1" presStyleCnt="0"/>
      <dgm:spPr/>
    </dgm:pt>
    <dgm:pt modelId="{99527D6B-D0D0-43CB-B123-16956CF48203}" type="pres">
      <dgm:prSet presAssocID="{4D98EAC0-9867-4674-BB88-3CB9FAF05E9A}" presName="tx1" presStyleLbl="revTx" presStyleIdx="7" presStyleCnt="10"/>
      <dgm:spPr/>
      <dgm:t>
        <a:bodyPr/>
        <a:lstStyle/>
        <a:p>
          <a:endParaRPr lang="en-US"/>
        </a:p>
      </dgm:t>
    </dgm:pt>
    <dgm:pt modelId="{43A889FB-E54C-434F-B27F-30146BF349CA}" type="pres">
      <dgm:prSet presAssocID="{4D98EAC0-9867-4674-BB88-3CB9FAF05E9A}" presName="vert1" presStyleCnt="0"/>
      <dgm:spPr/>
    </dgm:pt>
    <dgm:pt modelId="{1971F5C1-2C2F-41CA-8D3A-5FDBB34456F0}" type="pres">
      <dgm:prSet presAssocID="{2BC98FDA-A3F7-4384-9BCB-B177CB2B8D63}" presName="thickLine" presStyleLbl="alignNode1" presStyleIdx="8" presStyleCnt="10"/>
      <dgm:spPr/>
    </dgm:pt>
    <dgm:pt modelId="{A630D975-F148-4118-8208-E1C21C897CD0}" type="pres">
      <dgm:prSet presAssocID="{2BC98FDA-A3F7-4384-9BCB-B177CB2B8D63}" presName="horz1" presStyleCnt="0"/>
      <dgm:spPr/>
    </dgm:pt>
    <dgm:pt modelId="{2D1E487B-93B0-43DE-8DF0-F081A9A88A57}" type="pres">
      <dgm:prSet presAssocID="{2BC98FDA-A3F7-4384-9BCB-B177CB2B8D63}" presName="tx1" presStyleLbl="revTx" presStyleIdx="8" presStyleCnt="10"/>
      <dgm:spPr/>
      <dgm:t>
        <a:bodyPr/>
        <a:lstStyle/>
        <a:p>
          <a:endParaRPr lang="en-US"/>
        </a:p>
      </dgm:t>
    </dgm:pt>
    <dgm:pt modelId="{39C5F7EB-7B15-4610-9F09-DC919BF5B6C6}" type="pres">
      <dgm:prSet presAssocID="{2BC98FDA-A3F7-4384-9BCB-B177CB2B8D63}" presName="vert1" presStyleCnt="0"/>
      <dgm:spPr/>
    </dgm:pt>
    <dgm:pt modelId="{C57BA44A-7A13-4268-8F83-2B672F1E0EEF}" type="pres">
      <dgm:prSet presAssocID="{A39DF46B-7C4A-4958-B8E3-50A0691DFCF4}" presName="thickLine" presStyleLbl="alignNode1" presStyleIdx="9" presStyleCnt="10"/>
      <dgm:spPr/>
    </dgm:pt>
    <dgm:pt modelId="{02CA635C-14AF-445F-B40A-8361F8FDC703}" type="pres">
      <dgm:prSet presAssocID="{A39DF46B-7C4A-4958-B8E3-50A0691DFCF4}" presName="horz1" presStyleCnt="0"/>
      <dgm:spPr/>
    </dgm:pt>
    <dgm:pt modelId="{1F913CF4-FD55-413B-A257-B6B3EB264813}" type="pres">
      <dgm:prSet presAssocID="{A39DF46B-7C4A-4958-B8E3-50A0691DFCF4}" presName="tx1" presStyleLbl="revTx" presStyleIdx="9" presStyleCnt="10"/>
      <dgm:spPr/>
      <dgm:t>
        <a:bodyPr/>
        <a:lstStyle/>
        <a:p>
          <a:endParaRPr lang="en-US"/>
        </a:p>
      </dgm:t>
    </dgm:pt>
    <dgm:pt modelId="{FC96E2A5-59E4-4E97-ADE9-7E6828D88131}" type="pres">
      <dgm:prSet presAssocID="{A39DF46B-7C4A-4958-B8E3-50A0691DFCF4}" presName="vert1" presStyleCnt="0"/>
      <dgm:spPr/>
    </dgm:pt>
  </dgm:ptLst>
  <dgm:cxnLst>
    <dgm:cxn modelId="{C3A8D14B-0F0F-472F-9D40-8F851C6B857C}" type="presOf" srcId="{A39DF46B-7C4A-4958-B8E3-50A0691DFCF4}" destId="{1F913CF4-FD55-413B-A257-B6B3EB264813}" srcOrd="0" destOrd="0" presId="urn:microsoft.com/office/officeart/2008/layout/LinedList"/>
    <dgm:cxn modelId="{F76CA926-93F1-4D66-A146-33E9F31EC923}" type="presOf" srcId="{121BFF1B-F7D9-411A-BBAC-BE267A8274AB}" destId="{0DCD5EB1-7B59-402C-BCF0-C9B6D962C86B}" srcOrd="0" destOrd="0" presId="urn:microsoft.com/office/officeart/2008/layout/LinedList"/>
    <dgm:cxn modelId="{3C56E969-1C04-4F2E-B098-33542BA87A05}" type="presOf" srcId="{4FFBBFF9-49C2-4B4A-B785-B0E8DD39AE48}" destId="{DAA7CCD3-7DCE-4147-B634-0966265D408F}" srcOrd="0" destOrd="0" presId="urn:microsoft.com/office/officeart/2008/layout/LinedList"/>
    <dgm:cxn modelId="{998203D2-F2C4-4C87-8AD3-D3EF9A2E143E}" type="presOf" srcId="{714EECA9-1AF0-487B-9EEB-B2093701F483}" destId="{3E198288-72C4-45EF-BBD0-0C67AA0A3B9D}" srcOrd="0" destOrd="0" presId="urn:microsoft.com/office/officeart/2008/layout/LinedList"/>
    <dgm:cxn modelId="{0200AB96-5485-447D-9B8C-D69A3FE04A4F}" srcId="{C1EB8DFA-2951-4D21-BF95-7BE01341D0CE}" destId="{EBB3CA3A-C267-418D-A9ED-192C39307A30}" srcOrd="1" destOrd="0" parTransId="{1C98C221-AFC2-40AE-851B-F24CE18B4D32}" sibTransId="{B431A48D-C4A2-41EE-B2F4-316ED90C9761}"/>
    <dgm:cxn modelId="{02120E21-F48E-42B4-911F-DC1FE9BB5544}" type="presOf" srcId="{09636785-874E-4E26-B3E2-A91C373ABE6C}" destId="{A6049DFC-B07E-4465-BE4E-ED3EF65475A5}" srcOrd="0" destOrd="0" presId="urn:microsoft.com/office/officeart/2008/layout/LinedList"/>
    <dgm:cxn modelId="{BC073ED0-D698-490E-A9E1-B99B5996EF73}" srcId="{C1EB8DFA-2951-4D21-BF95-7BE01341D0CE}" destId="{714EECA9-1AF0-487B-9EEB-B2093701F483}" srcOrd="0" destOrd="0" parTransId="{9750B3BD-2A55-4642-B415-763143EB5C0F}" sibTransId="{64BD9830-C28A-4560-9929-1C5E048194C6}"/>
    <dgm:cxn modelId="{B9887457-144F-4736-929E-A1403D8857C3}" srcId="{C1EB8DFA-2951-4D21-BF95-7BE01341D0CE}" destId="{A39DF46B-7C4A-4958-B8E3-50A0691DFCF4}" srcOrd="9" destOrd="0" parTransId="{552200A4-A91F-4F66-AABA-EA7C785B4597}" sibTransId="{EE1EFAB0-502F-468B-B770-DE1A19C3C31D}"/>
    <dgm:cxn modelId="{ED1B88A7-BEEF-4C21-AE2D-4D6427B680FC}" type="presOf" srcId="{2BC98FDA-A3F7-4384-9BCB-B177CB2B8D63}" destId="{2D1E487B-93B0-43DE-8DF0-F081A9A88A57}" srcOrd="0" destOrd="0" presId="urn:microsoft.com/office/officeart/2008/layout/LinedList"/>
    <dgm:cxn modelId="{BB4AC676-502D-4A87-BF25-C75CAE2181F6}" srcId="{C1EB8DFA-2951-4D21-BF95-7BE01341D0CE}" destId="{4FFBBFF9-49C2-4B4A-B785-B0E8DD39AE48}" srcOrd="4" destOrd="0" parTransId="{EA94A18B-A230-4CE1-A1C8-77C1523858EB}" sibTransId="{3A041790-A317-45B9-87CA-0AD7422CBA43}"/>
    <dgm:cxn modelId="{83FA13AA-354D-415C-9493-4DB00894ABDE}" type="presOf" srcId="{C1EB8DFA-2951-4D21-BF95-7BE01341D0CE}" destId="{04A7CDB5-FC7F-4BB7-8345-6C2B129BC00C}" srcOrd="0" destOrd="0" presId="urn:microsoft.com/office/officeart/2008/layout/LinedList"/>
    <dgm:cxn modelId="{21BA6B3E-08C6-4DAE-BA21-8A12E6466FFC}" srcId="{C1EB8DFA-2951-4D21-BF95-7BE01341D0CE}" destId="{09636785-874E-4E26-B3E2-A91C373ABE6C}" srcOrd="6" destOrd="0" parTransId="{CD67DD99-7E27-4F5B-A415-719B419F8BFF}" sibTransId="{F877141D-BB96-4217-9D97-28F4FE313B92}"/>
    <dgm:cxn modelId="{B7ADD2C2-FDB9-4697-BACA-DE9A91BAE442}" type="presOf" srcId="{4D98EAC0-9867-4674-BB88-3CB9FAF05E9A}" destId="{99527D6B-D0D0-43CB-B123-16956CF48203}" srcOrd="0" destOrd="0" presId="urn:microsoft.com/office/officeart/2008/layout/LinedList"/>
    <dgm:cxn modelId="{E60AA9DA-B423-40D0-A7AE-AD16CE322F62}" srcId="{C1EB8DFA-2951-4D21-BF95-7BE01341D0CE}" destId="{877F3DD5-4468-4952-8CD0-3FCFBD4D6B66}" srcOrd="3" destOrd="0" parTransId="{EFD26A58-2E1D-40EC-9676-3867665BA23B}" sibTransId="{3975E774-C451-4B1C-B61A-B53DBF47971C}"/>
    <dgm:cxn modelId="{F3F5DCBB-42EB-49B4-95B1-433199C3C600}" type="presOf" srcId="{EBB3CA3A-C267-418D-A9ED-192C39307A30}" destId="{0CEC7BD3-BCD3-4B8A-9CC3-5400B2E965F8}" srcOrd="0" destOrd="0" presId="urn:microsoft.com/office/officeart/2008/layout/LinedList"/>
    <dgm:cxn modelId="{620A9B66-D728-423F-AD8D-553E646D866F}" type="presOf" srcId="{02CA3D64-B5EE-4860-A7C1-10F6DB60F3DF}" destId="{23928BBE-9D2B-4967-B58B-567EE56E85A6}" srcOrd="0" destOrd="0" presId="urn:microsoft.com/office/officeart/2008/layout/LinedList"/>
    <dgm:cxn modelId="{23DE4124-0164-44FD-B2D4-64329495A472}" srcId="{C1EB8DFA-2951-4D21-BF95-7BE01341D0CE}" destId="{2BC98FDA-A3F7-4384-9BCB-B177CB2B8D63}" srcOrd="8" destOrd="0" parTransId="{7DF62DF0-58B1-4BB2-8CCB-EEAAC8B26537}" sibTransId="{7606F3D3-E82B-4EF2-ABA7-33584A420013}"/>
    <dgm:cxn modelId="{B913A090-4C1C-4591-A122-816E3B8B6F59}" srcId="{C1EB8DFA-2951-4D21-BF95-7BE01341D0CE}" destId="{02CA3D64-B5EE-4860-A7C1-10F6DB60F3DF}" srcOrd="5" destOrd="0" parTransId="{372DC2ED-93BD-40E3-B649-C4FAF6CA94F7}" sibTransId="{85A39D7E-D73F-4406-A98A-ED5D375B4554}"/>
    <dgm:cxn modelId="{B103CEAA-4B21-45D0-9CBA-ACEE9B0BC80C}" srcId="{C1EB8DFA-2951-4D21-BF95-7BE01341D0CE}" destId="{121BFF1B-F7D9-411A-BBAC-BE267A8274AB}" srcOrd="2" destOrd="0" parTransId="{E4F87334-6521-4C8D-81B7-E9FACF372E26}" sibTransId="{7EB3E945-53E1-4CD8-8D7E-9AF2A1F521FF}"/>
    <dgm:cxn modelId="{EAACA5B5-A115-4A37-BB26-0AC8B79D2C8A}" srcId="{C1EB8DFA-2951-4D21-BF95-7BE01341D0CE}" destId="{4D98EAC0-9867-4674-BB88-3CB9FAF05E9A}" srcOrd="7" destOrd="0" parTransId="{F701D5BB-93FB-4EEC-8A3C-6E1EDD389A49}" sibTransId="{C24F653B-1FD9-4C51-B66B-E98F1E77DD44}"/>
    <dgm:cxn modelId="{A31DFD16-866B-49BE-A6E4-179CB951543D}" type="presOf" srcId="{877F3DD5-4468-4952-8CD0-3FCFBD4D6B66}" destId="{585A943E-7278-49D3-9DC4-C0DE1F694395}" srcOrd="0" destOrd="0" presId="urn:microsoft.com/office/officeart/2008/layout/LinedList"/>
    <dgm:cxn modelId="{40BB2770-B319-4D5E-B77D-149C75E6D19D}" type="presParOf" srcId="{04A7CDB5-FC7F-4BB7-8345-6C2B129BC00C}" destId="{269DC413-2BBD-4A07-BA94-BE8D62B3B084}" srcOrd="0" destOrd="0" presId="urn:microsoft.com/office/officeart/2008/layout/LinedList"/>
    <dgm:cxn modelId="{4B4AE134-2BF8-4EB1-BCB6-95985FF69B64}" type="presParOf" srcId="{04A7CDB5-FC7F-4BB7-8345-6C2B129BC00C}" destId="{2F68CBFF-9845-4878-A244-D002B5B83B15}" srcOrd="1" destOrd="0" presId="urn:microsoft.com/office/officeart/2008/layout/LinedList"/>
    <dgm:cxn modelId="{1082987E-2FFC-4EC1-9FA1-3051CCD8620F}" type="presParOf" srcId="{2F68CBFF-9845-4878-A244-D002B5B83B15}" destId="{3E198288-72C4-45EF-BBD0-0C67AA0A3B9D}" srcOrd="0" destOrd="0" presId="urn:microsoft.com/office/officeart/2008/layout/LinedList"/>
    <dgm:cxn modelId="{0C02D40D-4782-4169-BA86-7D7350222021}" type="presParOf" srcId="{2F68CBFF-9845-4878-A244-D002B5B83B15}" destId="{210F9DC7-914A-4C9C-A5CD-0F0B90C5C901}" srcOrd="1" destOrd="0" presId="urn:microsoft.com/office/officeart/2008/layout/LinedList"/>
    <dgm:cxn modelId="{E6CB8D6E-6784-4ED5-B979-8E56F0C2371E}" type="presParOf" srcId="{04A7CDB5-FC7F-4BB7-8345-6C2B129BC00C}" destId="{3F422500-8E98-4A91-801F-814A93706C89}" srcOrd="2" destOrd="0" presId="urn:microsoft.com/office/officeart/2008/layout/LinedList"/>
    <dgm:cxn modelId="{A9F819E5-AE2A-4D7E-8C92-821C45205B0F}" type="presParOf" srcId="{04A7CDB5-FC7F-4BB7-8345-6C2B129BC00C}" destId="{92B564C8-0FCD-4422-920C-21521285DDD0}" srcOrd="3" destOrd="0" presId="urn:microsoft.com/office/officeart/2008/layout/LinedList"/>
    <dgm:cxn modelId="{5CBE505A-EC4C-4DDF-A66D-49B1D4A95806}" type="presParOf" srcId="{92B564C8-0FCD-4422-920C-21521285DDD0}" destId="{0CEC7BD3-BCD3-4B8A-9CC3-5400B2E965F8}" srcOrd="0" destOrd="0" presId="urn:microsoft.com/office/officeart/2008/layout/LinedList"/>
    <dgm:cxn modelId="{46141B66-0280-47CB-BC09-670D926B0E0A}" type="presParOf" srcId="{92B564C8-0FCD-4422-920C-21521285DDD0}" destId="{30E09258-D9EA-4814-81CE-B9F2E7E2ABD4}" srcOrd="1" destOrd="0" presId="urn:microsoft.com/office/officeart/2008/layout/LinedList"/>
    <dgm:cxn modelId="{58F26BE1-752D-4D9A-AB96-4FFC34009E53}" type="presParOf" srcId="{04A7CDB5-FC7F-4BB7-8345-6C2B129BC00C}" destId="{259E8EB7-E9DE-476A-8A0A-8878C4613044}" srcOrd="4" destOrd="0" presId="urn:microsoft.com/office/officeart/2008/layout/LinedList"/>
    <dgm:cxn modelId="{01D71948-4E49-4700-A758-C86E1D9B4BAE}" type="presParOf" srcId="{04A7CDB5-FC7F-4BB7-8345-6C2B129BC00C}" destId="{79670C75-EC4B-4E25-BA2E-F9E685BDD247}" srcOrd="5" destOrd="0" presId="urn:microsoft.com/office/officeart/2008/layout/LinedList"/>
    <dgm:cxn modelId="{DF1FBA8C-58E0-49EB-80C8-B5DCE50415CB}" type="presParOf" srcId="{79670C75-EC4B-4E25-BA2E-F9E685BDD247}" destId="{0DCD5EB1-7B59-402C-BCF0-C9B6D962C86B}" srcOrd="0" destOrd="0" presId="urn:microsoft.com/office/officeart/2008/layout/LinedList"/>
    <dgm:cxn modelId="{AA329C16-3868-402F-A86B-E6F11CA515CD}" type="presParOf" srcId="{79670C75-EC4B-4E25-BA2E-F9E685BDD247}" destId="{20FB6091-73A2-4568-836C-986EE15054D0}" srcOrd="1" destOrd="0" presId="urn:microsoft.com/office/officeart/2008/layout/LinedList"/>
    <dgm:cxn modelId="{6E6D31AE-9F82-4363-8938-E29006EB04B2}" type="presParOf" srcId="{04A7CDB5-FC7F-4BB7-8345-6C2B129BC00C}" destId="{25392EBA-8BC8-4ECA-AF7E-C76936210B7C}" srcOrd="6" destOrd="0" presId="urn:microsoft.com/office/officeart/2008/layout/LinedList"/>
    <dgm:cxn modelId="{B0F75837-AF39-457F-901D-F2C6EB14B6F2}" type="presParOf" srcId="{04A7CDB5-FC7F-4BB7-8345-6C2B129BC00C}" destId="{ECBC3B18-FDD7-4866-B7F4-A5C5D29D2EA9}" srcOrd="7" destOrd="0" presId="urn:microsoft.com/office/officeart/2008/layout/LinedList"/>
    <dgm:cxn modelId="{9DB49AEE-B2DF-444A-B7B0-504053506B7E}" type="presParOf" srcId="{ECBC3B18-FDD7-4866-B7F4-A5C5D29D2EA9}" destId="{585A943E-7278-49D3-9DC4-C0DE1F694395}" srcOrd="0" destOrd="0" presId="urn:microsoft.com/office/officeart/2008/layout/LinedList"/>
    <dgm:cxn modelId="{191FE139-C528-4099-AF59-358C83764855}" type="presParOf" srcId="{ECBC3B18-FDD7-4866-B7F4-A5C5D29D2EA9}" destId="{6533B3D5-C524-43E0-98BD-8046C976CEC3}" srcOrd="1" destOrd="0" presId="urn:microsoft.com/office/officeart/2008/layout/LinedList"/>
    <dgm:cxn modelId="{ED6B9DD0-3E1B-4A1A-A98B-E3F0C52F427C}" type="presParOf" srcId="{04A7CDB5-FC7F-4BB7-8345-6C2B129BC00C}" destId="{739B0262-3F33-4E1F-89B2-32481A9043B3}" srcOrd="8" destOrd="0" presId="urn:microsoft.com/office/officeart/2008/layout/LinedList"/>
    <dgm:cxn modelId="{FD2178CC-9B82-495E-9735-715131FF79FE}" type="presParOf" srcId="{04A7CDB5-FC7F-4BB7-8345-6C2B129BC00C}" destId="{80E3588F-AA9A-4DA9-B31E-103670B50044}" srcOrd="9" destOrd="0" presId="urn:microsoft.com/office/officeart/2008/layout/LinedList"/>
    <dgm:cxn modelId="{3CCD754F-E010-4AF9-8791-B229B984518D}" type="presParOf" srcId="{80E3588F-AA9A-4DA9-B31E-103670B50044}" destId="{DAA7CCD3-7DCE-4147-B634-0966265D408F}" srcOrd="0" destOrd="0" presId="urn:microsoft.com/office/officeart/2008/layout/LinedList"/>
    <dgm:cxn modelId="{06FC06E2-6263-4154-A3A1-6A69A458D864}" type="presParOf" srcId="{80E3588F-AA9A-4DA9-B31E-103670B50044}" destId="{62CE0CC3-3F8C-457D-8060-5D0A2DBBF8B7}" srcOrd="1" destOrd="0" presId="urn:microsoft.com/office/officeart/2008/layout/LinedList"/>
    <dgm:cxn modelId="{7AEC370D-77C5-4679-B023-562440A80F3F}" type="presParOf" srcId="{04A7CDB5-FC7F-4BB7-8345-6C2B129BC00C}" destId="{F08FE84E-00E6-4A10-8C84-C8DD7FC90384}" srcOrd="10" destOrd="0" presId="urn:microsoft.com/office/officeart/2008/layout/LinedList"/>
    <dgm:cxn modelId="{983EDBFE-097F-4F8F-B4A8-249998F1EEA8}" type="presParOf" srcId="{04A7CDB5-FC7F-4BB7-8345-6C2B129BC00C}" destId="{A41D98F2-486C-4E3A-A67E-12C475C92B79}" srcOrd="11" destOrd="0" presId="urn:microsoft.com/office/officeart/2008/layout/LinedList"/>
    <dgm:cxn modelId="{188B2B00-AD82-409A-9007-59511024E705}" type="presParOf" srcId="{A41D98F2-486C-4E3A-A67E-12C475C92B79}" destId="{23928BBE-9D2B-4967-B58B-567EE56E85A6}" srcOrd="0" destOrd="0" presId="urn:microsoft.com/office/officeart/2008/layout/LinedList"/>
    <dgm:cxn modelId="{7B5E5D16-CFC2-414D-BA75-98B879AD2620}" type="presParOf" srcId="{A41D98F2-486C-4E3A-A67E-12C475C92B79}" destId="{41D36C32-E71B-4534-80C9-6C737DE0A204}" srcOrd="1" destOrd="0" presId="urn:microsoft.com/office/officeart/2008/layout/LinedList"/>
    <dgm:cxn modelId="{01258399-9709-47FB-9C93-151022DF1F7B}" type="presParOf" srcId="{04A7CDB5-FC7F-4BB7-8345-6C2B129BC00C}" destId="{C3B9C200-7C77-485F-973B-EE8139424A89}" srcOrd="12" destOrd="0" presId="urn:microsoft.com/office/officeart/2008/layout/LinedList"/>
    <dgm:cxn modelId="{44557185-EA24-49A6-9FAD-727FB471394B}" type="presParOf" srcId="{04A7CDB5-FC7F-4BB7-8345-6C2B129BC00C}" destId="{9D52063C-C42D-43F1-820D-5EB138703729}" srcOrd="13" destOrd="0" presId="urn:microsoft.com/office/officeart/2008/layout/LinedList"/>
    <dgm:cxn modelId="{E915C0F8-5ECB-47D4-BE83-631E74906C4F}" type="presParOf" srcId="{9D52063C-C42D-43F1-820D-5EB138703729}" destId="{A6049DFC-B07E-4465-BE4E-ED3EF65475A5}" srcOrd="0" destOrd="0" presId="urn:microsoft.com/office/officeart/2008/layout/LinedList"/>
    <dgm:cxn modelId="{36B662BB-B00A-4A22-8FEF-77C9C3FF7EA6}" type="presParOf" srcId="{9D52063C-C42D-43F1-820D-5EB138703729}" destId="{11B344C2-A625-4251-95E2-F03A22F3FB3B}" srcOrd="1" destOrd="0" presId="urn:microsoft.com/office/officeart/2008/layout/LinedList"/>
    <dgm:cxn modelId="{39932BAE-EDA7-43B3-A48B-F251AFAB4A51}" type="presParOf" srcId="{04A7CDB5-FC7F-4BB7-8345-6C2B129BC00C}" destId="{30A5F8C9-DA6F-4F8F-8DBE-C26FEF2D10AB}" srcOrd="14" destOrd="0" presId="urn:microsoft.com/office/officeart/2008/layout/LinedList"/>
    <dgm:cxn modelId="{7E6338B4-3A75-46B4-BE53-80814E728B15}" type="presParOf" srcId="{04A7CDB5-FC7F-4BB7-8345-6C2B129BC00C}" destId="{6C603733-7DD2-46B6-B5AA-160F9A83DD27}" srcOrd="15" destOrd="0" presId="urn:microsoft.com/office/officeart/2008/layout/LinedList"/>
    <dgm:cxn modelId="{E5D7A583-1E55-439D-AC2F-1E63946640C9}" type="presParOf" srcId="{6C603733-7DD2-46B6-B5AA-160F9A83DD27}" destId="{99527D6B-D0D0-43CB-B123-16956CF48203}" srcOrd="0" destOrd="0" presId="urn:microsoft.com/office/officeart/2008/layout/LinedList"/>
    <dgm:cxn modelId="{CC49000A-3E3C-4BE2-8930-DE1680A1933F}" type="presParOf" srcId="{6C603733-7DD2-46B6-B5AA-160F9A83DD27}" destId="{43A889FB-E54C-434F-B27F-30146BF349CA}" srcOrd="1" destOrd="0" presId="urn:microsoft.com/office/officeart/2008/layout/LinedList"/>
    <dgm:cxn modelId="{7DD14D82-2B0B-418C-B4ED-A18128D83CE8}" type="presParOf" srcId="{04A7CDB5-FC7F-4BB7-8345-6C2B129BC00C}" destId="{1971F5C1-2C2F-41CA-8D3A-5FDBB34456F0}" srcOrd="16" destOrd="0" presId="urn:microsoft.com/office/officeart/2008/layout/LinedList"/>
    <dgm:cxn modelId="{B9A6D7FA-03F5-423B-BE8F-758CDD6671B4}" type="presParOf" srcId="{04A7CDB5-FC7F-4BB7-8345-6C2B129BC00C}" destId="{A630D975-F148-4118-8208-E1C21C897CD0}" srcOrd="17" destOrd="0" presId="urn:microsoft.com/office/officeart/2008/layout/LinedList"/>
    <dgm:cxn modelId="{BAD827C2-187C-4247-BB6B-D40343ABD06B}" type="presParOf" srcId="{A630D975-F148-4118-8208-E1C21C897CD0}" destId="{2D1E487B-93B0-43DE-8DF0-F081A9A88A57}" srcOrd="0" destOrd="0" presId="urn:microsoft.com/office/officeart/2008/layout/LinedList"/>
    <dgm:cxn modelId="{D792545F-0DA2-4247-BF35-B8DBE1A8A6B7}" type="presParOf" srcId="{A630D975-F148-4118-8208-E1C21C897CD0}" destId="{39C5F7EB-7B15-4610-9F09-DC919BF5B6C6}" srcOrd="1" destOrd="0" presId="urn:microsoft.com/office/officeart/2008/layout/LinedList"/>
    <dgm:cxn modelId="{57F5026C-D28E-452D-9ED0-0D43CA1D13E5}" type="presParOf" srcId="{04A7CDB5-FC7F-4BB7-8345-6C2B129BC00C}" destId="{C57BA44A-7A13-4268-8F83-2B672F1E0EEF}" srcOrd="18" destOrd="0" presId="urn:microsoft.com/office/officeart/2008/layout/LinedList"/>
    <dgm:cxn modelId="{C6767A4B-A857-4A70-9AA1-6E134ED17BE3}" type="presParOf" srcId="{04A7CDB5-FC7F-4BB7-8345-6C2B129BC00C}" destId="{02CA635C-14AF-445F-B40A-8361F8FDC703}" srcOrd="19" destOrd="0" presId="urn:microsoft.com/office/officeart/2008/layout/LinedList"/>
    <dgm:cxn modelId="{09B2DFA6-8753-446E-BC8B-F9C5861FFE43}" type="presParOf" srcId="{02CA635C-14AF-445F-B40A-8361F8FDC703}" destId="{1F913CF4-FD55-413B-A257-B6B3EB264813}" srcOrd="0" destOrd="0" presId="urn:microsoft.com/office/officeart/2008/layout/LinedList"/>
    <dgm:cxn modelId="{3C12666B-BDD8-4113-A400-1B99A959393B}" type="presParOf" srcId="{02CA635C-14AF-445F-B40A-8361F8FDC703}" destId="{FC96E2A5-59E4-4E97-ADE9-7E6828D881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DC413-2BBD-4A07-BA94-BE8D62B3B084}">
      <dsp:nvSpPr>
        <dsp:cNvPr id="0" name=""/>
        <dsp:cNvSpPr/>
      </dsp:nvSpPr>
      <dsp:spPr>
        <a:xfrm>
          <a:off x="0" y="611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98288-72C4-45EF-BBD0-0C67AA0A3B9D}">
      <dsp:nvSpPr>
        <dsp:cNvPr id="0" name=""/>
        <dsp:cNvSpPr/>
      </dsp:nvSpPr>
      <dsp:spPr>
        <a:xfrm>
          <a:off x="0" y="611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Bài tập phát triển chung tay không 9 động tác</a:t>
          </a:r>
          <a:endParaRPr lang="en-US" sz="2300" kern="1200"/>
        </a:p>
      </dsp:txBody>
      <dsp:txXfrm>
        <a:off x="0" y="611"/>
        <a:ext cx="5688632" cy="501195"/>
      </dsp:txXfrm>
    </dsp:sp>
    <dsp:sp modelId="{3F422500-8E98-4A91-801F-814A93706C89}">
      <dsp:nvSpPr>
        <dsp:cNvPr id="0" name=""/>
        <dsp:cNvSpPr/>
      </dsp:nvSpPr>
      <dsp:spPr>
        <a:xfrm>
          <a:off x="0" y="501807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C7BD3-BCD3-4B8A-9CC3-5400B2E965F8}">
      <dsp:nvSpPr>
        <dsp:cNvPr id="0" name=""/>
        <dsp:cNvSpPr/>
      </dsp:nvSpPr>
      <dsp:spPr>
        <a:xfrm>
          <a:off x="0" y="501807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+ Động tác vươn thở</a:t>
          </a:r>
          <a:endParaRPr lang="en-US" sz="2300" kern="1200"/>
        </a:p>
      </dsp:txBody>
      <dsp:txXfrm>
        <a:off x="0" y="501807"/>
        <a:ext cx="5688632" cy="501195"/>
      </dsp:txXfrm>
    </dsp:sp>
    <dsp:sp modelId="{259E8EB7-E9DE-476A-8A0A-8878C4613044}">
      <dsp:nvSpPr>
        <dsp:cNvPr id="0" name=""/>
        <dsp:cNvSpPr/>
      </dsp:nvSpPr>
      <dsp:spPr>
        <a:xfrm>
          <a:off x="0" y="1003002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D5EB1-7B59-402C-BCF0-C9B6D962C86B}">
      <dsp:nvSpPr>
        <dsp:cNvPr id="0" name=""/>
        <dsp:cNvSpPr/>
      </dsp:nvSpPr>
      <dsp:spPr>
        <a:xfrm>
          <a:off x="0" y="1003002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+ Động tác tay ngực</a:t>
          </a:r>
          <a:endParaRPr lang="en-US" sz="2300" kern="1200"/>
        </a:p>
      </dsp:txBody>
      <dsp:txXfrm>
        <a:off x="0" y="1003002"/>
        <a:ext cx="5688632" cy="501195"/>
      </dsp:txXfrm>
    </dsp:sp>
    <dsp:sp modelId="{25392EBA-8BC8-4ECA-AF7E-C76936210B7C}">
      <dsp:nvSpPr>
        <dsp:cNvPr id="0" name=""/>
        <dsp:cNvSpPr/>
      </dsp:nvSpPr>
      <dsp:spPr>
        <a:xfrm>
          <a:off x="0" y="1504197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A943E-7278-49D3-9DC4-C0DE1F694395}">
      <dsp:nvSpPr>
        <dsp:cNvPr id="0" name=""/>
        <dsp:cNvSpPr/>
      </dsp:nvSpPr>
      <dsp:spPr>
        <a:xfrm>
          <a:off x="0" y="1504197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+ Động tác nghiêng lườn</a:t>
          </a:r>
          <a:endParaRPr lang="en-US" sz="2300" kern="1200"/>
        </a:p>
      </dsp:txBody>
      <dsp:txXfrm>
        <a:off x="0" y="1504197"/>
        <a:ext cx="5688632" cy="501195"/>
      </dsp:txXfrm>
    </dsp:sp>
    <dsp:sp modelId="{739B0262-3F33-4E1F-89B2-32481A9043B3}">
      <dsp:nvSpPr>
        <dsp:cNvPr id="0" name=""/>
        <dsp:cNvSpPr/>
      </dsp:nvSpPr>
      <dsp:spPr>
        <a:xfrm>
          <a:off x="0" y="2005392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7CCD3-7DCE-4147-B634-0966265D408F}">
      <dsp:nvSpPr>
        <dsp:cNvPr id="0" name=""/>
        <dsp:cNvSpPr/>
      </dsp:nvSpPr>
      <dsp:spPr>
        <a:xfrm>
          <a:off x="0" y="2005392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baseline="0"/>
            <a:t>+ Động tác vặn mình                                                        </a:t>
          </a:r>
          <a:r>
            <a:rPr lang="en-US" sz="2300" b="1" kern="1200"/>
            <a:t> </a:t>
          </a:r>
          <a:endParaRPr lang="en-US" sz="2300" kern="1200"/>
        </a:p>
      </dsp:txBody>
      <dsp:txXfrm>
        <a:off x="0" y="2005392"/>
        <a:ext cx="5688632" cy="501195"/>
      </dsp:txXfrm>
    </dsp:sp>
    <dsp:sp modelId="{F08FE84E-00E6-4A10-8C84-C8DD7FC90384}">
      <dsp:nvSpPr>
        <dsp:cNvPr id="0" name=""/>
        <dsp:cNvSpPr/>
      </dsp:nvSpPr>
      <dsp:spPr>
        <a:xfrm>
          <a:off x="0" y="2506587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28BBE-9D2B-4967-B58B-567EE56E85A6}">
      <dsp:nvSpPr>
        <dsp:cNvPr id="0" name=""/>
        <dsp:cNvSpPr/>
      </dsp:nvSpPr>
      <dsp:spPr>
        <a:xfrm>
          <a:off x="0" y="2506588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+ Động tác chân</a:t>
          </a:r>
          <a:endParaRPr lang="en-US" sz="2300" kern="1200"/>
        </a:p>
      </dsp:txBody>
      <dsp:txXfrm>
        <a:off x="0" y="2506588"/>
        <a:ext cx="5688632" cy="501195"/>
      </dsp:txXfrm>
    </dsp:sp>
    <dsp:sp modelId="{C3B9C200-7C77-485F-973B-EE8139424A89}">
      <dsp:nvSpPr>
        <dsp:cNvPr id="0" name=""/>
        <dsp:cNvSpPr/>
      </dsp:nvSpPr>
      <dsp:spPr>
        <a:xfrm>
          <a:off x="0" y="3007783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49DFC-B07E-4465-BE4E-ED3EF65475A5}">
      <dsp:nvSpPr>
        <dsp:cNvPr id="0" name=""/>
        <dsp:cNvSpPr/>
      </dsp:nvSpPr>
      <dsp:spPr>
        <a:xfrm>
          <a:off x="0" y="3007783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baseline="0"/>
            <a:t>+ Động tác lưng bụng</a:t>
          </a:r>
          <a:endParaRPr lang="en-US" sz="2300" kern="1200"/>
        </a:p>
      </dsp:txBody>
      <dsp:txXfrm>
        <a:off x="0" y="3007783"/>
        <a:ext cx="5688632" cy="501195"/>
      </dsp:txXfrm>
    </dsp:sp>
    <dsp:sp modelId="{30A5F8C9-DA6F-4F8F-8DBE-C26FEF2D10AB}">
      <dsp:nvSpPr>
        <dsp:cNvPr id="0" name=""/>
        <dsp:cNvSpPr/>
      </dsp:nvSpPr>
      <dsp:spPr>
        <a:xfrm>
          <a:off x="0" y="3508978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27D6B-D0D0-43CB-B123-16956CF48203}">
      <dsp:nvSpPr>
        <dsp:cNvPr id="0" name=""/>
        <dsp:cNvSpPr/>
      </dsp:nvSpPr>
      <dsp:spPr>
        <a:xfrm>
          <a:off x="0" y="3508978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+ Động tác toàn thân</a:t>
          </a:r>
          <a:endParaRPr lang="en-US" sz="2300" kern="1200"/>
        </a:p>
      </dsp:txBody>
      <dsp:txXfrm>
        <a:off x="0" y="3508978"/>
        <a:ext cx="5688632" cy="501195"/>
      </dsp:txXfrm>
    </dsp:sp>
    <dsp:sp modelId="{1971F5C1-2C2F-41CA-8D3A-5FDBB34456F0}">
      <dsp:nvSpPr>
        <dsp:cNvPr id="0" name=""/>
        <dsp:cNvSpPr/>
      </dsp:nvSpPr>
      <dsp:spPr>
        <a:xfrm>
          <a:off x="0" y="4010173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E487B-93B0-43DE-8DF0-F081A9A88A57}">
      <dsp:nvSpPr>
        <dsp:cNvPr id="0" name=""/>
        <dsp:cNvSpPr/>
      </dsp:nvSpPr>
      <dsp:spPr>
        <a:xfrm>
          <a:off x="0" y="4010173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+ Động tác bật nhảy</a:t>
          </a:r>
          <a:endParaRPr lang="en-US" sz="2300" kern="1200"/>
        </a:p>
      </dsp:txBody>
      <dsp:txXfrm>
        <a:off x="0" y="4010173"/>
        <a:ext cx="5688632" cy="501195"/>
      </dsp:txXfrm>
    </dsp:sp>
    <dsp:sp modelId="{C57BA44A-7A13-4268-8F83-2B672F1E0EEF}">
      <dsp:nvSpPr>
        <dsp:cNvPr id="0" name=""/>
        <dsp:cNvSpPr/>
      </dsp:nvSpPr>
      <dsp:spPr>
        <a:xfrm>
          <a:off x="0" y="4511368"/>
          <a:ext cx="5688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913CF4-FD55-413B-A257-B6B3EB264813}">
      <dsp:nvSpPr>
        <dsp:cNvPr id="0" name=""/>
        <dsp:cNvSpPr/>
      </dsp:nvSpPr>
      <dsp:spPr>
        <a:xfrm>
          <a:off x="0" y="4511368"/>
          <a:ext cx="5688632" cy="501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/>
            <a:t>+ Động tác điều hòa</a:t>
          </a:r>
          <a:endParaRPr lang="en-US" sz="2300" kern="1200"/>
        </a:p>
      </dsp:txBody>
      <dsp:txXfrm>
        <a:off x="0" y="4511368"/>
        <a:ext cx="5688632" cy="501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C17F2-D017-411A-8E52-3F73DF4859B6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4FD99-AB05-4CA9-9092-99CA98830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8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A8F03BEA-A012-44AF-8F79-2FBB940B2B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B7875EC3-B18A-4576-90FF-AF7206D7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6">
            <a:extLst>
              <a:ext uri="{FF2B5EF4-FFF2-40B4-BE49-F238E27FC236}">
                <a16:creationId xmlns:a16="http://schemas.microsoft.com/office/drawing/2014/main" id="{16DB1F2D-DEA3-43ED-8082-1B4CF5B249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45561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FE56C5C-5E5A-4E0B-8B95-2345602A110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5561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54627" name="Rectangle 1">
            <a:extLst>
              <a:ext uri="{FF2B5EF4-FFF2-40B4-BE49-F238E27FC236}">
                <a16:creationId xmlns:a16="http://schemas.microsoft.com/office/drawing/2014/main" id="{0702F84D-3E69-4704-9849-130BAF25A1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8" name="Rectangle 2">
            <a:extLst>
              <a:ext uri="{FF2B5EF4-FFF2-40B4-BE49-F238E27FC236}">
                <a16:creationId xmlns:a16="http://schemas.microsoft.com/office/drawing/2014/main" id="{E745CEF1-C55F-45DA-B313-7450F6917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6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9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B5C21A-3E77-4782-97ED-CF3B1E896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47E75B7-C090-42C7-AC18-83E8B4F72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2257A6-1030-40DC-B9DB-5DE21F2C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633A16-7A7B-45BE-A149-4E261085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D6184A-F4DA-43F3-9AE5-E801D27EE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8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6ECB2C-CCDE-4670-9920-75760627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2B9D637-BE6B-432C-B30E-E054A26AE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32C1CE-CFC6-41CA-A073-FA3A6EE4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4EB410-15B6-453A-89C5-30112B4C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8BC6E5-CABA-47A1-BEE7-4E35159C3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56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519D28-E896-4419-A38B-13A190CB6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C13880-55F7-41B4-A1CB-D5D86482D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46B88E-7B20-49C2-AE72-9E6250E7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AAF1CD-C3E9-43A4-A516-4CFA10E1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AC8CDC-DA18-4DB4-B2D0-FEF4C6BC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0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14A80-B37F-41F4-9507-4065D11D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02D5CD-7427-44DC-925E-5F157F3D7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B8D5874-ABC5-4411-8349-073C16290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9E1E31C-9FAA-4EA0-B44A-E399E40B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8DD889-2390-4BBD-AD33-E0BB14C2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41AD8F-2B48-4182-845E-9C7530409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68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9E1447-30CD-46F0-A5E8-04120D4F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347EBE-053A-4FAC-B3CC-66F5B1420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39E8EA9-D80B-401D-9027-1FBCF0943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FE86E42-2255-4C55-84C1-BD5D84B129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8B15BB-8FA8-40C6-B483-E8340C06E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F5D3D19-3968-4422-A162-4B8B7F81C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A5D8D1F-1920-4303-81E1-9113052F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3AB2B49-8FA2-4B80-8BE0-16481A314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60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06FB83-EC39-4C5E-9258-EC8BBF4D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C640A29-59E3-4B69-AB05-7B7B3F2B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DD4DDE3-E73E-4F94-A9C4-2EA9629D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E8440D-ED6D-4398-B53A-14C7256D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23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4BCA4FC-9B75-4E7F-8BD5-985EE8CD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2564F9F-B6D8-4F27-BD6E-70AAD810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469B13-6A8F-48D2-AFD7-6614FC6C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91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31E763-FADD-48F0-8C0C-262ED7D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E02BF31-A0D4-43BF-8970-5380EDBFD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95C8506-EA0D-460E-A604-633A4EF13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B366EC3-F550-42CC-BF4E-B9023A1E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8ACECF5-BA88-4912-A21B-576C43AB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9C51C9-76A4-49A0-9410-BABB9A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31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2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0A6BDA-4721-498C-A176-5AE49FA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9C89487-D017-4099-A08B-417AD7999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D49B0A8-3032-4CAA-A80F-8AC265FF4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2B77E3D-D85B-4C5E-BCCD-A8E9A84E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02C9592-1BCB-4AEC-B94F-9D7E0289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97DE49-6172-44C8-A7F4-7D41C3D0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11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2142FB8-227A-4D17-80E5-AA04A7BD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0C5BB7F-CB59-4861-A28F-5B53A15FF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D6C16A7-339C-4326-93A3-0B7C0BF8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4C2C3D-C8E9-4EFF-B5DE-E82BAC59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4F0CDD-E656-4F54-9C6B-9FA78227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0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7EFB288-2315-4280-B9EA-62DDE6124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B485097-6B9B-4CF9-B068-AB4D62A8E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F3ADB7-3C87-4836-859E-1C0569BB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ED061D-47FF-429C-AB58-63E41638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4CACC9-67AB-4BCD-A891-CA04F59E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06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46650F-32F9-4EEB-BEA7-CFB7688AB436}"/>
              </a:ext>
            </a:extLst>
          </p:cNvPr>
          <p:cNvSpPr/>
          <p:nvPr/>
        </p:nvSpPr>
        <p:spPr>
          <a:xfrm>
            <a:off x="1" y="0"/>
            <a:ext cx="487680" cy="6855120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0F8F8-2486-4D6F-BCCB-A5A8D6F20DBA}"/>
              </a:ext>
            </a:extLst>
          </p:cNvPr>
          <p:cNvSpPr/>
          <p:nvPr/>
        </p:nvSpPr>
        <p:spPr>
          <a:xfrm>
            <a:off x="412801" y="681192"/>
            <a:ext cx="61440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8F25D-47E1-494F-A894-DC25958B0D66}"/>
              </a:ext>
            </a:extLst>
          </p:cNvPr>
          <p:cNvSpPr/>
          <p:nvPr/>
        </p:nvSpPr>
        <p:spPr>
          <a:xfrm>
            <a:off x="359041" y="681192"/>
            <a:ext cx="36479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69D7E9-8C6B-4691-9601-FAD7E90784B6}"/>
              </a:ext>
            </a:extLst>
          </p:cNvPr>
          <p:cNvSpPr/>
          <p:nvPr/>
        </p:nvSpPr>
        <p:spPr>
          <a:xfrm>
            <a:off x="334081" y="681192"/>
            <a:ext cx="11520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D90151-2380-4CA4-9F91-B66D19743D22}"/>
              </a:ext>
            </a:extLst>
          </p:cNvPr>
          <p:cNvSpPr/>
          <p:nvPr/>
        </p:nvSpPr>
        <p:spPr>
          <a:xfrm>
            <a:off x="295681" y="681192"/>
            <a:ext cx="11520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D6AF19-B4DE-4AFE-B582-A65EACE5BE6C}"/>
              </a:ext>
            </a:extLst>
          </p:cNvPr>
          <p:cNvSpPr/>
          <p:nvPr/>
        </p:nvSpPr>
        <p:spPr>
          <a:xfrm>
            <a:off x="339841" y="5047731"/>
            <a:ext cx="97919" cy="169073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9FC71-A894-453B-B404-FBA8482D7EAC}"/>
              </a:ext>
            </a:extLst>
          </p:cNvPr>
          <p:cNvSpPr/>
          <p:nvPr/>
        </p:nvSpPr>
        <p:spPr>
          <a:xfrm>
            <a:off x="339841" y="4797144"/>
            <a:ext cx="97919" cy="228984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32A62F-7968-4F51-BC68-5B1B789B70BC}"/>
              </a:ext>
            </a:extLst>
          </p:cNvPr>
          <p:cNvSpPr/>
          <p:nvPr/>
        </p:nvSpPr>
        <p:spPr>
          <a:xfrm>
            <a:off x="339841" y="4637287"/>
            <a:ext cx="97919" cy="138255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9C5687-A0C3-47AF-BC46-AF8140F6FD2A}"/>
              </a:ext>
            </a:extLst>
          </p:cNvPr>
          <p:cNvSpPr/>
          <p:nvPr/>
        </p:nvSpPr>
        <p:spPr>
          <a:xfrm>
            <a:off x="339841" y="4542237"/>
            <a:ext cx="97919" cy="7344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1" y="4343400"/>
            <a:ext cx="10363200" cy="1975104"/>
          </a:xfrm>
        </p:spPr>
        <p:txBody>
          <a:bodyPr/>
          <a:lstStyle>
            <a:lvl1pPr marR="9144" algn="l">
              <a:defRPr sz="3992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1" y="2834640"/>
            <a:ext cx="10363200" cy="1508760"/>
          </a:xfrm>
        </p:spPr>
        <p:txBody>
          <a:bodyPr lIns="110874" anchor="b"/>
          <a:lstStyle>
            <a:lvl1pPr marL="0" indent="0" algn="l">
              <a:spcBef>
                <a:spcPts val="0"/>
              </a:spcBef>
              <a:buNone/>
              <a:defRPr sz="1996">
                <a:solidFill>
                  <a:schemeClr val="tx1"/>
                </a:solidFill>
              </a:defRPr>
            </a:lvl1pPr>
            <a:lvl2pPr marL="457203" indent="0" algn="ctr">
              <a:buNone/>
            </a:lvl2pPr>
            <a:lvl3pPr marL="914406" indent="0" algn="ctr">
              <a:buNone/>
            </a:lvl3pPr>
            <a:lvl4pPr marL="1371609" indent="0" algn="ctr">
              <a:buNone/>
            </a:lvl4pPr>
            <a:lvl5pPr marL="1828812" indent="0" algn="ctr">
              <a:buNone/>
            </a:lvl5pPr>
            <a:lvl6pPr marL="2286015" indent="0" algn="ctr">
              <a:buNone/>
            </a:lvl6pPr>
            <a:lvl7pPr marL="2743218" indent="0" algn="ctr">
              <a:buNone/>
            </a:lvl7pPr>
            <a:lvl8pPr marL="3200421" indent="0" algn="ctr">
              <a:buNone/>
            </a:lvl8pPr>
            <a:lvl9pPr marL="3657624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E8940C10-EC5B-43D9-97F1-0B18056E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>
            <a:extLst>
              <a:ext uri="{FF2B5EF4-FFF2-40B4-BE49-F238E27FC236}">
                <a16:creationId xmlns:a16="http://schemas.microsoft.com/office/drawing/2014/main" id="{53AC7771-6952-4F23-9825-B96777A5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>
            <a:extLst>
              <a:ext uri="{FF2B5EF4-FFF2-40B4-BE49-F238E27FC236}">
                <a16:creationId xmlns:a16="http://schemas.microsoft.com/office/drawing/2014/main" id="{FF1016B8-4143-4FC8-8C60-4E253DC92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66AE9-3BEA-4198-81B5-7B2F95AC1E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294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8011FAC-CF2B-4B1F-81F1-5B00BA52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7F2BC03-0F0C-4C37-ADAB-77A9F878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C62FC57-FA2F-4406-8D78-FB112566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DF557-C232-4646-B54A-AC07EAC3F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730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>
            <a:extLst>
              <a:ext uri="{FF2B5EF4-FFF2-40B4-BE49-F238E27FC236}">
                <a16:creationId xmlns:a16="http://schemas.microsoft.com/office/drawing/2014/main" id="{BBD86A2D-85B3-4E2F-B5E3-2161504240BE}"/>
              </a:ext>
            </a:extLst>
          </p:cNvPr>
          <p:cNvSpPr>
            <a:spLocks/>
          </p:cNvSpPr>
          <p:nvPr/>
        </p:nvSpPr>
        <p:spPr bwMode="auto">
          <a:xfrm>
            <a:off x="6437761" y="1074353"/>
            <a:ext cx="5763840" cy="5790848"/>
          </a:xfrm>
          <a:custGeom>
            <a:avLst/>
            <a:gdLst>
              <a:gd name="T0" fmla="*/ 0 w 2736"/>
              <a:gd name="T1" fmla="*/ 6383338 h 3648"/>
              <a:gd name="T2" fmla="*/ 1254125 w 2736"/>
              <a:gd name="T3" fmla="*/ 3527634 h 3648"/>
              <a:gd name="T4" fmla="*/ 4765675 w 2736"/>
              <a:gd name="T5" fmla="*/ 0 h 3648"/>
              <a:gd name="T6" fmla="*/ 4765675 w 2736"/>
              <a:gd name="T7" fmla="*/ 167983 h 3648"/>
              <a:gd name="T8" fmla="*/ 1295929 w 2736"/>
              <a:gd name="T9" fmla="*/ 3566130 h 3648"/>
              <a:gd name="T10" fmla="*/ 83608 w 2736"/>
              <a:gd name="T11" fmla="*/ 6383338 h 3648"/>
              <a:gd name="T12" fmla="*/ 0 w 2736"/>
              <a:gd name="T13" fmla="*/ 638333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8" tIns="45719" rIns="91438" bIns="45719"/>
          <a:lstStyle/>
          <a:p>
            <a:endParaRPr lang="en-US" sz="1633"/>
          </a:p>
        </p:txBody>
      </p:sp>
      <p:sp>
        <p:nvSpPr>
          <p:cNvPr id="5" name="Freeform 18">
            <a:extLst>
              <a:ext uri="{FF2B5EF4-FFF2-40B4-BE49-F238E27FC236}">
                <a16:creationId xmlns:a16="http://schemas.microsoft.com/office/drawing/2014/main" id="{AF4B5273-61BE-4F10-8723-7DEFF886497F}"/>
              </a:ext>
            </a:extLst>
          </p:cNvPr>
          <p:cNvSpPr>
            <a:spLocks/>
          </p:cNvSpPr>
          <p:nvPr/>
        </p:nvSpPr>
        <p:spPr bwMode="auto">
          <a:xfrm>
            <a:off x="499200" y="0"/>
            <a:ext cx="7351681" cy="6614615"/>
          </a:xfrm>
          <a:custGeom>
            <a:avLst/>
            <a:gdLst>
              <a:gd name="T0" fmla="*/ 0 w 3504"/>
              <a:gd name="T1" fmla="*/ 7206604 h 4128"/>
              <a:gd name="T2" fmla="*/ 0 w 3504"/>
              <a:gd name="T3" fmla="*/ 7291388 h 4128"/>
              <a:gd name="T4" fmla="*/ 6078538 w 3504"/>
              <a:gd name="T5" fmla="*/ 4663097 h 4128"/>
              <a:gd name="T6" fmla="*/ 4996059 w 3504"/>
              <a:gd name="T7" fmla="*/ 0 h 4128"/>
              <a:gd name="T8" fmla="*/ 4912791 w 3504"/>
              <a:gd name="T9" fmla="*/ 0 h 4128"/>
              <a:gd name="T10" fmla="*/ 6010883 w 3504"/>
              <a:gd name="T11" fmla="*/ 4626004 h 4128"/>
              <a:gd name="T12" fmla="*/ 0 w 3504"/>
              <a:gd name="T13" fmla="*/ 7206604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8" tIns="45719" rIns="91438" bIns="45719"/>
          <a:lstStyle/>
          <a:p>
            <a:endParaRPr lang="en-US" sz="1633"/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76FFFB90-8DA0-4F6A-9943-268957A08FF5}"/>
              </a:ext>
            </a:extLst>
          </p:cNvPr>
          <p:cNvSpPr>
            <a:spLocks/>
          </p:cNvSpPr>
          <p:nvPr/>
        </p:nvSpPr>
        <p:spPr bwMode="auto">
          <a:xfrm rot="5236414">
            <a:off x="6635545" y="1285419"/>
            <a:ext cx="4114512" cy="158399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DBA9913A-522E-4C91-A456-5BF2B012A06B}"/>
              </a:ext>
            </a:extLst>
          </p:cNvPr>
          <p:cNvSpPr>
            <a:spLocks/>
          </p:cNvSpPr>
          <p:nvPr/>
        </p:nvSpPr>
        <p:spPr bwMode="auto">
          <a:xfrm>
            <a:off x="7923841" y="1"/>
            <a:ext cx="3659520" cy="426716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16E5DF0C-9FC2-4B8A-AB5C-B2057305BC8B}"/>
              </a:ext>
            </a:extLst>
          </p:cNvPr>
          <p:cNvSpPr>
            <a:spLocks/>
          </p:cNvSpPr>
          <p:nvPr/>
        </p:nvSpPr>
        <p:spPr bwMode="auto">
          <a:xfrm>
            <a:off x="7923841" y="4267169"/>
            <a:ext cx="4268159" cy="11434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62109D0B-DF05-4D0B-B50D-A096334BCBE1}"/>
              </a:ext>
            </a:extLst>
          </p:cNvPr>
          <p:cNvSpPr>
            <a:spLocks/>
          </p:cNvSpPr>
          <p:nvPr/>
        </p:nvSpPr>
        <p:spPr bwMode="auto">
          <a:xfrm>
            <a:off x="7923841" y="1"/>
            <a:ext cx="1829759" cy="426716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D0D48B7B-83A4-468B-876C-48AC58B4B8DC}"/>
              </a:ext>
            </a:extLst>
          </p:cNvPr>
          <p:cNvSpPr>
            <a:spLocks/>
          </p:cNvSpPr>
          <p:nvPr/>
        </p:nvSpPr>
        <p:spPr bwMode="auto">
          <a:xfrm>
            <a:off x="7931521" y="4247007"/>
            <a:ext cx="2787840" cy="261099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6D32C59F-1F10-4BED-B111-81554CD4BB4B}"/>
              </a:ext>
            </a:extLst>
          </p:cNvPr>
          <p:cNvSpPr>
            <a:spLocks/>
          </p:cNvSpPr>
          <p:nvPr/>
        </p:nvSpPr>
        <p:spPr bwMode="auto">
          <a:xfrm>
            <a:off x="7923841" y="4267168"/>
            <a:ext cx="2135040" cy="25908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8686F737-1D44-41B5-9909-C87B48592ECF}"/>
              </a:ext>
            </a:extLst>
          </p:cNvPr>
          <p:cNvSpPr>
            <a:spLocks/>
          </p:cNvSpPr>
          <p:nvPr/>
        </p:nvSpPr>
        <p:spPr bwMode="auto">
          <a:xfrm>
            <a:off x="7923841" y="1371024"/>
            <a:ext cx="4268159" cy="289614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A7596A66-51AF-4C67-A5D5-E06F2E076369}"/>
              </a:ext>
            </a:extLst>
          </p:cNvPr>
          <p:cNvSpPr>
            <a:spLocks/>
          </p:cNvSpPr>
          <p:nvPr/>
        </p:nvSpPr>
        <p:spPr bwMode="auto">
          <a:xfrm>
            <a:off x="7923841" y="1752665"/>
            <a:ext cx="4268159" cy="251450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4" name="Freeform 29">
            <a:extLst>
              <a:ext uri="{FF2B5EF4-FFF2-40B4-BE49-F238E27FC236}">
                <a16:creationId xmlns:a16="http://schemas.microsoft.com/office/drawing/2014/main" id="{25815434-1299-40BF-BB67-423C32085802}"/>
              </a:ext>
            </a:extLst>
          </p:cNvPr>
          <p:cNvSpPr>
            <a:spLocks/>
          </p:cNvSpPr>
          <p:nvPr/>
        </p:nvSpPr>
        <p:spPr bwMode="auto">
          <a:xfrm>
            <a:off x="1320960" y="4267168"/>
            <a:ext cx="6602881" cy="25908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0F215DBA-67D0-4804-A4DF-97C08729FE89}"/>
              </a:ext>
            </a:extLst>
          </p:cNvPr>
          <p:cNvSpPr>
            <a:spLocks/>
          </p:cNvSpPr>
          <p:nvPr/>
        </p:nvSpPr>
        <p:spPr bwMode="auto">
          <a:xfrm>
            <a:off x="710400" y="4267168"/>
            <a:ext cx="7113601" cy="25908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FCAD69E-93DE-4232-976E-85FE01ECC9B8}"/>
              </a:ext>
            </a:extLst>
          </p:cNvPr>
          <p:cNvSpPr>
            <a:spLocks/>
          </p:cNvSpPr>
          <p:nvPr/>
        </p:nvSpPr>
        <p:spPr bwMode="auto">
          <a:xfrm>
            <a:off x="489601" y="2438177"/>
            <a:ext cx="7518720" cy="182899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30DF33A1-32D1-4FD1-9D51-4D44EA4CFAB4}"/>
              </a:ext>
            </a:extLst>
          </p:cNvPr>
          <p:cNvSpPr>
            <a:spLocks/>
          </p:cNvSpPr>
          <p:nvPr/>
        </p:nvSpPr>
        <p:spPr bwMode="auto">
          <a:xfrm>
            <a:off x="489601" y="2134304"/>
            <a:ext cx="7518720" cy="213286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BEBDE6E0-F2FB-4975-B250-BCE416A63767}"/>
              </a:ext>
            </a:extLst>
          </p:cNvPr>
          <p:cNvSpPr>
            <a:spLocks/>
          </p:cNvSpPr>
          <p:nvPr/>
        </p:nvSpPr>
        <p:spPr bwMode="auto">
          <a:xfrm>
            <a:off x="6096001" y="4267168"/>
            <a:ext cx="1827840" cy="25908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8" tIns="45719" rIns="91438" bIns="45719"/>
          <a:lstStyle/>
          <a:p>
            <a:pPr defTabSz="414686">
              <a:defRPr/>
            </a:pPr>
            <a:endParaRPr lang="en-US" sz="1633">
              <a:latin typeface="Arial" charset="0"/>
              <a:ea typeface="Microsoft YaHei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0ED063-D01B-49FE-B336-F88C18B15CA9}"/>
              </a:ext>
            </a:extLst>
          </p:cNvPr>
          <p:cNvSpPr/>
          <p:nvPr/>
        </p:nvSpPr>
        <p:spPr>
          <a:xfrm>
            <a:off x="483841" y="401803"/>
            <a:ext cx="11339520" cy="887133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80AEBB-0464-4036-A0F3-185BC380BCE2}"/>
              </a:ext>
            </a:extLst>
          </p:cNvPr>
          <p:cNvSpPr/>
          <p:nvPr/>
        </p:nvSpPr>
        <p:spPr>
          <a:xfrm flipH="1">
            <a:off x="495360" y="681192"/>
            <a:ext cx="36481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472CB9-4F36-43D9-AF54-9AF5C75922EB}"/>
              </a:ext>
            </a:extLst>
          </p:cNvPr>
          <p:cNvSpPr/>
          <p:nvPr/>
        </p:nvSpPr>
        <p:spPr>
          <a:xfrm flipH="1">
            <a:off x="547201" y="681192"/>
            <a:ext cx="38400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0E3CF6-26F0-44B4-B9F3-655A0A6233B1}"/>
              </a:ext>
            </a:extLst>
          </p:cNvPr>
          <p:cNvSpPr/>
          <p:nvPr/>
        </p:nvSpPr>
        <p:spPr>
          <a:xfrm flipH="1">
            <a:off x="597121" y="681192"/>
            <a:ext cx="13439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0CC4F0-50DB-41D4-9E12-9254607D84F5}"/>
              </a:ext>
            </a:extLst>
          </p:cNvPr>
          <p:cNvSpPr/>
          <p:nvPr/>
        </p:nvSpPr>
        <p:spPr>
          <a:xfrm flipH="1">
            <a:off x="635521" y="681192"/>
            <a:ext cx="11520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AC774A-218E-4DA5-8600-9DB6A525B485}"/>
              </a:ext>
            </a:extLst>
          </p:cNvPr>
          <p:cNvSpPr/>
          <p:nvPr/>
        </p:nvSpPr>
        <p:spPr>
          <a:xfrm>
            <a:off x="668160" y="681192"/>
            <a:ext cx="48001" cy="364358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90715" bIns="0"/>
          <a:lstStyle>
            <a:lvl1pPr marL="54865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5" y="512065"/>
            <a:ext cx="10875265" cy="777240"/>
          </a:xfrm>
        </p:spPr>
        <p:txBody>
          <a:bodyPr tIns="70556"/>
          <a:lstStyle>
            <a:lvl1pPr algn="l">
              <a:buNone/>
              <a:defRPr sz="381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53CD792-165B-4667-90F3-3092D28D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C1323701-AAFE-4A14-BB49-66209D0D4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172F73C-768A-4B47-A340-964B4A36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7E78C-A05F-4752-9CDE-D95D1370B9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617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2065"/>
            <a:ext cx="10972801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770501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770501"/>
            <a:ext cx="5384800" cy="4525963"/>
          </a:xfrm>
        </p:spPr>
        <p:txBody>
          <a:bodyPr/>
          <a:lstStyle>
            <a:lvl1pPr>
              <a:defRPr sz="2812"/>
            </a:lvl1pPr>
            <a:lvl2pPr>
              <a:defRPr sz="2359"/>
            </a:lvl2pPr>
            <a:lvl3pPr>
              <a:defRPr sz="1996"/>
            </a:lvl3pPr>
            <a:lvl4pPr>
              <a:defRPr sz="1814"/>
            </a:lvl4pPr>
            <a:lvl5pPr>
              <a:defRPr sz="1814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3B2B6-9D62-4E84-AE0D-B5403F82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F9F2C-FEF0-437F-9FFA-6925DA84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22029-B943-4B5D-8F30-B3A9201C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0F4CEE-D136-4251-9193-EDA1A732B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89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270AB1-E66B-40C5-931E-152F41586CBA}"/>
              </a:ext>
            </a:extLst>
          </p:cNvPr>
          <p:cNvSpPr/>
          <p:nvPr/>
        </p:nvSpPr>
        <p:spPr>
          <a:xfrm>
            <a:off x="1" y="401803"/>
            <a:ext cx="11823360" cy="887133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A6418-3261-41D4-AAC3-9657411ADE47}"/>
              </a:ext>
            </a:extLst>
          </p:cNvPr>
          <p:cNvSpPr/>
          <p:nvPr/>
        </p:nvSpPr>
        <p:spPr>
          <a:xfrm>
            <a:off x="117121" y="681192"/>
            <a:ext cx="61440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0841B-43F3-4AB2-AC02-06379E784DEE}"/>
              </a:ext>
            </a:extLst>
          </p:cNvPr>
          <p:cNvSpPr/>
          <p:nvPr/>
        </p:nvSpPr>
        <p:spPr>
          <a:xfrm>
            <a:off x="63361" y="681192"/>
            <a:ext cx="36479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DCB763-9B54-4BCA-B039-BEDE29F4872F}"/>
              </a:ext>
            </a:extLst>
          </p:cNvPr>
          <p:cNvSpPr/>
          <p:nvPr/>
        </p:nvSpPr>
        <p:spPr>
          <a:xfrm>
            <a:off x="38401" y="681192"/>
            <a:ext cx="11520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11DC85-F750-42F0-AD20-1793D847B0C7}"/>
              </a:ext>
            </a:extLst>
          </p:cNvPr>
          <p:cNvSpPr/>
          <p:nvPr/>
        </p:nvSpPr>
        <p:spPr>
          <a:xfrm>
            <a:off x="1" y="681192"/>
            <a:ext cx="11520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A44949-0001-4211-A4C6-542365F4029D}"/>
              </a:ext>
            </a:extLst>
          </p:cNvPr>
          <p:cNvSpPr/>
          <p:nvPr/>
        </p:nvSpPr>
        <p:spPr>
          <a:xfrm flipH="1">
            <a:off x="199680" y="681192"/>
            <a:ext cx="36481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02C97-8484-4DC7-8A6A-619E718B0D39}"/>
              </a:ext>
            </a:extLst>
          </p:cNvPr>
          <p:cNvSpPr/>
          <p:nvPr/>
        </p:nvSpPr>
        <p:spPr>
          <a:xfrm flipH="1">
            <a:off x="251521" y="681192"/>
            <a:ext cx="38400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395CB7-F46A-4A55-894C-392CED71AF83}"/>
              </a:ext>
            </a:extLst>
          </p:cNvPr>
          <p:cNvSpPr/>
          <p:nvPr/>
        </p:nvSpPr>
        <p:spPr>
          <a:xfrm flipH="1">
            <a:off x="301441" y="681192"/>
            <a:ext cx="13439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E526DC-30F7-4EEB-AA16-E37F24AB30C1}"/>
              </a:ext>
            </a:extLst>
          </p:cNvPr>
          <p:cNvSpPr/>
          <p:nvPr/>
        </p:nvSpPr>
        <p:spPr>
          <a:xfrm flipH="1">
            <a:off x="339841" y="681192"/>
            <a:ext cx="11520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A8E695-53A2-4385-ADB6-4B1B0640CFA7}"/>
              </a:ext>
            </a:extLst>
          </p:cNvPr>
          <p:cNvSpPr/>
          <p:nvPr/>
        </p:nvSpPr>
        <p:spPr>
          <a:xfrm>
            <a:off x="372480" y="681192"/>
            <a:ext cx="48001" cy="364358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512065"/>
            <a:ext cx="10363200" cy="914400"/>
          </a:xfrm>
        </p:spPr>
        <p:txBody>
          <a:bodyPr/>
          <a:lstStyle>
            <a:lvl1pPr>
              <a:defRPr sz="3992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8" cy="639762"/>
          </a:xfrm>
        </p:spPr>
        <p:txBody>
          <a:bodyPr anchor="ctr"/>
          <a:lstStyle>
            <a:lvl1pPr marL="73152" indent="0" algn="l">
              <a:buNone/>
              <a:defRPr sz="2359" b="1">
                <a:solidFill>
                  <a:schemeClr val="accent2"/>
                </a:solidFill>
              </a:defRPr>
            </a:lvl1pPr>
            <a:lvl2pPr>
              <a:buNone/>
              <a:defRPr sz="1996" b="1"/>
            </a:lvl2pPr>
            <a:lvl3pPr>
              <a:buNone/>
              <a:defRPr sz="1814" b="1"/>
            </a:lvl3pPr>
            <a:lvl4pPr>
              <a:buNone/>
              <a:defRPr sz="1633" b="1"/>
            </a:lvl4pPr>
            <a:lvl5pPr>
              <a:buNone/>
              <a:defRPr sz="1633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7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359" b="1">
                <a:solidFill>
                  <a:schemeClr val="accent2"/>
                </a:solidFill>
              </a:defRPr>
            </a:lvl1pPr>
            <a:lvl2pPr>
              <a:buNone/>
              <a:defRPr sz="1996" b="1"/>
            </a:lvl2pPr>
            <a:lvl3pPr>
              <a:buNone/>
              <a:defRPr sz="1814" b="1"/>
            </a:lvl3pPr>
            <a:lvl4pPr>
              <a:buNone/>
              <a:defRPr sz="1633" b="1"/>
            </a:lvl4pPr>
            <a:lvl5pPr>
              <a:buNone/>
              <a:defRPr sz="1633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8" cy="3959352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459037"/>
            <a:ext cx="5389033" cy="3959352"/>
          </a:xfrm>
        </p:spPr>
        <p:txBody>
          <a:bodyPr/>
          <a:lstStyle>
            <a:lvl1pPr>
              <a:defRPr sz="2359"/>
            </a:lvl1pPr>
            <a:lvl2pPr>
              <a:defRPr sz="1996"/>
            </a:lvl2pPr>
            <a:lvl3pPr>
              <a:defRPr sz="1814"/>
            </a:lvl3pPr>
            <a:lvl4pPr>
              <a:defRPr sz="1633"/>
            </a:lvl4pPr>
            <a:lvl5pPr>
              <a:defRPr sz="1633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>
            <a:extLst>
              <a:ext uri="{FF2B5EF4-FFF2-40B4-BE49-F238E27FC236}">
                <a16:creationId xmlns:a16="http://schemas.microsoft.com/office/drawing/2014/main" id="{F183B8FD-59DC-4955-ABAF-6E409BD80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417338E-1B6E-4FB4-9430-0810BB9CD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45A87A74-0451-4541-9F80-F3A0A094C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AA3BC-7BF1-4216-B517-7104D4A70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41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512065"/>
            <a:ext cx="10363200" cy="914400"/>
          </a:xfrm>
        </p:spPr>
        <p:txBody>
          <a:bodyPr/>
          <a:lstStyle>
            <a:lvl1pPr>
              <a:defRPr sz="3992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DF0AF925-A32B-4B96-9924-CA5B3ED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91BF41F-0739-4836-9B06-F205E0B76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23D66F8C-BA4C-40DE-8FDC-6BD049B2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39EF5-87A7-438C-B830-EC236DE70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44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EA0190-2D3B-4985-87F0-5D4FA7D2C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B60470-FEFB-45E2-9B3E-EC7A72E6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38CEB-EA5F-48D9-AA9A-E3E47056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5A5F6-00EC-4DE9-A694-3E2A1151D4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84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64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273050"/>
            <a:ext cx="10972801" cy="1162050"/>
          </a:xfrm>
        </p:spPr>
        <p:txBody>
          <a:bodyPr anchor="ctr"/>
          <a:lstStyle>
            <a:lvl1pPr algn="l">
              <a:buNone/>
              <a:defRPr sz="3629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5" indent="0">
              <a:buNone/>
              <a:defRPr sz="1814"/>
            </a:lvl1pPr>
            <a:lvl2pPr>
              <a:buNone/>
              <a:defRPr sz="1179"/>
            </a:lvl2pPr>
            <a:lvl3pPr>
              <a:buNone/>
              <a:defRPr sz="998"/>
            </a:lvl3pPr>
            <a:lvl4pPr>
              <a:buNone/>
              <a:defRPr sz="907"/>
            </a:lvl4pPr>
            <a:lvl5pPr>
              <a:buNone/>
              <a:defRPr sz="907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175"/>
            </a:lvl1pPr>
            <a:lvl2pPr>
              <a:defRPr sz="2812"/>
            </a:lvl2pPr>
            <a:lvl3pPr>
              <a:defRPr sz="2359"/>
            </a:lvl3pPr>
            <a:lvl4pPr>
              <a:defRPr sz="1996"/>
            </a:lvl4pPr>
            <a:lvl5pPr>
              <a:defRPr sz="1996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DB5F1F2-A976-4B19-BAAB-BBF2A89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B116094-1F86-42DA-820E-64A9516B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FA1DCA94-6772-4327-958F-732C4A60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6BA98-548F-4AC0-A241-4353873441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556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79865E-9773-48BD-B484-05AB5AE6EA9F}"/>
              </a:ext>
            </a:extLst>
          </p:cNvPr>
          <p:cNvSpPr/>
          <p:nvPr/>
        </p:nvSpPr>
        <p:spPr>
          <a:xfrm>
            <a:off x="491520" y="0"/>
            <a:ext cx="11704320" cy="187795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CFA1ED-395E-4355-864F-B618EEEAFE01}"/>
              </a:ext>
            </a:extLst>
          </p:cNvPr>
          <p:cNvCxnSpPr/>
          <p:nvPr/>
        </p:nvCxnSpPr>
        <p:spPr>
          <a:xfrm flipV="1">
            <a:off x="483840" y="1885158"/>
            <a:ext cx="11710081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>
            <a:extLst>
              <a:ext uri="{FF2B5EF4-FFF2-40B4-BE49-F238E27FC236}">
                <a16:creationId xmlns:a16="http://schemas.microsoft.com/office/drawing/2014/main" id="{37CA7557-AAF7-4E33-A5CB-522C006C33B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1375034" y="1196775"/>
            <a:ext cx="132494" cy="172800"/>
            <a:chOff x="6668087" y="1297746"/>
            <a:chExt cx="161840" cy="15660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A4B1EF-4CFB-4905-8EAD-413AB40BE6A7}"/>
                </a:ext>
              </a:extLst>
            </p:cNvPr>
            <p:cNvCxnSpPr/>
            <p:nvPr/>
          </p:nvCxnSpPr>
          <p:spPr>
            <a:xfrm rot="16200000">
              <a:off x="6664177" y="1305137"/>
              <a:ext cx="88741" cy="8092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9EB872-B4B1-4E2E-8AB9-16C3A7158524}"/>
                </a:ext>
              </a:extLst>
            </p:cNvPr>
            <p:cNvCxnSpPr/>
            <p:nvPr/>
          </p:nvCxnSpPr>
          <p:spPr>
            <a:xfrm rot="16200000" flipV="1">
              <a:off x="6686367" y="1391708"/>
              <a:ext cx="125282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B4A7A4-8E15-420D-9343-4245E4BB7017}"/>
                </a:ext>
              </a:extLst>
            </p:cNvPr>
            <p:cNvCxnSpPr/>
            <p:nvPr/>
          </p:nvCxnSpPr>
          <p:spPr>
            <a:xfrm rot="5400000" flipH="1">
              <a:off x="6744217" y="1304257"/>
              <a:ext cx="88741" cy="8268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B70E3644-368A-4E63-9E45-ED73EC9FB66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1577593" y="1350391"/>
            <a:ext cx="132494" cy="170881"/>
            <a:chOff x="6668087" y="1297746"/>
            <a:chExt cx="161840" cy="15660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5CB05D3-5261-468A-BECA-F7F84914D458}"/>
                </a:ext>
              </a:extLst>
            </p:cNvPr>
            <p:cNvCxnSpPr/>
            <p:nvPr/>
          </p:nvCxnSpPr>
          <p:spPr>
            <a:xfrm rot="16200000">
              <a:off x="6664558" y="1297756"/>
              <a:ext cx="87978" cy="8092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2DD1B9-9EA1-4406-A3EF-58A7356ED527}"/>
                </a:ext>
              </a:extLst>
            </p:cNvPr>
            <p:cNvCxnSpPr/>
            <p:nvPr/>
          </p:nvCxnSpPr>
          <p:spPr>
            <a:xfrm rot="16200000" flipV="1">
              <a:off x="6686542" y="1391883"/>
              <a:ext cx="124930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1203CC4-CE30-4D15-BFDC-C5459963015E}"/>
                </a:ext>
              </a:extLst>
            </p:cNvPr>
            <p:cNvCxnSpPr/>
            <p:nvPr/>
          </p:nvCxnSpPr>
          <p:spPr>
            <a:xfrm rot="5400000" flipH="1">
              <a:off x="6744598" y="1296876"/>
              <a:ext cx="87978" cy="8268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id="{DF9A9DDE-91EB-471B-9E20-535CC8B81B2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1115834" y="1453122"/>
            <a:ext cx="132494" cy="172800"/>
            <a:chOff x="6668087" y="1297746"/>
            <a:chExt cx="161840" cy="1566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F558FC-7517-4922-8218-8B2342982E3A}"/>
                </a:ext>
              </a:extLst>
            </p:cNvPr>
            <p:cNvCxnSpPr/>
            <p:nvPr/>
          </p:nvCxnSpPr>
          <p:spPr>
            <a:xfrm rot="16200000">
              <a:off x="6664177" y="1305137"/>
              <a:ext cx="88742" cy="8092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285A52-04E2-4210-A42C-EBB725CF0851}"/>
                </a:ext>
              </a:extLst>
            </p:cNvPr>
            <p:cNvCxnSpPr/>
            <p:nvPr/>
          </p:nvCxnSpPr>
          <p:spPr>
            <a:xfrm rot="16200000" flipV="1">
              <a:off x="6686367" y="1391708"/>
              <a:ext cx="125282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8647759-E5F5-4AF5-86AA-54E4339CA580}"/>
                </a:ext>
              </a:extLst>
            </p:cNvPr>
            <p:cNvCxnSpPr/>
            <p:nvPr/>
          </p:nvCxnSpPr>
          <p:spPr>
            <a:xfrm rot="5400000" flipH="1">
              <a:off x="6744217" y="1304258"/>
              <a:ext cx="88742" cy="8268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1219200" y="441251"/>
            <a:ext cx="9144000" cy="701749"/>
          </a:xfrm>
        </p:spPr>
        <p:txBody>
          <a:bodyPr anchor="b"/>
          <a:lstStyle>
            <a:lvl1pPr algn="l">
              <a:buNone/>
              <a:defRPr sz="2087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710" y="1893781"/>
            <a:ext cx="1170432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175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361">
                <a:solidFill>
                  <a:srgbClr val="FFFFFF"/>
                </a:solidFill>
              </a:defRPr>
            </a:lvl1pPr>
            <a:lvl2pPr>
              <a:defRPr sz="1179"/>
            </a:lvl2pPr>
            <a:lvl3pPr>
              <a:defRPr sz="998"/>
            </a:lvl3pPr>
            <a:lvl4pPr>
              <a:defRPr sz="907"/>
            </a:lvl4pPr>
            <a:lvl5pPr>
              <a:defRPr sz="907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04ED176-5362-4CFB-9B7D-E0A8058B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36161" y="56167"/>
            <a:ext cx="2845440" cy="364358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FFCC497-9FCE-4595-A15E-78B9CF74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1" y="56167"/>
            <a:ext cx="7416959" cy="364358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4AE62CD0-D33A-4AC9-9679-0D6FC9972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1600" y="56167"/>
            <a:ext cx="608641" cy="364358"/>
          </a:xfrm>
        </p:spPr>
        <p:txBody>
          <a:bodyPr/>
          <a:lstStyle>
            <a:lvl1pPr>
              <a:defRPr/>
            </a:lvl1pPr>
          </a:lstStyle>
          <a:p>
            <a:fld id="{2247FC13-9B5C-46AD-A309-523882CB12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78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54316CFE-DDFE-4823-BFC9-B36E5464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AEAE0E8-A125-4B2C-858F-DB7D9F24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843C0DB-AEA9-4A2C-B664-C6605EF3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17892-7947-451C-BDAB-8655B3492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245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641599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7823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D08F6F1-7E0B-48DF-868B-7F1524D5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3EE53EE-D554-44C0-9F40-EB63D815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CDECE44-6B6B-4044-9F8E-954130A2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33B1E-D8A6-4C2A-9CBE-FA5175AEE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66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0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9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5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5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C1657-3F4D-426F-BBAC-3D08BDC7DD6F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AD151-1A6C-4E4C-845B-3921513DC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B7730D2-7C44-4781-823E-FB779AD5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2BB138-3618-47F5-BC21-5F97EE362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5A2B77-D578-4E76-A9A1-C74EC9C77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F4441-19B4-496E-BF65-0CEC632C2C24}" type="datetimeFigureOut">
              <a:rPr lang="en-US" smtClean="0"/>
              <a:t>14/4/2024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829579-927A-46BD-8A67-45CAB02E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DA0488B-8EC0-47D2-8EAC-AF1580CE7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F421B-1BD7-417D-B478-DC54F9B3B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6F588E-55FA-4978-BEAF-9DCB16DF42BB}"/>
              </a:ext>
            </a:extLst>
          </p:cNvPr>
          <p:cNvSpPr/>
          <p:nvPr/>
        </p:nvSpPr>
        <p:spPr>
          <a:xfrm>
            <a:off x="1" y="0"/>
            <a:ext cx="487680" cy="6855120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28A06-31BD-439F-A69A-BDFA4DBD9B37}"/>
              </a:ext>
            </a:extLst>
          </p:cNvPr>
          <p:cNvSpPr/>
          <p:nvPr/>
        </p:nvSpPr>
        <p:spPr>
          <a:xfrm>
            <a:off x="339841" y="5047731"/>
            <a:ext cx="97919" cy="169073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B97BE1-BFD3-4EDE-B5A1-95B7A68DFC80}"/>
              </a:ext>
            </a:extLst>
          </p:cNvPr>
          <p:cNvSpPr/>
          <p:nvPr/>
        </p:nvSpPr>
        <p:spPr>
          <a:xfrm>
            <a:off x="339841" y="4797144"/>
            <a:ext cx="97919" cy="228984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B5B00B-277A-4DB8-8CD6-810F79BF3F67}"/>
              </a:ext>
            </a:extLst>
          </p:cNvPr>
          <p:cNvSpPr/>
          <p:nvPr/>
        </p:nvSpPr>
        <p:spPr>
          <a:xfrm>
            <a:off x="339841" y="4637287"/>
            <a:ext cx="97919" cy="138255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FC32B2-07E6-4733-8B0C-4E882959AE1D}"/>
              </a:ext>
            </a:extLst>
          </p:cNvPr>
          <p:cNvSpPr/>
          <p:nvPr/>
        </p:nvSpPr>
        <p:spPr>
          <a:xfrm>
            <a:off x="339841" y="4542237"/>
            <a:ext cx="97919" cy="7344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21251B-7546-44AE-A5A8-1FE6900711FD}"/>
              </a:ext>
            </a:extLst>
          </p:cNvPr>
          <p:cNvSpPr/>
          <p:nvPr/>
        </p:nvSpPr>
        <p:spPr>
          <a:xfrm>
            <a:off x="412801" y="681192"/>
            <a:ext cx="61440" cy="36435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A39B28-3BAA-43A9-B7A0-90478D010072}"/>
              </a:ext>
            </a:extLst>
          </p:cNvPr>
          <p:cNvSpPr/>
          <p:nvPr/>
        </p:nvSpPr>
        <p:spPr>
          <a:xfrm>
            <a:off x="359041" y="681192"/>
            <a:ext cx="36479" cy="36435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6A1E2E-C43E-43F1-97A4-F833855AC467}"/>
              </a:ext>
            </a:extLst>
          </p:cNvPr>
          <p:cNvSpPr/>
          <p:nvPr/>
        </p:nvSpPr>
        <p:spPr>
          <a:xfrm>
            <a:off x="334081" y="681192"/>
            <a:ext cx="11520" cy="36435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F6BDD1-8173-421F-AD9B-1730EB03D454}"/>
              </a:ext>
            </a:extLst>
          </p:cNvPr>
          <p:cNvSpPr/>
          <p:nvPr/>
        </p:nvSpPr>
        <p:spPr>
          <a:xfrm>
            <a:off x="295681" y="681192"/>
            <a:ext cx="11520" cy="36435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defTabSz="414686" hangingPunct="1">
              <a:defRPr/>
            </a:pPr>
            <a:endParaRPr lang="en-US" sz="1633" dirty="0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29E2B56F-874A-45B3-A74D-7AE786A1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512694"/>
            <a:ext cx="10364160" cy="913056"/>
          </a:xfrm>
          <a:prstGeom prst="rect">
            <a:avLst/>
          </a:prstGeom>
        </p:spPr>
        <p:txBody>
          <a:bodyPr vert="horz" lIns="100794" tIns="50397" rIns="100794" bIns="50397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>
            <a:extLst>
              <a:ext uri="{FF2B5EF4-FFF2-40B4-BE49-F238E27FC236}">
                <a16:creationId xmlns:a16="http://schemas.microsoft.com/office/drawing/2014/main" id="{1353704A-3402-4A20-8E4C-034C64C064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1" y="1782907"/>
            <a:ext cx="10364160" cy="457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6FE5BBE-B03C-44FD-AD07-815A07DCA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161" y="6417314"/>
            <a:ext cx="2845440" cy="364359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l" defTabSz="414686" eaLnBrk="1" latinLnBrk="0" hangingPunct="1">
              <a:defRPr kumimoji="0" sz="1089">
                <a:solidFill>
                  <a:schemeClr val="tx2"/>
                </a:solidFill>
                <a:latin typeface="Arial" charset="0"/>
                <a:ea typeface="Microsoft YaHei" charset="-122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3535A-583D-4D44-B6D8-0E1B7853B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1" y="6417314"/>
            <a:ext cx="7416959" cy="364359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r" defTabSz="414686" eaLnBrk="1" latinLnBrk="0" hangingPunct="1">
              <a:defRPr kumimoji="0" sz="1089">
                <a:solidFill>
                  <a:schemeClr val="tx2"/>
                </a:solidFill>
                <a:latin typeface="Arial" charset="0"/>
                <a:ea typeface="Microsoft YaHei" charset="-122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8C53F43-9516-462C-8C6E-2E4537408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1600" y="6417314"/>
            <a:ext cx="608641" cy="364359"/>
          </a:xfrm>
          <a:prstGeom prst="rect">
            <a:avLst/>
          </a:prstGeom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hangingPunct="1">
              <a:defRPr sz="1179">
                <a:solidFill>
                  <a:schemeClr val="tx2"/>
                </a:solidFill>
              </a:defRPr>
            </a:lvl1pPr>
          </a:lstStyle>
          <a:p>
            <a:fld id="{F431CDFF-D2ED-41F1-AFDF-8E8AE3FE37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321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92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5pPr>
      <a:lvl6pPr marL="414772" algn="l" rtl="0" fontAlgn="base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6pPr>
      <a:lvl7pPr marL="829544" algn="l" rtl="0" fontAlgn="base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7pPr>
      <a:lvl8pPr marL="1244316" algn="l" rtl="0" fontAlgn="base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8pPr>
      <a:lvl9pPr marL="1659087" algn="l" rtl="0" fontAlgn="base">
        <a:spcBef>
          <a:spcPct val="0"/>
        </a:spcBef>
        <a:spcAft>
          <a:spcPct val="0"/>
        </a:spcAft>
        <a:defRPr sz="3992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0452" indent="-342763" algn="l" rtl="0" eaLnBrk="0" fontAlgn="base" hangingPunct="0">
        <a:spcBef>
          <a:spcPts val="703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2994" kern="1200">
          <a:solidFill>
            <a:schemeClr val="tx1"/>
          </a:solidFill>
          <a:latin typeface="+mn-lt"/>
          <a:ea typeface="+mn-ea"/>
          <a:cs typeface="+mn-cs"/>
        </a:defRPr>
      </a:lvl1pPr>
      <a:lvl2pPr marL="740253" indent="-28515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31" kern="1200">
          <a:solidFill>
            <a:schemeClr val="tx1"/>
          </a:solidFill>
          <a:latin typeface="+mn-lt"/>
          <a:ea typeface="+mn-ea"/>
          <a:cs typeface="+mn-cs"/>
        </a:defRPr>
      </a:lvl2pPr>
      <a:lvl3pPr marL="996605" indent="-22754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359" kern="1200">
          <a:solidFill>
            <a:schemeClr val="tx1"/>
          </a:solidFill>
          <a:latin typeface="+mn-lt"/>
          <a:ea typeface="+mn-ea"/>
          <a:cs typeface="+mn-cs"/>
        </a:defRPr>
      </a:lvl3pPr>
      <a:lvl4pPr marL="1261598" indent="-227548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1480505" indent="-210266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1996" kern="1200">
          <a:solidFill>
            <a:schemeClr val="tx1"/>
          </a:solidFill>
          <a:latin typeface="+mn-lt"/>
          <a:ea typeface="+mn-ea"/>
          <a:cs typeface="+mn-cs"/>
        </a:defRPr>
      </a:lvl5pPr>
      <a:lvl6pPr marL="1709940" indent="-210313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14" kern="1200">
          <a:solidFill>
            <a:schemeClr val="tx1"/>
          </a:solidFill>
          <a:latin typeface="+mn-lt"/>
          <a:ea typeface="+mn-ea"/>
          <a:cs typeface="+mn-cs"/>
        </a:defRPr>
      </a:lvl6pPr>
      <a:lvl7pPr marL="1901965" indent="-18288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093990" indent="-18288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2286015" indent="-182882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33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26" Type="http://schemas.openxmlformats.org/officeDocument/2006/relationships/image" Target="../media/image28.jpeg"/><Relationship Id="rId39" Type="http://schemas.openxmlformats.org/officeDocument/2006/relationships/image" Target="../media/image41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34" Type="http://schemas.openxmlformats.org/officeDocument/2006/relationships/image" Target="../media/image36.jpeg"/><Relationship Id="rId42" Type="http://schemas.openxmlformats.org/officeDocument/2006/relationships/image" Target="../media/image44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hyperlink" Target="http://www.teamkao.com/boutique.php##" TargetMode="External"/><Relationship Id="rId33" Type="http://schemas.openxmlformats.org/officeDocument/2006/relationships/image" Target="../media/image35.jpeg"/><Relationship Id="rId38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1.png"/><Relationship Id="rId41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32" Type="http://schemas.openxmlformats.org/officeDocument/2006/relationships/image" Target="../media/image34.jpeg"/><Relationship Id="rId37" Type="http://schemas.openxmlformats.org/officeDocument/2006/relationships/image" Target="../media/image39.jpeg"/><Relationship Id="rId40" Type="http://schemas.openxmlformats.org/officeDocument/2006/relationships/image" Target="../media/image42.jpeg"/><Relationship Id="rId45" Type="http://schemas.openxmlformats.org/officeDocument/2006/relationships/image" Target="../media/image47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png"/><Relationship Id="rId28" Type="http://schemas.openxmlformats.org/officeDocument/2006/relationships/image" Target="../media/image30.png"/><Relationship Id="rId36" Type="http://schemas.openxmlformats.org/officeDocument/2006/relationships/image" Target="../media/image38.jpe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31" Type="http://schemas.openxmlformats.org/officeDocument/2006/relationships/image" Target="../media/image33.jpeg"/><Relationship Id="rId44" Type="http://schemas.openxmlformats.org/officeDocument/2006/relationships/image" Target="../media/image46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Relationship Id="rId27" Type="http://schemas.openxmlformats.org/officeDocument/2006/relationships/image" Target="../media/image29.jpeg"/><Relationship Id="rId30" Type="http://schemas.openxmlformats.org/officeDocument/2006/relationships/image" Target="../media/image32.pn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FD8AD367-5462-4408-A30D-59E49B7C4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60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600" i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ém</a:t>
            </a:r>
            <a:r>
              <a:rPr lang="en-US" sz="5600" i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600" i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600" i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5600" i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5600" i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i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5600" i="1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052" name="Picture 4" descr="Từ vựng tiếng Anh về Các môn thể thao | Từ vựng tiếng Anh theo chủ đề &amp;amp;  hình ảnh">
            <a:extLst>
              <a:ext uri="{FF2B5EF4-FFF2-40B4-BE49-F238E27FC236}">
                <a16:creationId xmlns:a16="http://schemas.microsoft.com/office/drawing/2014/main" id="{6F9E4832-87CE-499E-8AC7-0BA928BE3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r="1183" b="-2"/>
          <a:stretch/>
        </p:blipFill>
        <p:spPr bwMode="auto"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4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8568952" cy="1296144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tx2">
                    <a:lumMod val="75000"/>
                  </a:schemeClr>
                </a:solidFill>
              </a:rPr>
              <a:t>        Khởi động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2422" cy="146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7CA33141-A7A2-4E49-9983-DA1656DD9B0D}"/>
              </a:ext>
            </a:extLst>
          </p:cNvPr>
          <p:cNvGraphicFramePr/>
          <p:nvPr/>
        </p:nvGraphicFramePr>
        <p:xfrm>
          <a:off x="47328" y="1556792"/>
          <a:ext cx="5688632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9 động tác của bài thể dục với cờ - Thể dục 7 - Phạm Chí Tâm - E-Learning,  Website trường THCS Suối Ngô, Tân Châu, Tây Ninh">
            <a:extLst>
              <a:ext uri="{FF2B5EF4-FFF2-40B4-BE49-F238E27FC236}">
                <a16:creationId xmlns:a16="http://schemas.microsoft.com/office/drawing/2014/main" id="{7106A3DB-169E-44A4-85D6-1F73DCEEB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2" y="1468898"/>
            <a:ext cx="5400598" cy="48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63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631504" y="332656"/>
            <a:ext cx="8007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Khởi động xoay các khớp (theo thứ tự):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911424" y="1416062"/>
          <a:ext cx="10225136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0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4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Xoay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khớp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Xoay khớp cổ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Xoay khớp cổ chân - cổ tay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Xoay khớp cẳng tay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Xoay khớp vai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Xoay khớp hông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Xoay khớp gối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Ép dọc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Ép ngang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en-US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x 8 </a:t>
                      </a:r>
                      <a:r>
                        <a:rPr lang="en-US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 descr="Kết quả hình ảnh cho học sinh thpt nguyễn tất thành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53820" cy="1412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932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5520" y="260648"/>
            <a:ext cx="8640960" cy="1468898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Các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động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tác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bổ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trợ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tại</a:t>
            </a:r>
            <a:r>
              <a:rPr lang="en-US" sz="5300" b="1" dirty="0">
                <a:solidFill>
                  <a:srgbClr val="FF0000"/>
                </a:solidFill>
              </a:rPr>
              <a:t> </a:t>
            </a:r>
            <a:r>
              <a:rPr lang="en-US" sz="5300" b="1" dirty="0" err="1">
                <a:solidFill>
                  <a:srgbClr val="FF0000"/>
                </a:solidFill>
              </a:rPr>
              <a:t>chỗ</a:t>
            </a:r>
            <a:endParaRPr lang="en-US" sz="53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" y="22600"/>
            <a:ext cx="1552422" cy="1534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729547"/>
          <a:ext cx="11568608" cy="4507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8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68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Chạy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833">
                <a:tc>
                  <a:txBody>
                    <a:bodyPr/>
                    <a:lstStyle/>
                    <a:p>
                      <a:r>
                        <a:rPr kumimoji="0"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Chạy bước nhỏ tại chỗ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4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Chạy nâng cao đùi tại chỗ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Chạy hất gót chạm mông tại chỗ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Chạy đá</a:t>
                      </a:r>
                      <a:r>
                        <a:rPr kumimoji="0" lang="nl-NL" sz="2400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lăng chân về trước tại chỗ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lần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977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4" name="Content Placeholder 2">
            <a:extLst>
              <a:ext uri="{FF2B5EF4-FFF2-40B4-BE49-F238E27FC236}">
                <a16:creationId xmlns:a16="http://schemas.microsoft.com/office/drawing/2014/main" id="{BFEB7648-669D-4D53-8A20-6F64A7DADD9E}"/>
              </a:ext>
            </a:extLst>
          </p:cNvPr>
          <p:cNvSpPr>
            <a:spLocks/>
          </p:cNvSpPr>
          <p:nvPr/>
        </p:nvSpPr>
        <p:spPr bwMode="auto">
          <a:xfrm>
            <a:off x="1631532" y="609185"/>
            <a:ext cx="8731636" cy="556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9" tIns="45710" rIns="91419" bIns="45710"/>
          <a:lstStyle/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nl-NL" sz="3175" b="0" i="0" u="none" strike="noStrike" kern="1200" cap="none" spc="0" normalizeH="0" baseline="0" noProof="0" dirty="0">
                <a:ln>
                  <a:noFill/>
                </a:ln>
                <a:solidFill>
                  <a:srgbClr val="EB88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Microsoft YaHei" charset="-122"/>
                <a:cs typeface="+mn-cs"/>
              </a:rPr>
              <a:t>	Một số </a:t>
            </a:r>
            <a:r>
              <a:rPr kumimoji="0" lang="nl-NL" sz="3175" b="0" i="0" u="none" strike="noStrike" kern="1200" cap="none" spc="0" normalizeH="0" baseline="0" noProof="0" dirty="0" smtClean="0">
                <a:ln>
                  <a:noFill/>
                </a:ln>
                <a:solidFill>
                  <a:srgbClr val="EB88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Microsoft YaHei" charset="-122"/>
                <a:cs typeface="+mn-cs"/>
              </a:rPr>
              <a:t>hinh </a:t>
            </a:r>
            <a:r>
              <a:rPr kumimoji="0" lang="nl-NL" sz="3175" b="0" i="0" u="none" strike="noStrike" kern="1200" cap="none" spc="0" normalizeH="0" baseline="0" noProof="0" dirty="0">
                <a:ln>
                  <a:noFill/>
                </a:ln>
                <a:solidFill>
                  <a:srgbClr val="EB88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.VnTime" pitchFamily="34" charset="0"/>
                <a:ea typeface="Microsoft YaHei" charset="-122"/>
                <a:cs typeface="+mn-cs"/>
              </a:rPr>
              <a:t>ảnh quả cầu </a:t>
            </a: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nl-NL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  <a:p>
            <a:pPr marL="342831" marR="0" lvl="0" indent="-342831" algn="l" defTabSz="414686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endParaRPr kumimoji="0" lang="en-US" sz="23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.VnTime" pitchFamily="34" charset="0"/>
              <a:ea typeface="Microsoft YaHei" charset="-122"/>
              <a:cs typeface="+mn-cs"/>
            </a:endParaRPr>
          </a:p>
        </p:txBody>
      </p:sp>
      <p:pic>
        <p:nvPicPr>
          <p:cNvPr id="302086" name="Picture 6" descr="201">
            <a:extLst>
              <a:ext uri="{FF2B5EF4-FFF2-40B4-BE49-F238E27FC236}">
                <a16:creationId xmlns:a16="http://schemas.microsoft.com/office/drawing/2014/main" id="{AAD4E311-3B26-47B7-ABF8-A88BA3CD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09" y="1219809"/>
            <a:ext cx="806485" cy="107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7" name="Picture 7" descr="202">
            <a:extLst>
              <a:ext uri="{FF2B5EF4-FFF2-40B4-BE49-F238E27FC236}">
                <a16:creationId xmlns:a16="http://schemas.microsoft.com/office/drawing/2014/main" id="{7B373662-9FB8-485A-88E6-68CE7F7FA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15" y="1219809"/>
            <a:ext cx="793524" cy="1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8" name="Picture 8" descr="999 T">
            <a:extLst>
              <a:ext uri="{FF2B5EF4-FFF2-40B4-BE49-F238E27FC236}">
                <a16:creationId xmlns:a16="http://schemas.microsoft.com/office/drawing/2014/main" id="{C746831C-950C-4964-95CE-00D3F6AA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52" y="1219809"/>
            <a:ext cx="825207" cy="109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9" name="Picture 9" descr="P1000401">
            <a:extLst>
              <a:ext uri="{FF2B5EF4-FFF2-40B4-BE49-F238E27FC236}">
                <a16:creationId xmlns:a16="http://schemas.microsoft.com/office/drawing/2014/main" id="{C3B2F026-E184-4BF4-AC03-C4C9B119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73" y="1206847"/>
            <a:ext cx="818006" cy="10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0" name="Picture 10" descr="CAUDUC">
            <a:extLst>
              <a:ext uri="{FF2B5EF4-FFF2-40B4-BE49-F238E27FC236}">
                <a16:creationId xmlns:a16="http://schemas.microsoft.com/office/drawing/2014/main" id="{0E05880D-57A7-4532-913F-090D8038D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24" y="1206847"/>
            <a:ext cx="845368" cy="112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1" name="Picture 11" descr="CAUDA-TL">
            <a:extLst>
              <a:ext uri="{FF2B5EF4-FFF2-40B4-BE49-F238E27FC236}">
                <a16:creationId xmlns:a16="http://schemas.microsoft.com/office/drawing/2014/main" id="{92BF89F9-FA7F-4EA8-9DBB-B5CB3666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40" y="1219809"/>
            <a:ext cx="799284" cy="1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2" name="Picture 12" descr="HUNGARY">
            <a:extLst>
              <a:ext uri="{FF2B5EF4-FFF2-40B4-BE49-F238E27FC236}">
                <a16:creationId xmlns:a16="http://schemas.microsoft.com/office/drawing/2014/main" id="{EB5278B7-BE68-4240-BB0F-D7DEAFEE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460" y="1219810"/>
            <a:ext cx="800724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3" name="Picture 13" descr="IMG0070A">
            <a:extLst>
              <a:ext uri="{FF2B5EF4-FFF2-40B4-BE49-F238E27FC236}">
                <a16:creationId xmlns:a16="http://schemas.microsoft.com/office/drawing/2014/main" id="{F9273DB7-8D4B-4B5B-BEFF-9E30010A8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49" y="1219810"/>
            <a:ext cx="800724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4" name="Picture 14" descr="QUA 93">
            <a:extLst>
              <a:ext uri="{FF2B5EF4-FFF2-40B4-BE49-F238E27FC236}">
                <a16:creationId xmlns:a16="http://schemas.microsoft.com/office/drawing/2014/main" id="{C0101D2F-E483-4118-9647-6C5F3974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741" y="1219809"/>
            <a:ext cx="818006" cy="10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5" name="Picture 15">
            <a:extLst>
              <a:ext uri="{FF2B5EF4-FFF2-40B4-BE49-F238E27FC236}">
                <a16:creationId xmlns:a16="http://schemas.microsoft.com/office/drawing/2014/main" id="{E5C39042-C969-49D6-8484-3EB3BC377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28" y="2324405"/>
            <a:ext cx="887133" cy="11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6" name="Picture 16">
            <a:extLst>
              <a:ext uri="{FF2B5EF4-FFF2-40B4-BE49-F238E27FC236}">
                <a16:creationId xmlns:a16="http://schemas.microsoft.com/office/drawing/2014/main" id="{99804C0F-121D-432B-9AD8-B7FB942B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17" y="2311443"/>
            <a:ext cx="869851" cy="110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7" name="Picture 17">
            <a:extLst>
              <a:ext uri="{FF2B5EF4-FFF2-40B4-BE49-F238E27FC236}">
                <a16:creationId xmlns:a16="http://schemas.microsoft.com/office/drawing/2014/main" id="{4A4B2FF0-6B89-49E0-9168-DE7413395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85" y="2311444"/>
            <a:ext cx="845368" cy="114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8" name="Picture 18">
            <a:extLst>
              <a:ext uri="{FF2B5EF4-FFF2-40B4-BE49-F238E27FC236}">
                <a16:creationId xmlns:a16="http://schemas.microsoft.com/office/drawing/2014/main" id="{83F7CD5E-1FBF-422A-8C2F-2AA2BB0C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4" y="2311444"/>
            <a:ext cx="914496" cy="11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99" name="Picture 19">
            <a:extLst>
              <a:ext uri="{FF2B5EF4-FFF2-40B4-BE49-F238E27FC236}">
                <a16:creationId xmlns:a16="http://schemas.microsoft.com/office/drawing/2014/main" id="{B2188324-17F4-4A98-9F46-876D539C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810" y="2311444"/>
            <a:ext cx="914496" cy="115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0" name="Picture 20">
            <a:extLst>
              <a:ext uri="{FF2B5EF4-FFF2-40B4-BE49-F238E27FC236}">
                <a16:creationId xmlns:a16="http://schemas.microsoft.com/office/drawing/2014/main" id="{AC7B61A8-CE18-4DF9-B375-47CE9ED8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6" y="2311444"/>
            <a:ext cx="914496" cy="11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1" name="Picture 21">
            <a:extLst>
              <a:ext uri="{FF2B5EF4-FFF2-40B4-BE49-F238E27FC236}">
                <a16:creationId xmlns:a16="http://schemas.microsoft.com/office/drawing/2014/main" id="{D33AEC54-2C41-47B1-8C44-535E43CC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02" y="2311444"/>
            <a:ext cx="914496" cy="11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2" name="Picture 22">
            <a:extLst>
              <a:ext uri="{FF2B5EF4-FFF2-40B4-BE49-F238E27FC236}">
                <a16:creationId xmlns:a16="http://schemas.microsoft.com/office/drawing/2014/main" id="{4F33A6F0-C5FC-422B-94C3-520C9FD7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98" y="2311444"/>
            <a:ext cx="914496" cy="11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3" name="Picture 23">
            <a:extLst>
              <a:ext uri="{FF2B5EF4-FFF2-40B4-BE49-F238E27FC236}">
                <a16:creationId xmlns:a16="http://schemas.microsoft.com/office/drawing/2014/main" id="{A0E76602-73F8-4521-BBA3-94255A6D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450" y="4496153"/>
            <a:ext cx="875612" cy="11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4" name="Picture 24">
            <a:extLst>
              <a:ext uri="{FF2B5EF4-FFF2-40B4-BE49-F238E27FC236}">
                <a16:creationId xmlns:a16="http://schemas.microsoft.com/office/drawing/2014/main" id="{8EC3EC5C-3A4B-41A8-A30D-5C18D221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84" y="1257253"/>
            <a:ext cx="648068" cy="109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5" name="Picture 25">
            <a:extLst>
              <a:ext uri="{FF2B5EF4-FFF2-40B4-BE49-F238E27FC236}">
                <a16:creationId xmlns:a16="http://schemas.microsoft.com/office/drawing/2014/main" id="{1D54FCE6-251A-49A2-B6D2-8FC4F41A1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27" y="3429001"/>
            <a:ext cx="940418" cy="102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7" name="Picture 27">
            <a:extLst>
              <a:ext uri="{FF2B5EF4-FFF2-40B4-BE49-F238E27FC236}">
                <a16:creationId xmlns:a16="http://schemas.microsoft.com/office/drawing/2014/main" id="{773B2CA7-D998-4109-A608-5623E81F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411" y="3429001"/>
            <a:ext cx="807925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8" name="Picture 28">
            <a:extLst>
              <a:ext uri="{FF2B5EF4-FFF2-40B4-BE49-F238E27FC236}">
                <a16:creationId xmlns:a16="http://schemas.microsoft.com/office/drawing/2014/main" id="{0D6D83B6-B442-4291-8E16-28EF2AFCF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26" y="4457269"/>
            <a:ext cx="787762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9" name="Picture 29" descr="kao4">
            <a:hlinkClick r:id="rId25"/>
            <a:extLst>
              <a:ext uri="{FF2B5EF4-FFF2-40B4-BE49-F238E27FC236}">
                <a16:creationId xmlns:a16="http://schemas.microsoft.com/office/drawing/2014/main" id="{001E0121-B2D5-4D5B-871B-13BD3EC38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627" y="4496153"/>
            <a:ext cx="469489" cy="11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10" name="Picture 30" descr="kao1">
            <a:hlinkClick r:id="rId25"/>
            <a:extLst>
              <a:ext uri="{FF2B5EF4-FFF2-40B4-BE49-F238E27FC236}">
                <a16:creationId xmlns:a16="http://schemas.microsoft.com/office/drawing/2014/main" id="{BB093A5F-EEDB-4720-A6CF-10A0441A5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54" y="4496153"/>
            <a:ext cx="534297" cy="115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11" name="Picture 31">
            <a:extLst>
              <a:ext uri="{FF2B5EF4-FFF2-40B4-BE49-F238E27FC236}">
                <a16:creationId xmlns:a16="http://schemas.microsoft.com/office/drawing/2014/main" id="{F7CC481A-BC24-4699-8081-E74673C3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795" y="2311444"/>
            <a:ext cx="838168" cy="11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13" name="Picture 33">
            <a:extLst>
              <a:ext uri="{FF2B5EF4-FFF2-40B4-BE49-F238E27FC236}">
                <a16:creationId xmlns:a16="http://schemas.microsoft.com/office/drawing/2014/main" id="{CD7228FF-5ABA-4631-8E30-0502A8CB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69" y="3429001"/>
            <a:ext cx="761840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3" name="Picture 34">
            <a:extLst>
              <a:ext uri="{FF2B5EF4-FFF2-40B4-BE49-F238E27FC236}">
                <a16:creationId xmlns:a16="http://schemas.microsoft.com/office/drawing/2014/main" id="{D87908B4-9E84-45C0-BAE9-A6AD2329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06" y="3429001"/>
            <a:ext cx="838168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16" name="Picture 36" descr="kao">
            <a:extLst>
              <a:ext uri="{FF2B5EF4-FFF2-40B4-BE49-F238E27FC236}">
                <a16:creationId xmlns:a16="http://schemas.microsoft.com/office/drawing/2014/main" id="{A78E59D2-BB3C-4557-8297-9F78B2263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063" y="4546559"/>
            <a:ext cx="838168" cy="10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37" descr="C:\Users\anhlinh\Downloads\New folder\images (57).jpg">
            <a:extLst>
              <a:ext uri="{FF2B5EF4-FFF2-40B4-BE49-F238E27FC236}">
                <a16:creationId xmlns:a16="http://schemas.microsoft.com/office/drawing/2014/main" id="{965AD86D-F1E4-4F6B-A2D8-EBD9E38B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619" y="3429001"/>
            <a:ext cx="838168" cy="111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8" descr="C:\Users\anhlinh\Downloads\New folder\images (62).jpg">
            <a:extLst>
              <a:ext uri="{FF2B5EF4-FFF2-40B4-BE49-F238E27FC236}">
                <a16:creationId xmlns:a16="http://schemas.microsoft.com/office/drawing/2014/main" id="{D0E9644C-C3A6-41EB-A112-BAA5C31C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51" y="4496152"/>
            <a:ext cx="825206" cy="11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9" descr="C:\Users\anhlinh\Downloads\New folder\images (31).jpg">
            <a:extLst>
              <a:ext uri="{FF2B5EF4-FFF2-40B4-BE49-F238E27FC236}">
                <a16:creationId xmlns:a16="http://schemas.microsoft.com/office/drawing/2014/main" id="{1D0C0056-9B1E-4684-9D9A-B15DCCCDE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17" y="3429001"/>
            <a:ext cx="1067152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40" descr="C:\Users\anhlinh\Downloads\New folder\images (46).jpg">
            <a:extLst>
              <a:ext uri="{FF2B5EF4-FFF2-40B4-BE49-F238E27FC236}">
                <a16:creationId xmlns:a16="http://schemas.microsoft.com/office/drawing/2014/main" id="{0CD7361C-D574-4E73-941C-0B5899B1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649" y="3429001"/>
            <a:ext cx="787762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41" descr="C:\Users\anhlinh\Downloads\New folder\images (7).jpg">
            <a:extLst>
              <a:ext uri="{FF2B5EF4-FFF2-40B4-BE49-F238E27FC236}">
                <a16:creationId xmlns:a16="http://schemas.microsoft.com/office/drawing/2014/main" id="{C04CD462-29D2-49D2-9E1B-25E55909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13" y="1219810"/>
            <a:ext cx="914496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43" descr="C:\Users\anhlinh\Downloads\New folder\images (41).jpg">
            <a:extLst>
              <a:ext uri="{FF2B5EF4-FFF2-40B4-BE49-F238E27FC236}">
                <a16:creationId xmlns:a16="http://schemas.microsoft.com/office/drawing/2014/main" id="{13476F9E-C66B-49FB-8D19-239D13316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009" y="3429002"/>
            <a:ext cx="1219808" cy="10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44" descr="C:\Users\anhlinh\Downloads\New folder\images (39).jpg">
            <a:extLst>
              <a:ext uri="{FF2B5EF4-FFF2-40B4-BE49-F238E27FC236}">
                <a16:creationId xmlns:a16="http://schemas.microsoft.com/office/drawing/2014/main" id="{7F8D93BC-18BA-4AB4-A2B1-4321502E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00" y="2361848"/>
            <a:ext cx="1023947" cy="109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9" name="Picture 45" descr="C:\Users\anhlinh\Downloads\New folder\images (5).jpg">
            <a:extLst>
              <a:ext uri="{FF2B5EF4-FFF2-40B4-BE49-F238E27FC236}">
                <a16:creationId xmlns:a16="http://schemas.microsoft.com/office/drawing/2014/main" id="{F9B5459D-7936-45A6-8DDD-FE2B758E0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97" y="3441962"/>
            <a:ext cx="1067152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2" descr="C:\Users\anhlinh\Downloads\New folder\images (12).jpg">
            <a:extLst>
              <a:ext uri="{FF2B5EF4-FFF2-40B4-BE49-F238E27FC236}">
                <a16:creationId xmlns:a16="http://schemas.microsoft.com/office/drawing/2014/main" id="{09EB47E8-E003-4310-8B0C-B7EF3A3D5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17" y="3441962"/>
            <a:ext cx="665350" cy="105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46" descr="C:\Users\anhlinh\Downloads\New folder\images (61).jpg">
            <a:extLst>
              <a:ext uri="{FF2B5EF4-FFF2-40B4-BE49-F238E27FC236}">
                <a16:creationId xmlns:a16="http://schemas.microsoft.com/office/drawing/2014/main" id="{7290DE6D-B96A-4D9B-B80E-96A9B9CC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57" y="4496153"/>
            <a:ext cx="851130" cy="11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7" descr="C:\Users\anhlinh\Downloads\New folder\images (42).jpg">
            <a:extLst>
              <a:ext uri="{FF2B5EF4-FFF2-40B4-BE49-F238E27FC236}">
                <a16:creationId xmlns:a16="http://schemas.microsoft.com/office/drawing/2014/main" id="{FEE7F1EB-D1DC-4957-96BA-2C53AF83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86" y="4509114"/>
            <a:ext cx="901535" cy="1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8" descr="C:\Users\anhlinh\Downloads\New folder\images (35).jpg">
            <a:extLst>
              <a:ext uri="{FF2B5EF4-FFF2-40B4-BE49-F238E27FC236}">
                <a16:creationId xmlns:a16="http://schemas.microsoft.com/office/drawing/2014/main" id="{0E575F6F-D60F-4699-9393-7A9480F9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482" y="4520636"/>
            <a:ext cx="1067152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49" descr="C:\Users\anhlinh\Downloads\New folder\images (71).jpg">
            <a:extLst>
              <a:ext uri="{FF2B5EF4-FFF2-40B4-BE49-F238E27FC236}">
                <a16:creationId xmlns:a16="http://schemas.microsoft.com/office/drawing/2014/main" id="{719B8D94-5BBF-4C2C-9A1C-979C64C3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34" y="4520636"/>
            <a:ext cx="914496" cy="106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5" name="Picture 50" descr="C:\Users\anhlinh\Downloads\New folder\images (30).jpg">
            <a:extLst>
              <a:ext uri="{FF2B5EF4-FFF2-40B4-BE49-F238E27FC236}">
                <a16:creationId xmlns:a16="http://schemas.microsoft.com/office/drawing/2014/main" id="{04590791-9C92-4554-BA5C-3C3DF8B78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130" y="4533596"/>
            <a:ext cx="914496" cy="105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02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0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0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0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0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0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0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0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30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0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30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30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30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2" dur="2000"/>
                                        <p:tgtEl>
                                          <p:spTgt spid="30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30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30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0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2" dur="2000"/>
                                        <p:tgtEl>
                                          <p:spTgt spid="30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2000"/>
                                        <p:tgtEl>
                                          <p:spTgt spid="30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15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2000"/>
                                        <p:tgtEl>
                                          <p:spTgt spid="30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7" dur="2000"/>
                                        <p:tgtEl>
                                          <p:spTgt spid="1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2000"/>
                                        <p:tgtEl>
                                          <p:spTgt spid="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7" dur="2000"/>
                                        <p:tgtEl>
                                          <p:spTgt spid="1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2" dur="20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7" dur="2000"/>
                                        <p:tgtEl>
                                          <p:spTgt spid="1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2" dur="2000"/>
                                        <p:tgtEl>
                                          <p:spTgt spid="30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7" dur="2000"/>
                                        <p:tgtEl>
                                          <p:spTgt spid="15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2" dur="2000"/>
                                        <p:tgtEl>
                                          <p:spTgt spid="30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2000"/>
                                        <p:tgtEl>
                                          <p:spTgt spid="15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2" dur="2000"/>
                                        <p:tgtEl>
                                          <p:spTgt spid="1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7" dur="2000"/>
                                        <p:tgtEl>
                                          <p:spTgt spid="15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2" dur="2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2000"/>
                                        <p:tgtEl>
                                          <p:spTgt spid="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2" dur="2000"/>
                                        <p:tgtEl>
                                          <p:spTgt spid="1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7" dur="2000"/>
                                        <p:tgtEl>
                                          <p:spTgt spid="30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 nodeType="clickPar">
                      <p:stCondLst>
                        <p:cond delay="indefinite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2" dur="2000"/>
                                        <p:tgtEl>
                                          <p:spTgt spid="30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7" dur="2000"/>
                                        <p:tgtEl>
                                          <p:spTgt spid="30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30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E4826DF9-FAE8-4EFE-8F3B-8FA104A43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642" y="942855"/>
            <a:ext cx="5243168" cy="177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0" tIns="42447" rIns="81630" bIns="42447" anchor="ctr">
            <a:spAutoFit/>
          </a:bodyPr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just" defTabSz="413332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5282" algn="l"/>
                <a:tab pos="1312004" algn="l"/>
                <a:tab pos="1968727" algn="l"/>
                <a:tab pos="2625449" algn="l"/>
                <a:tab pos="3282171" algn="l"/>
                <a:tab pos="3938893" algn="l"/>
                <a:tab pos="4595615" algn="l"/>
                <a:tab pos="5252337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     </a:t>
            </a:r>
            <a:r>
              <a:rPr kumimoji="0" lang="en-US" altLang="en-US" sz="254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54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Quả</a:t>
            </a:r>
            <a:r>
              <a:rPr kumimoji="0" lang="en-US" altLang="en-US" sz="254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54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cầu</a:t>
            </a:r>
            <a:r>
              <a:rPr kumimoji="0" lang="en-US" altLang="en-US" sz="254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54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thi</a:t>
            </a:r>
            <a:r>
              <a:rPr kumimoji="0" lang="en-US" altLang="en-US" sz="254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54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đấu</a:t>
            </a:r>
            <a:endParaRPr kumimoji="0" lang="en-US" altLang="en-US" sz="254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just" defTabSz="413332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5282" algn="l"/>
                <a:tab pos="1312004" algn="l"/>
                <a:tab pos="1968727" algn="l"/>
                <a:tab pos="2625449" algn="l"/>
                <a:tab pos="3282171" algn="l"/>
                <a:tab pos="3938893" algn="l"/>
                <a:tab pos="4595615" algn="l"/>
                <a:tab pos="5252337" algn="l"/>
              </a:tabLst>
              <a:defRPr/>
            </a:pPr>
            <a:r>
              <a:rPr kumimoji="0" lang="en-US" alt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      - </a:t>
            </a:r>
            <a:r>
              <a:rPr kumimoji="0" lang="en-US" alt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Chiều</a:t>
            </a:r>
            <a:r>
              <a:rPr kumimoji="0" lang="en-US" alt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cao</a:t>
            </a:r>
            <a:r>
              <a:rPr kumimoji="0" lang="en-US" alt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13,1 cm; </a:t>
            </a:r>
            <a:r>
              <a:rPr kumimoji="0" lang="en-US" alt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rộng</a:t>
            </a:r>
            <a:r>
              <a:rPr kumimoji="0" lang="en-US" alt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6cm</a:t>
            </a:r>
          </a:p>
          <a:p>
            <a:pPr marL="0" marR="0" lvl="0" indent="0" algn="just" defTabSz="413332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5282" algn="l"/>
                <a:tab pos="1312004" algn="l"/>
                <a:tab pos="1968727" algn="l"/>
                <a:tab pos="2625449" algn="l"/>
                <a:tab pos="3282171" algn="l"/>
                <a:tab pos="3938893" algn="l"/>
                <a:tab pos="4595615" algn="l"/>
                <a:tab pos="5252337" algn="l"/>
              </a:tabLst>
              <a:defRPr/>
            </a:pPr>
            <a:r>
              <a:rPr kumimoji="0" lang="en-US" alt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      - </a:t>
            </a:r>
            <a:r>
              <a:rPr kumimoji="0" lang="en-US" alt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Trọng</a:t>
            </a:r>
            <a:r>
              <a:rPr kumimoji="0" lang="en-US" alt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lượng</a:t>
            </a:r>
            <a:r>
              <a:rPr kumimoji="0" lang="en-US" alt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14gam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B5753CE4-0CD5-4B35-A2F4-A135F513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25" y="1"/>
            <a:ext cx="32000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Line 3">
            <a:extLst>
              <a:ext uri="{FF2B5EF4-FFF2-40B4-BE49-F238E27FC236}">
                <a16:creationId xmlns:a16="http://schemas.microsoft.com/office/drawing/2014/main" id="{319843D9-AE50-461C-AA5F-7A1A7517F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8864" y="1294697"/>
            <a:ext cx="1441" cy="5181664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5" tIns="41468" rIns="82935" bIns="41468"/>
          <a:lstStyle/>
          <a:p>
            <a:pPr marL="0" marR="0" lvl="0" indent="0" algn="l" defTabSz="41333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604" name="Line 4">
            <a:extLst>
              <a:ext uri="{FF2B5EF4-FFF2-40B4-BE49-F238E27FC236}">
                <a16:creationId xmlns:a16="http://schemas.microsoft.com/office/drawing/2014/main" id="{39CFE17D-C544-4D25-ACC8-F9A4448486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8865" y="990824"/>
            <a:ext cx="1752664" cy="1441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35" tIns="41468" rIns="82935" bIns="41468"/>
          <a:lstStyle/>
          <a:p>
            <a:pPr marL="0" marR="0" lvl="0" indent="0" algn="l" defTabSz="41333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6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AAB68211-6C34-49E4-8F6C-1A29C9B53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369" y="2819817"/>
            <a:ext cx="1067152" cy="33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0" tIns="42447" rIns="81630" bIns="42447">
            <a:spAutoFit/>
          </a:bodyPr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13332" rtl="0" eaLnBrk="1" fontAlgn="base" latinLnBrk="0" hangingPunct="1">
              <a:lnSpc>
                <a:spcPct val="100000"/>
              </a:lnSpc>
              <a:spcBef>
                <a:spcPts val="1021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6722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13,1cm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3D098A27-2ECD-4B80-A43B-856E97F2A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705" y="609185"/>
            <a:ext cx="914496" cy="33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0" tIns="42447" rIns="81630" bIns="42447">
            <a:spAutoFit/>
          </a:bodyPr>
          <a:lstStyle>
            <a:lvl1pPr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 eaLnBrk="0"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13332" rtl="0" eaLnBrk="1" fontAlgn="base" latinLnBrk="0" hangingPunct="1">
              <a:lnSpc>
                <a:spcPct val="100000"/>
              </a:lnSpc>
              <a:spcBef>
                <a:spcPts val="1021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>
                <a:tab pos="656722" algn="l"/>
              </a:tabLst>
              <a:defRPr/>
            </a:pPr>
            <a:r>
              <a:rPr kumimoji="0" lang="en-US" altLang="en-US" sz="16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6cm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9" dur="1000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24" dur="1000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29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34" dur="20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3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4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887DC7-8BD3-47AB-9F66-4764A948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23" y="1622066"/>
            <a:ext cx="3554226" cy="2663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Cảm nhận Cầu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47-66EC-4F0A-B28A-F5BAAB0FE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4532243"/>
            <a:ext cx="3300457" cy="1256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- Tung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vị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trí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cao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thấp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giúp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mắt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sát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cảm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rơi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tốt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7224457024555845169">
            <a:hlinkClick r:id="" action="ppaction://media"/>
            <a:extLst>
              <a:ext uri="{FF2B5EF4-FFF2-40B4-BE49-F238E27FC236}">
                <a16:creationId xmlns:a16="http://schemas.microsoft.com/office/drawing/2014/main" id="{E2E55DCE-6E2E-412A-8C82-3A46683D7A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1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8104" y="1307632"/>
            <a:ext cx="6472362" cy="36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9CBB-B75E-413F-AFC1-1461025F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Học kỹ thuật tâng cầu bằng đùi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E026B-53F6-446E-A132-F05467B29AB4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1/2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khuỵu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0,3 – 0,5m,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0,2 – 0,4m,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hướng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Di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lướt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577377-7BF2-4A1A-921C-35B90A2C3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0689" y="807593"/>
            <a:ext cx="3929676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4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D9791C-280B-4408-AC3C-3014885D4A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ài t7">
            <a:hlinkClick r:id="" action="ppaction://media"/>
            <a:extLst>
              <a:ext uri="{FF2B5EF4-FFF2-40B4-BE49-F238E27FC236}">
                <a16:creationId xmlns:a16="http://schemas.microsoft.com/office/drawing/2014/main" id="{919EBD6D-6531-400E-A907-34DED103D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39" y="804101"/>
            <a:ext cx="5708545" cy="5251646"/>
          </a:xfrm>
          <a:prstGeom prst="rect">
            <a:avLst/>
          </a:prstGeom>
        </p:spPr>
      </p:pic>
      <p:sp>
        <p:nvSpPr>
          <p:cNvPr id="11" name="Freeform 59">
            <a:extLst>
              <a:ext uri="{FF2B5EF4-FFF2-40B4-BE49-F238E27FC236}">
                <a16:creationId xmlns:a16="http://schemas.microsoft.com/office/drawing/2014/main" id="{B605E23B-1FAD-4F55-8AE5-517BA0F761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833730" y="1520296"/>
            <a:ext cx="1101799" cy="5342467"/>
          </a:xfrm>
          <a:custGeom>
            <a:avLst/>
            <a:gdLst>
              <a:gd name="connsiteX0" fmla="*/ 1101799 w 1101799"/>
              <a:gd name="connsiteY0" fmla="*/ 0 h 5342467"/>
              <a:gd name="connsiteX1" fmla="*/ 0 w 1101799"/>
              <a:gd name="connsiteY1" fmla="*/ 1141661 h 5342467"/>
              <a:gd name="connsiteX2" fmla="*/ 0 w 1101799"/>
              <a:gd name="connsiteY2" fmla="*/ 5342467 h 5342467"/>
              <a:gd name="connsiteX3" fmla="*/ 1039862 w 1101799"/>
              <a:gd name="connsiteY3" fmla="*/ 5342467 h 5342467"/>
              <a:gd name="connsiteX4" fmla="*/ 1101799 w 1101799"/>
              <a:gd name="connsiteY4" fmla="*/ 5278421 h 534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799" h="5342467">
                <a:moveTo>
                  <a:pt x="1101799" y="0"/>
                </a:moveTo>
                <a:lnTo>
                  <a:pt x="0" y="1141661"/>
                </a:lnTo>
                <a:lnTo>
                  <a:pt x="0" y="5342467"/>
                </a:lnTo>
                <a:lnTo>
                  <a:pt x="1039862" y="5342467"/>
                </a:lnTo>
                <a:lnTo>
                  <a:pt x="1101799" y="527842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788FFBB2-9B6D-428C-8A0F-DEAC20BB86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832729" y="1070835"/>
            <a:ext cx="762170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1E1BC18-6DAB-4484-889F-E817337D23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6114455" y="803186"/>
            <a:ext cx="485207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E4F19E65-6009-4E88-B321-57599B69A0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91342" y="804101"/>
            <a:ext cx="610065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0B21BBB3-D4AB-4BB4-B1C7-37D502DC9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179" y="1317403"/>
            <a:ext cx="4819732" cy="1126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Bài tập phát triển thể lực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187C63-AD20-4D8A-826E-78D87B3F2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4899" y="2443860"/>
            <a:ext cx="4794012" cy="334330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rgbClr val="FEFFFF"/>
                </a:solidFill>
              </a:rPr>
              <a:t>Học sinh tập theo video</a:t>
            </a:r>
          </a:p>
        </p:txBody>
      </p:sp>
    </p:spTree>
    <p:extLst>
      <p:ext uri="{BB962C8B-B14F-4D97-AF65-F5344CB8AC3E}">
        <p14:creationId xmlns:p14="http://schemas.microsoft.com/office/powerpoint/2010/main" val="27982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1203</TotalTime>
  <Words>351</Words>
  <Application>Microsoft Office PowerPoint</Application>
  <PresentationFormat>Widescreen</PresentationFormat>
  <Paragraphs>67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Microsoft YaHei</vt:lpstr>
      <vt:lpstr>.VnTime</vt:lpstr>
      <vt:lpstr>Arial</vt:lpstr>
      <vt:lpstr>Calibri</vt:lpstr>
      <vt:lpstr>Calibri Light</vt:lpstr>
      <vt:lpstr>Consolas</vt:lpstr>
      <vt:lpstr>Corbel</vt:lpstr>
      <vt:lpstr>Times New Roman</vt:lpstr>
      <vt:lpstr>Wingdings</vt:lpstr>
      <vt:lpstr>Wingdings 2</vt:lpstr>
      <vt:lpstr>Wingdings 3</vt:lpstr>
      <vt:lpstr>1_Office Theme</vt:lpstr>
      <vt:lpstr>Chủ đề Office</vt:lpstr>
      <vt:lpstr>Metro</vt:lpstr>
      <vt:lpstr>Ném bóng và Đá cầu</vt:lpstr>
      <vt:lpstr>        Khởi động</vt:lpstr>
      <vt:lpstr>PowerPoint Presentation</vt:lpstr>
      <vt:lpstr> Các động tác bổ trợ tại chỗ</vt:lpstr>
      <vt:lpstr>PowerPoint Presentation</vt:lpstr>
      <vt:lpstr>PowerPoint Presentation</vt:lpstr>
      <vt:lpstr>Cảm nhận Cầu</vt:lpstr>
      <vt:lpstr>Học kỹ thuật tâng cầu bằng đùi</vt:lpstr>
      <vt:lpstr>Bài tập phát triển thể lực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46</cp:revision>
  <dcterms:created xsi:type="dcterms:W3CDTF">2020-03-04T03:46:46Z</dcterms:created>
  <dcterms:modified xsi:type="dcterms:W3CDTF">2024-04-14T03:40:23Z</dcterms:modified>
</cp:coreProperties>
</file>