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26" r:id="rId3"/>
    <p:sldId id="355" r:id="rId4"/>
    <p:sldId id="356" r:id="rId5"/>
    <p:sldId id="394" r:id="rId6"/>
    <p:sldId id="393" r:id="rId7"/>
    <p:sldId id="359" r:id="rId8"/>
    <p:sldId id="396" r:id="rId9"/>
    <p:sldId id="428" r:id="rId10"/>
    <p:sldId id="430" r:id="rId11"/>
    <p:sldId id="431" r:id="rId12"/>
    <p:sldId id="427" r:id="rId13"/>
    <p:sldId id="432" r:id="rId14"/>
    <p:sldId id="433" r:id="rId15"/>
    <p:sldId id="434" r:id="rId16"/>
    <p:sldId id="437" r:id="rId17"/>
    <p:sldId id="438" r:id="rId18"/>
    <p:sldId id="439" r:id="rId19"/>
    <p:sldId id="440" r:id="rId20"/>
    <p:sldId id="429" r:id="rId21"/>
    <p:sldId id="442" r:id="rId22"/>
    <p:sldId id="443" r:id="rId23"/>
    <p:sldId id="444" r:id="rId24"/>
    <p:sldId id="445" r:id="rId25"/>
    <p:sldId id="446" r:id="rId26"/>
    <p:sldId id="435" r:id="rId27"/>
    <p:sldId id="447" r:id="rId28"/>
    <p:sldId id="448" r:id="rId29"/>
    <p:sldId id="449" r:id="rId30"/>
    <p:sldId id="450" r:id="rId31"/>
    <p:sldId id="451" r:id="rId32"/>
    <p:sldId id="419" r:id="rId33"/>
    <p:sldId id="421" r:id="rId34"/>
    <p:sldId id="385" r:id="rId35"/>
    <p:sldId id="267" r:id="rId36"/>
    <p:sldId id="452" r:id="rId37"/>
    <p:sldId id="256" r:id="rId38"/>
    <p:sldId id="484" r:id="rId39"/>
    <p:sldId id="259" r:id="rId40"/>
    <p:sldId id="260" r:id="rId41"/>
    <p:sldId id="261" r:id="rId42"/>
    <p:sldId id="485" r:id="rId43"/>
    <p:sldId id="486" r:id="rId44"/>
    <p:sldId id="487" r:id="rId45"/>
    <p:sldId id="388" r:id="rId46"/>
    <p:sldId id="488" r:id="rId47"/>
    <p:sldId id="424" r:id="rId48"/>
    <p:sldId id="489" r:id="rId49"/>
    <p:sldId id="490" r:id="rId50"/>
    <p:sldId id="4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99"/>
    <a:srgbClr val="0099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696" y="66"/>
      </p:cViewPr>
      <p:guideLst>
        <p:guide orient="horz" pos="316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A33D3E47-A264-417C-8D6A-ADD769C8A0EE}"/>
    <pc:docChg chg="undo redo custSel addSld delSld modSld sldOrd modMainMaster">
      <pc:chgData name="Thúy Mai" userId="222f1c7e07c9bd7a" providerId="LiveId" clId="{A33D3E47-A264-417C-8D6A-ADD769C8A0EE}" dt="2023-01-05T14:21:32.594" v="1402"/>
      <pc:docMkLst>
        <pc:docMk/>
      </pc:docMkLst>
      <pc:sldChg chg="addSp delSp modSp add mod modTransition setBg delAnim modAnim">
        <pc:chgData name="Thúy Mai" userId="222f1c7e07c9bd7a" providerId="LiveId" clId="{A33D3E47-A264-417C-8D6A-ADD769C8A0EE}" dt="2023-01-05T14:21:32.594" v="1402"/>
        <pc:sldMkLst>
          <pc:docMk/>
          <pc:sldMk cId="2075836292" sldId="256"/>
        </pc:sldMkLst>
        <pc:spChg chg="add mod">
          <ac:chgData name="Thúy Mai" userId="222f1c7e07c9bd7a" providerId="LiveId" clId="{A33D3E47-A264-417C-8D6A-ADD769C8A0EE}" dt="2023-01-05T13:08:35.637" v="154" actId="1076"/>
          <ac:spMkLst>
            <pc:docMk/>
            <pc:sldMk cId="2075836292" sldId="256"/>
            <ac:spMk id="3" creationId="{AD43BB60-9A7E-1DD2-54B7-C7B602FA0FCD}"/>
          </ac:spMkLst>
        </pc:spChg>
        <pc:spChg chg="mod">
          <ac:chgData name="Thúy Mai" userId="222f1c7e07c9bd7a" providerId="LiveId" clId="{A33D3E47-A264-417C-8D6A-ADD769C8A0EE}" dt="2023-01-05T13:08:10.308" v="146" actId="1076"/>
          <ac:spMkLst>
            <pc:docMk/>
            <pc:sldMk cId="2075836292" sldId="256"/>
            <ac:spMk id="6" creationId="{69AB5007-5E3C-FD18-1FF2-CB46E1ACAECD}"/>
          </ac:spMkLst>
        </pc:spChg>
        <pc:spChg chg="add mod">
          <ac:chgData name="Thúy Mai" userId="222f1c7e07c9bd7a" providerId="LiveId" clId="{A33D3E47-A264-417C-8D6A-ADD769C8A0EE}" dt="2023-01-05T13:09:09.617" v="164" actId="1076"/>
          <ac:spMkLst>
            <pc:docMk/>
            <pc:sldMk cId="2075836292" sldId="256"/>
            <ac:spMk id="8" creationId="{ED210B01-2A7D-6A3D-6E88-A75B5FF57CB4}"/>
          </ac:spMkLst>
        </pc:spChg>
        <pc:spChg chg="mod">
          <ac:chgData name="Thúy Mai" userId="222f1c7e07c9bd7a" providerId="LiveId" clId="{A33D3E47-A264-417C-8D6A-ADD769C8A0EE}" dt="2023-01-05T13:08:10.308" v="146" actId="1076"/>
          <ac:spMkLst>
            <pc:docMk/>
            <pc:sldMk cId="2075836292" sldId="256"/>
            <ac:spMk id="9" creationId="{6FCD71A2-4BFE-4953-931C-BECE5B4A1D66}"/>
          </ac:spMkLst>
        </pc:spChg>
        <pc:spChg chg="add del mod">
          <ac:chgData name="Thúy Mai" userId="222f1c7e07c9bd7a" providerId="LiveId" clId="{A33D3E47-A264-417C-8D6A-ADD769C8A0EE}" dt="2023-01-05T13:10:03.568" v="203" actId="478"/>
          <ac:spMkLst>
            <pc:docMk/>
            <pc:sldMk cId="2075836292" sldId="256"/>
            <ac:spMk id="13" creationId="{157E636F-D52C-10F4-93ED-F50C317EA119}"/>
          </ac:spMkLst>
        </pc:spChg>
        <pc:spChg chg="add mod">
          <ac:chgData name="Thúy Mai" userId="222f1c7e07c9bd7a" providerId="LiveId" clId="{A33D3E47-A264-417C-8D6A-ADD769C8A0EE}" dt="2023-01-05T13:09:28.136" v="171" actId="14100"/>
          <ac:spMkLst>
            <pc:docMk/>
            <pc:sldMk cId="2075836292" sldId="256"/>
            <ac:spMk id="14" creationId="{4E78F317-BD40-FD80-129B-C1949F4574FD}"/>
          </ac:spMkLst>
        </pc:spChg>
        <pc:spChg chg="add mod">
          <ac:chgData name="Thúy Mai" userId="222f1c7e07c9bd7a" providerId="LiveId" clId="{A33D3E47-A264-417C-8D6A-ADD769C8A0EE}" dt="2023-01-05T13:09:46.668" v="178" actId="14100"/>
          <ac:spMkLst>
            <pc:docMk/>
            <pc:sldMk cId="2075836292" sldId="256"/>
            <ac:spMk id="15" creationId="{987795E6-9C13-2EC2-3AEB-B1F45CF0FE50}"/>
          </ac:spMkLst>
        </pc:spChg>
        <pc:spChg chg="add mod">
          <ac:chgData name="Thúy Mai" userId="222f1c7e07c9bd7a" providerId="LiveId" clId="{A33D3E47-A264-417C-8D6A-ADD769C8A0EE}" dt="2023-01-05T13:09:59.258" v="202" actId="20577"/>
          <ac:spMkLst>
            <pc:docMk/>
            <pc:sldMk cId="2075836292" sldId="256"/>
            <ac:spMk id="16" creationId="{9DAB1916-D483-CCFF-8377-AB20F3E75C09}"/>
          </ac:spMkLst>
        </pc:spChg>
        <pc:spChg chg="del">
          <ac:chgData name="Thúy Mai" userId="222f1c7e07c9bd7a" providerId="LiveId" clId="{A33D3E47-A264-417C-8D6A-ADD769C8A0EE}" dt="2023-01-05T13:04:41.867" v="98" actId="21"/>
          <ac:spMkLst>
            <pc:docMk/>
            <pc:sldMk cId="2075836292" sldId="256"/>
            <ac:spMk id="27" creationId="{A468FF43-48BE-45C8-AE0E-72371E21D00D}"/>
          </ac:spMkLst>
        </pc:spChg>
        <pc:spChg chg="mod">
          <ac:chgData name="Thúy Mai" userId="222f1c7e07c9bd7a" providerId="LiveId" clId="{A33D3E47-A264-417C-8D6A-ADD769C8A0EE}" dt="2023-01-05T13:07:56.893" v="142" actId="1076"/>
          <ac:spMkLst>
            <pc:docMk/>
            <pc:sldMk cId="2075836292" sldId="256"/>
            <ac:spMk id="31" creationId="{AA693000-41B6-4481-BACC-F3E8F4F6DBBA}"/>
          </ac:spMkLst>
        </pc:spChg>
        <pc:spChg chg="mod">
          <ac:chgData name="Thúy Mai" userId="222f1c7e07c9bd7a" providerId="LiveId" clId="{A33D3E47-A264-417C-8D6A-ADD769C8A0EE}" dt="2023-01-05T13:07:55.156" v="141" actId="1076"/>
          <ac:spMkLst>
            <pc:docMk/>
            <pc:sldMk cId="2075836292" sldId="256"/>
            <ac:spMk id="33" creationId="{8A1AF95E-ACBD-46E9-8F43-1F6D65A0D221}"/>
          </ac:spMkLst>
        </pc:spChg>
        <pc:spChg chg="mod">
          <ac:chgData name="Thúy Mai" userId="222f1c7e07c9bd7a" providerId="LiveId" clId="{A33D3E47-A264-417C-8D6A-ADD769C8A0EE}" dt="2023-01-05T13:07:58.619" v="143" actId="1076"/>
          <ac:spMkLst>
            <pc:docMk/>
            <pc:sldMk cId="2075836292" sldId="256"/>
            <ac:spMk id="36" creationId="{9A9D8C94-FF71-4542-A1F8-47F84D77E78E}"/>
          </ac:spMkLst>
        </pc:spChg>
        <pc:graphicFrameChg chg="add del mod">
          <ac:chgData name="Thúy Mai" userId="222f1c7e07c9bd7a" providerId="LiveId" clId="{A33D3E47-A264-417C-8D6A-ADD769C8A0EE}" dt="2023-01-05T13:06:15.192" v="116"/>
          <ac:graphicFrameMkLst>
            <pc:docMk/>
            <pc:sldMk cId="2075836292" sldId="256"/>
            <ac:graphicFrameMk id="10" creationId="{1CD0AA41-2870-4F66-93BC-FC5D8D5A616B}"/>
          </ac:graphicFrameMkLst>
        </pc:graphicFrameChg>
        <pc:graphicFrameChg chg="add del mod">
          <ac:chgData name="Thúy Mai" userId="222f1c7e07c9bd7a" providerId="LiveId" clId="{A33D3E47-A264-417C-8D6A-ADD769C8A0EE}" dt="2023-01-05T13:06:16.737" v="119"/>
          <ac:graphicFrameMkLst>
            <pc:docMk/>
            <pc:sldMk cId="2075836292" sldId="256"/>
            <ac:graphicFrameMk id="11" creationId="{D758285F-518A-4843-4E45-704CC0E155BA}"/>
          </ac:graphicFrameMkLst>
        </pc:graphicFrameChg>
        <pc:picChg chg="del">
          <ac:chgData name="Thúy Mai" userId="222f1c7e07c9bd7a" providerId="LiveId" clId="{A33D3E47-A264-417C-8D6A-ADD769C8A0EE}" dt="2023-01-05T13:05:21.390" v="105" actId="21"/>
          <ac:picMkLst>
            <pc:docMk/>
            <pc:sldMk cId="2075836292" sldId="256"/>
            <ac:picMk id="4" creationId="{612D5BA4-BD94-FD79-F6D7-3726CB9AEB2E}"/>
          </ac:picMkLst>
        </pc:picChg>
        <pc:picChg chg="mod">
          <ac:chgData name="Thúy Mai" userId="222f1c7e07c9bd7a" providerId="LiveId" clId="{A33D3E47-A264-417C-8D6A-ADD769C8A0EE}" dt="2023-01-05T13:08:10.308" v="146" actId="1076"/>
          <ac:picMkLst>
            <pc:docMk/>
            <pc:sldMk cId="2075836292" sldId="256"/>
            <ac:picMk id="5" creationId="{123805F6-EA77-4D51-9744-9F37A57F23A0}"/>
          </ac:picMkLst>
        </pc:picChg>
        <pc:picChg chg="mod">
          <ac:chgData name="Thúy Mai" userId="222f1c7e07c9bd7a" providerId="LiveId" clId="{A33D3E47-A264-417C-8D6A-ADD769C8A0EE}" dt="2023-01-05T13:08:10.308" v="146" actId="1076"/>
          <ac:picMkLst>
            <pc:docMk/>
            <pc:sldMk cId="2075836292" sldId="256"/>
            <ac:picMk id="7" creationId="{18B3DB36-0CAB-4CD0-BE48-595E0CADE407}"/>
          </ac:picMkLst>
        </pc:picChg>
        <pc:picChg chg="mod">
          <ac:chgData name="Thúy Mai" userId="222f1c7e07c9bd7a" providerId="LiveId" clId="{A33D3E47-A264-417C-8D6A-ADD769C8A0EE}" dt="2023-01-05T13:08:00.982" v="144" actId="1076"/>
          <ac:picMkLst>
            <pc:docMk/>
            <pc:sldMk cId="2075836292" sldId="256"/>
            <ac:picMk id="49" creationId="{431D4799-01BE-422D-9BB8-792204DC8F82}"/>
          </ac:picMkLst>
        </pc:picChg>
        <pc:picChg chg="mod">
          <ac:chgData name="Thúy Mai" userId="222f1c7e07c9bd7a" providerId="LiveId" clId="{A33D3E47-A264-417C-8D6A-ADD769C8A0EE}" dt="2023-01-05T13:08:02.358" v="145" actId="1076"/>
          <ac:picMkLst>
            <pc:docMk/>
            <pc:sldMk cId="2075836292" sldId="256"/>
            <ac:picMk id="51" creationId="{CE2D8554-4EA9-4489-87EE-9EE8BCAD807D}"/>
          </ac:picMkLst>
        </pc:picChg>
        <pc:picChg chg="mod">
          <ac:chgData name="Thúy Mai" userId="222f1c7e07c9bd7a" providerId="LiveId" clId="{A33D3E47-A264-417C-8D6A-ADD769C8A0EE}" dt="2023-01-05T13:08:10.308" v="146" actId="1076"/>
          <ac:picMkLst>
            <pc:docMk/>
            <pc:sldMk cId="2075836292" sldId="256"/>
            <ac:picMk id="53" creationId="{642873B8-CC7C-4CCD-B555-E79C2046F991}"/>
          </ac:picMkLst>
        </pc:picChg>
        <pc:picChg chg="mod">
          <ac:chgData name="Thúy Mai" userId="222f1c7e07c9bd7a" providerId="LiveId" clId="{A33D3E47-A264-417C-8D6A-ADD769C8A0EE}" dt="2023-01-05T13:08:10.308" v="146" actId="1076"/>
          <ac:picMkLst>
            <pc:docMk/>
            <pc:sldMk cId="2075836292" sldId="256"/>
            <ac:picMk id="55" creationId="{BF1CB1F2-B380-48F5-8964-31095DE91B50}"/>
          </ac:picMkLst>
        </pc:picChg>
      </pc:sldChg>
      <pc:sldChg chg="modTransition">
        <pc:chgData name="Thúy Mai" userId="222f1c7e07c9bd7a" providerId="LiveId" clId="{A33D3E47-A264-417C-8D6A-ADD769C8A0EE}" dt="2023-01-05T14:21:32.594" v="1402"/>
        <pc:sldMkLst>
          <pc:docMk/>
          <pc:sldMk cId="3238298175" sldId="257"/>
        </pc:sldMkLst>
      </pc:sldChg>
      <pc:sldChg chg="addSp delSp modSp add mod modTransition setBg delAnim modAnim">
        <pc:chgData name="Thúy Mai" userId="222f1c7e07c9bd7a" providerId="LiveId" clId="{A33D3E47-A264-417C-8D6A-ADD769C8A0EE}" dt="2023-01-05T14:21:32.594" v="1402"/>
        <pc:sldMkLst>
          <pc:docMk/>
          <pc:sldMk cId="1923080657" sldId="259"/>
        </pc:sldMkLst>
        <pc:spChg chg="ord">
          <ac:chgData name="Thúy Mai" userId="222f1c7e07c9bd7a" providerId="LiveId" clId="{A33D3E47-A264-417C-8D6A-ADD769C8A0EE}" dt="2023-01-05T13:13:32.855" v="346" actId="167"/>
          <ac:spMkLst>
            <pc:docMk/>
            <pc:sldMk cId="1923080657" sldId="259"/>
            <ac:spMk id="2" creationId="{8F84014F-9743-8CAF-71F7-91B30B34B7E1}"/>
          </ac:spMkLst>
        </pc:spChg>
        <pc:spChg chg="add del mod">
          <ac:chgData name="Thúy Mai" userId="222f1c7e07c9bd7a" providerId="LiveId" clId="{A33D3E47-A264-417C-8D6A-ADD769C8A0EE}" dt="2023-01-05T13:16:28.053" v="612" actId="478"/>
          <ac:spMkLst>
            <pc:docMk/>
            <pc:sldMk cId="1923080657" sldId="259"/>
            <ac:spMk id="8" creationId="{3FEE7FD3-84DB-FA41-C123-657E428CA402}"/>
          </ac:spMkLst>
        </pc:spChg>
        <pc:spChg chg="add del mod">
          <ac:chgData name="Thúy Mai" userId="222f1c7e07c9bd7a" providerId="LiveId" clId="{A33D3E47-A264-417C-8D6A-ADD769C8A0EE}" dt="2023-01-05T13:13:58.856" v="352" actId="478"/>
          <ac:spMkLst>
            <pc:docMk/>
            <pc:sldMk cId="1923080657" sldId="259"/>
            <ac:spMk id="10" creationId="{A5A69EE2-D79A-A01D-61EC-0B99228FDC44}"/>
          </ac:spMkLst>
        </pc:spChg>
        <pc:spChg chg="add mod">
          <ac:chgData name="Thúy Mai" userId="222f1c7e07c9bd7a" providerId="LiveId" clId="{A33D3E47-A264-417C-8D6A-ADD769C8A0EE}" dt="2023-01-05T13:14:53.926" v="484" actId="14100"/>
          <ac:spMkLst>
            <pc:docMk/>
            <pc:sldMk cId="1923080657" sldId="259"/>
            <ac:spMk id="12" creationId="{8290C57B-3DC7-E81B-AFB7-9A46E454BDCD}"/>
          </ac:spMkLst>
        </pc:spChg>
        <pc:spChg chg="add mod">
          <ac:chgData name="Thúy Mai" userId="222f1c7e07c9bd7a" providerId="LiveId" clId="{A33D3E47-A264-417C-8D6A-ADD769C8A0EE}" dt="2023-01-05T13:15:05.579" v="518" actId="20577"/>
          <ac:spMkLst>
            <pc:docMk/>
            <pc:sldMk cId="1923080657" sldId="259"/>
            <ac:spMk id="13" creationId="{77F7129F-9F86-D71B-1AE0-A2F14C3F24C4}"/>
          </ac:spMkLst>
        </pc:spChg>
        <pc:spChg chg="add mod">
          <ac:chgData name="Thúy Mai" userId="222f1c7e07c9bd7a" providerId="LiveId" clId="{A33D3E47-A264-417C-8D6A-ADD769C8A0EE}" dt="2023-01-05T13:16:10.697" v="608" actId="20577"/>
          <ac:spMkLst>
            <pc:docMk/>
            <pc:sldMk cId="1923080657" sldId="259"/>
            <ac:spMk id="14" creationId="{834972E6-79D1-0DEA-F412-29A45EBD9AB5}"/>
          </ac:spMkLst>
        </pc:spChg>
        <pc:spChg chg="add mod">
          <ac:chgData name="Thúy Mai" userId="222f1c7e07c9bd7a" providerId="LiveId" clId="{A33D3E47-A264-417C-8D6A-ADD769C8A0EE}" dt="2023-01-05T13:16:00.682" v="606" actId="14100"/>
          <ac:spMkLst>
            <pc:docMk/>
            <pc:sldMk cId="1923080657" sldId="259"/>
            <ac:spMk id="15" creationId="{099C79CE-1E78-2126-A3EA-513F09113AD9}"/>
          </ac:spMkLst>
        </pc:spChg>
        <pc:spChg chg="mod">
          <ac:chgData name="Thúy Mai" userId="222f1c7e07c9bd7a" providerId="LiveId" clId="{A33D3E47-A264-417C-8D6A-ADD769C8A0EE}" dt="2023-01-05T13:16:34.881" v="613" actId="1076"/>
          <ac:spMkLst>
            <pc:docMk/>
            <pc:sldMk cId="1923080657" sldId="259"/>
            <ac:spMk id="27" creationId="{A468FF43-48BE-45C8-AE0E-72371E21D00D}"/>
          </ac:spMkLst>
        </pc:spChg>
        <pc:spChg chg="del">
          <ac:chgData name="Thúy Mai" userId="222f1c7e07c9bd7a" providerId="LiveId" clId="{A33D3E47-A264-417C-8D6A-ADD769C8A0EE}" dt="2023-01-05T13:13:39.745" v="348" actId="478"/>
          <ac:spMkLst>
            <pc:docMk/>
            <pc:sldMk cId="1923080657" sldId="259"/>
            <ac:spMk id="28" creationId="{02105D08-1F14-416F-86C2-51DFEA1D8826}"/>
          </ac:spMkLst>
        </pc:spChg>
        <pc:spChg chg="mod">
          <ac:chgData name="Thúy Mai" userId="222f1c7e07c9bd7a" providerId="LiveId" clId="{A33D3E47-A264-417C-8D6A-ADD769C8A0EE}" dt="2023-01-05T13:14:15.520" v="441" actId="1037"/>
          <ac:spMkLst>
            <pc:docMk/>
            <pc:sldMk cId="1923080657" sldId="259"/>
            <ac:spMk id="31" creationId="{AA693000-41B6-4481-BACC-F3E8F4F6DBBA}"/>
          </ac:spMkLst>
        </pc:spChg>
        <pc:spChg chg="mod">
          <ac:chgData name="Thúy Mai" userId="222f1c7e07c9bd7a" providerId="LiveId" clId="{A33D3E47-A264-417C-8D6A-ADD769C8A0EE}" dt="2023-01-05T13:14:15.520" v="441" actId="1037"/>
          <ac:spMkLst>
            <pc:docMk/>
            <pc:sldMk cId="1923080657" sldId="259"/>
            <ac:spMk id="33" creationId="{8A1AF95E-ACBD-46E9-8F43-1F6D65A0D221}"/>
          </ac:spMkLst>
        </pc:spChg>
        <pc:spChg chg="mod">
          <ac:chgData name="Thúy Mai" userId="222f1c7e07c9bd7a" providerId="LiveId" clId="{A33D3E47-A264-417C-8D6A-ADD769C8A0EE}" dt="2023-01-05T13:14:15.520" v="441" actId="1037"/>
          <ac:spMkLst>
            <pc:docMk/>
            <pc:sldMk cId="1923080657" sldId="259"/>
            <ac:spMk id="36" creationId="{9A9D8C94-FF71-4542-A1F8-47F84D77E78E}"/>
          </ac:spMkLst>
        </pc:spChg>
        <pc:graphicFrameChg chg="add del mod">
          <ac:chgData name="Thúy Mai" userId="222f1c7e07c9bd7a" providerId="LiveId" clId="{A33D3E47-A264-417C-8D6A-ADD769C8A0EE}" dt="2023-01-05T13:06:47.129" v="128"/>
          <ac:graphicFrameMkLst>
            <pc:docMk/>
            <pc:sldMk cId="1923080657" sldId="259"/>
            <ac:graphicFrameMk id="3" creationId="{C2CE724F-5BC1-0257-850A-79108B49EEF7}"/>
          </ac:graphicFrameMkLst>
        </pc:graphicFrameChg>
        <pc:picChg chg="add del mod">
          <ac:chgData name="Thúy Mai" userId="222f1c7e07c9bd7a" providerId="LiveId" clId="{A33D3E47-A264-417C-8D6A-ADD769C8A0EE}" dt="2023-01-05T13:13:56.823" v="351" actId="478"/>
          <ac:picMkLst>
            <pc:docMk/>
            <pc:sldMk cId="1923080657" sldId="259"/>
            <ac:picMk id="11" creationId="{6BD91C1D-2684-2FA0-CCE7-EAB87FC067FA}"/>
          </ac:picMkLst>
        </pc:picChg>
        <pc:picChg chg="mod">
          <ac:chgData name="Thúy Mai" userId="222f1c7e07c9bd7a" providerId="LiveId" clId="{A33D3E47-A264-417C-8D6A-ADD769C8A0EE}" dt="2023-01-05T13:14:15.520" v="441" actId="1037"/>
          <ac:picMkLst>
            <pc:docMk/>
            <pc:sldMk cId="1923080657" sldId="259"/>
            <ac:picMk id="35" creationId="{AD4177A1-A88F-4280-9343-2E28544658A8}"/>
          </ac:picMkLst>
        </pc:picChg>
        <pc:picChg chg="mod">
          <ac:chgData name="Thúy Mai" userId="222f1c7e07c9bd7a" providerId="LiveId" clId="{A33D3E47-A264-417C-8D6A-ADD769C8A0EE}" dt="2023-01-05T13:14:15.520" v="441" actId="1037"/>
          <ac:picMkLst>
            <pc:docMk/>
            <pc:sldMk cId="1923080657" sldId="259"/>
            <ac:picMk id="38" creationId="{52D227BA-4253-4222-A515-03444C57CB2E}"/>
          </ac:picMkLst>
        </pc:picChg>
        <pc:picChg chg="mod">
          <ac:chgData name="Thúy Mai" userId="222f1c7e07c9bd7a" providerId="LiveId" clId="{A33D3E47-A264-417C-8D6A-ADD769C8A0EE}" dt="2023-01-05T13:14:18.146" v="442" actId="1076"/>
          <ac:picMkLst>
            <pc:docMk/>
            <pc:sldMk cId="1923080657" sldId="259"/>
            <ac:picMk id="45" creationId="{7ADCD335-3FE0-4DF0-AEE0-F01FB02593EC}"/>
          </ac:picMkLst>
        </pc:picChg>
        <pc:picChg chg="mod">
          <ac:chgData name="Thúy Mai" userId="222f1c7e07c9bd7a" providerId="LiveId" clId="{A33D3E47-A264-417C-8D6A-ADD769C8A0EE}" dt="2023-01-05T13:14:15.520" v="441" actId="1037"/>
          <ac:picMkLst>
            <pc:docMk/>
            <pc:sldMk cId="1923080657" sldId="259"/>
            <ac:picMk id="49" creationId="{431D4799-01BE-422D-9BB8-792204DC8F82}"/>
          </ac:picMkLst>
        </pc:picChg>
        <pc:picChg chg="mod">
          <ac:chgData name="Thúy Mai" userId="222f1c7e07c9bd7a" providerId="LiveId" clId="{A33D3E47-A264-417C-8D6A-ADD769C8A0EE}" dt="2023-01-05T13:14:15.520" v="441" actId="1037"/>
          <ac:picMkLst>
            <pc:docMk/>
            <pc:sldMk cId="1923080657" sldId="259"/>
            <ac:picMk id="51" creationId="{CE2D8554-4EA9-4489-87EE-9EE8BCAD807D}"/>
          </ac:picMkLst>
        </pc:picChg>
      </pc:sldChg>
      <pc:sldChg chg="addSp delSp modSp add mod modTransition setBg delAnim modAnim">
        <pc:chgData name="Thúy Mai" userId="222f1c7e07c9bd7a" providerId="LiveId" clId="{A33D3E47-A264-417C-8D6A-ADD769C8A0EE}" dt="2023-01-05T14:21:32.594" v="1402"/>
        <pc:sldMkLst>
          <pc:docMk/>
          <pc:sldMk cId="3977577822" sldId="260"/>
        </pc:sldMkLst>
        <pc:spChg chg="add mod">
          <ac:chgData name="Thúy Mai" userId="222f1c7e07c9bd7a" providerId="LiveId" clId="{A33D3E47-A264-417C-8D6A-ADD769C8A0EE}" dt="2023-01-05T13:05:11.359" v="103" actId="1076"/>
          <ac:spMkLst>
            <pc:docMk/>
            <pc:sldMk cId="3977577822" sldId="260"/>
            <ac:spMk id="3" creationId="{11096DE1-B931-60D0-86F6-9DAE4AD1BE4C}"/>
          </ac:spMkLst>
        </pc:spChg>
        <pc:spChg chg="del">
          <ac:chgData name="Thúy Mai" userId="222f1c7e07c9bd7a" providerId="LiveId" clId="{A33D3E47-A264-417C-8D6A-ADD769C8A0EE}" dt="2023-01-05T13:04:54.933" v="99" actId="478"/>
          <ac:spMkLst>
            <pc:docMk/>
            <pc:sldMk cId="3977577822" sldId="260"/>
            <ac:spMk id="27" creationId="{A468FF43-48BE-45C8-AE0E-72371E21D00D}"/>
          </ac:spMkLst>
        </pc:spChg>
        <pc:spChg chg="del">
          <ac:chgData name="Thúy Mai" userId="222f1c7e07c9bd7a" providerId="LiveId" clId="{A33D3E47-A264-417C-8D6A-ADD769C8A0EE}" dt="2023-01-05T13:05:06.326" v="102" actId="478"/>
          <ac:spMkLst>
            <pc:docMk/>
            <pc:sldMk cId="3977577822" sldId="260"/>
            <ac:spMk id="28" creationId="{02105D08-1F14-416F-86C2-51DFEA1D8826}"/>
          </ac:spMkLst>
        </pc:spChg>
        <pc:picChg chg="add mod">
          <ac:chgData name="Thúy Mai" userId="222f1c7e07c9bd7a" providerId="LiveId" clId="{A33D3E47-A264-417C-8D6A-ADD769C8A0EE}" dt="2023-01-05T13:05:29.335" v="108" actId="1076"/>
          <ac:picMkLst>
            <pc:docMk/>
            <pc:sldMk cId="3977577822" sldId="260"/>
            <ac:picMk id="4" creationId="{77932B3C-2868-FCDD-F599-7C7EA5025CA4}"/>
          </ac:picMkLst>
        </pc:picChg>
      </pc:sldChg>
      <pc:sldChg chg="addSp delSp modSp add mod modTransition setBg delAnim modAnim">
        <pc:chgData name="Thúy Mai" userId="222f1c7e07c9bd7a" providerId="LiveId" clId="{A33D3E47-A264-417C-8D6A-ADD769C8A0EE}" dt="2023-01-05T14:21:32.594" v="1402"/>
        <pc:sldMkLst>
          <pc:docMk/>
          <pc:sldMk cId="368071674" sldId="261"/>
        </pc:sldMkLst>
        <pc:spChg chg="add del mod">
          <ac:chgData name="Thúy Mai" userId="222f1c7e07c9bd7a" providerId="LiveId" clId="{A33D3E47-A264-417C-8D6A-ADD769C8A0EE}" dt="2023-01-05T13:26:57.201" v="1078" actId="478"/>
          <ac:spMkLst>
            <pc:docMk/>
            <pc:sldMk cId="368071674" sldId="261"/>
            <ac:spMk id="8" creationId="{91CA2B9C-E248-106C-150C-3204E0F21075}"/>
          </ac:spMkLst>
        </pc:spChg>
        <pc:spChg chg="add mod">
          <ac:chgData name="Thúy Mai" userId="222f1c7e07c9bd7a" providerId="LiveId" clId="{A33D3E47-A264-417C-8D6A-ADD769C8A0EE}" dt="2023-01-05T13:26:27.300" v="1072" actId="1076"/>
          <ac:spMkLst>
            <pc:docMk/>
            <pc:sldMk cId="368071674" sldId="261"/>
            <ac:spMk id="10" creationId="{8F7500BB-8E16-8C91-D90B-0D7664840DB2}"/>
          </ac:spMkLst>
        </pc:spChg>
        <pc:spChg chg="add mod">
          <ac:chgData name="Thúy Mai" userId="222f1c7e07c9bd7a" providerId="LiveId" clId="{A33D3E47-A264-417C-8D6A-ADD769C8A0EE}" dt="2023-01-05T13:26:46.265" v="1077" actId="1037"/>
          <ac:spMkLst>
            <pc:docMk/>
            <pc:sldMk cId="368071674" sldId="261"/>
            <ac:spMk id="11" creationId="{1AE17C41-69A7-8271-0F73-5852730776FD}"/>
          </ac:spMkLst>
        </pc:spChg>
        <pc:spChg chg="add mod">
          <ac:chgData name="Thúy Mai" userId="222f1c7e07c9bd7a" providerId="LiveId" clId="{A33D3E47-A264-417C-8D6A-ADD769C8A0EE}" dt="2023-01-05T13:26:36.083" v="1074" actId="1076"/>
          <ac:spMkLst>
            <pc:docMk/>
            <pc:sldMk cId="368071674" sldId="261"/>
            <ac:spMk id="12" creationId="{67FADFD0-C4A6-EBF3-9B65-5B528A80EC55}"/>
          </ac:spMkLst>
        </pc:spChg>
        <pc:spChg chg="add mod">
          <ac:chgData name="Thúy Mai" userId="222f1c7e07c9bd7a" providerId="LiveId" clId="{A33D3E47-A264-417C-8D6A-ADD769C8A0EE}" dt="2023-01-05T13:26:24.113" v="1071" actId="14100"/>
          <ac:spMkLst>
            <pc:docMk/>
            <pc:sldMk cId="368071674" sldId="261"/>
            <ac:spMk id="13" creationId="{0FEC0C6B-CBAC-8AD3-858C-B667B6AF3C73}"/>
          </ac:spMkLst>
        </pc:spChg>
        <pc:spChg chg="mod">
          <ac:chgData name="Thúy Mai" userId="222f1c7e07c9bd7a" providerId="LiveId" clId="{A33D3E47-A264-417C-8D6A-ADD769C8A0EE}" dt="2023-01-05T13:18:34.910" v="730" actId="14100"/>
          <ac:spMkLst>
            <pc:docMk/>
            <pc:sldMk cId="368071674" sldId="261"/>
            <ac:spMk id="27" creationId="{A468FF43-48BE-45C8-AE0E-72371E21D00D}"/>
          </ac:spMkLst>
        </pc:spChg>
        <pc:spChg chg="del">
          <ac:chgData name="Thúy Mai" userId="222f1c7e07c9bd7a" providerId="LiveId" clId="{A33D3E47-A264-417C-8D6A-ADD769C8A0EE}" dt="2023-01-05T13:17:37.404" v="616" actId="478"/>
          <ac:spMkLst>
            <pc:docMk/>
            <pc:sldMk cId="368071674" sldId="261"/>
            <ac:spMk id="28" creationId="{02105D08-1F14-416F-86C2-51DFEA1D8826}"/>
          </ac:spMkLst>
        </pc:spChg>
        <pc:spChg chg="mod">
          <ac:chgData name="Thúy Mai" userId="222f1c7e07c9bd7a" providerId="LiveId" clId="{A33D3E47-A264-417C-8D6A-ADD769C8A0EE}" dt="2023-01-05T13:18:17.715" v="726" actId="1036"/>
          <ac:spMkLst>
            <pc:docMk/>
            <pc:sldMk cId="368071674" sldId="261"/>
            <ac:spMk id="31" creationId="{AA693000-41B6-4481-BACC-F3E8F4F6DBBA}"/>
          </ac:spMkLst>
        </pc:spChg>
        <pc:spChg chg="mod">
          <ac:chgData name="Thúy Mai" userId="222f1c7e07c9bd7a" providerId="LiveId" clId="{A33D3E47-A264-417C-8D6A-ADD769C8A0EE}" dt="2023-01-05T13:18:17.715" v="726" actId="1036"/>
          <ac:spMkLst>
            <pc:docMk/>
            <pc:sldMk cId="368071674" sldId="261"/>
            <ac:spMk id="33" creationId="{8A1AF95E-ACBD-46E9-8F43-1F6D65A0D221}"/>
          </ac:spMkLst>
        </pc:spChg>
        <pc:spChg chg="mod">
          <ac:chgData name="Thúy Mai" userId="222f1c7e07c9bd7a" providerId="LiveId" clId="{A33D3E47-A264-417C-8D6A-ADD769C8A0EE}" dt="2023-01-05T13:26:31.127" v="1073" actId="1076"/>
          <ac:spMkLst>
            <pc:docMk/>
            <pc:sldMk cId="368071674" sldId="261"/>
            <ac:spMk id="36" creationId="{9A9D8C94-FF71-4542-A1F8-47F84D77E78E}"/>
          </ac:spMkLst>
        </pc:spChg>
        <pc:graphicFrameChg chg="add del mod">
          <ac:chgData name="Thúy Mai" userId="222f1c7e07c9bd7a" providerId="LiveId" clId="{A33D3E47-A264-417C-8D6A-ADD769C8A0EE}" dt="2023-01-05T13:07:00.196" v="134"/>
          <ac:graphicFrameMkLst>
            <pc:docMk/>
            <pc:sldMk cId="368071674" sldId="261"/>
            <ac:graphicFrameMk id="3" creationId="{0BCBD1DB-A40D-6F17-D835-679EE6ADA1F4}"/>
          </ac:graphicFrameMkLst>
        </pc:graphicFrameChg>
        <pc:picChg chg="mod">
          <ac:chgData name="Thúy Mai" userId="222f1c7e07c9bd7a" providerId="LiveId" clId="{A33D3E47-A264-417C-8D6A-ADD769C8A0EE}" dt="2023-01-05T13:18:17.715" v="726" actId="1036"/>
          <ac:picMkLst>
            <pc:docMk/>
            <pc:sldMk cId="368071674" sldId="261"/>
            <ac:picMk id="35" creationId="{AD4177A1-A88F-4280-9343-2E28544658A8}"/>
          </ac:picMkLst>
        </pc:picChg>
        <pc:picChg chg="mod">
          <ac:chgData name="Thúy Mai" userId="222f1c7e07c9bd7a" providerId="LiveId" clId="{A33D3E47-A264-417C-8D6A-ADD769C8A0EE}" dt="2023-01-05T13:18:17.715" v="726" actId="1036"/>
          <ac:picMkLst>
            <pc:docMk/>
            <pc:sldMk cId="368071674" sldId="261"/>
            <ac:picMk id="38" creationId="{52D227BA-4253-4222-A515-03444C57CB2E}"/>
          </ac:picMkLst>
        </pc:picChg>
        <pc:picChg chg="mod">
          <ac:chgData name="Thúy Mai" userId="222f1c7e07c9bd7a" providerId="LiveId" clId="{A33D3E47-A264-417C-8D6A-ADD769C8A0EE}" dt="2023-01-05T13:18:53.224" v="767" actId="1035"/>
          <ac:picMkLst>
            <pc:docMk/>
            <pc:sldMk cId="368071674" sldId="261"/>
            <ac:picMk id="49" creationId="{431D4799-01BE-422D-9BB8-792204DC8F82}"/>
          </ac:picMkLst>
        </pc:picChg>
        <pc:picChg chg="mod">
          <ac:chgData name="Thúy Mai" userId="222f1c7e07c9bd7a" providerId="LiveId" clId="{A33D3E47-A264-417C-8D6A-ADD769C8A0EE}" dt="2023-01-05T13:18:53.224" v="767" actId="1035"/>
          <ac:picMkLst>
            <pc:docMk/>
            <pc:sldMk cId="368071674" sldId="261"/>
            <ac:picMk id="51" creationId="{CE2D8554-4EA9-4489-87EE-9EE8BCAD807D}"/>
          </ac:picMkLst>
        </pc:picChg>
        <pc:picChg chg="mod">
          <ac:chgData name="Thúy Mai" userId="222f1c7e07c9bd7a" providerId="LiveId" clId="{A33D3E47-A264-417C-8D6A-ADD769C8A0EE}" dt="2023-01-05T13:18:41.479" v="736" actId="1035"/>
          <ac:picMkLst>
            <pc:docMk/>
            <pc:sldMk cId="368071674" sldId="261"/>
            <ac:picMk id="53" creationId="{642873B8-CC7C-4CCD-B555-E79C2046F991}"/>
          </ac:picMkLst>
        </pc:picChg>
        <pc:picChg chg="mod">
          <ac:chgData name="Thúy Mai" userId="222f1c7e07c9bd7a" providerId="LiveId" clId="{A33D3E47-A264-417C-8D6A-ADD769C8A0EE}" dt="2023-01-05T13:18:41.479" v="736" actId="1035"/>
          <ac:picMkLst>
            <pc:docMk/>
            <pc:sldMk cId="368071674" sldId="261"/>
            <ac:picMk id="55" creationId="{BF1CB1F2-B380-48F5-8964-31095DE91B50}"/>
          </ac:picMkLst>
        </pc:picChg>
      </pc:sldChg>
      <pc:sldChg chg="add modTransition setBg">
        <pc:chgData name="Thúy Mai" userId="222f1c7e07c9bd7a" providerId="LiveId" clId="{A33D3E47-A264-417C-8D6A-ADD769C8A0EE}" dt="2023-01-05T14:21:32.594" v="1402"/>
        <pc:sldMkLst>
          <pc:docMk/>
          <pc:sldMk cId="2602552914" sldId="267"/>
        </pc:sldMkLst>
      </pc:sldChg>
      <pc:sldChg chg="modTransition">
        <pc:chgData name="Thúy Mai" userId="222f1c7e07c9bd7a" providerId="LiveId" clId="{A33D3E47-A264-417C-8D6A-ADD769C8A0EE}" dt="2023-01-05T14:21:32.594" v="1402"/>
        <pc:sldMkLst>
          <pc:docMk/>
          <pc:sldMk cId="1225922129" sldId="355"/>
        </pc:sldMkLst>
      </pc:sldChg>
      <pc:sldChg chg="modTransition">
        <pc:chgData name="Thúy Mai" userId="222f1c7e07c9bd7a" providerId="LiveId" clId="{A33D3E47-A264-417C-8D6A-ADD769C8A0EE}" dt="2023-01-05T14:21:32.594" v="1402"/>
        <pc:sldMkLst>
          <pc:docMk/>
          <pc:sldMk cId="3345627526" sldId="356"/>
        </pc:sldMkLst>
      </pc:sldChg>
      <pc:sldChg chg="modTransition">
        <pc:chgData name="Thúy Mai" userId="222f1c7e07c9bd7a" providerId="LiveId" clId="{A33D3E47-A264-417C-8D6A-ADD769C8A0EE}" dt="2023-01-05T14:21:32.594" v="1402"/>
        <pc:sldMkLst>
          <pc:docMk/>
          <pc:sldMk cId="2469083409" sldId="359"/>
        </pc:sldMkLst>
      </pc:sldChg>
      <pc:sldChg chg="addSp delSp modSp mod ord modTransition delAnim modAnim">
        <pc:chgData name="Thúy Mai" userId="222f1c7e07c9bd7a" providerId="LiveId" clId="{A33D3E47-A264-417C-8D6A-ADD769C8A0EE}" dt="2023-01-05T14:21:32.594" v="1402"/>
        <pc:sldMkLst>
          <pc:docMk/>
          <pc:sldMk cId="350556581" sldId="385"/>
        </pc:sldMkLst>
        <pc:spChg chg="add mod">
          <ac:chgData name="Thúy Mai" userId="222f1c7e07c9bd7a" providerId="LiveId" clId="{A33D3E47-A264-417C-8D6A-ADD769C8A0EE}" dt="2023-01-05T13:27:54.273" v="1084"/>
          <ac:spMkLst>
            <pc:docMk/>
            <pc:sldMk cId="350556581" sldId="385"/>
            <ac:spMk id="4" creationId="{C5FD4A9D-42A0-9613-B7F5-FEF941D1DBC6}"/>
          </ac:spMkLst>
        </pc:spChg>
        <pc:spChg chg="del">
          <ac:chgData name="Thúy Mai" userId="222f1c7e07c9bd7a" providerId="LiveId" clId="{A33D3E47-A264-417C-8D6A-ADD769C8A0EE}" dt="2023-01-05T13:02:13.793" v="75" actId="478"/>
          <ac:spMkLst>
            <pc:docMk/>
            <pc:sldMk cId="350556581" sldId="385"/>
            <ac:spMk id="10" creationId="{5330968C-9F40-7F5C-4646-42BDBDF11C69}"/>
          </ac:spMkLst>
        </pc:spChg>
        <pc:spChg chg="del">
          <ac:chgData name="Thúy Mai" userId="222f1c7e07c9bd7a" providerId="LiveId" clId="{A33D3E47-A264-417C-8D6A-ADD769C8A0EE}" dt="2023-01-05T13:02:13.793" v="75" actId="478"/>
          <ac:spMkLst>
            <pc:docMk/>
            <pc:sldMk cId="350556581" sldId="385"/>
            <ac:spMk id="11" creationId="{DE944360-7451-FD8D-1326-4C58CBCB54E5}"/>
          </ac:spMkLst>
        </pc:spChg>
        <pc:spChg chg="del">
          <ac:chgData name="Thúy Mai" userId="222f1c7e07c9bd7a" providerId="LiveId" clId="{A33D3E47-A264-417C-8D6A-ADD769C8A0EE}" dt="2023-01-05T13:02:13.793" v="75" actId="478"/>
          <ac:spMkLst>
            <pc:docMk/>
            <pc:sldMk cId="350556581" sldId="385"/>
            <ac:spMk id="12" creationId="{CBDE31BB-F53E-0439-E016-A87A6A6BEE07}"/>
          </ac:spMkLst>
        </pc:spChg>
        <pc:spChg chg="del">
          <ac:chgData name="Thúy Mai" userId="222f1c7e07c9bd7a" providerId="LiveId" clId="{A33D3E47-A264-417C-8D6A-ADD769C8A0EE}" dt="2023-01-05T13:02:13.793" v="75" actId="478"/>
          <ac:spMkLst>
            <pc:docMk/>
            <pc:sldMk cId="350556581" sldId="385"/>
            <ac:spMk id="13" creationId="{25B72F10-08BA-CB6C-4FF5-38C6D55843B4}"/>
          </ac:spMkLst>
        </pc:spChg>
        <pc:spChg chg="del">
          <ac:chgData name="Thúy Mai" userId="222f1c7e07c9bd7a" providerId="LiveId" clId="{A33D3E47-A264-417C-8D6A-ADD769C8A0EE}" dt="2023-01-05T13:02:13.793" v="75" actId="478"/>
          <ac:spMkLst>
            <pc:docMk/>
            <pc:sldMk cId="350556581" sldId="385"/>
            <ac:spMk id="14" creationId="{62B0CBF6-B5AF-2ECC-47CD-CB89EB335BF1}"/>
          </ac:spMkLst>
        </pc:spChg>
        <pc:spChg chg="del">
          <ac:chgData name="Thúy Mai" userId="222f1c7e07c9bd7a" providerId="LiveId" clId="{A33D3E47-A264-417C-8D6A-ADD769C8A0EE}" dt="2023-01-05T13:02:13.793" v="75" actId="478"/>
          <ac:spMkLst>
            <pc:docMk/>
            <pc:sldMk cId="350556581" sldId="385"/>
            <ac:spMk id="15" creationId="{E41B41ED-1868-BBE7-C7C4-445104274CCF}"/>
          </ac:spMkLst>
        </pc:spChg>
        <pc:spChg chg="del">
          <ac:chgData name="Thúy Mai" userId="222f1c7e07c9bd7a" providerId="LiveId" clId="{A33D3E47-A264-417C-8D6A-ADD769C8A0EE}" dt="2023-01-05T13:02:13.793" v="75" actId="478"/>
          <ac:spMkLst>
            <pc:docMk/>
            <pc:sldMk cId="350556581" sldId="385"/>
            <ac:spMk id="17" creationId="{69D36DE0-D5B4-085B-ADA7-2629D9BCD317}"/>
          </ac:spMkLst>
        </pc:spChg>
        <pc:picChg chg="add mod">
          <ac:chgData name="Thúy Mai" userId="222f1c7e07c9bd7a" providerId="LiveId" clId="{A33D3E47-A264-417C-8D6A-ADD769C8A0EE}" dt="2023-01-05T13:27:54.273" v="1084"/>
          <ac:picMkLst>
            <pc:docMk/>
            <pc:sldMk cId="350556581" sldId="385"/>
            <ac:picMk id="2" creationId="{49F44007-8B24-525F-F8E6-6729979A7DF7}"/>
          </ac:picMkLst>
        </pc:picChg>
        <pc:picChg chg="del">
          <ac:chgData name="Thúy Mai" userId="222f1c7e07c9bd7a" providerId="LiveId" clId="{A33D3E47-A264-417C-8D6A-ADD769C8A0EE}" dt="2023-01-05T13:02:13.793" v="75" actId="478"/>
          <ac:picMkLst>
            <pc:docMk/>
            <pc:sldMk cId="350556581" sldId="385"/>
            <ac:picMk id="3" creationId="{5F21EA77-2F25-07C7-88BA-BE4424D6E402}"/>
          </ac:picMkLst>
        </pc:picChg>
      </pc:sldChg>
      <pc:sldChg chg="addSp delSp modSp mod modTransition delAnim">
        <pc:chgData name="Thúy Mai" userId="222f1c7e07c9bd7a" providerId="LiveId" clId="{A33D3E47-A264-417C-8D6A-ADD769C8A0EE}" dt="2023-01-05T14:21:32.594" v="1402"/>
        <pc:sldMkLst>
          <pc:docMk/>
          <pc:sldMk cId="3667948488" sldId="388"/>
        </pc:sldMkLst>
        <pc:spChg chg="del mod">
          <ac:chgData name="Thúy Mai" userId="222f1c7e07c9bd7a" providerId="LiveId" clId="{A33D3E47-A264-417C-8D6A-ADD769C8A0EE}" dt="2023-01-05T13:30:53.257" v="1139" actId="478"/>
          <ac:spMkLst>
            <pc:docMk/>
            <pc:sldMk cId="3667948488" sldId="388"/>
            <ac:spMk id="9" creationId="{B35FCEDE-1CA0-9BD7-574F-0FC81C1C05F7}"/>
          </ac:spMkLst>
        </pc:spChg>
        <pc:spChg chg="mod">
          <ac:chgData name="Thúy Mai" userId="222f1c7e07c9bd7a" providerId="LiveId" clId="{A33D3E47-A264-417C-8D6A-ADD769C8A0EE}" dt="2023-01-05T13:31:50.392" v="1164" actId="1076"/>
          <ac:spMkLst>
            <pc:docMk/>
            <pc:sldMk cId="3667948488" sldId="388"/>
            <ac:spMk id="12" creationId="{CBDE31BB-F53E-0439-E016-A87A6A6BEE07}"/>
          </ac:spMkLst>
        </pc:spChg>
        <pc:spChg chg="mod">
          <ac:chgData name="Thúy Mai" userId="222f1c7e07c9bd7a" providerId="LiveId" clId="{A33D3E47-A264-417C-8D6A-ADD769C8A0EE}" dt="2023-01-05T13:31:28.422" v="1162" actId="20577"/>
          <ac:spMkLst>
            <pc:docMk/>
            <pc:sldMk cId="3667948488" sldId="388"/>
            <ac:spMk id="13" creationId="{25B72F10-08BA-CB6C-4FF5-38C6D55843B4}"/>
          </ac:spMkLst>
        </pc:spChg>
        <pc:graphicFrameChg chg="add del mod">
          <ac:chgData name="Thúy Mai" userId="222f1c7e07c9bd7a" providerId="LiveId" clId="{A33D3E47-A264-417C-8D6A-ADD769C8A0EE}" dt="2023-01-05T13:30:39.301" v="1134"/>
          <ac:graphicFrameMkLst>
            <pc:docMk/>
            <pc:sldMk cId="3667948488" sldId="388"/>
            <ac:graphicFrameMk id="2" creationId="{42CF3D1B-36A3-3528-E4D1-2F29977AE0E4}"/>
          </ac:graphicFrameMkLst>
        </pc:graphicFrameChg>
        <pc:picChg chg="del">
          <ac:chgData name="Thúy Mai" userId="222f1c7e07c9bd7a" providerId="LiveId" clId="{A33D3E47-A264-417C-8D6A-ADD769C8A0EE}" dt="2023-01-05T13:31:47.953" v="1163" actId="478"/>
          <ac:picMkLst>
            <pc:docMk/>
            <pc:sldMk cId="3667948488" sldId="388"/>
            <ac:picMk id="3" creationId="{CD822687-A627-FA5C-C9AE-6FD998AF2A41}"/>
          </ac:picMkLst>
        </pc:picChg>
      </pc:sldChg>
      <pc:sldChg chg="addSp delSp modSp del mod">
        <pc:chgData name="Thúy Mai" userId="222f1c7e07c9bd7a" providerId="LiveId" clId="{A33D3E47-A264-417C-8D6A-ADD769C8A0EE}" dt="2023-01-05T14:18:17.278" v="1348" actId="47"/>
        <pc:sldMkLst>
          <pc:docMk/>
          <pc:sldMk cId="2980962457" sldId="392"/>
        </pc:sldMkLst>
        <pc:spChg chg="add del mod">
          <ac:chgData name="Thúy Mai" userId="222f1c7e07c9bd7a" providerId="LiveId" clId="{A33D3E47-A264-417C-8D6A-ADD769C8A0EE}" dt="2023-01-05T14:16:44.192" v="1319" actId="478"/>
          <ac:spMkLst>
            <pc:docMk/>
            <pc:sldMk cId="2980962457" sldId="392"/>
            <ac:spMk id="5" creationId="{FCDFFE33-A827-03AD-94EA-AAAB7262CAFD}"/>
          </ac:spMkLst>
        </pc:spChg>
        <pc:spChg chg="mod">
          <ac:chgData name="Thúy Mai" userId="222f1c7e07c9bd7a" providerId="LiveId" clId="{A33D3E47-A264-417C-8D6A-ADD769C8A0EE}" dt="2023-01-05T13:36:54.312" v="1310" actId="1076"/>
          <ac:spMkLst>
            <pc:docMk/>
            <pc:sldMk cId="2980962457" sldId="392"/>
            <ac:spMk id="6" creationId="{A465C525-2F2A-D408-0647-465BD4693563}"/>
          </ac:spMkLst>
        </pc:spChg>
        <pc:graphicFrameChg chg="add del mod">
          <ac:chgData name="Thúy Mai" userId="222f1c7e07c9bd7a" providerId="LiveId" clId="{A33D3E47-A264-417C-8D6A-ADD769C8A0EE}" dt="2023-01-05T13:36:46.305" v="1305"/>
          <ac:graphicFrameMkLst>
            <pc:docMk/>
            <pc:sldMk cId="2980962457" sldId="392"/>
            <ac:graphicFrameMk id="2" creationId="{6BB7A8BB-0F62-34FA-D86C-FD5378284736}"/>
          </ac:graphicFrameMkLst>
        </pc:graphicFrameChg>
        <pc:graphicFrameChg chg="add del mod">
          <ac:chgData name="Thúy Mai" userId="222f1c7e07c9bd7a" providerId="LiveId" clId="{A33D3E47-A264-417C-8D6A-ADD769C8A0EE}" dt="2023-01-05T14:16:21.090" v="1313"/>
          <ac:graphicFrameMkLst>
            <pc:docMk/>
            <pc:sldMk cId="2980962457" sldId="392"/>
            <ac:graphicFrameMk id="3" creationId="{BFFC0FDA-8D4A-E968-FE03-9D31A76F2763}"/>
          </ac:graphicFrameMkLst>
        </pc:graphicFrameChg>
        <pc:graphicFrameChg chg="add del mod">
          <ac:chgData name="Thúy Mai" userId="222f1c7e07c9bd7a" providerId="LiveId" clId="{A33D3E47-A264-417C-8D6A-ADD769C8A0EE}" dt="2023-01-05T14:16:42.516" v="1318" actId="478"/>
          <ac:graphicFrameMkLst>
            <pc:docMk/>
            <pc:sldMk cId="2980962457" sldId="392"/>
            <ac:graphicFrameMk id="4" creationId="{DC3CB7CA-F285-5CE4-0FD1-C13B592CF131}"/>
          </ac:graphicFrameMkLst>
        </pc:graphicFrameChg>
      </pc:sldChg>
      <pc:sldChg chg="modTransition">
        <pc:chgData name="Thúy Mai" userId="222f1c7e07c9bd7a" providerId="LiveId" clId="{A33D3E47-A264-417C-8D6A-ADD769C8A0EE}" dt="2023-01-05T14:21:32.594" v="1402"/>
        <pc:sldMkLst>
          <pc:docMk/>
          <pc:sldMk cId="2335565089" sldId="393"/>
        </pc:sldMkLst>
      </pc:sldChg>
      <pc:sldChg chg="modTransition">
        <pc:chgData name="Thúy Mai" userId="222f1c7e07c9bd7a" providerId="LiveId" clId="{A33D3E47-A264-417C-8D6A-ADD769C8A0EE}" dt="2023-01-05T14:21:32.594" v="1402"/>
        <pc:sldMkLst>
          <pc:docMk/>
          <pc:sldMk cId="376461396" sldId="394"/>
        </pc:sldMkLst>
      </pc:sldChg>
      <pc:sldChg chg="del">
        <pc:chgData name="Thúy Mai" userId="222f1c7e07c9bd7a" providerId="LiveId" clId="{A33D3E47-A264-417C-8D6A-ADD769C8A0EE}" dt="2023-01-05T13:30:32.309" v="1125" actId="47"/>
        <pc:sldMkLst>
          <pc:docMk/>
          <pc:sldMk cId="3976699599" sldId="395"/>
        </pc:sldMkLst>
      </pc:sldChg>
      <pc:sldChg chg="modTransition">
        <pc:chgData name="Thúy Mai" userId="222f1c7e07c9bd7a" providerId="LiveId" clId="{A33D3E47-A264-417C-8D6A-ADD769C8A0EE}" dt="2023-01-05T14:21:32.594" v="1402"/>
        <pc:sldMkLst>
          <pc:docMk/>
          <pc:sldMk cId="2125939572" sldId="396"/>
        </pc:sldMkLst>
      </pc:sldChg>
      <pc:sldChg chg="del">
        <pc:chgData name="Thúy Mai" userId="222f1c7e07c9bd7a" providerId="LiveId" clId="{A33D3E47-A264-417C-8D6A-ADD769C8A0EE}" dt="2023-01-05T12:56:06.469" v="1" actId="47"/>
        <pc:sldMkLst>
          <pc:docMk/>
          <pc:sldMk cId="3373522114" sldId="398"/>
        </pc:sldMkLst>
      </pc:sldChg>
      <pc:sldChg chg="del">
        <pc:chgData name="Thúy Mai" userId="222f1c7e07c9bd7a" providerId="LiveId" clId="{A33D3E47-A264-417C-8D6A-ADD769C8A0EE}" dt="2023-01-05T12:56:04.089" v="0" actId="47"/>
        <pc:sldMkLst>
          <pc:docMk/>
          <pc:sldMk cId="3031077272" sldId="399"/>
        </pc:sldMkLst>
      </pc:sldChg>
      <pc:sldChg chg="del">
        <pc:chgData name="Thúy Mai" userId="222f1c7e07c9bd7a" providerId="LiveId" clId="{A33D3E47-A264-417C-8D6A-ADD769C8A0EE}" dt="2023-01-05T12:56:07.022" v="2" actId="47"/>
        <pc:sldMkLst>
          <pc:docMk/>
          <pc:sldMk cId="3563655721" sldId="400"/>
        </pc:sldMkLst>
      </pc:sldChg>
      <pc:sldChg chg="del">
        <pc:chgData name="Thúy Mai" userId="222f1c7e07c9bd7a" providerId="LiveId" clId="{A33D3E47-A264-417C-8D6A-ADD769C8A0EE}" dt="2023-01-05T13:30:33.201" v="1127" actId="47"/>
        <pc:sldMkLst>
          <pc:docMk/>
          <pc:sldMk cId="125188827" sldId="401"/>
        </pc:sldMkLst>
      </pc:sldChg>
      <pc:sldChg chg="del">
        <pc:chgData name="Thúy Mai" userId="222f1c7e07c9bd7a" providerId="LiveId" clId="{A33D3E47-A264-417C-8D6A-ADD769C8A0EE}" dt="2023-01-05T13:30:33.799" v="1128" actId="47"/>
        <pc:sldMkLst>
          <pc:docMk/>
          <pc:sldMk cId="375332087" sldId="402"/>
        </pc:sldMkLst>
      </pc:sldChg>
      <pc:sldChg chg="del">
        <pc:chgData name="Thúy Mai" userId="222f1c7e07c9bd7a" providerId="LiveId" clId="{A33D3E47-A264-417C-8D6A-ADD769C8A0EE}" dt="2023-01-05T13:30:34.208" v="1129" actId="47"/>
        <pc:sldMkLst>
          <pc:docMk/>
          <pc:sldMk cId="3259234414" sldId="403"/>
        </pc:sldMkLst>
      </pc:sldChg>
      <pc:sldChg chg="del">
        <pc:chgData name="Thúy Mai" userId="222f1c7e07c9bd7a" providerId="LiveId" clId="{A33D3E47-A264-417C-8D6A-ADD769C8A0EE}" dt="2023-01-05T12:56:07.782" v="3" actId="47"/>
        <pc:sldMkLst>
          <pc:docMk/>
          <pc:sldMk cId="4224241215" sldId="404"/>
        </pc:sldMkLst>
      </pc:sldChg>
      <pc:sldChg chg="del">
        <pc:chgData name="Thúy Mai" userId="222f1c7e07c9bd7a" providerId="LiveId" clId="{A33D3E47-A264-417C-8D6A-ADD769C8A0EE}" dt="2023-01-05T13:30:32.708" v="1126" actId="47"/>
        <pc:sldMkLst>
          <pc:docMk/>
          <pc:sldMk cId="507609316" sldId="405"/>
        </pc:sldMkLst>
      </pc:sldChg>
      <pc:sldChg chg="del">
        <pc:chgData name="Thúy Mai" userId="222f1c7e07c9bd7a" providerId="LiveId" clId="{A33D3E47-A264-417C-8D6A-ADD769C8A0EE}" dt="2023-01-05T12:56:11.506" v="4" actId="47"/>
        <pc:sldMkLst>
          <pc:docMk/>
          <pc:sldMk cId="1844947878" sldId="406"/>
        </pc:sldMkLst>
      </pc:sldChg>
      <pc:sldChg chg="del">
        <pc:chgData name="Thúy Mai" userId="222f1c7e07c9bd7a" providerId="LiveId" clId="{A33D3E47-A264-417C-8D6A-ADD769C8A0EE}" dt="2023-01-05T12:56:15.329" v="6" actId="47"/>
        <pc:sldMkLst>
          <pc:docMk/>
          <pc:sldMk cId="2514821569" sldId="407"/>
        </pc:sldMkLst>
      </pc:sldChg>
      <pc:sldChg chg="del">
        <pc:chgData name="Thúy Mai" userId="222f1c7e07c9bd7a" providerId="LiveId" clId="{A33D3E47-A264-417C-8D6A-ADD769C8A0EE}" dt="2023-01-05T12:56:12.032" v="5" actId="47"/>
        <pc:sldMkLst>
          <pc:docMk/>
          <pc:sldMk cId="367694303" sldId="408"/>
        </pc:sldMkLst>
      </pc:sldChg>
      <pc:sldChg chg="del">
        <pc:chgData name="Thúy Mai" userId="222f1c7e07c9bd7a" providerId="LiveId" clId="{A33D3E47-A264-417C-8D6A-ADD769C8A0EE}" dt="2023-01-05T12:56:15.924" v="7" actId="47"/>
        <pc:sldMkLst>
          <pc:docMk/>
          <pc:sldMk cId="164901272" sldId="409"/>
        </pc:sldMkLst>
      </pc:sldChg>
      <pc:sldChg chg="del">
        <pc:chgData name="Thúy Mai" userId="222f1c7e07c9bd7a" providerId="LiveId" clId="{A33D3E47-A264-417C-8D6A-ADD769C8A0EE}" dt="2023-01-05T12:56:16.555" v="8" actId="47"/>
        <pc:sldMkLst>
          <pc:docMk/>
          <pc:sldMk cId="955263124" sldId="410"/>
        </pc:sldMkLst>
      </pc:sldChg>
      <pc:sldChg chg="del">
        <pc:chgData name="Thúy Mai" userId="222f1c7e07c9bd7a" providerId="LiveId" clId="{A33D3E47-A264-417C-8D6A-ADD769C8A0EE}" dt="2023-01-05T12:56:18.765" v="9" actId="47"/>
        <pc:sldMkLst>
          <pc:docMk/>
          <pc:sldMk cId="1174213038" sldId="411"/>
        </pc:sldMkLst>
      </pc:sldChg>
      <pc:sldChg chg="del">
        <pc:chgData name="Thúy Mai" userId="222f1c7e07c9bd7a" providerId="LiveId" clId="{A33D3E47-A264-417C-8D6A-ADD769C8A0EE}" dt="2023-01-05T12:56:19.440" v="10" actId="47"/>
        <pc:sldMkLst>
          <pc:docMk/>
          <pc:sldMk cId="1418280035" sldId="412"/>
        </pc:sldMkLst>
      </pc:sldChg>
      <pc:sldChg chg="del">
        <pc:chgData name="Thúy Mai" userId="222f1c7e07c9bd7a" providerId="LiveId" clId="{A33D3E47-A264-417C-8D6A-ADD769C8A0EE}" dt="2023-01-05T12:56:20.068" v="11" actId="47"/>
        <pc:sldMkLst>
          <pc:docMk/>
          <pc:sldMk cId="4093838503" sldId="413"/>
        </pc:sldMkLst>
      </pc:sldChg>
      <pc:sldChg chg="del">
        <pc:chgData name="Thúy Mai" userId="222f1c7e07c9bd7a" providerId="LiveId" clId="{A33D3E47-A264-417C-8D6A-ADD769C8A0EE}" dt="2023-01-05T12:56:20.901" v="12" actId="47"/>
        <pc:sldMkLst>
          <pc:docMk/>
          <pc:sldMk cId="2741442530" sldId="414"/>
        </pc:sldMkLst>
      </pc:sldChg>
      <pc:sldChg chg="del">
        <pc:chgData name="Thúy Mai" userId="222f1c7e07c9bd7a" providerId="LiveId" clId="{A33D3E47-A264-417C-8D6A-ADD769C8A0EE}" dt="2023-01-05T12:56:21.418" v="13" actId="47"/>
        <pc:sldMkLst>
          <pc:docMk/>
          <pc:sldMk cId="2984718511" sldId="415"/>
        </pc:sldMkLst>
      </pc:sldChg>
      <pc:sldChg chg="del">
        <pc:chgData name="Thúy Mai" userId="222f1c7e07c9bd7a" providerId="LiveId" clId="{A33D3E47-A264-417C-8D6A-ADD769C8A0EE}" dt="2023-01-05T12:56:24.593" v="14" actId="47"/>
        <pc:sldMkLst>
          <pc:docMk/>
          <pc:sldMk cId="3964695708" sldId="416"/>
        </pc:sldMkLst>
      </pc:sldChg>
      <pc:sldChg chg="del">
        <pc:chgData name="Thúy Mai" userId="222f1c7e07c9bd7a" providerId="LiveId" clId="{A33D3E47-A264-417C-8D6A-ADD769C8A0EE}" dt="2023-01-05T12:56:25.840" v="15" actId="47"/>
        <pc:sldMkLst>
          <pc:docMk/>
          <pc:sldMk cId="2569478833" sldId="417"/>
        </pc:sldMkLst>
      </pc:sldChg>
      <pc:sldChg chg="add del">
        <pc:chgData name="Thúy Mai" userId="222f1c7e07c9bd7a" providerId="LiveId" clId="{A33D3E47-A264-417C-8D6A-ADD769C8A0EE}" dt="2023-01-05T12:56:39.734" v="20" actId="47"/>
        <pc:sldMkLst>
          <pc:docMk/>
          <pc:sldMk cId="441352494" sldId="418"/>
        </pc:sldMkLst>
      </pc:sldChg>
      <pc:sldChg chg="del">
        <pc:chgData name="Thúy Mai" userId="222f1c7e07c9bd7a" providerId="LiveId" clId="{A33D3E47-A264-417C-8D6A-ADD769C8A0EE}" dt="2023-01-05T12:56:43.935" v="21" actId="2696"/>
        <pc:sldMkLst>
          <pc:docMk/>
          <pc:sldMk cId="1018754114" sldId="419"/>
        </pc:sldMkLst>
      </pc:sldChg>
      <pc:sldChg chg="addSp delSp modSp add mod modTransition">
        <pc:chgData name="Thúy Mai" userId="222f1c7e07c9bd7a" providerId="LiveId" clId="{A33D3E47-A264-417C-8D6A-ADD769C8A0EE}" dt="2023-01-05T14:21:32.594" v="1402"/>
        <pc:sldMkLst>
          <pc:docMk/>
          <pc:sldMk cId="3590599317" sldId="419"/>
        </pc:sldMkLst>
        <pc:spChg chg="mod">
          <ac:chgData name="Thúy Mai" userId="222f1c7e07c9bd7a" providerId="LiveId" clId="{A33D3E47-A264-417C-8D6A-ADD769C8A0EE}" dt="2023-01-05T12:58:33.004" v="34" actId="122"/>
          <ac:spMkLst>
            <pc:docMk/>
            <pc:sldMk cId="3590599317" sldId="419"/>
            <ac:spMk id="3" creationId="{00170F32-2558-1C50-35FB-01A8DAAA3F22}"/>
          </ac:spMkLst>
        </pc:spChg>
        <pc:graphicFrameChg chg="add del mod">
          <ac:chgData name="Thúy Mai" userId="222f1c7e07c9bd7a" providerId="LiveId" clId="{A33D3E47-A264-417C-8D6A-ADD769C8A0EE}" dt="2023-01-05T12:58:10.828" v="25"/>
          <ac:graphicFrameMkLst>
            <pc:docMk/>
            <pc:sldMk cId="3590599317" sldId="419"/>
            <ac:graphicFrameMk id="5" creationId="{D6068FE5-4BFC-FB04-3CE5-FFDFB64FD5CA}"/>
          </ac:graphicFrameMkLst>
        </pc:graphicFrameChg>
        <pc:picChg chg="mod">
          <ac:chgData name="Thúy Mai" userId="222f1c7e07c9bd7a" providerId="LiveId" clId="{A33D3E47-A264-417C-8D6A-ADD769C8A0EE}" dt="2023-01-05T12:58:27.696" v="33" actId="1076"/>
          <ac:picMkLst>
            <pc:docMk/>
            <pc:sldMk cId="3590599317" sldId="419"/>
            <ac:picMk id="4" creationId="{6B2B338B-F09A-7BF4-2747-7C3C4CFA324B}"/>
          </ac:picMkLst>
        </pc:picChg>
      </pc:sldChg>
      <pc:sldChg chg="add del">
        <pc:chgData name="Thúy Mai" userId="222f1c7e07c9bd7a" providerId="LiveId" clId="{A33D3E47-A264-417C-8D6A-ADD769C8A0EE}" dt="2023-01-05T13:00:32.455" v="71" actId="47"/>
        <pc:sldMkLst>
          <pc:docMk/>
          <pc:sldMk cId="550117636" sldId="420"/>
        </pc:sldMkLst>
      </pc:sldChg>
      <pc:sldChg chg="del">
        <pc:chgData name="Thúy Mai" userId="222f1c7e07c9bd7a" providerId="LiveId" clId="{A33D3E47-A264-417C-8D6A-ADD769C8A0EE}" dt="2023-01-05T12:56:43.935" v="21" actId="2696"/>
        <pc:sldMkLst>
          <pc:docMk/>
          <pc:sldMk cId="2141777397" sldId="420"/>
        </pc:sldMkLst>
      </pc:sldChg>
      <pc:sldChg chg="addSp delSp modSp add mod modTransition modAnim">
        <pc:chgData name="Thúy Mai" userId="222f1c7e07c9bd7a" providerId="LiveId" clId="{A33D3E47-A264-417C-8D6A-ADD769C8A0EE}" dt="2023-01-05T14:21:32.594" v="1402"/>
        <pc:sldMkLst>
          <pc:docMk/>
          <pc:sldMk cId="912117848" sldId="421"/>
        </pc:sldMkLst>
        <pc:spChg chg="add del mod">
          <ac:chgData name="Thúy Mai" userId="222f1c7e07c9bd7a" providerId="LiveId" clId="{A33D3E47-A264-417C-8D6A-ADD769C8A0EE}" dt="2023-01-05T12:59:41.095" v="57" actId="478"/>
          <ac:spMkLst>
            <pc:docMk/>
            <pc:sldMk cId="912117848" sldId="421"/>
            <ac:spMk id="5" creationId="{E2630672-E946-A2DF-40B5-70773879D330}"/>
          </ac:spMkLst>
        </pc:spChg>
        <pc:spChg chg="mod">
          <ac:chgData name="Thúy Mai" userId="222f1c7e07c9bd7a" providerId="LiveId" clId="{A33D3E47-A264-417C-8D6A-ADD769C8A0EE}" dt="2023-01-05T13:00:12.734" v="68" actId="1076"/>
          <ac:spMkLst>
            <pc:docMk/>
            <pc:sldMk cId="912117848" sldId="421"/>
            <ac:spMk id="6" creationId="{DDF8C630-3B31-B154-70F3-6B9C8CDB94B1}"/>
          </ac:spMkLst>
        </pc:spChg>
        <pc:spChg chg="mod">
          <ac:chgData name="Thúy Mai" userId="222f1c7e07c9bd7a" providerId="LiveId" clId="{A33D3E47-A264-417C-8D6A-ADD769C8A0EE}" dt="2023-01-05T13:00:28.329" v="70" actId="1076"/>
          <ac:spMkLst>
            <pc:docMk/>
            <pc:sldMk cId="912117848" sldId="421"/>
            <ac:spMk id="7" creationId="{EDE8E5D7-0A34-ED09-D257-27654FCDDA2C}"/>
          </ac:spMkLst>
        </pc:spChg>
        <pc:spChg chg="mod">
          <ac:chgData name="Thúy Mai" userId="222f1c7e07c9bd7a" providerId="LiveId" clId="{A33D3E47-A264-417C-8D6A-ADD769C8A0EE}" dt="2023-01-05T13:00:09.879" v="67" actId="1076"/>
          <ac:spMkLst>
            <pc:docMk/>
            <pc:sldMk cId="912117848" sldId="421"/>
            <ac:spMk id="8" creationId="{3C0DB319-93BD-780E-AD01-3582D420100B}"/>
          </ac:spMkLst>
        </pc:spChg>
        <pc:spChg chg="mod">
          <ac:chgData name="Thúy Mai" userId="222f1c7e07c9bd7a" providerId="LiveId" clId="{A33D3E47-A264-417C-8D6A-ADD769C8A0EE}" dt="2023-01-05T13:00:07.615" v="66" actId="1076"/>
          <ac:spMkLst>
            <pc:docMk/>
            <pc:sldMk cId="912117848" sldId="421"/>
            <ac:spMk id="9" creationId="{DD5D69C7-2360-B1B9-3E43-FEAF221C2FB6}"/>
          </ac:spMkLst>
        </pc:spChg>
        <pc:spChg chg="add mod">
          <ac:chgData name="Thúy Mai" userId="222f1c7e07c9bd7a" providerId="LiveId" clId="{A33D3E47-A264-417C-8D6A-ADD769C8A0EE}" dt="2023-01-05T13:00:04.027" v="65" actId="1076"/>
          <ac:spMkLst>
            <pc:docMk/>
            <pc:sldMk cId="912117848" sldId="421"/>
            <ac:spMk id="11" creationId="{984712B5-BCBB-4444-3C0E-73EE7D620224}"/>
          </ac:spMkLst>
        </pc:spChg>
        <pc:graphicFrameChg chg="add del mod">
          <ac:chgData name="Thúy Mai" userId="222f1c7e07c9bd7a" providerId="LiveId" clId="{A33D3E47-A264-417C-8D6A-ADD769C8A0EE}" dt="2023-01-05T12:58:46.380" v="37"/>
          <ac:graphicFrameMkLst>
            <pc:docMk/>
            <pc:sldMk cId="912117848" sldId="421"/>
            <ac:graphicFrameMk id="3" creationId="{DCE616CC-9BAF-6D6F-FA38-DA7AF6AE7FAC}"/>
          </ac:graphicFrameMkLst>
        </pc:graphicFrameChg>
        <pc:picChg chg="mod">
          <ac:chgData name="Thúy Mai" userId="222f1c7e07c9bd7a" providerId="LiveId" clId="{A33D3E47-A264-417C-8D6A-ADD769C8A0EE}" dt="2023-01-05T12:59:04.812" v="47" actId="1076"/>
          <ac:picMkLst>
            <pc:docMk/>
            <pc:sldMk cId="912117848" sldId="421"/>
            <ac:picMk id="2" creationId="{7A251DE2-954C-81A8-001B-13CA05EFA9F7}"/>
          </ac:picMkLst>
        </pc:picChg>
      </pc:sldChg>
      <pc:sldChg chg="add del">
        <pc:chgData name="Thúy Mai" userId="222f1c7e07c9bd7a" providerId="LiveId" clId="{A33D3E47-A264-417C-8D6A-ADD769C8A0EE}" dt="2023-01-05T12:56:43.935" v="21" actId="2696"/>
        <pc:sldMkLst>
          <pc:docMk/>
          <pc:sldMk cId="1914820530" sldId="421"/>
        </pc:sldMkLst>
      </pc:sldChg>
      <pc:sldChg chg="del">
        <pc:chgData name="Thúy Mai" userId="222f1c7e07c9bd7a" providerId="LiveId" clId="{A33D3E47-A264-417C-8D6A-ADD769C8A0EE}" dt="2023-01-05T13:30:35.008" v="1130" actId="47"/>
        <pc:sldMkLst>
          <pc:docMk/>
          <pc:sldMk cId="2297626974" sldId="422"/>
        </pc:sldMkLst>
      </pc:sldChg>
      <pc:sldChg chg="del">
        <pc:chgData name="Thúy Mai" userId="222f1c7e07c9bd7a" providerId="LiveId" clId="{A33D3E47-A264-417C-8D6A-ADD769C8A0EE}" dt="2023-01-05T13:30:35.659" v="1131" actId="47"/>
        <pc:sldMkLst>
          <pc:docMk/>
          <pc:sldMk cId="3055204471" sldId="423"/>
        </pc:sldMkLst>
      </pc:sldChg>
      <pc:sldChg chg="addSp delSp modSp mod modTransition">
        <pc:chgData name="Thúy Mai" userId="222f1c7e07c9bd7a" providerId="LiveId" clId="{A33D3E47-A264-417C-8D6A-ADD769C8A0EE}" dt="2023-01-05T14:21:32.594" v="1402"/>
        <pc:sldMkLst>
          <pc:docMk/>
          <pc:sldMk cId="1186905456" sldId="424"/>
        </pc:sldMkLst>
        <pc:spChg chg="mod">
          <ac:chgData name="Thúy Mai" userId="222f1c7e07c9bd7a" providerId="LiveId" clId="{A33D3E47-A264-417C-8D6A-ADD769C8A0EE}" dt="2023-01-05T13:36:10.879" v="1295" actId="1076"/>
          <ac:spMkLst>
            <pc:docMk/>
            <pc:sldMk cId="1186905456" sldId="424"/>
            <ac:spMk id="5" creationId="{8E3EDDE4-0026-D079-FB96-0BE4F0C94D94}"/>
          </ac:spMkLst>
        </pc:spChg>
        <pc:graphicFrameChg chg="add del mod">
          <ac:chgData name="Thúy Mai" userId="222f1c7e07c9bd7a" providerId="LiveId" clId="{A33D3E47-A264-417C-8D6A-ADD769C8A0EE}" dt="2023-01-05T13:35:36.951" v="1243"/>
          <ac:graphicFrameMkLst>
            <pc:docMk/>
            <pc:sldMk cId="1186905456" sldId="424"/>
            <ac:graphicFrameMk id="2" creationId="{FC897590-AAFE-F425-C3B7-2E680B50F826}"/>
          </ac:graphicFrameMkLst>
        </pc:graphicFrameChg>
      </pc:sldChg>
      <pc:sldChg chg="delSp modSp del mod">
        <pc:chgData name="Thúy Mai" userId="222f1c7e07c9bd7a" providerId="LiveId" clId="{A33D3E47-A264-417C-8D6A-ADD769C8A0EE}" dt="2023-01-05T13:36:31.042" v="1299" actId="47"/>
        <pc:sldMkLst>
          <pc:docMk/>
          <pc:sldMk cId="773816263" sldId="425"/>
        </pc:sldMkLst>
        <pc:spChg chg="mod">
          <ac:chgData name="Thúy Mai" userId="222f1c7e07c9bd7a" providerId="LiveId" clId="{A33D3E47-A264-417C-8D6A-ADD769C8A0EE}" dt="2023-01-05T13:36:28.779" v="1298" actId="20577"/>
          <ac:spMkLst>
            <pc:docMk/>
            <pc:sldMk cId="773816263" sldId="425"/>
            <ac:spMk id="6" creationId="{C4E81FCC-80BC-8715-86D3-AF7C8095B045}"/>
          </ac:spMkLst>
        </pc:spChg>
        <pc:picChg chg="del">
          <ac:chgData name="Thúy Mai" userId="222f1c7e07c9bd7a" providerId="LiveId" clId="{A33D3E47-A264-417C-8D6A-ADD769C8A0EE}" dt="2023-01-05T13:36:26.084" v="1297" actId="21"/>
          <ac:picMkLst>
            <pc:docMk/>
            <pc:sldMk cId="773816263" sldId="425"/>
            <ac:picMk id="8" creationId="{F937FCAA-73FF-D36F-4AD1-2BDDDB805E8F}"/>
          </ac:picMkLst>
        </pc:picChg>
      </pc:sldChg>
      <pc:sldChg chg="modTransition">
        <pc:chgData name="Thúy Mai" userId="222f1c7e07c9bd7a" providerId="LiveId" clId="{A33D3E47-A264-417C-8D6A-ADD769C8A0EE}" dt="2023-01-05T14:21:32.594" v="1402"/>
        <pc:sldMkLst>
          <pc:docMk/>
          <pc:sldMk cId="1143245142" sldId="426"/>
        </pc:sldMkLst>
      </pc:sldChg>
      <pc:sldChg chg="modTransition">
        <pc:chgData name="Thúy Mai" userId="222f1c7e07c9bd7a" providerId="LiveId" clId="{A33D3E47-A264-417C-8D6A-ADD769C8A0EE}" dt="2023-01-05T14:21:32.594" v="1402"/>
        <pc:sldMkLst>
          <pc:docMk/>
          <pc:sldMk cId="1680418288" sldId="427"/>
        </pc:sldMkLst>
      </pc:sldChg>
      <pc:sldChg chg="modTransition">
        <pc:chgData name="Thúy Mai" userId="222f1c7e07c9bd7a" providerId="LiveId" clId="{A33D3E47-A264-417C-8D6A-ADD769C8A0EE}" dt="2023-01-05T14:21:32.594" v="1402"/>
        <pc:sldMkLst>
          <pc:docMk/>
          <pc:sldMk cId="573148602" sldId="428"/>
        </pc:sldMkLst>
      </pc:sldChg>
      <pc:sldChg chg="modTransition">
        <pc:chgData name="Thúy Mai" userId="222f1c7e07c9bd7a" providerId="LiveId" clId="{A33D3E47-A264-417C-8D6A-ADD769C8A0EE}" dt="2023-01-05T14:21:32.594" v="1402"/>
        <pc:sldMkLst>
          <pc:docMk/>
          <pc:sldMk cId="1594958683" sldId="429"/>
        </pc:sldMkLst>
      </pc:sldChg>
      <pc:sldChg chg="modTransition">
        <pc:chgData name="Thúy Mai" userId="222f1c7e07c9bd7a" providerId="LiveId" clId="{A33D3E47-A264-417C-8D6A-ADD769C8A0EE}" dt="2023-01-05T14:21:32.594" v="1402"/>
        <pc:sldMkLst>
          <pc:docMk/>
          <pc:sldMk cId="2262713507" sldId="430"/>
        </pc:sldMkLst>
      </pc:sldChg>
      <pc:sldChg chg="modTransition">
        <pc:chgData name="Thúy Mai" userId="222f1c7e07c9bd7a" providerId="LiveId" clId="{A33D3E47-A264-417C-8D6A-ADD769C8A0EE}" dt="2023-01-05T14:21:32.594" v="1402"/>
        <pc:sldMkLst>
          <pc:docMk/>
          <pc:sldMk cId="3209764843" sldId="431"/>
        </pc:sldMkLst>
      </pc:sldChg>
      <pc:sldChg chg="modTransition">
        <pc:chgData name="Thúy Mai" userId="222f1c7e07c9bd7a" providerId="LiveId" clId="{A33D3E47-A264-417C-8D6A-ADD769C8A0EE}" dt="2023-01-05T14:21:32.594" v="1402"/>
        <pc:sldMkLst>
          <pc:docMk/>
          <pc:sldMk cId="1790954102" sldId="432"/>
        </pc:sldMkLst>
      </pc:sldChg>
      <pc:sldChg chg="modTransition">
        <pc:chgData name="Thúy Mai" userId="222f1c7e07c9bd7a" providerId="LiveId" clId="{A33D3E47-A264-417C-8D6A-ADD769C8A0EE}" dt="2023-01-05T14:21:32.594" v="1402"/>
        <pc:sldMkLst>
          <pc:docMk/>
          <pc:sldMk cId="2171983584" sldId="433"/>
        </pc:sldMkLst>
      </pc:sldChg>
      <pc:sldChg chg="modTransition">
        <pc:chgData name="Thúy Mai" userId="222f1c7e07c9bd7a" providerId="LiveId" clId="{A33D3E47-A264-417C-8D6A-ADD769C8A0EE}" dt="2023-01-05T14:21:32.594" v="1402"/>
        <pc:sldMkLst>
          <pc:docMk/>
          <pc:sldMk cId="2177972061" sldId="434"/>
        </pc:sldMkLst>
      </pc:sldChg>
      <pc:sldChg chg="modTransition">
        <pc:chgData name="Thúy Mai" userId="222f1c7e07c9bd7a" providerId="LiveId" clId="{A33D3E47-A264-417C-8D6A-ADD769C8A0EE}" dt="2023-01-05T14:21:32.594" v="1402"/>
        <pc:sldMkLst>
          <pc:docMk/>
          <pc:sldMk cId="3356257724" sldId="435"/>
        </pc:sldMkLst>
      </pc:sldChg>
      <pc:sldChg chg="delSp del mod">
        <pc:chgData name="Thúy Mai" userId="222f1c7e07c9bd7a" providerId="LiveId" clId="{A33D3E47-A264-417C-8D6A-ADD769C8A0EE}" dt="2023-01-05T13:27:01.991" v="1079" actId="47"/>
        <pc:sldMkLst>
          <pc:docMk/>
          <pc:sldMk cId="457944407" sldId="436"/>
        </pc:sldMkLst>
        <pc:spChg chg="del">
          <ac:chgData name="Thúy Mai" userId="222f1c7e07c9bd7a" providerId="LiveId" clId="{A33D3E47-A264-417C-8D6A-ADD769C8A0EE}" dt="2023-01-05T13:00:44.389" v="72" actId="478"/>
          <ac:spMkLst>
            <pc:docMk/>
            <pc:sldMk cId="457944407" sldId="436"/>
            <ac:spMk id="2" creationId="{B563F45D-27C7-299E-AFD2-82B4F1580C18}"/>
          </ac:spMkLst>
        </pc:spChg>
        <pc:spChg chg="del">
          <ac:chgData name="Thúy Mai" userId="222f1c7e07c9bd7a" providerId="LiveId" clId="{A33D3E47-A264-417C-8D6A-ADD769C8A0EE}" dt="2023-01-05T13:00:44.389" v="72" actId="478"/>
          <ac:spMkLst>
            <pc:docMk/>
            <pc:sldMk cId="457944407" sldId="436"/>
            <ac:spMk id="3" creationId="{73429BFD-50C6-3A20-5E91-A4762FF7BBC2}"/>
          </ac:spMkLst>
        </pc:spChg>
      </pc:sldChg>
      <pc:sldChg chg="modTransition">
        <pc:chgData name="Thúy Mai" userId="222f1c7e07c9bd7a" providerId="LiveId" clId="{A33D3E47-A264-417C-8D6A-ADD769C8A0EE}" dt="2023-01-05T14:21:32.594" v="1402"/>
        <pc:sldMkLst>
          <pc:docMk/>
          <pc:sldMk cId="473385167" sldId="437"/>
        </pc:sldMkLst>
      </pc:sldChg>
      <pc:sldChg chg="modTransition">
        <pc:chgData name="Thúy Mai" userId="222f1c7e07c9bd7a" providerId="LiveId" clId="{A33D3E47-A264-417C-8D6A-ADD769C8A0EE}" dt="2023-01-05T14:21:32.594" v="1402"/>
        <pc:sldMkLst>
          <pc:docMk/>
          <pc:sldMk cId="406983907" sldId="438"/>
        </pc:sldMkLst>
      </pc:sldChg>
      <pc:sldChg chg="modTransition">
        <pc:chgData name="Thúy Mai" userId="222f1c7e07c9bd7a" providerId="LiveId" clId="{A33D3E47-A264-417C-8D6A-ADD769C8A0EE}" dt="2023-01-05T14:21:32.594" v="1402"/>
        <pc:sldMkLst>
          <pc:docMk/>
          <pc:sldMk cId="2983059460" sldId="439"/>
        </pc:sldMkLst>
      </pc:sldChg>
      <pc:sldChg chg="modTransition">
        <pc:chgData name="Thúy Mai" userId="222f1c7e07c9bd7a" providerId="LiveId" clId="{A33D3E47-A264-417C-8D6A-ADD769C8A0EE}" dt="2023-01-05T14:21:32.594" v="1402"/>
        <pc:sldMkLst>
          <pc:docMk/>
          <pc:sldMk cId="3129402995" sldId="440"/>
        </pc:sldMkLst>
      </pc:sldChg>
      <pc:sldChg chg="modTransition">
        <pc:chgData name="Thúy Mai" userId="222f1c7e07c9bd7a" providerId="LiveId" clId="{A33D3E47-A264-417C-8D6A-ADD769C8A0EE}" dt="2023-01-05T14:21:32.594" v="1402"/>
        <pc:sldMkLst>
          <pc:docMk/>
          <pc:sldMk cId="1464848978" sldId="442"/>
        </pc:sldMkLst>
      </pc:sldChg>
      <pc:sldChg chg="modTransition">
        <pc:chgData name="Thúy Mai" userId="222f1c7e07c9bd7a" providerId="LiveId" clId="{A33D3E47-A264-417C-8D6A-ADD769C8A0EE}" dt="2023-01-05T14:21:32.594" v="1402"/>
        <pc:sldMkLst>
          <pc:docMk/>
          <pc:sldMk cId="134556038" sldId="443"/>
        </pc:sldMkLst>
      </pc:sldChg>
      <pc:sldChg chg="modTransition">
        <pc:chgData name="Thúy Mai" userId="222f1c7e07c9bd7a" providerId="LiveId" clId="{A33D3E47-A264-417C-8D6A-ADD769C8A0EE}" dt="2023-01-05T14:21:32.594" v="1402"/>
        <pc:sldMkLst>
          <pc:docMk/>
          <pc:sldMk cId="130363159" sldId="444"/>
        </pc:sldMkLst>
      </pc:sldChg>
      <pc:sldChg chg="modSp mod modTransition">
        <pc:chgData name="Thúy Mai" userId="222f1c7e07c9bd7a" providerId="LiveId" clId="{A33D3E47-A264-417C-8D6A-ADD769C8A0EE}" dt="2023-01-05T14:21:32.594" v="1402"/>
        <pc:sldMkLst>
          <pc:docMk/>
          <pc:sldMk cId="1861448641" sldId="445"/>
        </pc:sldMkLst>
        <pc:spChg chg="mod">
          <ac:chgData name="Thúy Mai" userId="222f1c7e07c9bd7a" providerId="LiveId" clId="{A33D3E47-A264-417C-8D6A-ADD769C8A0EE}" dt="2023-01-05T14:20:10.508" v="1380" actId="20577"/>
          <ac:spMkLst>
            <pc:docMk/>
            <pc:sldMk cId="1861448641" sldId="445"/>
            <ac:spMk id="9" creationId="{63ECF885-8884-BDE9-B5E8-A8E81EFE1E0B}"/>
          </ac:spMkLst>
        </pc:spChg>
      </pc:sldChg>
      <pc:sldChg chg="modTransition">
        <pc:chgData name="Thúy Mai" userId="222f1c7e07c9bd7a" providerId="LiveId" clId="{A33D3E47-A264-417C-8D6A-ADD769C8A0EE}" dt="2023-01-05T14:21:32.594" v="1402"/>
        <pc:sldMkLst>
          <pc:docMk/>
          <pc:sldMk cId="3320119491" sldId="446"/>
        </pc:sldMkLst>
      </pc:sldChg>
      <pc:sldChg chg="modTransition">
        <pc:chgData name="Thúy Mai" userId="222f1c7e07c9bd7a" providerId="LiveId" clId="{A33D3E47-A264-417C-8D6A-ADD769C8A0EE}" dt="2023-01-05T14:21:32.594" v="1402"/>
        <pc:sldMkLst>
          <pc:docMk/>
          <pc:sldMk cId="415696440" sldId="447"/>
        </pc:sldMkLst>
      </pc:sldChg>
      <pc:sldChg chg="modTransition">
        <pc:chgData name="Thúy Mai" userId="222f1c7e07c9bd7a" providerId="LiveId" clId="{A33D3E47-A264-417C-8D6A-ADD769C8A0EE}" dt="2023-01-05T14:21:32.594" v="1402"/>
        <pc:sldMkLst>
          <pc:docMk/>
          <pc:sldMk cId="567832692" sldId="448"/>
        </pc:sldMkLst>
      </pc:sldChg>
      <pc:sldChg chg="modTransition">
        <pc:chgData name="Thúy Mai" userId="222f1c7e07c9bd7a" providerId="LiveId" clId="{A33D3E47-A264-417C-8D6A-ADD769C8A0EE}" dt="2023-01-05T14:21:32.594" v="1402"/>
        <pc:sldMkLst>
          <pc:docMk/>
          <pc:sldMk cId="3927298072" sldId="449"/>
        </pc:sldMkLst>
      </pc:sldChg>
      <pc:sldChg chg="modTransition">
        <pc:chgData name="Thúy Mai" userId="222f1c7e07c9bd7a" providerId="LiveId" clId="{A33D3E47-A264-417C-8D6A-ADD769C8A0EE}" dt="2023-01-05T14:21:32.594" v="1402"/>
        <pc:sldMkLst>
          <pc:docMk/>
          <pc:sldMk cId="1087491213" sldId="450"/>
        </pc:sldMkLst>
      </pc:sldChg>
      <pc:sldChg chg="modTransition">
        <pc:chgData name="Thúy Mai" userId="222f1c7e07c9bd7a" providerId="LiveId" clId="{A33D3E47-A264-417C-8D6A-ADD769C8A0EE}" dt="2023-01-05T14:21:32.594" v="1402"/>
        <pc:sldMkLst>
          <pc:docMk/>
          <pc:sldMk cId="2151669882" sldId="451"/>
        </pc:sldMkLst>
      </pc:sldChg>
      <pc:sldChg chg="add modTransition setBg">
        <pc:chgData name="Thúy Mai" userId="222f1c7e07c9bd7a" providerId="LiveId" clId="{A33D3E47-A264-417C-8D6A-ADD769C8A0EE}" dt="2023-01-05T14:21:32.594" v="1402"/>
        <pc:sldMkLst>
          <pc:docMk/>
          <pc:sldMk cId="557731554" sldId="452"/>
        </pc:sldMkLst>
      </pc:sldChg>
      <pc:sldChg chg="addSp delSp modSp add mod modTransition setBg delAnim modAnim">
        <pc:chgData name="Thúy Mai" userId="222f1c7e07c9bd7a" providerId="LiveId" clId="{A33D3E47-A264-417C-8D6A-ADD769C8A0EE}" dt="2023-01-05T14:21:32.594" v="1402"/>
        <pc:sldMkLst>
          <pc:docMk/>
          <pc:sldMk cId="540659315" sldId="484"/>
        </pc:sldMkLst>
        <pc:spChg chg="add del mod">
          <ac:chgData name="Thúy Mai" userId="222f1c7e07c9bd7a" providerId="LiveId" clId="{A33D3E47-A264-417C-8D6A-ADD769C8A0EE}" dt="2023-01-05T13:12:51.472" v="334" actId="478"/>
          <ac:spMkLst>
            <pc:docMk/>
            <pc:sldMk cId="540659315" sldId="484"/>
            <ac:spMk id="4" creationId="{66BC45B5-BB67-38E1-BC52-49238B74B1A9}"/>
          </ac:spMkLst>
        </pc:spChg>
        <pc:spChg chg="mod">
          <ac:chgData name="Thúy Mai" userId="222f1c7e07c9bd7a" providerId="LiveId" clId="{A33D3E47-A264-417C-8D6A-ADD769C8A0EE}" dt="2023-01-05T13:11:07.730" v="222" actId="1036"/>
          <ac:spMkLst>
            <pc:docMk/>
            <pc:sldMk cId="540659315" sldId="484"/>
            <ac:spMk id="6" creationId="{F30582BA-6366-4AE2-7AC9-EB3C16B44D74}"/>
          </ac:spMkLst>
        </pc:spChg>
        <pc:spChg chg="add mod">
          <ac:chgData name="Thúy Mai" userId="222f1c7e07c9bd7a" providerId="LiveId" clId="{A33D3E47-A264-417C-8D6A-ADD769C8A0EE}" dt="2023-01-05T13:12:11.783" v="267" actId="20577"/>
          <ac:spMkLst>
            <pc:docMk/>
            <pc:sldMk cId="540659315" sldId="484"/>
            <ac:spMk id="8" creationId="{D0803DB3-4EDE-460C-3FEA-0E28D48EA453}"/>
          </ac:spMkLst>
        </pc:spChg>
        <pc:spChg chg="mod">
          <ac:chgData name="Thúy Mai" userId="222f1c7e07c9bd7a" providerId="LiveId" clId="{A33D3E47-A264-417C-8D6A-ADD769C8A0EE}" dt="2023-01-05T13:11:07.730" v="222" actId="1036"/>
          <ac:spMkLst>
            <pc:docMk/>
            <pc:sldMk cId="540659315" sldId="484"/>
            <ac:spMk id="9" creationId="{6FCD71A2-4BFE-4953-931C-BECE5B4A1D66}"/>
          </ac:spMkLst>
        </pc:spChg>
        <pc:spChg chg="add mod">
          <ac:chgData name="Thúy Mai" userId="222f1c7e07c9bd7a" providerId="LiveId" clId="{A33D3E47-A264-417C-8D6A-ADD769C8A0EE}" dt="2023-01-05T13:12:18.276" v="290" actId="20577"/>
          <ac:spMkLst>
            <pc:docMk/>
            <pc:sldMk cId="540659315" sldId="484"/>
            <ac:spMk id="10" creationId="{669E191B-DF9F-A485-AF49-2096933C74AF}"/>
          </ac:spMkLst>
        </pc:spChg>
        <pc:spChg chg="add mod">
          <ac:chgData name="Thúy Mai" userId="222f1c7e07c9bd7a" providerId="LiveId" clId="{A33D3E47-A264-417C-8D6A-ADD769C8A0EE}" dt="2023-01-05T13:12:27.629" v="320" actId="14100"/>
          <ac:spMkLst>
            <pc:docMk/>
            <pc:sldMk cId="540659315" sldId="484"/>
            <ac:spMk id="11" creationId="{C08BAA87-9C00-962A-9C05-786E008FDDCA}"/>
          </ac:spMkLst>
        </pc:spChg>
        <pc:spChg chg="add mod">
          <ac:chgData name="Thúy Mai" userId="222f1c7e07c9bd7a" providerId="LiveId" clId="{A33D3E47-A264-417C-8D6A-ADD769C8A0EE}" dt="2023-01-05T13:12:32.315" v="333" actId="20577"/>
          <ac:spMkLst>
            <pc:docMk/>
            <pc:sldMk cId="540659315" sldId="484"/>
            <ac:spMk id="12" creationId="{D2B8AFAB-F79E-66EC-8768-0237B9DBFC77}"/>
          </ac:spMkLst>
        </pc:spChg>
        <pc:spChg chg="mod">
          <ac:chgData name="Thúy Mai" userId="222f1c7e07c9bd7a" providerId="LiveId" clId="{A33D3E47-A264-417C-8D6A-ADD769C8A0EE}" dt="2023-01-05T13:12:02.883" v="246" actId="14100"/>
          <ac:spMkLst>
            <pc:docMk/>
            <pc:sldMk cId="540659315" sldId="484"/>
            <ac:spMk id="27" creationId="{A468FF43-48BE-45C8-AE0E-72371E21D00D}"/>
          </ac:spMkLst>
        </pc:spChg>
        <pc:spChg chg="del">
          <ac:chgData name="Thúy Mai" userId="222f1c7e07c9bd7a" providerId="LiveId" clId="{A33D3E47-A264-417C-8D6A-ADD769C8A0EE}" dt="2023-01-05T13:11:02.270" v="208" actId="478"/>
          <ac:spMkLst>
            <pc:docMk/>
            <pc:sldMk cId="540659315" sldId="484"/>
            <ac:spMk id="28" creationId="{02105D08-1F14-416F-86C2-51DFEA1D8826}"/>
          </ac:spMkLst>
        </pc:spChg>
        <pc:spChg chg="mod">
          <ac:chgData name="Thúy Mai" userId="222f1c7e07c9bd7a" providerId="LiveId" clId="{A33D3E47-A264-417C-8D6A-ADD769C8A0EE}" dt="2023-01-05T13:11:16.359" v="225" actId="1076"/>
          <ac:spMkLst>
            <pc:docMk/>
            <pc:sldMk cId="540659315" sldId="484"/>
            <ac:spMk id="31" creationId="{AA693000-41B6-4481-BACC-F3E8F4F6DBBA}"/>
          </ac:spMkLst>
        </pc:spChg>
        <pc:spChg chg="mod">
          <ac:chgData name="Thúy Mai" userId="222f1c7e07c9bd7a" providerId="LiveId" clId="{A33D3E47-A264-417C-8D6A-ADD769C8A0EE}" dt="2023-01-05T13:11:13.767" v="224" actId="1076"/>
          <ac:spMkLst>
            <pc:docMk/>
            <pc:sldMk cId="540659315" sldId="484"/>
            <ac:spMk id="33" creationId="{8A1AF95E-ACBD-46E9-8F43-1F6D65A0D221}"/>
          </ac:spMkLst>
        </pc:spChg>
        <pc:spChg chg="mod">
          <ac:chgData name="Thúy Mai" userId="222f1c7e07c9bd7a" providerId="LiveId" clId="{A33D3E47-A264-417C-8D6A-ADD769C8A0EE}" dt="2023-01-05T13:11:20.322" v="227" actId="1076"/>
          <ac:spMkLst>
            <pc:docMk/>
            <pc:sldMk cId="540659315" sldId="484"/>
            <ac:spMk id="36" creationId="{9A9D8C94-FF71-4542-A1F8-47F84D77E78E}"/>
          </ac:spMkLst>
        </pc:spChg>
        <pc:picChg chg="mod">
          <ac:chgData name="Thúy Mai" userId="222f1c7e07c9bd7a" providerId="LiveId" clId="{A33D3E47-A264-417C-8D6A-ADD769C8A0EE}" dt="2023-01-05T13:11:07.730" v="222" actId="1036"/>
          <ac:picMkLst>
            <pc:docMk/>
            <pc:sldMk cId="540659315" sldId="484"/>
            <ac:picMk id="5" creationId="{123805F6-EA77-4D51-9744-9F37A57F23A0}"/>
          </ac:picMkLst>
        </pc:picChg>
        <pc:picChg chg="mod">
          <ac:chgData name="Thúy Mai" userId="222f1c7e07c9bd7a" providerId="LiveId" clId="{A33D3E47-A264-417C-8D6A-ADD769C8A0EE}" dt="2023-01-05T13:11:07.730" v="222" actId="1036"/>
          <ac:picMkLst>
            <pc:docMk/>
            <pc:sldMk cId="540659315" sldId="484"/>
            <ac:picMk id="7" creationId="{18B3DB36-0CAB-4CD0-BE48-595E0CADE407}"/>
          </ac:picMkLst>
        </pc:picChg>
        <pc:picChg chg="mod">
          <ac:chgData name="Thúy Mai" userId="222f1c7e07c9bd7a" providerId="LiveId" clId="{A33D3E47-A264-417C-8D6A-ADD769C8A0EE}" dt="2023-01-05T13:11:24.433" v="229" actId="1076"/>
          <ac:picMkLst>
            <pc:docMk/>
            <pc:sldMk cId="540659315" sldId="484"/>
            <ac:picMk id="35" creationId="{AD4177A1-A88F-4280-9343-2E28544658A8}"/>
          </ac:picMkLst>
        </pc:picChg>
        <pc:picChg chg="mod">
          <ac:chgData name="Thúy Mai" userId="222f1c7e07c9bd7a" providerId="LiveId" clId="{A33D3E47-A264-417C-8D6A-ADD769C8A0EE}" dt="2023-01-05T13:12:54.299" v="335" actId="1076"/>
          <ac:picMkLst>
            <pc:docMk/>
            <pc:sldMk cId="540659315" sldId="484"/>
            <ac:picMk id="38" creationId="{52D227BA-4253-4222-A515-03444C57CB2E}"/>
          </ac:picMkLst>
        </pc:picChg>
        <pc:picChg chg="mod">
          <ac:chgData name="Thúy Mai" userId="222f1c7e07c9bd7a" providerId="LiveId" clId="{A33D3E47-A264-417C-8D6A-ADD769C8A0EE}" dt="2023-01-05T13:11:17.815" v="226" actId="1076"/>
          <ac:picMkLst>
            <pc:docMk/>
            <pc:sldMk cId="540659315" sldId="484"/>
            <ac:picMk id="49" creationId="{431D4799-01BE-422D-9BB8-792204DC8F82}"/>
          </ac:picMkLst>
        </pc:picChg>
        <pc:picChg chg="mod">
          <ac:chgData name="Thúy Mai" userId="222f1c7e07c9bd7a" providerId="LiveId" clId="{A33D3E47-A264-417C-8D6A-ADD769C8A0EE}" dt="2023-01-05T13:11:21.973" v="228" actId="1076"/>
          <ac:picMkLst>
            <pc:docMk/>
            <pc:sldMk cId="540659315" sldId="484"/>
            <ac:picMk id="51" creationId="{CE2D8554-4EA9-4489-87EE-9EE8BCAD807D}"/>
          </ac:picMkLst>
        </pc:picChg>
        <pc:picChg chg="mod">
          <ac:chgData name="Thúy Mai" userId="222f1c7e07c9bd7a" providerId="LiveId" clId="{A33D3E47-A264-417C-8D6A-ADD769C8A0EE}" dt="2023-01-05T13:11:07.730" v="222" actId="1036"/>
          <ac:picMkLst>
            <pc:docMk/>
            <pc:sldMk cId="540659315" sldId="484"/>
            <ac:picMk id="53" creationId="{642873B8-CC7C-4CCD-B555-E79C2046F991}"/>
          </ac:picMkLst>
        </pc:picChg>
        <pc:picChg chg="mod">
          <ac:chgData name="Thúy Mai" userId="222f1c7e07c9bd7a" providerId="LiveId" clId="{A33D3E47-A264-417C-8D6A-ADD769C8A0EE}" dt="2023-01-05T13:11:07.730" v="222" actId="1036"/>
          <ac:picMkLst>
            <pc:docMk/>
            <pc:sldMk cId="540659315" sldId="484"/>
            <ac:picMk id="55" creationId="{BF1CB1F2-B380-48F5-8964-31095DE91B50}"/>
          </ac:picMkLst>
        </pc:picChg>
      </pc:sldChg>
      <pc:sldChg chg="addSp delSp modSp add mod ord modTransition modAnim">
        <pc:chgData name="Thúy Mai" userId="222f1c7e07c9bd7a" providerId="LiveId" clId="{A33D3E47-A264-417C-8D6A-ADD769C8A0EE}" dt="2023-01-05T14:21:32.594" v="1402"/>
        <pc:sldMkLst>
          <pc:docMk/>
          <pc:sldMk cId="1275907975" sldId="485"/>
        </pc:sldMkLst>
        <pc:spChg chg="add mod">
          <ac:chgData name="Thúy Mai" userId="222f1c7e07c9bd7a" providerId="LiveId" clId="{A33D3E47-A264-417C-8D6A-ADD769C8A0EE}" dt="2023-01-05T14:21:15.951" v="1400" actId="1076"/>
          <ac:spMkLst>
            <pc:docMk/>
            <pc:sldMk cId="1275907975" sldId="485"/>
            <ac:spMk id="3" creationId="{E1E1576F-0C6B-A885-363A-3CF68C79F100}"/>
          </ac:spMkLst>
        </pc:spChg>
        <pc:spChg chg="add del mod">
          <ac:chgData name="Thúy Mai" userId="222f1c7e07c9bd7a" providerId="LiveId" clId="{A33D3E47-A264-417C-8D6A-ADD769C8A0EE}" dt="2023-01-05T14:20:54.627" v="1381" actId="478"/>
          <ac:spMkLst>
            <pc:docMk/>
            <pc:sldMk cId="1275907975" sldId="485"/>
            <ac:spMk id="8" creationId="{16E3679A-2036-547F-52F2-CDC529B30021}"/>
          </ac:spMkLst>
        </pc:spChg>
        <pc:graphicFrameChg chg="add del mod">
          <ac:chgData name="Thúy Mai" userId="222f1c7e07c9bd7a" providerId="LiveId" clId="{A33D3E47-A264-417C-8D6A-ADD769C8A0EE}" dt="2023-01-05T13:28:10.239" v="1088"/>
          <ac:graphicFrameMkLst>
            <pc:docMk/>
            <pc:sldMk cId="1275907975" sldId="485"/>
            <ac:graphicFrameMk id="4" creationId="{F5F99A1B-7EB5-F2F3-6F6D-064D608882FA}"/>
          </ac:graphicFrameMkLst>
        </pc:graphicFrameChg>
        <pc:picChg chg="add mod">
          <ac:chgData name="Thúy Mai" userId="222f1c7e07c9bd7a" providerId="LiveId" clId="{A33D3E47-A264-417C-8D6A-ADD769C8A0EE}" dt="2023-01-05T13:27:44.781" v="1083"/>
          <ac:picMkLst>
            <pc:docMk/>
            <pc:sldMk cId="1275907975" sldId="485"/>
            <ac:picMk id="2" creationId="{2F809F46-AA43-2680-94BD-788B088E2C98}"/>
          </ac:picMkLst>
        </pc:picChg>
        <pc:picChg chg="add mod">
          <ac:chgData name="Thúy Mai" userId="222f1c7e07c9bd7a" providerId="LiveId" clId="{A33D3E47-A264-417C-8D6A-ADD769C8A0EE}" dt="2023-01-05T13:28:28.917" v="1093" actId="1076"/>
          <ac:picMkLst>
            <pc:docMk/>
            <pc:sldMk cId="1275907975" sldId="485"/>
            <ac:picMk id="9" creationId="{21086387-D384-B6B5-D9E2-A0764A828842}"/>
          </ac:picMkLst>
        </pc:picChg>
      </pc:sldChg>
      <pc:sldChg chg="addSp delSp modSp add mod modTransition addAnim delAnim modAnim">
        <pc:chgData name="Thúy Mai" userId="222f1c7e07c9bd7a" providerId="LiveId" clId="{A33D3E47-A264-417C-8D6A-ADD769C8A0EE}" dt="2023-01-05T14:21:32.594" v="1402"/>
        <pc:sldMkLst>
          <pc:docMk/>
          <pc:sldMk cId="2421113906" sldId="486"/>
        </pc:sldMkLst>
        <pc:spChg chg="add del mod">
          <ac:chgData name="Thúy Mai" userId="222f1c7e07c9bd7a" providerId="LiveId" clId="{A33D3E47-A264-417C-8D6A-ADD769C8A0EE}" dt="2023-01-05T13:29:15.805" v="1109" actId="14100"/>
          <ac:spMkLst>
            <pc:docMk/>
            <pc:sldMk cId="2421113906" sldId="486"/>
            <ac:spMk id="3" creationId="{E1E1576F-0C6B-A885-363A-3CF68C79F100}"/>
          </ac:spMkLst>
        </pc:spChg>
        <pc:spChg chg="add mod">
          <ac:chgData name="Thúy Mai" userId="222f1c7e07c9bd7a" providerId="LiveId" clId="{A33D3E47-A264-417C-8D6A-ADD769C8A0EE}" dt="2023-01-05T13:29:44.453" v="1113"/>
          <ac:spMkLst>
            <pc:docMk/>
            <pc:sldMk cId="2421113906" sldId="486"/>
            <ac:spMk id="4" creationId="{38DF1439-EBBD-AE89-1F38-2A9F0724A80B}"/>
          </ac:spMkLst>
        </pc:spChg>
        <pc:spChg chg="del">
          <ac:chgData name="Thúy Mai" userId="222f1c7e07c9bd7a" providerId="LiveId" clId="{A33D3E47-A264-417C-8D6A-ADD769C8A0EE}" dt="2023-01-05T13:28:53.401" v="1099" actId="478"/>
          <ac:spMkLst>
            <pc:docMk/>
            <pc:sldMk cId="2421113906" sldId="486"/>
            <ac:spMk id="7" creationId="{E6686FDA-D016-C4AE-740D-AB8B6519B699}"/>
          </ac:spMkLst>
        </pc:spChg>
        <pc:spChg chg="del mod">
          <ac:chgData name="Thúy Mai" userId="222f1c7e07c9bd7a" providerId="LiveId" clId="{A33D3E47-A264-417C-8D6A-ADD769C8A0EE}" dt="2023-01-05T13:29:53.112" v="1117" actId="478"/>
          <ac:spMkLst>
            <pc:docMk/>
            <pc:sldMk cId="2421113906" sldId="486"/>
            <ac:spMk id="8" creationId="{16E3679A-2036-547F-52F2-CDC529B30021}"/>
          </ac:spMkLst>
        </pc:spChg>
        <pc:picChg chg="mod">
          <ac:chgData name="Thúy Mai" userId="222f1c7e07c9bd7a" providerId="LiveId" clId="{A33D3E47-A264-417C-8D6A-ADD769C8A0EE}" dt="2023-01-05T13:28:54.472" v="1100" actId="1076"/>
          <ac:picMkLst>
            <pc:docMk/>
            <pc:sldMk cId="2421113906" sldId="486"/>
            <ac:picMk id="5" creationId="{F14CD03B-1920-C5B1-DB69-010E5B6954E1}"/>
          </ac:picMkLst>
        </pc:picChg>
        <pc:picChg chg="del">
          <ac:chgData name="Thúy Mai" userId="222f1c7e07c9bd7a" providerId="LiveId" clId="{A33D3E47-A264-417C-8D6A-ADD769C8A0EE}" dt="2023-01-05T13:29:00.354" v="1104" actId="478"/>
          <ac:picMkLst>
            <pc:docMk/>
            <pc:sldMk cId="2421113906" sldId="486"/>
            <ac:picMk id="9" creationId="{21086387-D384-B6B5-D9E2-A0764A828842}"/>
          </ac:picMkLst>
        </pc:picChg>
      </pc:sldChg>
      <pc:sldChg chg="modSp add mod modTransition">
        <pc:chgData name="Thúy Mai" userId="222f1c7e07c9bd7a" providerId="LiveId" clId="{A33D3E47-A264-417C-8D6A-ADD769C8A0EE}" dt="2023-01-05T14:21:32.594" v="1402"/>
        <pc:sldMkLst>
          <pc:docMk/>
          <pc:sldMk cId="858691096" sldId="487"/>
        </pc:sldMkLst>
        <pc:spChg chg="mod">
          <ac:chgData name="Thúy Mai" userId="222f1c7e07c9bd7a" providerId="LiveId" clId="{A33D3E47-A264-417C-8D6A-ADD769C8A0EE}" dt="2023-01-05T13:30:08.022" v="1121" actId="20577"/>
          <ac:spMkLst>
            <pc:docMk/>
            <pc:sldMk cId="858691096" sldId="487"/>
            <ac:spMk id="3" creationId="{E1E1576F-0C6B-A885-363A-3CF68C79F100}"/>
          </ac:spMkLst>
        </pc:spChg>
        <pc:spChg chg="mod">
          <ac:chgData name="Thúy Mai" userId="222f1c7e07c9bd7a" providerId="LiveId" clId="{A33D3E47-A264-417C-8D6A-ADD769C8A0EE}" dt="2023-01-05T13:30:20.224" v="1124" actId="1076"/>
          <ac:spMkLst>
            <pc:docMk/>
            <pc:sldMk cId="858691096" sldId="487"/>
            <ac:spMk id="4" creationId="{38DF1439-EBBD-AE89-1F38-2A9F0724A80B}"/>
          </ac:spMkLst>
        </pc:spChg>
        <pc:spChg chg="mod">
          <ac:chgData name="Thúy Mai" userId="222f1c7e07c9bd7a" providerId="LiveId" clId="{A33D3E47-A264-417C-8D6A-ADD769C8A0EE}" dt="2023-01-05T13:30:13.242" v="1122" actId="21"/>
          <ac:spMkLst>
            <pc:docMk/>
            <pc:sldMk cId="858691096" sldId="487"/>
            <ac:spMk id="8" creationId="{16E3679A-2036-547F-52F2-CDC529B30021}"/>
          </ac:spMkLst>
        </pc:spChg>
      </pc:sldChg>
      <pc:sldChg chg="addSp delSp modSp new mod modTransition">
        <pc:chgData name="Thúy Mai" userId="222f1c7e07c9bd7a" providerId="LiveId" clId="{A33D3E47-A264-417C-8D6A-ADD769C8A0EE}" dt="2023-01-05T14:21:32.594" v="1402"/>
        <pc:sldMkLst>
          <pc:docMk/>
          <pc:sldMk cId="2846042139" sldId="488"/>
        </pc:sldMkLst>
        <pc:spChg chg="del">
          <ac:chgData name="Thúy Mai" userId="222f1c7e07c9bd7a" providerId="LiveId" clId="{A33D3E47-A264-417C-8D6A-ADD769C8A0EE}" dt="2023-01-05T13:31:59.436" v="1168" actId="478"/>
          <ac:spMkLst>
            <pc:docMk/>
            <pc:sldMk cId="2846042139" sldId="488"/>
            <ac:spMk id="2" creationId="{9EC3E2FD-C5C7-CFD1-8B44-E9EF017AA36B}"/>
          </ac:spMkLst>
        </pc:spChg>
        <pc:spChg chg="del">
          <ac:chgData name="Thúy Mai" userId="222f1c7e07c9bd7a" providerId="LiveId" clId="{A33D3E47-A264-417C-8D6A-ADD769C8A0EE}" dt="2023-01-05T13:31:59.436" v="1168" actId="478"/>
          <ac:spMkLst>
            <pc:docMk/>
            <pc:sldMk cId="2846042139" sldId="488"/>
            <ac:spMk id="3" creationId="{E7F1EC81-92E5-F083-BB95-C06DD81E87EF}"/>
          </ac:spMkLst>
        </pc:spChg>
        <pc:spChg chg="add mod">
          <ac:chgData name="Thúy Mai" userId="222f1c7e07c9bd7a" providerId="LiveId" clId="{A33D3E47-A264-417C-8D6A-ADD769C8A0EE}" dt="2023-01-05T13:34:05.651" v="1219" actId="1076"/>
          <ac:spMkLst>
            <pc:docMk/>
            <pc:sldMk cId="2846042139" sldId="488"/>
            <ac:spMk id="6" creationId="{9A8801DE-6A19-C09F-FFB4-B5D4229E4E76}"/>
          </ac:spMkLst>
        </pc:spChg>
        <pc:graphicFrameChg chg="add del mod">
          <ac:chgData name="Thúy Mai" userId="222f1c7e07c9bd7a" providerId="LiveId" clId="{A33D3E47-A264-417C-8D6A-ADD769C8A0EE}" dt="2023-01-05T13:32:00.461" v="1171"/>
          <ac:graphicFrameMkLst>
            <pc:docMk/>
            <pc:sldMk cId="2846042139" sldId="488"/>
            <ac:graphicFrameMk id="4" creationId="{148D0DB4-5BFE-3B7A-000D-DC9EDCDAA103}"/>
          </ac:graphicFrameMkLst>
        </pc:graphicFrameChg>
        <pc:graphicFrameChg chg="add del mod">
          <ac:chgData name="Thúy Mai" userId="222f1c7e07c9bd7a" providerId="LiveId" clId="{A33D3E47-A264-417C-8D6A-ADD769C8A0EE}" dt="2023-01-05T13:32:22.350" v="1181"/>
          <ac:graphicFrameMkLst>
            <pc:docMk/>
            <pc:sldMk cId="2846042139" sldId="488"/>
            <ac:graphicFrameMk id="7" creationId="{A4DC76E6-5341-1146-C8C4-0E8955D6A61E}"/>
          </ac:graphicFrameMkLst>
        </pc:graphicFrameChg>
        <pc:graphicFrameChg chg="add mod modGraphic">
          <ac:chgData name="Thúy Mai" userId="222f1c7e07c9bd7a" providerId="LiveId" clId="{A33D3E47-A264-417C-8D6A-ADD769C8A0EE}" dt="2023-01-05T13:35:18.528" v="1240"/>
          <ac:graphicFrameMkLst>
            <pc:docMk/>
            <pc:sldMk cId="2846042139" sldId="488"/>
            <ac:graphicFrameMk id="8" creationId="{5BFB8C01-2235-2E1B-7C41-90F8AD309D38}"/>
          </ac:graphicFrameMkLst>
        </pc:graphicFrameChg>
        <pc:picChg chg="add del mod">
          <ac:chgData name="Thúy Mai" userId="222f1c7e07c9bd7a" providerId="LiveId" clId="{A33D3E47-A264-417C-8D6A-ADD769C8A0EE}" dt="2023-01-05T13:36:35.760" v="1302" actId="478"/>
          <ac:picMkLst>
            <pc:docMk/>
            <pc:sldMk cId="2846042139" sldId="488"/>
            <ac:picMk id="9" creationId="{3D5A11BE-2195-04C9-EBC8-53DC18AC8696}"/>
          </ac:picMkLst>
        </pc:picChg>
      </pc:sldChg>
      <pc:sldChg chg="modSp add mod modTransition">
        <pc:chgData name="Thúy Mai" userId="222f1c7e07c9bd7a" providerId="LiveId" clId="{A33D3E47-A264-417C-8D6A-ADD769C8A0EE}" dt="2023-01-05T14:21:32.594" v="1402"/>
        <pc:sldMkLst>
          <pc:docMk/>
          <pc:sldMk cId="389382637" sldId="489"/>
        </pc:sldMkLst>
        <pc:spChg chg="mod">
          <ac:chgData name="Thúy Mai" userId="222f1c7e07c9bd7a" providerId="LiveId" clId="{A33D3E47-A264-417C-8D6A-ADD769C8A0EE}" dt="2023-01-05T13:36:17.585" v="1296" actId="20577"/>
          <ac:spMkLst>
            <pc:docMk/>
            <pc:sldMk cId="389382637" sldId="489"/>
            <ac:spMk id="5" creationId="{8E3EDDE4-0026-D079-FB96-0BE4F0C94D94}"/>
          </ac:spMkLst>
        </pc:spChg>
      </pc:sldChg>
      <pc:sldChg chg="add del">
        <pc:chgData name="Thúy Mai" userId="222f1c7e07c9bd7a" providerId="LiveId" clId="{A33D3E47-A264-417C-8D6A-ADD769C8A0EE}" dt="2023-01-05T13:31:55.995" v="1167" actId="2890"/>
        <pc:sldMkLst>
          <pc:docMk/>
          <pc:sldMk cId="586584114" sldId="489"/>
        </pc:sldMkLst>
      </pc:sldChg>
      <pc:sldChg chg="delSp modSp add mod modTransition">
        <pc:chgData name="Thúy Mai" userId="222f1c7e07c9bd7a" providerId="LiveId" clId="{A33D3E47-A264-417C-8D6A-ADD769C8A0EE}" dt="2023-01-05T14:21:32.594" v="1402"/>
        <pc:sldMkLst>
          <pc:docMk/>
          <pc:sldMk cId="517327571" sldId="490"/>
        </pc:sldMkLst>
        <pc:spChg chg="del mod">
          <ac:chgData name="Thúy Mai" userId="222f1c7e07c9bd7a" providerId="LiveId" clId="{A33D3E47-A264-417C-8D6A-ADD769C8A0EE}" dt="2023-01-05T14:16:55.441" v="1322" actId="478"/>
          <ac:spMkLst>
            <pc:docMk/>
            <pc:sldMk cId="517327571" sldId="490"/>
            <ac:spMk id="5" creationId="{FCDFFE33-A827-03AD-94EA-AAAB7262CAFD}"/>
          </ac:spMkLst>
        </pc:spChg>
        <pc:spChg chg="mod">
          <ac:chgData name="Thúy Mai" userId="222f1c7e07c9bd7a" providerId="LiveId" clId="{A33D3E47-A264-417C-8D6A-ADD769C8A0EE}" dt="2023-01-05T14:19:20.387" v="1361" actId="14100"/>
          <ac:spMkLst>
            <pc:docMk/>
            <pc:sldMk cId="517327571" sldId="490"/>
            <ac:spMk id="6" creationId="{A465C525-2F2A-D408-0647-465BD4693563}"/>
          </ac:spMkLst>
        </pc:spChg>
        <pc:graphicFrameChg chg="del mod modGraphic">
          <ac:chgData name="Thúy Mai" userId="222f1c7e07c9bd7a" providerId="LiveId" clId="{A33D3E47-A264-417C-8D6A-ADD769C8A0EE}" dt="2023-01-05T14:18:14.810" v="1347" actId="21"/>
          <ac:graphicFrameMkLst>
            <pc:docMk/>
            <pc:sldMk cId="517327571" sldId="490"/>
            <ac:graphicFrameMk id="4" creationId="{DC3CB7CA-F285-5CE4-0FD1-C13B592CF131}"/>
          </ac:graphicFrameMkLst>
        </pc:graphicFrameChg>
        <pc:picChg chg="mod">
          <ac:chgData name="Thúy Mai" userId="222f1c7e07c9bd7a" providerId="LiveId" clId="{A33D3E47-A264-417C-8D6A-ADD769C8A0EE}" dt="2023-01-05T14:17:19.929" v="1337" actId="1076"/>
          <ac:picMkLst>
            <pc:docMk/>
            <pc:sldMk cId="517327571" sldId="490"/>
            <ac:picMk id="9" creationId="{444B85A0-2FBA-02BC-3C0B-79BD851A0AEE}"/>
          </ac:picMkLst>
        </pc:picChg>
      </pc:sldChg>
      <pc:sldChg chg="addSp delSp modSp add mod ord modTransition">
        <pc:chgData name="Thúy Mai" userId="222f1c7e07c9bd7a" providerId="LiveId" clId="{A33D3E47-A264-417C-8D6A-ADD769C8A0EE}" dt="2023-01-05T14:21:32.594" v="1402"/>
        <pc:sldMkLst>
          <pc:docMk/>
          <pc:sldMk cId="601524494" sldId="491"/>
        </pc:sldMkLst>
        <pc:spChg chg="del">
          <ac:chgData name="Thúy Mai" userId="222f1c7e07c9bd7a" providerId="LiveId" clId="{A33D3E47-A264-417C-8D6A-ADD769C8A0EE}" dt="2023-01-05T14:18:26.188" v="1352" actId="478"/>
          <ac:spMkLst>
            <pc:docMk/>
            <pc:sldMk cId="601524494" sldId="491"/>
            <ac:spMk id="5" creationId="{8E3EDDE4-0026-D079-FB96-0BE4F0C94D94}"/>
          </ac:spMkLst>
        </pc:spChg>
        <pc:graphicFrameChg chg="add mod modGraphic">
          <ac:chgData name="Thúy Mai" userId="222f1c7e07c9bd7a" providerId="LiveId" clId="{A33D3E47-A264-417C-8D6A-ADD769C8A0EE}" dt="2023-01-05T14:18:50.084" v="1358"/>
          <ac:graphicFrameMkLst>
            <pc:docMk/>
            <pc:sldMk cId="601524494" sldId="491"/>
            <ac:graphicFrameMk id="2" creationId="{92ECAA3C-9166-D17C-F529-37090D1271B0}"/>
          </ac:graphicFrameMkLst>
        </pc:graphicFrameChg>
        <pc:picChg chg="mod">
          <ac:chgData name="Thúy Mai" userId="222f1c7e07c9bd7a" providerId="LiveId" clId="{A33D3E47-A264-417C-8D6A-ADD769C8A0EE}" dt="2023-01-05T14:18:38.740" v="1356" actId="1076"/>
          <ac:picMkLst>
            <pc:docMk/>
            <pc:sldMk cId="601524494" sldId="491"/>
            <ac:picMk id="6" creationId="{9EAFC1B2-AE4A-5BAE-9221-8CFDC062C714}"/>
          </ac:picMkLst>
        </pc:picChg>
      </pc:sldChg>
      <pc:sldChg chg="add del">
        <pc:chgData name="Thúy Mai" userId="222f1c7e07c9bd7a" providerId="LiveId" clId="{A33D3E47-A264-417C-8D6A-ADD769C8A0EE}" dt="2023-01-05T14:18:20.401" v="1350" actId="47"/>
        <pc:sldMkLst>
          <pc:docMk/>
          <pc:sldMk cId="2808415774" sldId="491"/>
        </pc:sldMkLst>
      </pc:sldChg>
      <pc:sldMasterChg chg="modTransition modSldLayout">
        <pc:chgData name="Thúy Mai" userId="222f1c7e07c9bd7a" providerId="LiveId" clId="{A33D3E47-A264-417C-8D6A-ADD769C8A0EE}" dt="2023-01-05T14:21:32.594" v="1402"/>
        <pc:sldMasterMkLst>
          <pc:docMk/>
          <pc:sldMasterMk cId="2339145307" sldId="2147483648"/>
        </pc:sldMasterMkLst>
        <pc:sldLayoutChg chg="modTransition">
          <pc:chgData name="Thúy Mai" userId="222f1c7e07c9bd7a" providerId="LiveId" clId="{A33D3E47-A264-417C-8D6A-ADD769C8A0EE}" dt="2023-01-05T14:21:32.594" v="1402"/>
          <pc:sldLayoutMkLst>
            <pc:docMk/>
            <pc:sldMasterMk cId="2339145307" sldId="2147483648"/>
            <pc:sldLayoutMk cId="2843783420" sldId="2147483649"/>
          </pc:sldLayoutMkLst>
        </pc:sldLayoutChg>
        <pc:sldLayoutChg chg="modTransition">
          <pc:chgData name="Thúy Mai" userId="222f1c7e07c9bd7a" providerId="LiveId" clId="{A33D3E47-A264-417C-8D6A-ADD769C8A0EE}" dt="2023-01-05T14:21:32.594" v="1402"/>
          <pc:sldLayoutMkLst>
            <pc:docMk/>
            <pc:sldMasterMk cId="2339145307" sldId="2147483648"/>
            <pc:sldLayoutMk cId="4049388995" sldId="2147483650"/>
          </pc:sldLayoutMkLst>
        </pc:sldLayoutChg>
        <pc:sldLayoutChg chg="modTransition">
          <pc:chgData name="Thúy Mai" userId="222f1c7e07c9bd7a" providerId="LiveId" clId="{A33D3E47-A264-417C-8D6A-ADD769C8A0EE}" dt="2023-01-05T14:21:32.594" v="1402"/>
          <pc:sldLayoutMkLst>
            <pc:docMk/>
            <pc:sldMasterMk cId="2339145307" sldId="2147483648"/>
            <pc:sldLayoutMk cId="692526792" sldId="2147483651"/>
          </pc:sldLayoutMkLst>
        </pc:sldLayoutChg>
        <pc:sldLayoutChg chg="modTransition">
          <pc:chgData name="Thúy Mai" userId="222f1c7e07c9bd7a" providerId="LiveId" clId="{A33D3E47-A264-417C-8D6A-ADD769C8A0EE}" dt="2023-01-05T14:21:32.594" v="1402"/>
          <pc:sldLayoutMkLst>
            <pc:docMk/>
            <pc:sldMasterMk cId="2339145307" sldId="2147483648"/>
            <pc:sldLayoutMk cId="2057751128" sldId="2147483652"/>
          </pc:sldLayoutMkLst>
        </pc:sldLayoutChg>
        <pc:sldLayoutChg chg="modTransition">
          <pc:chgData name="Thúy Mai" userId="222f1c7e07c9bd7a" providerId="LiveId" clId="{A33D3E47-A264-417C-8D6A-ADD769C8A0EE}" dt="2023-01-05T14:21:32.594" v="1402"/>
          <pc:sldLayoutMkLst>
            <pc:docMk/>
            <pc:sldMasterMk cId="2339145307" sldId="2147483648"/>
            <pc:sldLayoutMk cId="3187278249" sldId="2147483653"/>
          </pc:sldLayoutMkLst>
        </pc:sldLayoutChg>
        <pc:sldLayoutChg chg="modTransition">
          <pc:chgData name="Thúy Mai" userId="222f1c7e07c9bd7a" providerId="LiveId" clId="{A33D3E47-A264-417C-8D6A-ADD769C8A0EE}" dt="2023-01-05T14:21:32.594" v="1402"/>
          <pc:sldLayoutMkLst>
            <pc:docMk/>
            <pc:sldMasterMk cId="2339145307" sldId="2147483648"/>
            <pc:sldLayoutMk cId="3906037205" sldId="2147483654"/>
          </pc:sldLayoutMkLst>
        </pc:sldLayoutChg>
        <pc:sldLayoutChg chg="modTransition">
          <pc:chgData name="Thúy Mai" userId="222f1c7e07c9bd7a" providerId="LiveId" clId="{A33D3E47-A264-417C-8D6A-ADD769C8A0EE}" dt="2023-01-05T14:21:32.594" v="1402"/>
          <pc:sldLayoutMkLst>
            <pc:docMk/>
            <pc:sldMasterMk cId="2339145307" sldId="2147483648"/>
            <pc:sldLayoutMk cId="3848738522" sldId="2147483655"/>
          </pc:sldLayoutMkLst>
        </pc:sldLayoutChg>
        <pc:sldLayoutChg chg="modTransition">
          <pc:chgData name="Thúy Mai" userId="222f1c7e07c9bd7a" providerId="LiveId" clId="{A33D3E47-A264-417C-8D6A-ADD769C8A0EE}" dt="2023-01-05T14:21:32.594" v="1402"/>
          <pc:sldLayoutMkLst>
            <pc:docMk/>
            <pc:sldMasterMk cId="2339145307" sldId="2147483648"/>
            <pc:sldLayoutMk cId="3090522246" sldId="2147483656"/>
          </pc:sldLayoutMkLst>
        </pc:sldLayoutChg>
        <pc:sldLayoutChg chg="modTransition">
          <pc:chgData name="Thúy Mai" userId="222f1c7e07c9bd7a" providerId="LiveId" clId="{A33D3E47-A264-417C-8D6A-ADD769C8A0EE}" dt="2023-01-05T14:21:32.594" v="1402"/>
          <pc:sldLayoutMkLst>
            <pc:docMk/>
            <pc:sldMasterMk cId="2339145307" sldId="2147483648"/>
            <pc:sldLayoutMk cId="127052607" sldId="2147483657"/>
          </pc:sldLayoutMkLst>
        </pc:sldLayoutChg>
        <pc:sldLayoutChg chg="modTransition">
          <pc:chgData name="Thúy Mai" userId="222f1c7e07c9bd7a" providerId="LiveId" clId="{A33D3E47-A264-417C-8D6A-ADD769C8A0EE}" dt="2023-01-05T14:21:32.594" v="1402"/>
          <pc:sldLayoutMkLst>
            <pc:docMk/>
            <pc:sldMasterMk cId="2339145307" sldId="2147483648"/>
            <pc:sldLayoutMk cId="1215161623" sldId="2147483658"/>
          </pc:sldLayoutMkLst>
        </pc:sldLayoutChg>
        <pc:sldLayoutChg chg="modTransition">
          <pc:chgData name="Thúy Mai" userId="222f1c7e07c9bd7a" providerId="LiveId" clId="{A33D3E47-A264-417C-8D6A-ADD769C8A0EE}" dt="2023-01-05T14:21:32.594" v="1402"/>
          <pc:sldLayoutMkLst>
            <pc:docMk/>
            <pc:sldMasterMk cId="2339145307" sldId="2147483648"/>
            <pc:sldLayoutMk cId="368814072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0AD9B5-5A05-2724-5504-AC68BECC855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EAE2B3A-989A-C233-9447-5DF203C8E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1E6C268-B752-9C95-6DC2-836FBBA631FA}"/>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E2E396FE-8E5E-1E4F-B017-9995A1ADA84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F6303C5-2D9B-3BB7-FFD5-AEEFEBB4151C}"/>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28437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6A49EF-76AE-57C5-11D4-4BC519E7A9C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31E9E0F-90D1-649C-D5D8-9053364AE9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7456B99-FD4D-C6C5-E7B6-FE9472EE1A04}"/>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FD8665D6-C5CA-47EB-74EA-2D51355F05C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BCB6D3-E17B-3393-6C23-14A26C52DA50}"/>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121516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CC1BF3D-AF00-F84E-BE68-7117FFBA391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54C8FAF-E5D5-E85E-9F22-15A4F18A70A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6748FD-2359-C85C-B838-DE8FF8E5C41B}"/>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2CBC4D62-9EAA-2C0B-6CC3-172BBBC9831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1F301B7-1EDB-A15F-1E5A-0D3CA36C6991}"/>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36881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471C60-B836-7EE4-27C5-050F5934F0C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EEDE34-EFEB-178E-4600-186ED2C4BCC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607236D-453B-6F7E-BA78-05CD6B852C2F}"/>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98FE249A-5836-060B-0E83-92AA493B61A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D06A92-DC3D-DF0B-B439-39723974223A}"/>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404938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75F933-FB53-E390-E29A-E18F378D78D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66160EC-F994-44F7-0282-89C159BF1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863D5AC-0B5A-0607-2338-5E6622F486B4}"/>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540C0788-1261-2821-65DA-B34A774605F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0ECEF8-15D1-3C41-B708-F8457FBAD072}"/>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69252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9D33B0-53BB-36D8-A711-6140561EEB9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86E4D8B-1BF2-71DD-39FD-B9DA66254F8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534F931-9E6E-6E57-740C-6EDA92067EC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0C56089-33EF-C905-8066-A1DB8F7B366D}"/>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6" name="Chỗ dành sẵn cho Chân trang 5">
            <a:extLst>
              <a:ext uri="{FF2B5EF4-FFF2-40B4-BE49-F238E27FC236}">
                <a16:creationId xmlns:a16="http://schemas.microsoft.com/office/drawing/2014/main" id="{82941B44-0E67-5CFC-4231-8D67965238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52010D0-E318-A290-AEC7-A486BBE48AEB}"/>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205775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9871BBB-2DA0-6FAE-62E0-093BB536901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D15ABA1-5E23-2CD3-E253-5CAB2C7BF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37C051-96A4-84CD-B07D-A88A5A13DCE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E909883-B4AA-1CF1-04E6-73680D3D5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9DA24FC-AB63-4B3A-A808-C40D3E077FA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D4AC3E87-0DAC-3C5F-9624-3DD6592313EA}"/>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8" name="Chỗ dành sẵn cho Chân trang 7">
            <a:extLst>
              <a:ext uri="{FF2B5EF4-FFF2-40B4-BE49-F238E27FC236}">
                <a16:creationId xmlns:a16="http://schemas.microsoft.com/office/drawing/2014/main" id="{5EFD266F-5455-C342-A0BA-AA5378F0C03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5A5C750-E9E1-B3E2-D3DE-FB9CD5333333}"/>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318727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A6BC33-1805-AA05-5CB6-4B1D6B61F15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55CFD96-45AF-6AAB-7C7D-4AD659F1394F}"/>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4" name="Chỗ dành sẵn cho Chân trang 3">
            <a:extLst>
              <a:ext uri="{FF2B5EF4-FFF2-40B4-BE49-F238E27FC236}">
                <a16:creationId xmlns:a16="http://schemas.microsoft.com/office/drawing/2014/main" id="{580EF0AA-9C15-9700-29FC-A0293FA77E2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DA4CE1F-F8DC-EFF0-E53C-5972C272F3C7}"/>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390603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992A4BD-EA56-55BE-9334-0391B8708940}"/>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3" name="Chỗ dành sẵn cho Chân trang 2">
            <a:extLst>
              <a:ext uri="{FF2B5EF4-FFF2-40B4-BE49-F238E27FC236}">
                <a16:creationId xmlns:a16="http://schemas.microsoft.com/office/drawing/2014/main" id="{9E67D2E0-09F0-5114-1463-B645FFB0DA1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83F9E95-EFBE-3533-420C-783FE640061F}"/>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384873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7C80C6-BE5D-FFF7-6AEB-94AF94511D6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47DAF6-A3D3-FAF7-2039-ABDEC1037F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6DA06AD-7185-21F6-F1B8-ECFE47BB4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DAB4BBC-AAF6-D2F2-7F47-9A3B413BE8B6}"/>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6" name="Chỗ dành sẵn cho Chân trang 5">
            <a:extLst>
              <a:ext uri="{FF2B5EF4-FFF2-40B4-BE49-F238E27FC236}">
                <a16:creationId xmlns:a16="http://schemas.microsoft.com/office/drawing/2014/main" id="{742588C1-5558-AD22-AA2C-5E1346CF211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23878CA-29DB-B0BA-D3D8-631D177E8D67}"/>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309052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330040-2465-C2F0-6B5D-571EF073C15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F7FF6BF-B8D8-B9A3-D0B5-5999E6EAE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00E503-9C54-ACB9-B27B-FAA922CEF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413A84-37C5-0EF6-FE30-AFF129D2FD1C}"/>
              </a:ext>
            </a:extLst>
          </p:cNvPr>
          <p:cNvSpPr>
            <a:spLocks noGrp="1"/>
          </p:cNvSpPr>
          <p:nvPr>
            <p:ph type="dt" sz="half" idx="10"/>
          </p:nvPr>
        </p:nvSpPr>
        <p:spPr/>
        <p:txBody>
          <a:bodyPr/>
          <a:lstStyle/>
          <a:p>
            <a:fld id="{11203DCE-F0CB-4ACD-9DF2-3A80F163D972}" type="datetimeFigureOut">
              <a:rPr lang="en-US" smtClean="0"/>
              <a:t>23/04/2024</a:t>
            </a:fld>
            <a:endParaRPr lang="en-US"/>
          </a:p>
        </p:txBody>
      </p:sp>
      <p:sp>
        <p:nvSpPr>
          <p:cNvPr id="6" name="Chỗ dành sẵn cho Chân trang 5">
            <a:extLst>
              <a:ext uri="{FF2B5EF4-FFF2-40B4-BE49-F238E27FC236}">
                <a16:creationId xmlns:a16="http://schemas.microsoft.com/office/drawing/2014/main" id="{9B466661-A05B-F962-F6E1-5374683C8C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822C3B5-023C-2619-146B-4BA62D87DB88}"/>
              </a:ext>
            </a:extLst>
          </p:cNvPr>
          <p:cNvSpPr>
            <a:spLocks noGrp="1"/>
          </p:cNvSpPr>
          <p:nvPr>
            <p:ph type="sldNum" sz="quarter" idx="12"/>
          </p:nvPr>
        </p:nvSpPr>
        <p:spPr/>
        <p:txBody>
          <a:bodyPr/>
          <a:lstStyle/>
          <a:p>
            <a:fld id="{F7087112-6DDA-42D5-BC5C-5D1A4B52D4EF}" type="slidenum">
              <a:rPr lang="en-US" smtClean="0"/>
              <a:t>‹#›</a:t>
            </a:fld>
            <a:endParaRPr lang="en-US"/>
          </a:p>
        </p:txBody>
      </p:sp>
    </p:spTree>
    <p:extLst>
      <p:ext uri="{BB962C8B-B14F-4D97-AF65-F5344CB8AC3E}">
        <p14:creationId xmlns:p14="http://schemas.microsoft.com/office/powerpoint/2010/main" val="127052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35E4A0C-4539-51BA-CF01-2AD8ED0ED8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511FBE3-846E-59AF-675E-587965410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EC85A98-F403-94AC-2874-5EB785A42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03DCE-F0CB-4ACD-9DF2-3A80F163D972}" type="datetimeFigureOut">
              <a:rPr lang="en-US" smtClean="0"/>
              <a:t>23/04/2024</a:t>
            </a:fld>
            <a:endParaRPr lang="en-US"/>
          </a:p>
        </p:txBody>
      </p:sp>
      <p:sp>
        <p:nvSpPr>
          <p:cNvPr id="5" name="Chỗ dành sẵn cho Chân trang 4">
            <a:extLst>
              <a:ext uri="{FF2B5EF4-FFF2-40B4-BE49-F238E27FC236}">
                <a16:creationId xmlns:a16="http://schemas.microsoft.com/office/drawing/2014/main" id="{1A175471-3F72-50AD-EE51-F85D1C78E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3591654A-C110-DD1B-3E66-83B25BEBC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87112-6DDA-42D5-BC5C-5D1A4B52D4EF}" type="slidenum">
              <a:rPr lang="en-US" smtClean="0"/>
              <a:t>‹#›</a:t>
            </a:fld>
            <a:endParaRPr lang="en-US"/>
          </a:p>
        </p:txBody>
      </p:sp>
    </p:spTree>
    <p:extLst>
      <p:ext uri="{BB962C8B-B14F-4D97-AF65-F5344CB8AC3E}">
        <p14:creationId xmlns:p14="http://schemas.microsoft.com/office/powerpoint/2010/main" val="233914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vietjack.me/bai-tuy-but-trua-tha-huong-viet-ve-chuyen-gi-102161.html" TargetMode="Externa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0.xml"/><Relationship Id="rId18"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slide" Target="slide29.xml"/><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image" Target="../media/image16.jpg"/><Relationship Id="rId16" Type="http://schemas.openxmlformats.org/officeDocument/2006/relationships/slide" Target="slide41.xml"/><Relationship Id="rId20"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slide" Target="slide39.xml"/><Relationship Id="rId19" Type="http://schemas.openxmlformats.org/officeDocument/2006/relationships/image" Target="../media/image28.gif"/><Relationship Id="rId4" Type="http://schemas.openxmlformats.org/officeDocument/2006/relationships/slide" Target="slide37.xml"/><Relationship Id="rId9" Type="http://schemas.openxmlformats.org/officeDocument/2006/relationships/image" Target="../media/image21.png"/><Relationship Id="rId1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3.gif"/><Relationship Id="rId5" Type="http://schemas.openxmlformats.org/officeDocument/2006/relationships/image" Target="../media/image30.gif"/><Relationship Id="rId1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36.xml"/><Relationship Id="rId14" Type="http://schemas.openxmlformats.org/officeDocument/2006/relationships/image" Target="../media/image36.gif"/></Relationships>
</file>

<file path=ppt/slides/_rels/slide3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30.gif"/><Relationship Id="rId1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36.xml"/><Relationship Id="rId14" Type="http://schemas.openxmlformats.org/officeDocument/2006/relationships/image" Target="../media/image36.gif"/></Relationships>
</file>

<file path=ppt/slides/_rels/slide3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30.gif"/><Relationship Id="rId1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36.xml"/><Relationship Id="rId14" Type="http://schemas.openxmlformats.org/officeDocument/2006/relationships/image" Target="../media/image36.gi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30.gif"/><Relationship Id="rId1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36.xml"/><Relationship Id="rId14" Type="http://schemas.openxmlformats.org/officeDocument/2006/relationships/image" Target="../media/image36.gif"/></Relationships>
</file>

<file path=ppt/slides/_rels/slide4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30.gif"/><Relationship Id="rId1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36.xml"/><Relationship Id="rId14" Type="http://schemas.openxmlformats.org/officeDocument/2006/relationships/image" Target="../media/image36.gif"/></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ộ hình nền &quot;Hoạt hình siêu dễ thương 2&quot; chất lượng cao cho Powerpoint">
            <a:extLst>
              <a:ext uri="{FF2B5EF4-FFF2-40B4-BE49-F238E27FC236}">
                <a16:creationId xmlns:a16="http://schemas.microsoft.com/office/drawing/2014/main" id="{327FF3E4-6BD0-E1E8-74AE-9FA3FA465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749D2CE-D9B4-F555-A866-047368E0874B}"/>
              </a:ext>
            </a:extLst>
          </p:cNvPr>
          <p:cNvSpPr txBox="1"/>
          <p:nvPr/>
        </p:nvSpPr>
        <p:spPr>
          <a:xfrm>
            <a:off x="1170817" y="2016160"/>
            <a:ext cx="9929802" cy="2862322"/>
          </a:xfrm>
          <a:prstGeom prst="rect">
            <a:avLst/>
          </a:prstGeom>
          <a:noFill/>
        </p:spPr>
        <p:txBody>
          <a:bodyPr wrap="square">
            <a:spAutoFit/>
          </a:bodyPr>
          <a:lstStyle/>
          <a:p>
            <a:pPr marL="0" marR="0" algn="ctr">
              <a:spcBef>
                <a:spcPts val="0"/>
              </a:spcBef>
              <a:spcAft>
                <a:spcPts val="0"/>
              </a:spcAft>
            </a:pPr>
            <a:r>
              <a:rPr lang="en-US" sz="4000" b="1">
                <a:latin typeface="Times New Roman" panose="02020603050405020304" pitchFamily="18" charset="0"/>
                <a:ea typeface="MS Mincho" panose="02020609040205080304" pitchFamily="49" charset="-128"/>
              </a:rPr>
              <a:t>Tiết 119,120</a:t>
            </a:r>
          </a:p>
          <a:p>
            <a:pPr marL="0" marR="0" algn="ctr">
              <a:spcBef>
                <a:spcPts val="0"/>
              </a:spcBef>
              <a:spcAft>
                <a:spcPts val="0"/>
              </a:spcAft>
            </a:pPr>
            <a:r>
              <a:rPr lang="en-US" sz="4000" b="1">
                <a:latin typeface="Times New Roman" panose="02020603050405020304" pitchFamily="18" charset="0"/>
                <a:ea typeface="MS Mincho" panose="02020609040205080304" pitchFamily="49" charset="-128"/>
              </a:rPr>
              <a:t>THỰC HÀNH ĐỌC HIỂU:</a:t>
            </a:r>
          </a:p>
          <a:p>
            <a:pPr marL="0" marR="0" algn="ctr">
              <a:spcBef>
                <a:spcPts val="0"/>
              </a:spcBef>
              <a:spcAft>
                <a:spcPts val="0"/>
              </a:spcAft>
            </a:pPr>
            <a:r>
              <a:rPr lang="en-US" sz="4000" b="1">
                <a:effectLst/>
                <a:latin typeface="Times New Roman" panose="02020603050405020304" pitchFamily="18" charset="0"/>
                <a:ea typeface="MS Mincho" panose="02020609040205080304" pitchFamily="49" charset="-128"/>
              </a:rPr>
              <a:t> </a:t>
            </a:r>
            <a:r>
              <a:rPr lang="en-US" sz="4000" b="1" dirty="0">
                <a:solidFill>
                  <a:srgbClr val="FF0000"/>
                </a:solidFill>
                <a:effectLst/>
                <a:latin typeface="Times New Roman" panose="02020603050405020304" pitchFamily="18" charset="0"/>
                <a:ea typeface="MS Mincho" panose="02020609040205080304" pitchFamily="49" charset="-128"/>
              </a:rPr>
              <a:t>TRƯA THA HƯƠNG</a:t>
            </a: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solidFill>
                  <a:srgbClr val="0D0D0D"/>
                </a:solidFill>
                <a:effectLst/>
                <a:latin typeface="Times New Roman" panose="02020603050405020304" pitchFamily="18" charset="0"/>
                <a:ea typeface="Times New Roman" panose="02020603050405020304" pitchFamily="18" charset="0"/>
              </a:rPr>
              <a:t>(</a:t>
            </a:r>
            <a:r>
              <a:rPr lang="en-US" sz="4000" b="1" dirty="0" err="1">
                <a:solidFill>
                  <a:srgbClr val="0D0D0D"/>
                </a:solidFill>
                <a:effectLst/>
                <a:latin typeface="Times New Roman" panose="02020603050405020304" pitchFamily="18" charset="0"/>
                <a:ea typeface="Times New Roman" panose="02020603050405020304" pitchFamily="18" charset="0"/>
              </a:rPr>
              <a:t>Trần</a:t>
            </a:r>
            <a:r>
              <a:rPr lang="en-US" sz="4000" b="1" dirty="0">
                <a:solidFill>
                  <a:srgbClr val="0D0D0D"/>
                </a:solidFill>
                <a:effectLst/>
                <a:latin typeface="Times New Roman" panose="02020603050405020304" pitchFamily="18" charset="0"/>
                <a:ea typeface="Times New Roman" panose="02020603050405020304" pitchFamily="18" charset="0"/>
              </a:rPr>
              <a:t> </a:t>
            </a:r>
            <a:r>
              <a:rPr lang="en-US" sz="4000" b="1" err="1">
                <a:solidFill>
                  <a:srgbClr val="0D0D0D"/>
                </a:solidFill>
                <a:effectLst/>
                <a:latin typeface="Times New Roman" panose="02020603050405020304" pitchFamily="18" charset="0"/>
                <a:ea typeface="Times New Roman" panose="02020603050405020304" pitchFamily="18" charset="0"/>
              </a:rPr>
              <a:t>Cư</a:t>
            </a:r>
            <a:r>
              <a:rPr lang="en-US" sz="4000" b="1">
                <a:solidFill>
                  <a:srgbClr val="0D0D0D"/>
                </a:solidFill>
                <a:effectLst/>
                <a:latin typeface="Times New Roman" panose="02020603050405020304" pitchFamily="18" charset="0"/>
                <a:ea typeface="Times New Roman" panose="02020603050405020304" pitchFamily="18" charset="0"/>
              </a:rPr>
              <a:t>)</a:t>
            </a:r>
          </a:p>
          <a:p>
            <a:pPr marL="0" marR="0" algn="ctr">
              <a:spcBef>
                <a:spcPts val="0"/>
              </a:spcBef>
              <a:spcAft>
                <a:spcPts val="0"/>
              </a:spcAft>
            </a:pPr>
            <a:r>
              <a:rPr lang="en-US" sz="2000" b="1" i="1">
                <a:solidFill>
                  <a:srgbClr val="002060"/>
                </a:solidFill>
                <a:latin typeface="Times New Roman" panose="02020603050405020304" pitchFamily="18" charset="0"/>
                <a:ea typeface="Times New Roman" panose="02020603050405020304" pitchFamily="18" charset="0"/>
              </a:rPr>
              <a:t>                                                                                            GV: NGUYỄN THỊ LAN PHƯƠNG</a:t>
            </a:r>
            <a:endParaRPr lang="en-US" sz="2000" b="1" i="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829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21153" y="949793"/>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1. </a:t>
            </a:r>
            <a:r>
              <a:rPr lang="en-US" sz="3200" b="1" dirty="0" err="1">
                <a:solidFill>
                  <a:srgbClr val="33CCCC"/>
                </a:solidFill>
                <a:latin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5" name="Hộp Văn bản 4">
            <a:extLst>
              <a:ext uri="{FF2B5EF4-FFF2-40B4-BE49-F238E27FC236}">
                <a16:creationId xmlns:a16="http://schemas.microsoft.com/office/drawing/2014/main" id="{56A5C70A-1CC7-2EF5-D562-495061C9B978}"/>
              </a:ext>
            </a:extLst>
          </p:cNvPr>
          <p:cNvSpPr txBox="1"/>
          <p:nvPr/>
        </p:nvSpPr>
        <p:spPr>
          <a:xfrm>
            <a:off x="1499592" y="2122290"/>
            <a:ext cx="10064223" cy="2246769"/>
          </a:xfrm>
          <a:prstGeom prst="rect">
            <a:avLst/>
          </a:prstGeom>
          <a:noFill/>
          <a:ln w="38100">
            <a:solidFill>
              <a:srgbClr val="33CCCC"/>
            </a:solidFill>
          </a:ln>
        </p:spPr>
        <p:txBody>
          <a:bodyPr wrap="square">
            <a:spAutoFit/>
          </a:bodyPr>
          <a:lstStyle/>
          <a:p>
            <a:pPr algn="just">
              <a:spcAft>
                <a:spcPts val="900"/>
              </a:spcAf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Trưa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(1943), </a:t>
            </a:r>
            <a:r>
              <a:rPr lang="en-US" sz="2800" i="1" dirty="0" err="1">
                <a:solidFill>
                  <a:srgbClr val="000000"/>
                </a:solidFill>
                <a:latin typeface="Times New Roman" panose="02020603050405020304" pitchFamily="18" charset="0"/>
                <a:ea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thần</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(1944)... </a:t>
            </a:r>
            <a:r>
              <a:rPr lang="en-US" sz="2800" dirty="0" err="1">
                <a:solidFill>
                  <a:srgbClr val="000000"/>
                </a:solidFill>
                <a:latin typeface="Times New Roman" panose="02020603050405020304" pitchFamily="18" charset="0"/>
                <a:ea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1945,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212529"/>
                </a:solidFill>
                <a:latin typeface="Times New Roman" panose="02020603050405020304" pitchFamily="18" charset="0"/>
                <a:ea typeface="Times New Roman" panose="02020603050405020304" pitchFamily="18" charset="0"/>
              </a:rPr>
              <a:t>tin </a:t>
            </a:r>
            <a:r>
              <a:rPr lang="en-US" sz="2800" dirty="0" err="1">
                <a:solidFill>
                  <a:srgbClr val="212529"/>
                </a:solidFill>
                <a:latin typeface="Times New Roman" panose="02020603050405020304" pitchFamily="18" charset="0"/>
                <a:ea typeface="Times New Roman" panose="02020603050405020304" pitchFamily="18" charset="0"/>
              </a:rPr>
              <a:t>về</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nhiều</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mảng</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của</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đời</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sống</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xã</a:t>
            </a:r>
            <a:r>
              <a:rPr lang="en-US" sz="2800" dirty="0">
                <a:solidFill>
                  <a:srgbClr val="212529"/>
                </a:solidFill>
                <a:latin typeface="Times New Roman" panose="02020603050405020304" pitchFamily="18" charset="0"/>
                <a:ea typeface="Times New Roman" panose="02020603050405020304" pitchFamily="18" charset="0"/>
              </a:rPr>
              <a:t> </a:t>
            </a:r>
            <a:r>
              <a:rPr lang="en-US" sz="2800" dirty="0" err="1">
                <a:solidFill>
                  <a:srgbClr val="212529"/>
                </a:solidFill>
                <a:latin typeface="Times New Roman" panose="02020603050405020304" pitchFamily="18" charset="0"/>
                <a:ea typeface="Times New Roman" panose="02020603050405020304" pitchFamily="18" charset="0"/>
              </a:rPr>
              <a:t>hội</a:t>
            </a:r>
            <a:r>
              <a:rPr lang="en-US" sz="2800" dirty="0">
                <a:solidFill>
                  <a:srgbClr val="212529"/>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2713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5" y="860095"/>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2. </a:t>
            </a:r>
            <a:r>
              <a:rPr lang="en-US" sz="3200" b="1" dirty="0" err="1">
                <a:solidFill>
                  <a:srgbClr val="33CCCC"/>
                </a:solidFill>
                <a:latin typeface="Times New Roman" panose="02020603050405020304" pitchFamily="18" charset="0"/>
                <a:cs typeface="Times New Roman" panose="02020603050405020304" pitchFamily="18" charset="0"/>
              </a:rPr>
              <a:t>Văn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bản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Trưa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tha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hương</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5" name="Hộp Văn bản 4">
            <a:extLst>
              <a:ext uri="{FF2B5EF4-FFF2-40B4-BE49-F238E27FC236}">
                <a16:creationId xmlns:a16="http://schemas.microsoft.com/office/drawing/2014/main" id="{C6CC9CC4-DEA2-9785-8EE4-7A7ED449156C}"/>
              </a:ext>
            </a:extLst>
          </p:cNvPr>
          <p:cNvSpPr txBox="1"/>
          <p:nvPr/>
        </p:nvSpPr>
        <p:spPr>
          <a:xfrm>
            <a:off x="1384835" y="1556987"/>
            <a:ext cx="8106464" cy="4869418"/>
          </a:xfrm>
          <a:prstGeom prst="wedgeRoundRectCallout">
            <a:avLst>
              <a:gd name="adj1" fmla="val 56755"/>
              <a:gd name="adj2" fmla="val -3507"/>
              <a:gd name="adj3" fmla="val 16667"/>
            </a:avLst>
          </a:prstGeom>
          <a:noFill/>
          <a:ln w="38100">
            <a:solidFill>
              <a:srgbClr val="33CCCC"/>
            </a:solidFill>
          </a:ln>
        </p:spPr>
        <p:txBody>
          <a:bodyPr wrap="square">
            <a:spAutoFit/>
          </a:bodyPr>
          <a:lstStyle/>
          <a:p>
            <a:pPr algn="ctr"/>
            <a:r>
              <a:rPr lang="en-US" sz="2800" b="1" dirty="0" err="1">
                <a:solidFill>
                  <a:srgbClr val="00B0F0"/>
                </a:solidFill>
                <a:latin typeface="Times New Roman" panose="02020603050405020304" pitchFamily="18" charset="0"/>
                <a:cs typeface="Times New Roman" panose="02020603050405020304" pitchFamily="18" charset="0"/>
              </a:rPr>
              <a:t>Phiếu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học</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tập</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số</a:t>
            </a:r>
            <a:r>
              <a:rPr lang="en-US" sz="2800" b="1" dirty="0">
                <a:solidFill>
                  <a:srgbClr val="00B0F0"/>
                </a:solidFill>
                <a:latin typeface="Times New Roman" panose="02020603050405020304" pitchFamily="18" charset="0"/>
                <a:cs typeface="Times New Roman" panose="02020603050405020304" pitchFamily="18" charset="0"/>
              </a:rPr>
              <a:t> 02</a:t>
            </a:r>
            <a:endParaRPr lang="en-US" sz="2800" dirty="0">
              <a:solidFill>
                <a:srgbClr val="00B0F0"/>
              </a:solidFill>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Trưa</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tha</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hương</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Trưa</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tha</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hương</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ấy</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chia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CA44D980-2BA2-0378-B60D-38009D451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770" y="3632906"/>
            <a:ext cx="2960084" cy="2793499"/>
          </a:xfrm>
          <a:prstGeom prst="rect">
            <a:avLst/>
          </a:prstGeom>
        </p:spPr>
      </p:pic>
    </p:spTree>
    <p:extLst>
      <p:ext uri="{BB962C8B-B14F-4D97-AF65-F5344CB8AC3E}">
        <p14:creationId xmlns:p14="http://schemas.microsoft.com/office/powerpoint/2010/main" val="320976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B0DF3CC3-8173-91C4-7BD7-327FE255751C}"/>
              </a:ext>
            </a:extLst>
          </p:cNvPr>
          <p:cNvGraphicFramePr>
            <a:graphicFrameLocks noGrp="1"/>
          </p:cNvGraphicFramePr>
          <p:nvPr>
            <p:extLst>
              <p:ext uri="{D42A27DB-BD31-4B8C-83A1-F6EECF244321}">
                <p14:modId xmlns:p14="http://schemas.microsoft.com/office/powerpoint/2010/main" val="80516915"/>
              </p:ext>
            </p:extLst>
          </p:nvPr>
        </p:nvGraphicFramePr>
        <p:xfrm>
          <a:off x="1148141" y="2199992"/>
          <a:ext cx="10214951" cy="3074856"/>
        </p:xfrm>
        <a:graphic>
          <a:graphicData uri="http://schemas.openxmlformats.org/drawingml/2006/table">
            <a:tbl>
              <a:tblPr firstRow="1" firstCol="1" bandRow="1">
                <a:tableStyleId>{5C22544A-7EE6-4342-B048-85BDC9FD1C3A}</a:tableStyleId>
              </a:tblPr>
              <a:tblGrid>
                <a:gridCol w="5119938">
                  <a:extLst>
                    <a:ext uri="{9D8B030D-6E8A-4147-A177-3AD203B41FA5}">
                      <a16:colId xmlns:a16="http://schemas.microsoft.com/office/drawing/2014/main" val="2261796679"/>
                    </a:ext>
                  </a:extLst>
                </a:gridCol>
                <a:gridCol w="5095013">
                  <a:extLst>
                    <a:ext uri="{9D8B030D-6E8A-4147-A177-3AD203B41FA5}">
                      <a16:colId xmlns:a16="http://schemas.microsoft.com/office/drawing/2014/main" val="3303707948"/>
                    </a:ext>
                  </a:extLst>
                </a:gridCol>
              </a:tblGrid>
              <a:tr h="257268">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Tìm hiểu chung văn bản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Trả 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732503564"/>
                  </a:ext>
                </a:extLst>
              </a:tr>
              <a:tr h="257268">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Nhan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0190761"/>
                  </a:ext>
                </a:extLst>
              </a:tr>
              <a:tr h="257268">
                <a:tc>
                  <a:txBody>
                    <a:bodyPr/>
                    <a:lstStyle/>
                    <a:p>
                      <a:pPr marL="0" marR="0">
                        <a:spcBef>
                          <a:spcPts val="0"/>
                        </a:spcBef>
                        <a:spcAft>
                          <a:spcPts val="0"/>
                        </a:spcAft>
                      </a:pPr>
                      <a:r>
                        <a:rPr lang="pt-BR" sz="2800" dirty="0">
                          <a:effectLst/>
                          <a:latin typeface="Times New Roman" panose="02020603050405020304" pitchFamily="18" charset="0"/>
                          <a:cs typeface="Times New Roman" panose="02020603050405020304" pitchFamily="18" charset="0"/>
                        </a:rPr>
                        <a:t>Đề tài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322739"/>
                  </a:ext>
                </a:extLst>
              </a:tr>
              <a:tr h="257268">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Thể loại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7201379"/>
                  </a:ext>
                </a:extLst>
              </a:tr>
              <a:tr h="514536">
                <a:tc>
                  <a:txBody>
                    <a:bodyPr/>
                    <a:lstStyle/>
                    <a:p>
                      <a:pPr marL="0" marR="0">
                        <a:spcBef>
                          <a:spcPts val="0"/>
                        </a:spcBef>
                        <a:spcAft>
                          <a:spcPts val="0"/>
                        </a:spcAft>
                      </a:pPr>
                      <a:r>
                        <a:rPr lang="pt-BR" sz="2800" dirty="0">
                          <a:effectLst/>
                          <a:latin typeface="Times New Roman" panose="02020603050405020304" pitchFamily="18" charset="0"/>
                          <a:cs typeface="Times New Roman" panose="02020603050405020304" pitchFamily="18" charset="0"/>
                        </a:rPr>
                        <a:t>Phương thức biểu đạt</a:t>
                      </a:r>
                      <a:endParaRPr lang="en-US" sz="28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0185898"/>
                  </a:ext>
                </a:extLst>
              </a:tr>
              <a:tr h="257268">
                <a:tc>
                  <a:txBody>
                    <a:bodyPr/>
                    <a:lstStyle/>
                    <a:p>
                      <a:pPr marL="0" marR="0">
                        <a:spcBef>
                          <a:spcPts val="0"/>
                        </a:spcBef>
                        <a:spcAft>
                          <a:spcPts val="0"/>
                        </a:spcAft>
                      </a:pPr>
                      <a:r>
                        <a:rPr lang="pt-BR" sz="2800">
                          <a:effectLst/>
                          <a:latin typeface="Times New Roman" panose="02020603050405020304" pitchFamily="18" charset="0"/>
                          <a:cs typeface="Times New Roman" panose="02020603050405020304" pitchFamily="18" charset="0"/>
                        </a:rPr>
                        <a:t>Ngôi kể</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4443749"/>
                  </a:ext>
                </a:extLst>
              </a:tr>
              <a:tr h="257268">
                <a:tc>
                  <a:txBody>
                    <a:bodyPr/>
                    <a:lstStyle/>
                    <a:p>
                      <a:pPr marL="0" marR="0">
                        <a:spcBef>
                          <a:spcPts val="0"/>
                        </a:spcBef>
                        <a:spcAft>
                          <a:spcPts val="0"/>
                        </a:spcAft>
                      </a:pPr>
                      <a:r>
                        <a:rPr lang="pt-BR" sz="2800" dirty="0">
                          <a:effectLst/>
                          <a:latin typeface="Times New Roman" panose="02020603050405020304" pitchFamily="18" charset="0"/>
                          <a:cs typeface="Times New Roman" panose="02020603050405020304" pitchFamily="18" charset="0"/>
                        </a:rPr>
                        <a:t>Bố cục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413876"/>
                  </a:ext>
                </a:extLst>
              </a:tr>
            </a:tbl>
          </a:graphicData>
        </a:graphic>
      </p:graphicFrame>
      <p:sp>
        <p:nvSpPr>
          <p:cNvPr id="6" name="Rectangle 1">
            <a:extLst>
              <a:ext uri="{FF2B5EF4-FFF2-40B4-BE49-F238E27FC236}">
                <a16:creationId xmlns:a16="http://schemas.microsoft.com/office/drawing/2014/main" id="{5096FB50-F945-1B3D-DBF7-9A0571E34337}"/>
              </a:ext>
            </a:extLst>
          </p:cNvPr>
          <p:cNvSpPr>
            <a:spLocks noChangeArrowheads="1"/>
          </p:cNvSpPr>
          <p:nvPr/>
        </p:nvSpPr>
        <p:spPr bwMode="auto">
          <a:xfrm>
            <a:off x="4640075" y="1162904"/>
            <a:ext cx="34589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kumimoji="0" lang="pt-BR" altLang="en-US" sz="2800" b="0" i="0" u="none" strike="noStrike" cap="none" normalizeH="0" baseline="0" dirty="0">
              <a:ln>
                <a:noFill/>
              </a:ln>
              <a:solidFill>
                <a:srgbClr val="00B050"/>
              </a:solidFill>
              <a:effectLst/>
              <a:latin typeface="Arial" panose="020B0604020202020204" pitchFamily="34" charset="0"/>
            </a:endParaRPr>
          </a:p>
        </p:txBody>
      </p:sp>
      <p:pic>
        <p:nvPicPr>
          <p:cNvPr id="3" name="Hình ảnh 2">
            <a:extLst>
              <a:ext uri="{FF2B5EF4-FFF2-40B4-BE49-F238E27FC236}">
                <a16:creationId xmlns:a16="http://schemas.microsoft.com/office/drawing/2014/main" id="{D2B223EF-BDBC-7B89-4231-A978E19A5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109073"/>
            <a:ext cx="3118485" cy="2090919"/>
          </a:xfrm>
          <a:prstGeom prst="rect">
            <a:avLst/>
          </a:prstGeom>
        </p:spPr>
      </p:pic>
    </p:spTree>
    <p:extLst>
      <p:ext uri="{BB962C8B-B14F-4D97-AF65-F5344CB8AC3E}">
        <p14:creationId xmlns:p14="http://schemas.microsoft.com/office/powerpoint/2010/main" val="168041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63236" y="860890"/>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2. </a:t>
            </a:r>
            <a:r>
              <a:rPr lang="en-US" sz="3200" b="1" dirty="0" err="1">
                <a:solidFill>
                  <a:srgbClr val="33CCCC"/>
                </a:solidFill>
                <a:latin typeface="Times New Roman" panose="02020603050405020304" pitchFamily="18" charset="0"/>
                <a:cs typeface="Times New Roman" panose="02020603050405020304" pitchFamily="18" charset="0"/>
              </a:rPr>
              <a:t>Văn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bản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Trưa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tha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hương</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9" name="Hộp Văn bản 8">
            <a:extLst>
              <a:ext uri="{FF2B5EF4-FFF2-40B4-BE49-F238E27FC236}">
                <a16:creationId xmlns:a16="http://schemas.microsoft.com/office/drawing/2014/main" id="{ABB4EE22-4112-2D17-33A5-17B3E63BEFBC}"/>
              </a:ext>
            </a:extLst>
          </p:cNvPr>
          <p:cNvSpPr txBox="1"/>
          <p:nvPr/>
        </p:nvSpPr>
        <p:spPr>
          <a:xfrm>
            <a:off x="1510392" y="1417818"/>
            <a:ext cx="6286500" cy="523220"/>
          </a:xfrm>
          <a:prstGeom prst="rect">
            <a:avLst/>
          </a:prstGeom>
          <a:noFill/>
        </p:spPr>
        <p:txBody>
          <a:bodyPr wrap="square">
            <a:spAutoFit/>
          </a:bodyPr>
          <a:lstStyle/>
          <a:p>
            <a:pPr marL="0" marR="0">
              <a:spcBef>
                <a:spcPts val="0"/>
              </a:spcBef>
              <a:spcAft>
                <a:spcPts val="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Hoàn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đời</a:t>
            </a:r>
            <a:endParaRPr lang="en-US" sz="28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4BCDEDE3-3FF2-BCB5-D997-3CA5501130E8}"/>
              </a:ext>
            </a:extLst>
          </p:cNvPr>
          <p:cNvSpPr txBox="1"/>
          <p:nvPr/>
        </p:nvSpPr>
        <p:spPr>
          <a:xfrm>
            <a:off x="1651993" y="2062834"/>
            <a:ext cx="3179088" cy="578882"/>
          </a:xfrm>
          <a:prstGeom prst="roundRect">
            <a:avLst/>
          </a:prstGeom>
          <a:noFill/>
          <a:ln w="38100">
            <a:solidFill>
              <a:srgbClr val="33CCCC"/>
            </a:solidFill>
          </a:ln>
        </p:spPr>
        <p:txBody>
          <a:bodyPr wrap="square">
            <a:spAutoFit/>
          </a:bodyPr>
          <a:lstStyle/>
          <a:p>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đời 17/07/1943</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6CE9AC4-1CD0-A07D-15D4-DEDD74F3D7E5}"/>
              </a:ext>
            </a:extLst>
          </p:cNvPr>
          <p:cNvSpPr txBox="1"/>
          <p:nvPr/>
        </p:nvSpPr>
        <p:spPr>
          <a:xfrm>
            <a:off x="1651993" y="3011706"/>
            <a:ext cx="9244608" cy="1055608"/>
          </a:xfrm>
          <a:prstGeom prst="roundRect">
            <a:avLst/>
          </a:prstGeom>
          <a:noFill/>
          <a:ln w="38100">
            <a:solidFill>
              <a:srgbClr val="33CCCC"/>
            </a:solidFill>
          </a:ln>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Đoạn trích trong SGK trích từ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Tổng hợp Văn học Việt Nam,</a:t>
            </a:r>
            <a:endPar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tập 30A, NXB Khoa học xã hội, Hà Nội, 1995</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F2D3170-D9F5-0217-D702-31602FC5DA2C}"/>
              </a:ext>
            </a:extLst>
          </p:cNvPr>
          <p:cNvSpPr txBox="1"/>
          <p:nvPr/>
        </p:nvSpPr>
        <p:spPr>
          <a:xfrm>
            <a:off x="1569746" y="4247507"/>
            <a:ext cx="6286500" cy="523220"/>
          </a:xfrm>
          <a:prstGeom prst="rect">
            <a:avLst/>
          </a:prstGeom>
          <a:noFill/>
        </p:spPr>
        <p:txBody>
          <a:bodyPr wrap="square">
            <a:spAutoFit/>
          </a:bodyPr>
          <a:lstStyle/>
          <a:p>
            <a:pPr algn="just"/>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b.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Đọc</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chú</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thích</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95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63236" y="860890"/>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2. </a:t>
            </a:r>
            <a:r>
              <a:rPr lang="en-US" sz="3200" b="1" dirty="0" err="1">
                <a:solidFill>
                  <a:srgbClr val="33CCCC"/>
                </a:solidFill>
                <a:latin typeface="Times New Roman" panose="02020603050405020304" pitchFamily="18" charset="0"/>
                <a:cs typeface="Times New Roman" panose="02020603050405020304" pitchFamily="18" charset="0"/>
              </a:rPr>
              <a:t>Văn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bản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Trưa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tha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hương</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7" name="Hộp Văn bản 6">
            <a:extLst>
              <a:ext uri="{FF2B5EF4-FFF2-40B4-BE49-F238E27FC236}">
                <a16:creationId xmlns:a16="http://schemas.microsoft.com/office/drawing/2014/main" id="{1C4EF733-A7E8-E45D-B041-69B599DFB4F6}"/>
              </a:ext>
            </a:extLst>
          </p:cNvPr>
          <p:cNvSpPr txBox="1"/>
          <p:nvPr/>
        </p:nvSpPr>
        <p:spPr>
          <a:xfrm>
            <a:off x="-1561624" y="7130836"/>
            <a:ext cx="11204187" cy="2800767"/>
          </a:xfrm>
          <a:prstGeom prst="rect">
            <a:avLst/>
          </a:prstGeom>
          <a:noFill/>
        </p:spPr>
        <p:txBody>
          <a:bodyPr wrap="square">
            <a:spAutoFit/>
          </a:bodyPr>
          <a:lstStyle/>
          <a:p>
            <a:pPr marL="0" marR="0">
              <a:spcBef>
                <a:spcPts val="0"/>
              </a:spcBef>
              <a:spcAft>
                <a:spcPts val="0"/>
              </a:spcAft>
              <a:tabLst>
                <a:tab pos="1386840" algn="l"/>
              </a:tabLst>
            </a:pP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Trưa</a:t>
            </a:r>
            <a:r>
              <a:rPr lang="en-US" sz="1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tha</a:t>
            </a:r>
            <a:r>
              <a:rPr lang="en-US" sz="1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hương</a:t>
            </a:r>
            <a:r>
              <a:rPr lang="en-US" sz="18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b.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1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thích</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Bố cục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phần)</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1</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(từ đầu đến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màu xanh dịu trên rèm cửa”):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2</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Tiếp theo đến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vẹn trong câu hát ru em</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âm thanh quen thuộc đưa nhân vật trở về với những kỉ niệm xưa cũ ở quê hương.</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3</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lại): Câu hát ru quen thuộc, đầy kí ức về quê 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ABB4EE22-4112-2D17-33A5-17B3E63BEFBC}"/>
              </a:ext>
            </a:extLst>
          </p:cNvPr>
          <p:cNvSpPr txBox="1"/>
          <p:nvPr/>
        </p:nvSpPr>
        <p:spPr>
          <a:xfrm>
            <a:off x="1510392" y="1417818"/>
            <a:ext cx="6286500" cy="523220"/>
          </a:xfrm>
          <a:prstGeom prst="rect">
            <a:avLst/>
          </a:prstGeom>
          <a:noFill/>
        </p:spPr>
        <p:txBody>
          <a:bodyPr wrap="square">
            <a:spAutoFit/>
          </a:bodyPr>
          <a:lstStyle/>
          <a:p>
            <a:pPr>
              <a:tabLst>
                <a:tab pos="1386840" algn="l"/>
              </a:tabLst>
            </a:pP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chung</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bản</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4BCDEDE3-3FF2-BCB5-D997-3CA5501130E8}"/>
              </a:ext>
            </a:extLst>
          </p:cNvPr>
          <p:cNvSpPr txBox="1"/>
          <p:nvPr/>
        </p:nvSpPr>
        <p:spPr>
          <a:xfrm>
            <a:off x="1651992" y="2123794"/>
            <a:ext cx="8071127" cy="578882"/>
          </a:xfrm>
          <a:prstGeom prst="roundRect">
            <a:avLst/>
          </a:prstGeom>
          <a:noFill/>
          <a:ln w="38100">
            <a:solidFill>
              <a:srgbClr val="33CCCC"/>
            </a:solidFill>
          </a:ln>
        </p:spPr>
        <p:txBody>
          <a:bodyPr wrap="square">
            <a:spAutoFit/>
          </a:bodyPr>
          <a:lstStyle/>
          <a:p>
            <a:pPr algn="just">
              <a:tabLst>
                <a:tab pos="1386840" algn="l"/>
              </a:tabLst>
            </a:pP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Nhan</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đề</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Trưa</a:t>
            </a:r>
            <a:r>
              <a:rPr lang="en-US" sz="2800"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tha</a:t>
            </a:r>
            <a:r>
              <a:rPr lang="en-US" sz="2800"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hương</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buổi</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trưa</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nơi</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xa</a:t>
            </a:r>
            <a:r>
              <a:rPr lang="en-US" sz="28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lạ</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6CE9AC4-1CD0-A07D-15D4-DEDD74F3D7E5}"/>
              </a:ext>
            </a:extLst>
          </p:cNvPr>
          <p:cNvSpPr txBox="1"/>
          <p:nvPr/>
        </p:nvSpPr>
        <p:spPr>
          <a:xfrm>
            <a:off x="1651992" y="3011706"/>
            <a:ext cx="9884687" cy="1532334"/>
          </a:xfrm>
          <a:prstGeom prst="roundRect">
            <a:avLst/>
          </a:prstGeom>
          <a:noFill/>
          <a:ln w="38100">
            <a:solidFill>
              <a:srgbClr val="33CCCC"/>
            </a:solidFill>
          </a:ln>
        </p:spPr>
        <p:txBody>
          <a:bodyPr wrap="square">
            <a:spAutoFit/>
          </a:bodyPr>
          <a:lstStyle/>
          <a:p>
            <a:pPr>
              <a:tabLst>
                <a:tab pos="1386840" algn="l"/>
              </a:tabLst>
            </a:pP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Đề</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tài</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nói</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lên</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suy</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nghĩ</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xúc</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điệu</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ru</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nói</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riêng</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nỗi</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lòng</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xa</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xứ</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nói</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chung</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nhân</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lúc</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tiếng</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hát</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ru</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phụ</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nữ</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miền</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Bắc</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2CAF0A74-6954-93D1-1DF6-F66FFC67D4B5}"/>
              </a:ext>
            </a:extLst>
          </p:cNvPr>
          <p:cNvSpPr txBox="1"/>
          <p:nvPr/>
        </p:nvSpPr>
        <p:spPr>
          <a:xfrm>
            <a:off x="1672199" y="4740578"/>
            <a:ext cx="3097922" cy="578882"/>
          </a:xfrm>
          <a:prstGeom prst="roundRect">
            <a:avLst/>
          </a:prstGeom>
          <a:noFill/>
          <a:ln w="38100">
            <a:solidFill>
              <a:srgbClr val="33CCCC"/>
            </a:solidFill>
          </a:ln>
        </p:spPr>
        <p:txBody>
          <a:bodyPr wrap="square">
            <a:spAutoFit/>
          </a:bodyPr>
          <a:lstStyle/>
          <a:p>
            <a:pPr>
              <a:tabLst>
                <a:tab pos="1386840" algn="l"/>
              </a:tabLst>
            </a:pP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Thể</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loại</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Tuỳ</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bút</a:t>
            </a:r>
            <a:endParaRPr lang="en-US" sz="2400" dirty="0">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D426B0B-0989-FAEB-A4BE-86B06719C695}"/>
              </a:ext>
            </a:extLst>
          </p:cNvPr>
          <p:cNvSpPr txBox="1"/>
          <p:nvPr/>
        </p:nvSpPr>
        <p:spPr>
          <a:xfrm>
            <a:off x="1672198" y="5515998"/>
            <a:ext cx="9331081" cy="578882"/>
          </a:xfrm>
          <a:prstGeom prst="roundRect">
            <a:avLst/>
          </a:prstGeom>
          <a:noFill/>
          <a:ln w="38100">
            <a:solidFill>
              <a:srgbClr val="33CCCC"/>
            </a:solidFill>
          </a:ln>
        </p:spPr>
        <p:txBody>
          <a:bodyPr wrap="square">
            <a:spAutoFit/>
          </a:bodyPr>
          <a:lstStyle/>
          <a:p>
            <a:pPr>
              <a:tabLst>
                <a:tab pos="1386840" algn="l"/>
              </a:tabLst>
            </a:pP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Phương</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thức</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biểu</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đạt</a:t>
            </a:r>
            <a:r>
              <a:rPr lang="en-US" sz="2800" b="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Tự</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sự</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kết</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hợp</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biểu</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miêu</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tả</a:t>
            </a:r>
            <a:r>
              <a:rPr lang="en-US" sz="2800"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198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63236" y="860890"/>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2. </a:t>
            </a:r>
            <a:r>
              <a:rPr lang="en-US" sz="3200" b="1" dirty="0" err="1">
                <a:solidFill>
                  <a:srgbClr val="33CCCC"/>
                </a:solidFill>
                <a:latin typeface="Times New Roman" panose="02020603050405020304" pitchFamily="18" charset="0"/>
                <a:cs typeface="Times New Roman" panose="02020603050405020304" pitchFamily="18" charset="0"/>
              </a:rPr>
              <a:t>Văn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bản</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Trưa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tha</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hương</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9" name="Hộp Văn bản 8">
            <a:extLst>
              <a:ext uri="{FF2B5EF4-FFF2-40B4-BE49-F238E27FC236}">
                <a16:creationId xmlns:a16="http://schemas.microsoft.com/office/drawing/2014/main" id="{ABB4EE22-4112-2D17-33A5-17B3E63BEFBC}"/>
              </a:ext>
            </a:extLst>
          </p:cNvPr>
          <p:cNvSpPr txBox="1"/>
          <p:nvPr/>
        </p:nvSpPr>
        <p:spPr>
          <a:xfrm>
            <a:off x="1510392" y="1417818"/>
            <a:ext cx="6286500" cy="523220"/>
          </a:xfrm>
          <a:prstGeom prst="rect">
            <a:avLst/>
          </a:prstGeom>
          <a:noFill/>
        </p:spPr>
        <p:txBody>
          <a:bodyPr wrap="square">
            <a:spAutoFit/>
          </a:bodyPr>
          <a:lstStyle/>
          <a:p>
            <a:pPr>
              <a:tabLst>
                <a:tab pos="1386840" algn="l"/>
              </a:tabLst>
            </a:pP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Tìm</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hiểu</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chung</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bản</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4BCDEDE3-3FF2-BCB5-D997-3CA5501130E8}"/>
              </a:ext>
            </a:extLst>
          </p:cNvPr>
          <p:cNvSpPr txBox="1"/>
          <p:nvPr/>
        </p:nvSpPr>
        <p:spPr>
          <a:xfrm>
            <a:off x="1651992" y="2123794"/>
            <a:ext cx="6493011" cy="578882"/>
          </a:xfrm>
          <a:prstGeom prst="roundRect">
            <a:avLst/>
          </a:prstGeom>
          <a:noFill/>
          <a:ln w="38100">
            <a:solidFill>
              <a:srgbClr val="33CCCC"/>
            </a:solidFill>
          </a:ln>
        </p:spPr>
        <p:txBody>
          <a:bodyPr wrap="square">
            <a:spAutoFit/>
          </a:bodyPr>
          <a:lstStyle/>
          <a:p>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6CE9AC4-1CD0-A07D-15D4-DEDD74F3D7E5}"/>
              </a:ext>
            </a:extLst>
          </p:cNvPr>
          <p:cNvSpPr txBox="1"/>
          <p:nvPr/>
        </p:nvSpPr>
        <p:spPr>
          <a:xfrm>
            <a:off x="1651993" y="3011706"/>
            <a:ext cx="2889528" cy="578882"/>
          </a:xfrm>
          <a:prstGeom prst="roundRect">
            <a:avLst/>
          </a:prstGeom>
          <a:noFill/>
          <a:ln w="38100">
            <a:solidFill>
              <a:srgbClr val="33CCCC"/>
            </a:solidFill>
          </a:ln>
        </p:spPr>
        <p:txBody>
          <a:bodyPr wrap="square">
            <a:spAutoFit/>
          </a:bodyPr>
          <a:lstStyle/>
          <a:p>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Bố cục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phần)</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2CAF0A74-6954-93D1-1DF6-F66FFC67D4B5}"/>
              </a:ext>
            </a:extLst>
          </p:cNvPr>
          <p:cNvSpPr txBox="1"/>
          <p:nvPr/>
        </p:nvSpPr>
        <p:spPr>
          <a:xfrm>
            <a:off x="1651992" y="3618258"/>
            <a:ext cx="8574048" cy="954107"/>
          </a:xfrm>
          <a:prstGeom prst="rect">
            <a:avLst/>
          </a:prstGeom>
          <a:noFill/>
          <a:ln w="38100">
            <a:noFill/>
          </a:ln>
        </p:spPr>
        <p:txBody>
          <a:bodyPr wrap="square">
            <a:spAutoFit/>
          </a:bodyPr>
          <a:lstStyle/>
          <a:p>
            <a:pPr marL="457200" indent="-457200">
              <a:buFontTx/>
              <a:buChar char="-"/>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 1</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D426B0B-0989-FAEB-A4BE-86B06719C695}"/>
              </a:ext>
            </a:extLst>
          </p:cNvPr>
          <p:cNvSpPr txBox="1"/>
          <p:nvPr/>
        </p:nvSpPr>
        <p:spPr>
          <a:xfrm>
            <a:off x="1651992" y="4572365"/>
            <a:ext cx="9331081" cy="954107"/>
          </a:xfrm>
          <a:prstGeom prst="rect">
            <a:avLst/>
          </a:prstGeom>
          <a:noFill/>
          <a:ln w="38100">
            <a:noFill/>
          </a:ln>
        </p:spPr>
        <p:txBody>
          <a:bodyPr wrap="square">
            <a:spAutoFit/>
          </a:bodyPr>
          <a:lstStyle/>
          <a:p>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2</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Những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 thanh quen thuộc đưa nhân vật trở về với những kỉ niệm xưa cũ ở quê hương.</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D0178867-1724-AC40-35DF-11A0965873E6}"/>
              </a:ext>
            </a:extLst>
          </p:cNvPr>
          <p:cNvSpPr txBox="1"/>
          <p:nvPr/>
        </p:nvSpPr>
        <p:spPr>
          <a:xfrm>
            <a:off x="1651992" y="6021643"/>
            <a:ext cx="9924490" cy="523220"/>
          </a:xfrm>
          <a:prstGeom prst="rect">
            <a:avLst/>
          </a:prstGeom>
          <a:noFill/>
          <a:ln w="38100">
            <a:noFill/>
          </a:ln>
        </p:spPr>
        <p:txBody>
          <a:bodyPr wrap="square">
            <a:spAutoFit/>
          </a:bodyPr>
          <a:lstStyle/>
          <a:p>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3</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 ru quen thuộc, đầy kí ức về quê 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797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860095"/>
            <a:ext cx="10045166"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1.</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6CC9CC4-DEA2-9785-8EE4-7A7ED449156C}"/>
              </a:ext>
            </a:extLst>
          </p:cNvPr>
          <p:cNvSpPr txBox="1"/>
          <p:nvPr/>
        </p:nvSpPr>
        <p:spPr>
          <a:xfrm>
            <a:off x="1384834" y="1690663"/>
            <a:ext cx="8719285" cy="3915966"/>
          </a:xfrm>
          <a:prstGeom prst="wedgeRoundRectCallout">
            <a:avLst>
              <a:gd name="adj1" fmla="val 56755"/>
              <a:gd name="adj2" fmla="val -3507"/>
              <a:gd name="adj3" fmla="val 16667"/>
            </a:avLst>
          </a:prstGeom>
          <a:noFill/>
          <a:ln w="38100">
            <a:solidFill>
              <a:srgbClr val="33CCCC"/>
            </a:solidFill>
          </a:ln>
        </p:spPr>
        <p:txBody>
          <a:bodyPr wrap="square">
            <a:spAutoFit/>
          </a:bodyPr>
          <a:lstStyle/>
          <a:p>
            <a:r>
              <a:rPr lang="en-US" sz="2800" i="1" u="sng" dirty="0">
                <a:latin typeface="Times New Roman" panose="02020603050405020304" pitchFamily="18" charset="0"/>
                <a:cs typeface="Times New Roman" panose="02020603050405020304" pitchFamily="18" charset="0"/>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Bài</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tùy</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bút</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Trưa</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tha</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hương</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được</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đặt</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trong</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bối</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cảnh</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nào</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Tình</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huống</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địa</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điểm</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thời</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gian</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xảy</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ra</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câu</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chuyện</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có</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gì</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đặc</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2800" i="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biệt</a:t>
            </a:r>
            <a:r>
              <a:rPr lang="en-US" sz="2800" i="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en-US" sz="2800" u="sng"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võng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kẽo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kẹt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vật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CA44D980-2BA2-0378-B60D-38009D451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436" y="4047901"/>
            <a:ext cx="2960084" cy="2793499"/>
          </a:xfrm>
          <a:prstGeom prst="rect">
            <a:avLst/>
          </a:prstGeom>
        </p:spPr>
      </p:pic>
    </p:spTree>
    <p:extLst>
      <p:ext uri="{BB962C8B-B14F-4D97-AF65-F5344CB8AC3E}">
        <p14:creationId xmlns:p14="http://schemas.microsoft.com/office/powerpoint/2010/main" val="47338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860095"/>
            <a:ext cx="10045165"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32B15FF6-0F14-E550-BB16-C29817EA9950}"/>
              </a:ext>
            </a:extLst>
          </p:cNvPr>
          <p:cNvSpPr txBox="1"/>
          <p:nvPr/>
        </p:nvSpPr>
        <p:spPr>
          <a:xfrm>
            <a:off x="1765701" y="2123420"/>
            <a:ext cx="8777111"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 buổi trưa vắng vẻ, khi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được nghe tiếng hát ru 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6C1350A-AA96-D586-0AD0-FD1872C85179}"/>
              </a:ext>
            </a:extLst>
          </p:cNvPr>
          <p:cNvSpPr txBox="1"/>
          <p:nvPr/>
        </p:nvSpPr>
        <p:spPr>
          <a:xfrm>
            <a:off x="1583340" y="1425140"/>
            <a:ext cx="609600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69FD4D8-5F81-676A-0952-EC9DB939CF28}"/>
              </a:ext>
            </a:extLst>
          </p:cNvPr>
          <p:cNvSpPr txBox="1"/>
          <p:nvPr/>
        </p:nvSpPr>
        <p:spPr>
          <a:xfrm>
            <a:off x="1819247" y="3416063"/>
            <a:ext cx="8777111"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 nơi xa (ngoại quốc), khi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Campuchia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33C9FD99-9136-FE0B-082A-A7BBD11F7388}"/>
              </a:ext>
            </a:extLst>
          </p:cNvPr>
          <p:cNvSpPr txBox="1"/>
          <p:nvPr/>
        </p:nvSpPr>
        <p:spPr>
          <a:xfrm>
            <a:off x="1819247" y="4740362"/>
            <a:ext cx="9343328" cy="1384995"/>
          </a:xfrm>
          <a:prstGeom prst="rect">
            <a:avLst/>
          </a:prstGeom>
          <a:noFill/>
          <a:ln w="38100">
            <a:noFill/>
          </a:ln>
        </p:spPr>
        <p:txBody>
          <a:bodyPr wrap="square">
            <a:spAutoFit/>
          </a:bodyPr>
          <a:lstStyle/>
          <a:p>
            <a:pPr algn="just"/>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lạ</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99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98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9"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3596"/>
            <a:ext cx="9649749"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2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32B15FF6-0F14-E550-BB16-C29817EA9950}"/>
              </a:ext>
            </a:extLst>
          </p:cNvPr>
          <p:cNvSpPr txBox="1"/>
          <p:nvPr/>
        </p:nvSpPr>
        <p:spPr>
          <a:xfrm>
            <a:off x="1538043" y="1849676"/>
            <a:ext cx="10022645" cy="1532334"/>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kẽo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kẹt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6C1350A-AA96-D586-0AD0-FD1872C85179}"/>
              </a:ext>
            </a:extLst>
          </p:cNvPr>
          <p:cNvSpPr txBox="1"/>
          <p:nvPr/>
        </p:nvSpPr>
        <p:spPr>
          <a:xfrm>
            <a:off x="1523440" y="1288584"/>
            <a:ext cx="9261632"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khách</a:t>
            </a:r>
            <a:endParaRPr lang="en-US" sz="2400" dirty="0">
              <a:solidFill>
                <a:srgbClr val="0099FF"/>
              </a:solidFill>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69FD4D8-5F81-676A-0952-EC9DB939CF28}"/>
              </a:ext>
            </a:extLst>
          </p:cNvPr>
          <p:cNvSpPr txBox="1"/>
          <p:nvPr/>
        </p:nvSpPr>
        <p:spPr>
          <a:xfrm>
            <a:off x="1538043" y="3488649"/>
            <a:ext cx="10022645" cy="2009061"/>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kẽo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kẹt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cọ</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bỗng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33C9FD99-9136-FE0B-082A-A7BBD11F7388}"/>
              </a:ext>
            </a:extLst>
          </p:cNvPr>
          <p:cNvSpPr txBox="1"/>
          <p:nvPr/>
        </p:nvSpPr>
        <p:spPr>
          <a:xfrm>
            <a:off x="1877701" y="5607350"/>
            <a:ext cx="9343328" cy="954107"/>
          </a:xfrm>
          <a:prstGeom prst="rect">
            <a:avLst/>
          </a:prstGeom>
          <a:noFill/>
          <a:ln w="38100">
            <a:noFill/>
          </a:ln>
        </p:spPr>
        <p:txBody>
          <a:bodyPr wrap="square">
            <a:spAutoFit/>
          </a:bodyPr>
          <a:lstStyle/>
          <a:p>
            <a:r>
              <a:rPr lang="en-US" sz="2800" dirty="0">
                <a:solidFill>
                  <a:srgbClr val="0099FF"/>
                </a:solidFill>
                <a:latin typeface="Times New Roman" panose="02020603050405020304" pitchFamily="18" charset="0"/>
                <a:ea typeface="Times New Roman" panose="02020603050405020304" pitchFamily="18" charset="0"/>
              </a:rPr>
              <a:t>=&gt; </a:t>
            </a:r>
            <a:r>
              <a:rPr lang="en-US" sz="2800" dirty="0" err="1">
                <a:solidFill>
                  <a:srgbClr val="0099FF"/>
                </a:solidFill>
                <a:latin typeface="Times New Roman" panose="02020603050405020304" pitchFamily="18" charset="0"/>
                <a:ea typeface="Times New Roman" panose="02020603050405020304" pitchFamily="18" charset="0"/>
              </a:rPr>
              <a:t>Tiếng</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hát</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ru</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lại</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khiến</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nhân</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vật</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tôi</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nhớ</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nhà</a:t>
            </a:r>
            <a:r>
              <a:rPr lang="en-US" sz="2800" dirty="0">
                <a:solidFill>
                  <a:srgbClr val="0099FF"/>
                </a:solidFill>
                <a:latin typeface="Times New Roman" panose="02020603050405020304" pitchFamily="18" charset="0"/>
                <a:ea typeface="Times New Roman" panose="02020603050405020304" pitchFamily="18" charset="0"/>
              </a:rPr>
              <a:t> vì </a:t>
            </a:r>
            <a:r>
              <a:rPr lang="en-US" sz="2800" dirty="0" err="1">
                <a:solidFill>
                  <a:srgbClr val="0099FF"/>
                </a:solidFill>
                <a:latin typeface="Times New Roman" panose="02020603050405020304" pitchFamily="18" charset="0"/>
                <a:ea typeface="Times New Roman" panose="02020603050405020304" pitchFamily="18" charset="0"/>
              </a:rPr>
              <a:t>nhân</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vật</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tôi</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như</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đã</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gặp</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linh</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hồn</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của</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đất</a:t>
            </a:r>
            <a:r>
              <a:rPr lang="en-US" sz="2800" dirty="0">
                <a:solidFill>
                  <a:srgbClr val="0099FF"/>
                </a:solidFill>
                <a:latin typeface="Times New Roman" panose="02020603050405020304" pitchFamily="18" charset="0"/>
                <a:ea typeface="Times New Roman" panose="02020603050405020304" pitchFamily="18" charset="0"/>
              </a:rPr>
              <a:t> </a:t>
            </a:r>
            <a:r>
              <a:rPr lang="en-US" sz="2800" dirty="0" err="1">
                <a:solidFill>
                  <a:srgbClr val="0099FF"/>
                </a:solidFill>
                <a:latin typeface="Times New Roman" panose="02020603050405020304" pitchFamily="18" charset="0"/>
                <a:ea typeface="Times New Roman" panose="02020603050405020304" pitchFamily="18" charset="0"/>
              </a:rPr>
              <a:t>nước</a:t>
            </a:r>
            <a:endParaRPr lang="en-US" sz="2800" dirty="0">
              <a:solidFill>
                <a:srgbClr val="0099FF"/>
              </a:solidFill>
            </a:endParaRPr>
          </a:p>
        </p:txBody>
      </p:sp>
    </p:spTree>
    <p:extLst>
      <p:ext uri="{BB962C8B-B14F-4D97-AF65-F5344CB8AC3E}">
        <p14:creationId xmlns:p14="http://schemas.microsoft.com/office/powerpoint/2010/main" val="298305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954107"/>
          </a:xfrm>
          <a:prstGeom prst="rect">
            <a:avLst/>
          </a:prstGeom>
          <a:noFill/>
        </p:spPr>
        <p:txBody>
          <a:bodyPr wrap="square">
            <a:spAutoFit/>
          </a:bodyPr>
          <a:lstStyle/>
          <a:p>
            <a:r>
              <a:rPr lang="en-US" sz="2800" b="1" dirty="0">
                <a:solidFill>
                  <a:srgbClr val="33CCCC"/>
                </a:solidFill>
                <a:latin typeface="Times New Roman" panose="02020603050405020304" pitchFamily="18" charset="0"/>
                <a:cs typeface="Times New Roman" panose="02020603050405020304" pitchFamily="18" charset="0"/>
              </a:rPr>
              <a:t>2. </a:t>
            </a:r>
            <a:r>
              <a:rPr lang="en-US" sz="2800" b="1" dirty="0" err="1">
                <a:solidFill>
                  <a:srgbClr val="33CCCC"/>
                </a:solidFill>
                <a:latin typeface="Times New Roman" panose="02020603050405020304" pitchFamily="18" charset="0"/>
                <a:cs typeface="Times New Roman" panose="02020603050405020304" pitchFamily="18" charset="0"/>
              </a:rPr>
              <a:t>Hình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ảnh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quê</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hương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trong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tâm</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tưởng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nhân</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vật</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tôi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người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Bắc</a:t>
            </a:r>
            <a:r>
              <a:rPr lang="en-US" sz="2800" b="1" dirty="0">
                <a:solidFill>
                  <a:srgbClr val="33CCCC"/>
                </a:solidFill>
                <a:latin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xứ</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C6CC9CC4-DEA2-9785-8EE4-7A7ED449156C}"/>
              </a:ext>
            </a:extLst>
          </p:cNvPr>
          <p:cNvSpPr txBox="1"/>
          <p:nvPr/>
        </p:nvSpPr>
        <p:spPr>
          <a:xfrm>
            <a:off x="1538650" y="2026507"/>
            <a:ext cx="8507394" cy="3439239"/>
          </a:xfrm>
          <a:prstGeom prst="wedgeRoundRectCallout">
            <a:avLst>
              <a:gd name="adj1" fmla="val 56755"/>
              <a:gd name="adj2" fmla="val -3507"/>
              <a:gd name="adj3" fmla="val 16667"/>
            </a:avLst>
          </a:prstGeom>
          <a:noFill/>
          <a:ln w="38100">
            <a:solidFill>
              <a:srgbClr val="33CCCC"/>
            </a:solidFill>
          </a:ln>
        </p:spPr>
        <p:txBody>
          <a:bodyPr wrap="square">
            <a:spAutoFit/>
          </a:bodyPr>
          <a:lstStyle/>
          <a:p>
            <a:pPr algn="ctr"/>
            <a:r>
              <a:rPr lang="en-US" sz="2800" b="1" dirty="0" err="1">
                <a:solidFill>
                  <a:srgbClr val="0099FF"/>
                </a:solidFill>
                <a:latin typeface="Times New Roman" panose="02020603050405020304" pitchFamily="18" charset="0"/>
                <a:cs typeface="Times New Roman" panose="02020603050405020304" pitchFamily="18" charset="0"/>
              </a:rPr>
              <a:t>Phiếu</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học</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số</a:t>
            </a:r>
            <a:r>
              <a:rPr lang="en-US" sz="2800" b="1" dirty="0">
                <a:solidFill>
                  <a:srgbClr val="0099FF"/>
                </a:solidFill>
                <a:latin typeface="Times New Roman" panose="02020603050405020304" pitchFamily="18" charset="0"/>
                <a:cs typeface="Times New Roman" panose="02020603050405020304" pitchFamily="18" charset="0"/>
              </a:rPr>
              <a:t> 02</a:t>
            </a:r>
            <a:endParaRPr lang="en-US" sz="2800" dirty="0">
              <a:solidFill>
                <a:srgbClr val="0099FF"/>
              </a:solidFill>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ý:</a:t>
            </a:r>
          </a:p>
          <a:p>
            <a:r>
              <a:rPr lang="en-US" sz="2800" i="1" dirty="0">
                <a:latin typeface="Times New Roman" panose="02020603050405020304" pitchFamily="18" charset="0"/>
                <a:cs typeface="Times New Roman" panose="02020603050405020304" pitchFamily="18" charset="0"/>
              </a:rPr>
              <a:t>- </a:t>
            </a:r>
            <a:r>
              <a:rPr lang="pt-BR" sz="2800" i="1" dirty="0">
                <a:latin typeface="Times New Roman" panose="02020603050405020304" pitchFamily="18" charset="0"/>
                <a:cs typeface="Times New Roman" panose="02020603050405020304" pitchFamily="18" charset="0"/>
              </a:rPr>
              <a:t>Hình ảnh về gia đình, quê hương hiện lên như thế nào trong tâm trí nhân vật “tôi”?</a:t>
            </a:r>
            <a:endParaRPr lang="en-US" sz="2800" dirty="0">
              <a:latin typeface="Times New Roman" panose="02020603050405020304" pitchFamily="18" charset="0"/>
              <a:cs typeface="Times New Roman" panose="02020603050405020304" pitchFamily="18" charset="0"/>
            </a:endParaRPr>
          </a:p>
          <a:p>
            <a:r>
              <a:rPr lang="pt-BR" sz="2800" i="1" dirty="0">
                <a:latin typeface="Times New Roman" panose="02020603050405020304" pitchFamily="18" charset="0"/>
                <a:cs typeface="Times New Roman" panose="02020603050405020304" pitchFamily="18" charset="0"/>
              </a:rPr>
              <a:t>- Nhận xét của em về những hình ảnh đó? Tại sao khi nghe tiếng hát ru, nhân vật “tôi” lại nhớ về những hình ảnh ở quê hương?</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CA44D980-2BA2-0378-B60D-38009D451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436" y="4047901"/>
            <a:ext cx="2960084" cy="2793499"/>
          </a:xfrm>
          <a:prstGeom prst="rect">
            <a:avLst/>
          </a:prstGeom>
        </p:spPr>
      </p:pic>
    </p:spTree>
    <p:extLst>
      <p:ext uri="{BB962C8B-B14F-4D97-AF65-F5344CB8AC3E}">
        <p14:creationId xmlns:p14="http://schemas.microsoft.com/office/powerpoint/2010/main" val="312940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ạn bài Trưa tha hương | Hay nhất Soạn văn 7 Cánh diều">
            <a:extLst>
              <a:ext uri="{FF2B5EF4-FFF2-40B4-BE49-F238E27FC236}">
                <a16:creationId xmlns:a16="http://schemas.microsoft.com/office/drawing/2014/main" id="{41D8F0C5-1216-5C05-5F11-DC24D68254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3249" y="306340"/>
            <a:ext cx="8945502" cy="6245320"/>
          </a:xfrm>
          <a:prstGeom prst="rect">
            <a:avLst/>
          </a:prstGeom>
          <a:noFill/>
          <a:ln>
            <a:noFill/>
          </a:ln>
        </p:spPr>
      </p:pic>
    </p:spTree>
    <p:extLst>
      <p:ext uri="{BB962C8B-B14F-4D97-AF65-F5344CB8AC3E}">
        <p14:creationId xmlns:p14="http://schemas.microsoft.com/office/powerpoint/2010/main" val="1143245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BFB0CD41-2096-15BC-88AA-4AF34F324086}"/>
              </a:ext>
            </a:extLst>
          </p:cNvPr>
          <p:cNvGraphicFramePr>
            <a:graphicFrameLocks noGrp="1"/>
          </p:cNvGraphicFramePr>
          <p:nvPr>
            <p:extLst>
              <p:ext uri="{D42A27DB-BD31-4B8C-83A1-F6EECF244321}">
                <p14:modId xmlns:p14="http://schemas.microsoft.com/office/powerpoint/2010/main" val="1716452745"/>
              </p:ext>
            </p:extLst>
          </p:nvPr>
        </p:nvGraphicFramePr>
        <p:xfrm>
          <a:off x="309245" y="1299655"/>
          <a:ext cx="11573510" cy="4723969"/>
        </p:xfrm>
        <a:graphic>
          <a:graphicData uri="http://schemas.openxmlformats.org/drawingml/2006/table">
            <a:tbl>
              <a:tblPr firstRow="1" firstCol="1" bandRow="1">
                <a:tableStyleId>{5C22544A-7EE6-4342-B048-85BDC9FD1C3A}</a:tableStyleId>
              </a:tblPr>
              <a:tblGrid>
                <a:gridCol w="2029201">
                  <a:extLst>
                    <a:ext uri="{9D8B030D-6E8A-4147-A177-3AD203B41FA5}">
                      <a16:colId xmlns:a16="http://schemas.microsoft.com/office/drawing/2014/main" val="1567976729"/>
                    </a:ext>
                  </a:extLst>
                </a:gridCol>
                <a:gridCol w="3566327">
                  <a:extLst>
                    <a:ext uri="{9D8B030D-6E8A-4147-A177-3AD203B41FA5}">
                      <a16:colId xmlns:a16="http://schemas.microsoft.com/office/drawing/2014/main" val="146025484"/>
                    </a:ext>
                  </a:extLst>
                </a:gridCol>
                <a:gridCol w="5977982">
                  <a:extLst>
                    <a:ext uri="{9D8B030D-6E8A-4147-A177-3AD203B41FA5}">
                      <a16:colId xmlns:a16="http://schemas.microsoft.com/office/drawing/2014/main" val="2354188762"/>
                    </a:ext>
                  </a:extLst>
                </a:gridCol>
              </a:tblGrid>
              <a:tr h="524084">
                <a:tc gridSpan="3">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Tìm hiểu về hình ảnh quê hương trong nỗi nhớ của nhân vật “tôi” khi nghe tiếng hát ru Bắc Bộ</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0661394"/>
                  </a:ext>
                </a:extLst>
              </a:tr>
              <a:tr h="786125">
                <a:tc>
                  <a:txBody>
                    <a:bodyPr/>
                    <a:lstStyle/>
                    <a:p>
                      <a:pPr marL="0" marR="0" algn="just">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pt-BR" sz="2800" dirty="0">
                          <a:solidFill>
                            <a:schemeClr val="bg1"/>
                          </a:solidFill>
                          <a:effectLst/>
                          <a:latin typeface="Times New Roman" panose="02020603050405020304" pitchFamily="18" charset="0"/>
                          <a:cs typeface="Times New Roman" panose="02020603050405020304" pitchFamily="18" charset="0"/>
                        </a:rPr>
                        <a:t>Chi tiết khắc họa hình ảnh quê hương</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spcBef>
                          <a:spcPts val="0"/>
                        </a:spcBef>
                        <a:spcAft>
                          <a:spcPts val="0"/>
                        </a:spcAft>
                      </a:pPr>
                      <a:r>
                        <a:rPr lang="pt-BR" sz="2800" dirty="0">
                          <a:solidFill>
                            <a:schemeClr val="bg1"/>
                          </a:solidFill>
                          <a:effectLst/>
                          <a:latin typeface="Times New Roman" panose="02020603050405020304" pitchFamily="18" charset="0"/>
                          <a:cs typeface="Times New Roman" panose="02020603050405020304" pitchFamily="18" charset="0"/>
                        </a:rPr>
                        <a:t>Nhận xét của em về những hình ảnh đó? Tại sao khi nghe tiếng hát ru, nhân vật “tôi” lại nhớ về những hình ảnh ấy?</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val="759529648"/>
                  </a:ext>
                </a:extLst>
              </a:tr>
              <a:tr h="1048167">
                <a:tc>
                  <a:txBody>
                    <a:bodyPr/>
                    <a:lstStyle/>
                    <a:p>
                      <a:pPr marL="0" marR="0" algn="just">
                        <a:spcBef>
                          <a:spcPts val="0"/>
                        </a:spcBef>
                        <a:spcAft>
                          <a:spcPts val="0"/>
                        </a:spcAft>
                      </a:pPr>
                      <a:r>
                        <a:rPr lang="pt-BR" sz="2800">
                          <a:effectLst/>
                          <a:latin typeface="Times New Roman" panose="02020603050405020304" pitchFamily="18" charset="0"/>
                          <a:cs typeface="Times New Roman" panose="02020603050405020304" pitchFamily="18" charset="0"/>
                        </a:rPr>
                        <a:t>Nhóm 1,2: Hình ảnh về gia đình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4925394"/>
                  </a:ext>
                </a:extLst>
              </a:tr>
              <a:tr h="1310209">
                <a:tc>
                  <a:txBody>
                    <a:bodyPr/>
                    <a:lstStyle/>
                    <a:p>
                      <a:pPr marL="0" marR="0" algn="just">
                        <a:spcBef>
                          <a:spcPts val="0"/>
                        </a:spcBef>
                        <a:spcAft>
                          <a:spcPts val="0"/>
                        </a:spcAft>
                      </a:pPr>
                      <a:r>
                        <a:rPr lang="pt-BR" sz="2800" dirty="0">
                          <a:effectLst/>
                          <a:latin typeface="Times New Roman" panose="02020603050405020304" pitchFamily="18" charset="0"/>
                          <a:cs typeface="Times New Roman" panose="02020603050405020304" pitchFamily="18" charset="0"/>
                        </a:rPr>
                        <a:t>Nhóm 3,4: Hình ảnh về quê hương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494099"/>
                  </a:ext>
                </a:extLst>
              </a:tr>
            </a:tbl>
          </a:graphicData>
        </a:graphic>
      </p:graphicFrame>
      <p:sp>
        <p:nvSpPr>
          <p:cNvPr id="6" name="Rectangle 1">
            <a:extLst>
              <a:ext uri="{FF2B5EF4-FFF2-40B4-BE49-F238E27FC236}">
                <a16:creationId xmlns:a16="http://schemas.microsoft.com/office/drawing/2014/main" id="{92D1C474-6AC1-AD9F-E201-2B9924CCC23F}"/>
              </a:ext>
            </a:extLst>
          </p:cNvPr>
          <p:cNvSpPr>
            <a:spLocks noChangeArrowheads="1"/>
          </p:cNvSpPr>
          <p:nvPr/>
        </p:nvSpPr>
        <p:spPr bwMode="auto">
          <a:xfrm>
            <a:off x="4397000" y="572766"/>
            <a:ext cx="3458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1" i="0" u="none" strike="noStrike" cap="none" normalizeH="0" baseline="0" dirty="0">
                <a:ln>
                  <a:noFill/>
                </a:ln>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altLang="en-US" sz="2800" b="0" i="0" u="none" strike="noStrike" cap="none" normalizeH="0" baseline="0" dirty="0">
              <a:ln>
                <a:noFill/>
              </a:ln>
              <a:solidFill>
                <a:srgbClr val="00B0F0"/>
              </a:solidFill>
              <a:effectLst/>
            </a:endParaRPr>
          </a:p>
        </p:txBody>
      </p:sp>
    </p:spTree>
    <p:extLst>
      <p:ext uri="{BB962C8B-B14F-4D97-AF65-F5344CB8AC3E}">
        <p14:creationId xmlns:p14="http://schemas.microsoft.com/office/powerpoint/2010/main" val="159495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4" name="Hộp Văn bản 13">
            <a:extLst>
              <a:ext uri="{FF2B5EF4-FFF2-40B4-BE49-F238E27FC236}">
                <a16:creationId xmlns:a16="http://schemas.microsoft.com/office/drawing/2014/main" id="{D0C3EA99-36C7-09DB-3F84-B11191F4FDF9}"/>
              </a:ext>
            </a:extLst>
          </p:cNvPr>
          <p:cNvSpPr txBox="1"/>
          <p:nvPr/>
        </p:nvSpPr>
        <p:spPr>
          <a:xfrm>
            <a:off x="1384834" y="205902"/>
            <a:ext cx="10045166" cy="954107"/>
          </a:xfrm>
          <a:prstGeom prst="rect">
            <a:avLst/>
          </a:prstGeom>
          <a:noFill/>
        </p:spPr>
        <p:txBody>
          <a:bodyPr wrap="square">
            <a:spAutoFit/>
          </a:bodyPr>
          <a:lstStyle/>
          <a:p>
            <a:r>
              <a:rPr lang="en-US" sz="2800" b="1" dirty="0">
                <a:solidFill>
                  <a:srgbClr val="33CCCC"/>
                </a:solidFill>
                <a:latin typeface="Times New Roman" panose="02020603050405020304" pitchFamily="18" charset="0"/>
                <a:cs typeface="Times New Roman" panose="02020603050405020304" pitchFamily="18" charset="0"/>
              </a:rPr>
              <a:t>2. </a:t>
            </a:r>
            <a:r>
              <a:rPr lang="en-US" sz="2800" b="1" dirty="0" err="1">
                <a:solidFill>
                  <a:srgbClr val="33CCCC"/>
                </a:solidFill>
                <a:latin typeface="Times New Roman" panose="02020603050405020304" pitchFamily="18" charset="0"/>
                <a:cs typeface="Times New Roman" panose="02020603050405020304" pitchFamily="18" charset="0"/>
              </a:rPr>
              <a:t>Hình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ảnh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quê</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hương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trong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tâm</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tưởng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nhân</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vật</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tôi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người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Bắc</a:t>
            </a:r>
            <a:r>
              <a:rPr lang="en-US" sz="2800" b="1" dirty="0">
                <a:solidFill>
                  <a:srgbClr val="33CCCC"/>
                </a:solidFill>
                <a:latin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xứ</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63ECF885-8884-BDE9-B5E8-A8E81EFE1E0B}"/>
              </a:ext>
            </a:extLst>
          </p:cNvPr>
          <p:cNvSpPr txBox="1"/>
          <p:nvPr/>
        </p:nvSpPr>
        <p:spPr>
          <a:xfrm>
            <a:off x="1479722" y="1062868"/>
            <a:ext cx="6196912"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FE500A2C-B5F5-BEFB-B474-EF4724B59378}"/>
              </a:ext>
            </a:extLst>
          </p:cNvPr>
          <p:cNvSpPr txBox="1"/>
          <p:nvPr/>
        </p:nvSpPr>
        <p:spPr>
          <a:xfrm>
            <a:off x="1384834" y="1493525"/>
            <a:ext cx="10452939" cy="1384995"/>
          </a:xfrm>
          <a:prstGeom prst="rect">
            <a:avLst/>
          </a:prstGeom>
          <a:noFill/>
        </p:spPr>
        <p:txBody>
          <a:bodyPr wrap="square">
            <a:spAutoFit/>
          </a:bodyPr>
          <a:lstStyle/>
          <a:p>
            <a:pPr marL="0" marR="0" algn="just">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Tiếng hát ru đã làm nhân vật “tôi” nhớ đến: Nhà và những kỉ niệm lúc ở nhà, nhớ về những ngày thơ ấu ở xứ Bắc với biết bao kỉ niệm hiện 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223412E-BCD0-5E2F-4D20-1D4D995827AD}"/>
              </a:ext>
            </a:extLst>
          </p:cNvPr>
          <p:cNvSpPr txBox="1"/>
          <p:nvPr/>
        </p:nvSpPr>
        <p:spPr>
          <a:xfrm>
            <a:off x="1533268" y="2853806"/>
            <a:ext cx="10022645"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068A79B6-B3DC-8F4D-F64B-75487723B5D8}"/>
              </a:ext>
            </a:extLst>
          </p:cNvPr>
          <p:cNvSpPr txBox="1"/>
          <p:nvPr/>
        </p:nvSpPr>
        <p:spPr>
          <a:xfrm>
            <a:off x="1533269" y="4009791"/>
            <a:ext cx="4830462" cy="578882"/>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9168CBAC-B6AD-EA38-9B0D-FDCE28919700}"/>
              </a:ext>
            </a:extLst>
          </p:cNvPr>
          <p:cNvSpPr txBox="1"/>
          <p:nvPr/>
        </p:nvSpPr>
        <p:spPr>
          <a:xfrm>
            <a:off x="1533268" y="4621497"/>
            <a:ext cx="5794289" cy="523220"/>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tờ</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1A857B27-53AC-5F33-2EFF-FDCA6BEE2C36}"/>
              </a:ext>
            </a:extLst>
          </p:cNvPr>
          <p:cNvSpPr txBox="1"/>
          <p:nvPr/>
        </p:nvSpPr>
        <p:spPr>
          <a:xfrm>
            <a:off x="1545624" y="5115404"/>
            <a:ext cx="9427175" cy="523220"/>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F3F21A6B-8EC2-0051-23A9-DA64E9AA0CA0}"/>
              </a:ext>
            </a:extLst>
          </p:cNvPr>
          <p:cNvSpPr txBox="1"/>
          <p:nvPr/>
        </p:nvSpPr>
        <p:spPr>
          <a:xfrm>
            <a:off x="1546792" y="5667494"/>
            <a:ext cx="9883208" cy="954107"/>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kẽo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kẹt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não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484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animBg="1"/>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4" name="Hộp Văn bản 13">
            <a:extLst>
              <a:ext uri="{FF2B5EF4-FFF2-40B4-BE49-F238E27FC236}">
                <a16:creationId xmlns:a16="http://schemas.microsoft.com/office/drawing/2014/main" id="{D0C3EA99-36C7-09DB-3F84-B11191F4FDF9}"/>
              </a:ext>
            </a:extLst>
          </p:cNvPr>
          <p:cNvSpPr txBox="1"/>
          <p:nvPr/>
        </p:nvSpPr>
        <p:spPr>
          <a:xfrm>
            <a:off x="1384834" y="205902"/>
            <a:ext cx="10045166" cy="954107"/>
          </a:xfrm>
          <a:prstGeom prst="rect">
            <a:avLst/>
          </a:prstGeom>
          <a:noFill/>
        </p:spPr>
        <p:txBody>
          <a:bodyPr wrap="square">
            <a:spAutoFit/>
          </a:bodyPr>
          <a:lstStyle/>
          <a:p>
            <a:r>
              <a:rPr lang="en-US" sz="2800" b="1" dirty="0">
                <a:solidFill>
                  <a:srgbClr val="33CCCC"/>
                </a:solidFill>
                <a:latin typeface="Times New Roman" panose="02020603050405020304" pitchFamily="18" charset="0"/>
                <a:cs typeface="Times New Roman" panose="02020603050405020304" pitchFamily="18" charset="0"/>
              </a:rPr>
              <a:t>2. </a:t>
            </a:r>
            <a:r>
              <a:rPr lang="en-US" sz="2800" b="1" dirty="0" err="1">
                <a:solidFill>
                  <a:srgbClr val="33CCCC"/>
                </a:solidFill>
                <a:latin typeface="Times New Roman" panose="02020603050405020304" pitchFamily="18" charset="0"/>
                <a:cs typeface="Times New Roman" panose="02020603050405020304" pitchFamily="18" charset="0"/>
              </a:rPr>
              <a:t>Hình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ảnh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quê</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hương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trong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tâm</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tưởng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nhân</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vật</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tôi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người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Bắc</a:t>
            </a:r>
            <a:r>
              <a:rPr lang="en-US" sz="2800" b="1" dirty="0">
                <a:solidFill>
                  <a:srgbClr val="33CCCC"/>
                </a:solidFill>
                <a:latin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xứ</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63ECF885-8884-BDE9-B5E8-A8E81EFE1E0B}"/>
              </a:ext>
            </a:extLst>
          </p:cNvPr>
          <p:cNvSpPr txBox="1"/>
          <p:nvPr/>
        </p:nvSpPr>
        <p:spPr>
          <a:xfrm>
            <a:off x="1479722" y="1062868"/>
            <a:ext cx="6196912"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FE500A2C-B5F5-BEFB-B474-EF4724B59378}"/>
              </a:ext>
            </a:extLst>
          </p:cNvPr>
          <p:cNvSpPr txBox="1"/>
          <p:nvPr/>
        </p:nvSpPr>
        <p:spPr>
          <a:xfrm>
            <a:off x="1545624" y="1587030"/>
            <a:ext cx="10452939" cy="523220"/>
          </a:xfrm>
          <a:prstGeom prst="rect">
            <a:avLst/>
          </a:prstGeom>
          <a:noFill/>
        </p:spPr>
        <p:txBody>
          <a:bodyPr wrap="square">
            <a:spAutoFit/>
          </a:bodyPr>
          <a:lstStyle/>
          <a:p>
            <a:pPr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223412E-BCD0-5E2F-4D20-1D4D995827AD}"/>
              </a:ext>
            </a:extLst>
          </p:cNvPr>
          <p:cNvSpPr txBox="1"/>
          <p:nvPr/>
        </p:nvSpPr>
        <p:spPr>
          <a:xfrm>
            <a:off x="1533268" y="2176168"/>
            <a:ext cx="10022645" cy="2485787"/>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tượng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dị</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đầm</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ấp</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thương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nhớ</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nghe</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vì</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chính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không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cất</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lên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nuôi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dưỡng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tâm</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hồn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gắn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ảnh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lại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kí</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ức</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tuổi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thơ</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3" name="Hộp Văn bản 2">
            <a:extLst>
              <a:ext uri="{FF2B5EF4-FFF2-40B4-BE49-F238E27FC236}">
                <a16:creationId xmlns:a16="http://schemas.microsoft.com/office/drawing/2014/main" id="{068A79B6-B3DC-8F4D-F64B-75487723B5D8}"/>
              </a:ext>
            </a:extLst>
          </p:cNvPr>
          <p:cNvSpPr txBox="1"/>
          <p:nvPr/>
        </p:nvSpPr>
        <p:spPr>
          <a:xfrm>
            <a:off x="1545624" y="4930159"/>
            <a:ext cx="9884376"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gắn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bó</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trân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trọng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biết</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ơn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cuả</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đình</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3455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4" name="Hộp Văn bản 13">
            <a:extLst>
              <a:ext uri="{FF2B5EF4-FFF2-40B4-BE49-F238E27FC236}">
                <a16:creationId xmlns:a16="http://schemas.microsoft.com/office/drawing/2014/main" id="{D0C3EA99-36C7-09DB-3F84-B11191F4FDF9}"/>
              </a:ext>
            </a:extLst>
          </p:cNvPr>
          <p:cNvSpPr txBox="1"/>
          <p:nvPr/>
        </p:nvSpPr>
        <p:spPr>
          <a:xfrm>
            <a:off x="1384834" y="205902"/>
            <a:ext cx="10045166" cy="954107"/>
          </a:xfrm>
          <a:prstGeom prst="rect">
            <a:avLst/>
          </a:prstGeom>
          <a:noFill/>
        </p:spPr>
        <p:txBody>
          <a:bodyPr wrap="square">
            <a:spAutoFit/>
          </a:bodyPr>
          <a:lstStyle/>
          <a:p>
            <a:r>
              <a:rPr lang="en-US" sz="2800" b="1" dirty="0">
                <a:solidFill>
                  <a:srgbClr val="33CCCC"/>
                </a:solidFill>
                <a:latin typeface="Times New Roman" panose="02020603050405020304" pitchFamily="18" charset="0"/>
                <a:cs typeface="Times New Roman" panose="02020603050405020304" pitchFamily="18" charset="0"/>
              </a:rPr>
              <a:t>2. </a:t>
            </a:r>
            <a:r>
              <a:rPr lang="en-US" sz="2800" b="1" dirty="0" err="1">
                <a:solidFill>
                  <a:srgbClr val="33CCCC"/>
                </a:solidFill>
                <a:latin typeface="Times New Roman" panose="02020603050405020304" pitchFamily="18" charset="0"/>
                <a:cs typeface="Times New Roman" panose="02020603050405020304" pitchFamily="18" charset="0"/>
              </a:rPr>
              <a:t>Hình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ảnh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quê</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hương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trong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tâm</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tưởng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nhân</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vật</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tôi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người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Bắc</a:t>
            </a:r>
            <a:r>
              <a:rPr lang="en-US" sz="2800" b="1" dirty="0">
                <a:solidFill>
                  <a:srgbClr val="33CCCC"/>
                </a:solidFill>
                <a:latin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xứ</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63ECF885-8884-BDE9-B5E8-A8E81EFE1E0B}"/>
              </a:ext>
            </a:extLst>
          </p:cNvPr>
          <p:cNvSpPr txBox="1"/>
          <p:nvPr/>
        </p:nvSpPr>
        <p:spPr>
          <a:xfrm>
            <a:off x="1479722" y="1062868"/>
            <a:ext cx="6196912" cy="523220"/>
          </a:xfrm>
          <a:prstGeom prst="rect">
            <a:avLst/>
          </a:prstGeom>
          <a:noFill/>
        </p:spPr>
        <p:txBody>
          <a:bodyPr wrap="square">
            <a:spAutoFit/>
          </a:bodyPr>
          <a:lstStyle/>
          <a:p>
            <a:pPr algn="just"/>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Hình ảnh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223412E-BCD0-5E2F-4D20-1D4D995827AD}"/>
              </a:ext>
            </a:extLst>
          </p:cNvPr>
          <p:cNvSpPr txBox="1"/>
          <p:nvPr/>
        </p:nvSpPr>
        <p:spPr>
          <a:xfrm>
            <a:off x="1533268" y="1840551"/>
            <a:ext cx="10022645"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hiên nhiên,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cảnh vật: "</a:t>
            </a:r>
            <a:r>
              <a:rPr lang="vi-VN"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 làng tre xanh trên ruộng lúa, những đêm trăng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3" name="Hộp Văn bản 2">
            <a:extLst>
              <a:ext uri="{FF2B5EF4-FFF2-40B4-BE49-F238E27FC236}">
                <a16:creationId xmlns:a16="http://schemas.microsoft.com/office/drawing/2014/main" id="{068A79B6-B3DC-8F4D-F64B-75487723B5D8}"/>
              </a:ext>
            </a:extLst>
          </p:cNvPr>
          <p:cNvSpPr txBox="1"/>
          <p:nvPr/>
        </p:nvSpPr>
        <p:spPr>
          <a:xfrm>
            <a:off x="1533268" y="3150622"/>
            <a:ext cx="10180937" cy="2009061"/>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con người quê 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 cô thôn nữ khăn mỏ quạ, những đêm trăng</a:t>
            </a:r>
            <a:r>
              <a:rPr lang="en-US"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trai gái hát trống quân, những đêm chèo ngày vào đám, tất cả cuộc sống nhịp nhàng, đơn sơ, đầy thi vị ngoài đồng ruộng, trong thôn xóm, tất cả những cái gì rất đẹp của quê hương</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30363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4" name="Hộp Văn bản 13">
            <a:extLst>
              <a:ext uri="{FF2B5EF4-FFF2-40B4-BE49-F238E27FC236}">
                <a16:creationId xmlns:a16="http://schemas.microsoft.com/office/drawing/2014/main" id="{D0C3EA99-36C7-09DB-3F84-B11191F4FDF9}"/>
              </a:ext>
            </a:extLst>
          </p:cNvPr>
          <p:cNvSpPr txBox="1"/>
          <p:nvPr/>
        </p:nvSpPr>
        <p:spPr>
          <a:xfrm>
            <a:off x="1384834" y="205902"/>
            <a:ext cx="10045166" cy="954107"/>
          </a:xfrm>
          <a:prstGeom prst="rect">
            <a:avLst/>
          </a:prstGeom>
          <a:noFill/>
        </p:spPr>
        <p:txBody>
          <a:bodyPr wrap="square">
            <a:spAutoFit/>
          </a:bodyPr>
          <a:lstStyle/>
          <a:p>
            <a:r>
              <a:rPr lang="en-US" sz="2800" b="1" dirty="0">
                <a:solidFill>
                  <a:srgbClr val="33CCCC"/>
                </a:solidFill>
                <a:latin typeface="Times New Roman" panose="02020603050405020304" pitchFamily="18" charset="0"/>
                <a:cs typeface="Times New Roman" panose="02020603050405020304" pitchFamily="18" charset="0"/>
              </a:rPr>
              <a:t>2. </a:t>
            </a:r>
            <a:r>
              <a:rPr lang="en-US" sz="2800" b="1" dirty="0" err="1">
                <a:solidFill>
                  <a:srgbClr val="33CCCC"/>
                </a:solidFill>
                <a:latin typeface="Times New Roman" panose="02020603050405020304" pitchFamily="18" charset="0"/>
                <a:cs typeface="Times New Roman" panose="02020603050405020304" pitchFamily="18" charset="0"/>
              </a:rPr>
              <a:t>Hình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ảnh</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quê</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hương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trong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tâm</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tưởng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nhân</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vật</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tôi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người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Bắc</a:t>
            </a:r>
            <a:r>
              <a:rPr lang="en-US" sz="2800" b="1" dirty="0">
                <a:solidFill>
                  <a:srgbClr val="33CCCC"/>
                </a:solidFill>
                <a:latin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xứ</a:t>
            </a:r>
            <a:r>
              <a:rPr lang="en-US" sz="2800" b="1" dirty="0">
                <a:solidFill>
                  <a:srgbClr val="33CCCC"/>
                </a:solidFill>
                <a:latin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cs typeface="Times New Roman" panose="02020603050405020304" pitchFamily="18" charset="0"/>
              </a:rPr>
              <a:t>.</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63ECF885-8884-BDE9-B5E8-A8E81EFE1E0B}"/>
              </a:ext>
            </a:extLst>
          </p:cNvPr>
          <p:cNvSpPr txBox="1"/>
          <p:nvPr/>
        </p:nvSpPr>
        <p:spPr>
          <a:xfrm>
            <a:off x="1479722" y="1062868"/>
            <a:ext cx="6196912"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FE500A2C-B5F5-BEFB-B474-EF4724B59378}"/>
              </a:ext>
            </a:extLst>
          </p:cNvPr>
          <p:cNvSpPr txBox="1"/>
          <p:nvPr/>
        </p:nvSpPr>
        <p:spPr>
          <a:xfrm>
            <a:off x="1545624" y="1587030"/>
            <a:ext cx="10452939" cy="523220"/>
          </a:xfrm>
          <a:prstGeom prst="rect">
            <a:avLst/>
          </a:prstGeom>
          <a:noFill/>
        </p:spPr>
        <p:txBody>
          <a:bodyPr wrap="square">
            <a:spAutoFit/>
          </a:bodyPr>
          <a:lstStyle/>
          <a:p>
            <a:pPr algn="just"/>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223412E-BCD0-5E2F-4D20-1D4D995827AD}"/>
              </a:ext>
            </a:extLst>
          </p:cNvPr>
          <p:cNvSpPr txBox="1"/>
          <p:nvPr/>
        </p:nvSpPr>
        <p:spPr>
          <a:xfrm>
            <a:off x="1545624" y="2257593"/>
            <a:ext cx="10022645"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ảnh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Bắc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Bộ</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chân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gần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gũi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quen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rất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đỗi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thanh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tươi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đẹp</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tràn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sức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3" name="Hộp Văn bản 2">
            <a:extLst>
              <a:ext uri="{FF2B5EF4-FFF2-40B4-BE49-F238E27FC236}">
                <a16:creationId xmlns:a16="http://schemas.microsoft.com/office/drawing/2014/main" id="{068A79B6-B3DC-8F4D-F64B-75487723B5D8}"/>
              </a:ext>
            </a:extLst>
          </p:cNvPr>
          <p:cNvSpPr txBox="1"/>
          <p:nvPr/>
        </p:nvSpPr>
        <p:spPr>
          <a:xfrm>
            <a:off x="1545624" y="3526240"/>
            <a:ext cx="9884376" cy="1055608"/>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gắn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Khơi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gợi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4" name="Hộp Văn bản 3">
            <a:extLst>
              <a:ext uri="{FF2B5EF4-FFF2-40B4-BE49-F238E27FC236}">
                <a16:creationId xmlns:a16="http://schemas.microsoft.com/office/drawing/2014/main" id="{0A35256D-AEC3-AB13-EED8-E5741B9E7C2F}"/>
              </a:ext>
            </a:extLst>
          </p:cNvPr>
          <p:cNvSpPr txBox="1"/>
          <p:nvPr/>
        </p:nvSpPr>
        <p:spPr>
          <a:xfrm>
            <a:off x="2327703" y="7153982"/>
            <a:ext cx="10345694" cy="338554"/>
          </a:xfrm>
          <a:prstGeom prst="rect">
            <a:avLst/>
          </a:prstGeom>
          <a:noFill/>
        </p:spPr>
        <p:txBody>
          <a:bodyPr wrap="square">
            <a:spAutoFit/>
          </a:bodyPr>
          <a:lstStyle/>
          <a:p>
            <a:pPr marL="342900" marR="0" lvl="0" indent="-342900" algn="just">
              <a:spcBef>
                <a:spcPts val="0"/>
              </a:spcBef>
              <a:spcAft>
                <a:spcPts val="0"/>
              </a:spcAft>
              <a:buFont typeface="Times New Roman" panose="02020603050405020304" pitchFamily="18" charset="0"/>
              <a:buChar char="-"/>
            </a:pPr>
            <a:endParaRPr lang="en-US" sz="16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86144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480" y="-45040"/>
            <a:ext cx="1222248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C6CC9CC4-DEA2-9785-8EE4-7A7ED449156C}"/>
              </a:ext>
            </a:extLst>
          </p:cNvPr>
          <p:cNvSpPr txBox="1"/>
          <p:nvPr/>
        </p:nvSpPr>
        <p:spPr>
          <a:xfrm>
            <a:off x="1384834" y="1579307"/>
            <a:ext cx="9139731" cy="3439239"/>
          </a:xfrm>
          <a:prstGeom prst="wedgeRoundRectCallout">
            <a:avLst>
              <a:gd name="adj1" fmla="val 56755"/>
              <a:gd name="adj2" fmla="val -3507"/>
              <a:gd name="adj3" fmla="val 16667"/>
            </a:avLst>
          </a:prstGeom>
          <a:noFill/>
          <a:ln w="38100">
            <a:solidFill>
              <a:srgbClr val="33CCCC"/>
            </a:solidFill>
          </a:ln>
        </p:spPr>
        <p:txBody>
          <a:bodyPr wrap="square">
            <a:spAutoFit/>
          </a:bodyPr>
          <a:lstStyle/>
          <a:p>
            <a:pPr algn="ctr"/>
            <a:r>
              <a:rPr lang="en-US" sz="2800" b="1" dirty="0" err="1">
                <a:solidFill>
                  <a:srgbClr val="0099FF"/>
                </a:solidFill>
                <a:latin typeface="Times New Roman" panose="02020603050405020304" pitchFamily="18" charset="0"/>
                <a:cs typeface="Times New Roman" panose="02020603050405020304" pitchFamily="18" charset="0"/>
              </a:rPr>
              <a:t>Phiếu</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học</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tập</a:t>
            </a:r>
            <a:r>
              <a:rPr lang="en-US" sz="2800" b="1" dirty="0">
                <a:solidFill>
                  <a:srgbClr val="0099FF"/>
                </a:solidFill>
                <a:latin typeface="Times New Roman" panose="02020603050405020304" pitchFamily="18" charset="0"/>
                <a:cs typeface="Times New Roman" panose="02020603050405020304" pitchFamily="18" charset="0"/>
              </a:rPr>
              <a:t> </a:t>
            </a:r>
            <a:r>
              <a:rPr lang="en-US" sz="2800" b="1" dirty="0" err="1">
                <a:solidFill>
                  <a:srgbClr val="0099FF"/>
                </a:solidFill>
                <a:latin typeface="Times New Roman" panose="02020603050405020304" pitchFamily="18" charset="0"/>
                <a:cs typeface="Times New Roman" panose="02020603050405020304" pitchFamily="18" charset="0"/>
              </a:rPr>
              <a:t>số</a:t>
            </a:r>
            <a:r>
              <a:rPr lang="en-US" sz="2800" b="1" dirty="0">
                <a:solidFill>
                  <a:srgbClr val="0099FF"/>
                </a:solidFill>
                <a:latin typeface="Times New Roman" panose="02020603050405020304" pitchFamily="18" charset="0"/>
                <a:cs typeface="Times New Roman" panose="02020603050405020304" pitchFamily="18" charset="0"/>
              </a:rPr>
              <a:t> 03</a:t>
            </a:r>
            <a:endParaRPr lang="en-US" sz="2800" dirty="0">
              <a:solidFill>
                <a:srgbClr val="0099FF"/>
              </a:solidFill>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1) </a:t>
            </a:r>
            <a:r>
              <a:rPr lang="vi-VN" sz="2800" i="1" dirty="0">
                <a:latin typeface="Times New Roman" panose="02020603050405020304" pitchFamily="18" charset="0"/>
                <a:cs typeface="Times New Roman" panose="02020603050405020304" pitchFamily="18" charset="0"/>
              </a:rPr>
              <a:t>Tìm những chi tiết </a:t>
            </a:r>
            <a:r>
              <a:rPr lang="pt-BR" sz="2800" dirty="0">
                <a:latin typeface="Times New Roman" panose="02020603050405020304" pitchFamily="18" charset="0"/>
                <a:cs typeface="Times New Roman" panose="02020603050405020304" pitchFamily="18" charset="0"/>
              </a:rPr>
              <a:t>thể hiện suy nghĩ, cảm xúc của tác giả</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2)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CA44D980-2BA2-0378-B60D-38009D451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1436" y="4047901"/>
            <a:ext cx="2960084" cy="2793499"/>
          </a:xfrm>
          <a:prstGeom prst="rect">
            <a:avLst/>
          </a:prstGeom>
        </p:spPr>
      </p:pic>
    </p:spTree>
    <p:extLst>
      <p:ext uri="{BB962C8B-B14F-4D97-AF65-F5344CB8AC3E}">
        <p14:creationId xmlns:p14="http://schemas.microsoft.com/office/powerpoint/2010/main" val="332011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ABE84FC-6F5E-24C9-FC11-303EDB0BCB94}"/>
              </a:ext>
            </a:extLst>
          </p:cNvPr>
          <p:cNvSpPr txBox="1"/>
          <p:nvPr/>
        </p:nvSpPr>
        <p:spPr>
          <a:xfrm>
            <a:off x="3261360" y="210235"/>
            <a:ext cx="6096000" cy="954107"/>
          </a:xfrm>
          <a:prstGeom prst="rect">
            <a:avLst/>
          </a:prstGeom>
          <a:noFill/>
        </p:spPr>
        <p:txBody>
          <a:bodyPr wrap="square">
            <a:spAutoFit/>
          </a:bodyPr>
          <a:lstStyle/>
          <a:p>
            <a:pPr marL="0" marR="0" algn="ctr">
              <a:spcBef>
                <a:spcPts val="0"/>
              </a:spcBef>
              <a:spcAft>
                <a:spcPts val="0"/>
              </a:spcAft>
            </a:pPr>
            <a:r>
              <a:rPr lang="pt-BR" sz="2800" b="1" dirty="0">
                <a:solidFill>
                  <a:srgbClr val="0099FF"/>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03</a:t>
            </a:r>
            <a:endParaRPr lang="en-US" sz="2800" dirty="0">
              <a:solidFill>
                <a:srgbClr val="0099FF"/>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2800" b="1" dirty="0">
                <a:solidFill>
                  <a:srgbClr val="0099FF"/>
                </a:solidFill>
                <a:effectLst/>
                <a:latin typeface="Times New Roman" panose="02020603050405020304" pitchFamily="18" charset="0"/>
                <a:ea typeface="Times New Roman" panose="02020603050405020304" pitchFamily="18" charset="0"/>
              </a:rPr>
              <a:t>Tìm hiểu về cái tôi trữ tình của tác giả</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5B696592-EE72-D3AE-AA11-1F5143B64325}"/>
              </a:ext>
            </a:extLst>
          </p:cNvPr>
          <p:cNvGraphicFramePr>
            <a:graphicFrameLocks noGrp="1"/>
          </p:cNvGraphicFramePr>
          <p:nvPr>
            <p:extLst>
              <p:ext uri="{D42A27DB-BD31-4B8C-83A1-F6EECF244321}">
                <p14:modId xmlns:p14="http://schemas.microsoft.com/office/powerpoint/2010/main" val="3098965366"/>
              </p:ext>
            </p:extLst>
          </p:nvPr>
        </p:nvGraphicFramePr>
        <p:xfrm>
          <a:off x="1069340" y="1580878"/>
          <a:ext cx="10513060" cy="4767845"/>
        </p:xfrm>
        <a:graphic>
          <a:graphicData uri="http://schemas.openxmlformats.org/drawingml/2006/table">
            <a:tbl>
              <a:tblPr firstRow="1" firstCol="1" bandRow="1">
                <a:tableStyleId>{5C22544A-7EE6-4342-B048-85BDC9FD1C3A}</a:tableStyleId>
              </a:tblPr>
              <a:tblGrid>
                <a:gridCol w="1358442">
                  <a:extLst>
                    <a:ext uri="{9D8B030D-6E8A-4147-A177-3AD203B41FA5}">
                      <a16:colId xmlns:a16="http://schemas.microsoft.com/office/drawing/2014/main" val="1586193584"/>
                    </a:ext>
                  </a:extLst>
                </a:gridCol>
                <a:gridCol w="4302705">
                  <a:extLst>
                    <a:ext uri="{9D8B030D-6E8A-4147-A177-3AD203B41FA5}">
                      <a16:colId xmlns:a16="http://schemas.microsoft.com/office/drawing/2014/main" val="3868182612"/>
                    </a:ext>
                  </a:extLst>
                </a:gridCol>
                <a:gridCol w="2398273">
                  <a:extLst>
                    <a:ext uri="{9D8B030D-6E8A-4147-A177-3AD203B41FA5}">
                      <a16:colId xmlns:a16="http://schemas.microsoft.com/office/drawing/2014/main" val="1370048725"/>
                    </a:ext>
                  </a:extLst>
                </a:gridCol>
                <a:gridCol w="2453640">
                  <a:extLst>
                    <a:ext uri="{9D8B030D-6E8A-4147-A177-3AD203B41FA5}">
                      <a16:colId xmlns:a16="http://schemas.microsoft.com/office/drawing/2014/main" val="3803685143"/>
                    </a:ext>
                  </a:extLst>
                </a:gridCol>
              </a:tblGrid>
              <a:tr h="1354085">
                <a:tc gridSpan="2">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Chi tiết thể hiện suy nghĩ, cảm xúc của tác 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Yếu tố nghệ thuật đặc sắc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Cảm nhận của em về cái “tôi” của tác 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val="3817574408"/>
                  </a:ext>
                </a:extLst>
              </a:tr>
              <a:tr h="1354085">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Trực tiếp (Dãy phải)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0837938"/>
                  </a:ext>
                </a:extLst>
              </a:tr>
              <a:tr h="1354085">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Gián tiếp (dãy trái)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7780015"/>
                  </a:ext>
                </a:extLst>
              </a:tr>
            </a:tbl>
          </a:graphicData>
        </a:graphic>
      </p:graphicFrame>
      <p:pic>
        <p:nvPicPr>
          <p:cNvPr id="9" name="Hình ảnh 8">
            <a:extLst>
              <a:ext uri="{FF2B5EF4-FFF2-40B4-BE49-F238E27FC236}">
                <a16:creationId xmlns:a16="http://schemas.microsoft.com/office/drawing/2014/main" id="{D4BEDBA7-0BE4-785D-EFCE-D8CB6327D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53" y="0"/>
            <a:ext cx="2439687" cy="1635790"/>
          </a:xfrm>
          <a:prstGeom prst="rect">
            <a:avLst/>
          </a:prstGeom>
        </p:spPr>
      </p:pic>
    </p:spTree>
    <p:extLst>
      <p:ext uri="{BB962C8B-B14F-4D97-AF65-F5344CB8AC3E}">
        <p14:creationId xmlns:p14="http://schemas.microsoft.com/office/powerpoint/2010/main" val="3356257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D3557A90-B332-E5F0-8BA2-225320DFB62C}"/>
              </a:ext>
            </a:extLst>
          </p:cNvPr>
          <p:cNvSpPr txBox="1"/>
          <p:nvPr/>
        </p:nvSpPr>
        <p:spPr>
          <a:xfrm>
            <a:off x="-563816" y="6673763"/>
            <a:ext cx="8832583" cy="7017306"/>
          </a:xfrm>
          <a:prstGeom prst="rect">
            <a:avLst/>
          </a:prstGeom>
          <a:noFill/>
        </p:spPr>
        <p:txBody>
          <a:bodyPr wrap="square">
            <a:spAutoFit/>
          </a:bodyPr>
          <a:lstStyle/>
          <a:p>
            <a:pPr marL="0" marR="0">
              <a:spcBef>
                <a:spcPts val="0"/>
              </a:spcBef>
              <a:spcAft>
                <a:spcPts val="0"/>
              </a:spcAf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Nghe tiếng hát ru, “tôi” xúc động và thấy nhớ nhà, nhận ra một điều vô cùng có ý nghĩa đó là “ở giữa gia đình người cái hạnh phúc hằng ngày vẫn có ở chính trong gia đình tôi”.</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 Nghe một câu hát ru của quê hương mình, thấm </a:t>
            </a:r>
            <a:r>
              <a:rPr lang="vi-VN"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thía</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 và buồn mang </a:t>
            </a:r>
            <a:r>
              <a:rPr lang="vi-VN" sz="1800" i="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 quá!”</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Bỗng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bớt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b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chuối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sưởi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chuối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bếp</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dịu</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mướt</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i="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Những làng tre xanh trên ruộng lúa, những đêm trăng</a:t>
            </a:r>
            <a:r>
              <a:rPr lang="en-US" sz="1800" i="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b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1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hợp kể với miêu tả, nghị luận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Giọng văn nhỏ nhẹ, sâu lắng,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Phép tu từ so sánh, liệt kê</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Câu văn giàu hình ảnh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 xúc, suy nghĩ của tác giả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Niềm</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hạnh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ngỡ</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ngàng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gặp</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tiếng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ru</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xứ</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dirty="0">
              <a:effectLst/>
              <a:latin typeface="Times New Roman" panose="02020603050405020304" pitchFamily="18" charset="0"/>
              <a:ea typeface="Arial" panose="020B0604020202020204" pitchFamily="34"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da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diết</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dirty="0">
              <a:effectLst/>
              <a:latin typeface="Times New Roman" panose="02020603050405020304" pitchFamily="18" charset="0"/>
              <a:ea typeface="Arial" panose="020B0604020202020204" pitchFamily="34"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giả</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hạnh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vẫn</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600" dirty="0">
              <a:effectLst/>
              <a:latin typeface="Times New Roman" panose="02020603050405020304" pitchFamily="18" charset="0"/>
              <a:ea typeface="Arial" panose="020B0604020202020204" pitchFamily="34" charset="0"/>
            </a:endParaRPr>
          </a:p>
          <a:p>
            <a:pPr marL="0" marR="0" algn="just">
              <a:spcBef>
                <a:spcPts val="0"/>
              </a:spcBef>
              <a:spcAft>
                <a:spcPts val="0"/>
              </a:spcAft>
            </a:pP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1FAC275-6265-2B24-2A1E-5BB1AD31EC05}"/>
              </a:ext>
            </a:extLst>
          </p:cNvPr>
          <p:cNvSpPr txBox="1"/>
          <p:nvPr/>
        </p:nvSpPr>
        <p:spPr>
          <a:xfrm>
            <a:off x="1622178" y="1314988"/>
            <a:ext cx="9807822" cy="1055608"/>
          </a:xfrm>
          <a:prstGeom prst="roundRect">
            <a:avLst/>
          </a:prstGeom>
          <a:solidFill>
            <a:srgbClr val="33CCCC"/>
          </a:solidFill>
          <a:ln w="38100">
            <a:solidFill>
              <a:srgbClr val="33CCCC"/>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xúc động và những suy nghĩ sâu lắng của tác giả khi nghe tiếng hát ru được thể hiện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endParaRPr lang="en-US" sz="2400" b="1"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B5134590-60A0-A776-3138-340318AAF3F2}"/>
              </a:ext>
            </a:extLst>
          </p:cNvPr>
          <p:cNvSpPr txBox="1"/>
          <p:nvPr/>
        </p:nvSpPr>
        <p:spPr>
          <a:xfrm>
            <a:off x="1622177" y="2655437"/>
            <a:ext cx="9924363" cy="1055608"/>
          </a:xfrm>
          <a:prstGeom prst="roundRect">
            <a:avLst/>
          </a:prstGeom>
          <a:noFill/>
          <a:ln w="38100">
            <a:solidFill>
              <a:srgbClr val="33CCCC"/>
            </a:solidFill>
          </a:ln>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1CDB5D1A-5E98-39AD-27DC-F3DAB5A92DD9}"/>
              </a:ext>
            </a:extLst>
          </p:cNvPr>
          <p:cNvSpPr txBox="1"/>
          <p:nvPr/>
        </p:nvSpPr>
        <p:spPr>
          <a:xfrm>
            <a:off x="1622177" y="4080674"/>
            <a:ext cx="3980764" cy="578882"/>
          </a:xfrm>
          <a:prstGeom prst="roundRect">
            <a:avLst/>
          </a:prstGeom>
          <a:noFill/>
          <a:ln w="38100">
            <a:solidFill>
              <a:srgbClr val="33CCCC"/>
            </a:solidFill>
          </a:ln>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69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4" name="Hộp Văn bản 13">
            <a:extLst>
              <a:ext uri="{FF2B5EF4-FFF2-40B4-BE49-F238E27FC236}">
                <a16:creationId xmlns:a16="http://schemas.microsoft.com/office/drawing/2014/main" id="{D0C3EA99-36C7-09DB-3F84-B11191F4FDF9}"/>
              </a:ext>
            </a:extLst>
          </p:cNvPr>
          <p:cNvSpPr txBox="1"/>
          <p:nvPr/>
        </p:nvSpPr>
        <p:spPr>
          <a:xfrm>
            <a:off x="1384834" y="187295"/>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81FAC275-6265-2B24-2A1E-5BB1AD31EC05}"/>
              </a:ext>
            </a:extLst>
          </p:cNvPr>
          <p:cNvSpPr txBox="1"/>
          <p:nvPr/>
        </p:nvSpPr>
        <p:spPr>
          <a:xfrm>
            <a:off x="1622178" y="710515"/>
            <a:ext cx="9807822" cy="1055608"/>
          </a:xfrm>
          <a:prstGeom prst="roundRect">
            <a:avLst/>
          </a:prstGeom>
          <a:solidFill>
            <a:srgbClr val="33CCCC"/>
          </a:solidFill>
          <a:ln w="38100">
            <a:solidFill>
              <a:srgbClr val="33CCCC"/>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xúc động và những suy nghĩ sâu lắng của tác giả khi nghe tiếng hát ru được thể hiện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endParaRPr lang="en-US" sz="2400" b="1"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3A86A0CF-302B-BC41-8CB3-546673E302F1}"/>
              </a:ext>
            </a:extLst>
          </p:cNvPr>
          <p:cNvSpPr txBox="1"/>
          <p:nvPr/>
        </p:nvSpPr>
        <p:spPr>
          <a:xfrm>
            <a:off x="1384834" y="3962643"/>
            <a:ext cx="10321744" cy="1384995"/>
          </a:xfrm>
          <a:prstGeom prst="rect">
            <a:avLst/>
          </a:prstGeom>
          <a:noFill/>
        </p:spPr>
        <p:txBody>
          <a:bodyPr wrap="square">
            <a:spAutoFit/>
          </a:bodyPr>
          <a:lstStyle/>
          <a:p>
            <a:pPr marL="0" marR="0" algn="just">
              <a:spcBef>
                <a:spcPts val="0"/>
              </a:spcBef>
              <a:spcAft>
                <a:spcPts val="0"/>
              </a:spcAft>
            </a:pPr>
            <a:r>
              <a:rPr lang="vi-VN"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=&gt; Nghe tiếng hát ru, “tôi” xúc động và thấy nhớ nhà, nhận ra một điều vô cùng có ý nghĩa đó là “ở giữa gia đình người</a:t>
            </a:r>
            <a:r>
              <a:rPr lang="en-US"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cái hạnh phúc hằng ngày vẫn có ở chính trong gia đình tôi”.</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17F2F223-F535-1F9D-A967-50BB8144D236}"/>
              </a:ext>
            </a:extLst>
          </p:cNvPr>
          <p:cNvSpPr txBox="1"/>
          <p:nvPr/>
        </p:nvSpPr>
        <p:spPr>
          <a:xfrm>
            <a:off x="1622178" y="1936527"/>
            <a:ext cx="9807822" cy="2009061"/>
          </a:xfrm>
          <a:prstGeom prst="roundRect">
            <a:avLst/>
          </a:prstGeom>
          <a:noFill/>
          <a:ln w="38100">
            <a:solidFill>
              <a:srgbClr val="33CCCC"/>
            </a:solidFill>
          </a:ln>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 bỗng </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 như một đứa trẻ. Và ngạc nhiên sao lại nằm ở đây, ở chốn rừng rú này. Thì ra tôi phải đi mất hàng ngàn cây số mới nhận thấy ở giữa gia đình người cái hạnh phúc hằng ngày vẫn có ở chính trong gia đình tôi.”</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6130E16F-14B5-BBDD-30B9-42D0F46FC58D}"/>
              </a:ext>
            </a:extLst>
          </p:cNvPr>
          <p:cNvSpPr txBox="1"/>
          <p:nvPr/>
        </p:nvSpPr>
        <p:spPr>
          <a:xfrm>
            <a:off x="1622178" y="5449870"/>
            <a:ext cx="9807822" cy="1055608"/>
          </a:xfrm>
          <a:prstGeom prst="roundRect">
            <a:avLst/>
          </a:prstGeom>
          <a:noFill/>
          <a:ln w="38100">
            <a:solidFill>
              <a:srgbClr val="33CCCC"/>
            </a:solidFill>
          </a:ln>
        </p:spPr>
        <p:txBody>
          <a:bodyPr wrap="square">
            <a:spAutoFit/>
          </a:bodyPr>
          <a:lstStyle/>
          <a:p>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Nghe một câu hát ru của quê hương mình, thấm </a:t>
            </a:r>
            <a:r>
              <a:rPr lang="vi-VN" sz="2800" i="1" dirty="0" err="1">
                <a:latin typeface="Times New Roman" panose="02020603050405020304" pitchFamily="18" charset="0"/>
                <a:ea typeface="Times New Roman" panose="02020603050405020304" pitchFamily="18" charset="0"/>
                <a:cs typeface="Times New Roman" panose="02020603050405020304" pitchFamily="18" charset="0"/>
              </a:rPr>
              <a:t>thía</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và buồn mang </a:t>
            </a:r>
            <a:r>
              <a:rPr lang="vi-VN" sz="2800" i="1" dirty="0" err="1">
                <a:latin typeface="Times New Roman" panose="02020603050405020304" pitchFamily="18" charset="0"/>
                <a:ea typeface="Times New Roman" panose="02020603050405020304" pitchFamily="18" charset="0"/>
                <a:cs typeface="Times New Roman" panose="02020603050405020304" pitchFamily="18" charset="0"/>
              </a:rPr>
              <a:t>mang</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quá!”</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Bỗng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783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81FAC275-6265-2B24-2A1E-5BB1AD31EC05}"/>
              </a:ext>
            </a:extLst>
          </p:cNvPr>
          <p:cNvSpPr txBox="1"/>
          <p:nvPr/>
        </p:nvSpPr>
        <p:spPr>
          <a:xfrm>
            <a:off x="1384834" y="1369893"/>
            <a:ext cx="10378188" cy="1055608"/>
          </a:xfrm>
          <a:prstGeom prst="roundRect">
            <a:avLst/>
          </a:prstGeom>
          <a:solidFill>
            <a:srgbClr val="33CCCC"/>
          </a:solid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B5134590-60A0-A776-3138-340318AAF3F2}"/>
              </a:ext>
            </a:extLst>
          </p:cNvPr>
          <p:cNvSpPr txBox="1"/>
          <p:nvPr/>
        </p:nvSpPr>
        <p:spPr>
          <a:xfrm>
            <a:off x="1384834" y="2603241"/>
            <a:ext cx="10045166" cy="2009061"/>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sưởi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mướt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20128F8E-5020-2840-49BC-C359D79B4DF2}"/>
              </a:ext>
            </a:extLst>
          </p:cNvPr>
          <p:cNvSpPr txBox="1"/>
          <p:nvPr/>
        </p:nvSpPr>
        <p:spPr>
          <a:xfrm>
            <a:off x="1503506" y="4909225"/>
            <a:ext cx="8995161" cy="578882"/>
          </a:xfrm>
          <a:prstGeom prst="roundRect">
            <a:avLst/>
          </a:prstGeom>
          <a:noFill/>
          <a:ln w="38100">
            <a:solidFill>
              <a:srgbClr val="33CCCC"/>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Những làng tre xanh trên ruộng lúa, những đêm trăng</a:t>
            </a:r>
            <a:r>
              <a:rPr lang="en-US" sz="2800" i="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729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3000">
              <a:schemeClr val="accent1">
                <a:lumMod val="45000"/>
                <a:lumOff val="55000"/>
                <a:alpha val="44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10" name="Nhóm 109">
            <a:extLst>
              <a:ext uri="{FF2B5EF4-FFF2-40B4-BE49-F238E27FC236}">
                <a16:creationId xmlns:a16="http://schemas.microsoft.com/office/drawing/2014/main" id="{10272C8B-420F-8379-390C-BC919B2FFBC3}"/>
              </a:ext>
            </a:extLst>
          </p:cNvPr>
          <p:cNvGrpSpPr/>
          <p:nvPr/>
        </p:nvGrpSpPr>
        <p:grpSpPr>
          <a:xfrm>
            <a:off x="2853588" y="1758576"/>
            <a:ext cx="2380843" cy="3998232"/>
            <a:chOff x="2853588" y="1758576"/>
            <a:chExt cx="2380843" cy="3998232"/>
          </a:xfrm>
        </p:grpSpPr>
        <p:sp>
          <p:nvSpPr>
            <p:cNvPr id="78" name="Hình tự do: Hình 77">
              <a:extLst>
                <a:ext uri="{FF2B5EF4-FFF2-40B4-BE49-F238E27FC236}">
                  <a16:creationId xmlns:a16="http://schemas.microsoft.com/office/drawing/2014/main" id="{3AD1CEE2-163F-6216-5538-F17DA735DCCF}"/>
                </a:ext>
              </a:extLst>
            </p:cNvPr>
            <p:cNvSpPr/>
            <p:nvPr/>
          </p:nvSpPr>
          <p:spPr>
            <a:xfrm>
              <a:off x="2853588" y="1758576"/>
              <a:ext cx="2115808" cy="3998232"/>
            </a:xfrm>
            <a:custGeom>
              <a:avLst/>
              <a:gdLst>
                <a:gd name="connsiteX0" fmla="*/ 1240772 w 2115808"/>
                <a:gd name="connsiteY0" fmla="*/ 0 h 3998232"/>
                <a:gd name="connsiteX1" fmla="*/ 1783039 w 2115808"/>
                <a:gd name="connsiteY1" fmla="*/ 1324651 h 3998232"/>
                <a:gd name="connsiteX2" fmla="*/ 1492071 w 2115808"/>
                <a:gd name="connsiteY2" fmla="*/ 1224937 h 3998232"/>
                <a:gd name="connsiteX3" fmla="*/ 1465436 w 2115808"/>
                <a:gd name="connsiteY3" fmla="*/ 1323303 h 3998232"/>
                <a:gd name="connsiteX4" fmla="*/ 1428585 w 2115808"/>
                <a:gd name="connsiteY4" fmla="*/ 1670424 h 3998232"/>
                <a:gd name="connsiteX5" fmla="*/ 2088650 w 2115808"/>
                <a:gd name="connsiteY5" fmla="*/ 2999502 h 3998232"/>
                <a:gd name="connsiteX6" fmla="*/ 2115808 w 2115808"/>
                <a:gd name="connsiteY6" fmla="*/ 3018786 h 3998232"/>
                <a:gd name="connsiteX7" fmla="*/ 1315723 w 2115808"/>
                <a:gd name="connsiteY7" fmla="*/ 3998232 h 3998232"/>
                <a:gd name="connsiteX8" fmla="*/ 1284213 w 2115808"/>
                <a:gd name="connsiteY8" fmla="*/ 3975369 h 3998232"/>
                <a:gd name="connsiteX9" fmla="*/ 163932 w 2115808"/>
                <a:gd name="connsiteY9" fmla="*/ 1670424 h 3998232"/>
                <a:gd name="connsiteX10" fmla="*/ 226476 w 2115808"/>
                <a:gd name="connsiteY10" fmla="*/ 1068431 h 3998232"/>
                <a:gd name="connsiteX11" fmla="*/ 293820 w 2115808"/>
                <a:gd name="connsiteY11" fmla="*/ 814302 h 3998232"/>
                <a:gd name="connsiteX12" fmla="*/ 0 w 2115808"/>
                <a:gd name="connsiteY12" fmla="*/ 713611 h 39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5808" h="3998232">
                  <a:moveTo>
                    <a:pt x="1240772" y="0"/>
                  </a:moveTo>
                  <a:lnTo>
                    <a:pt x="1783039" y="1324651"/>
                  </a:lnTo>
                  <a:lnTo>
                    <a:pt x="1492071" y="1224937"/>
                  </a:lnTo>
                  <a:lnTo>
                    <a:pt x="1465436" y="1323303"/>
                  </a:lnTo>
                  <a:cubicBezTo>
                    <a:pt x="1441274" y="1435426"/>
                    <a:pt x="1428585" y="1551518"/>
                    <a:pt x="1428585" y="1670424"/>
                  </a:cubicBezTo>
                  <a:cubicBezTo>
                    <a:pt x="1428585" y="2205501"/>
                    <a:pt x="1685532" y="2683591"/>
                    <a:pt x="2088650" y="2999502"/>
                  </a:cubicBezTo>
                  <a:lnTo>
                    <a:pt x="2115808" y="3018786"/>
                  </a:lnTo>
                  <a:lnTo>
                    <a:pt x="1315723" y="3998232"/>
                  </a:lnTo>
                  <a:lnTo>
                    <a:pt x="1284213" y="3975369"/>
                  </a:lnTo>
                  <a:cubicBezTo>
                    <a:pt x="600029" y="3427503"/>
                    <a:pt x="163932" y="2598379"/>
                    <a:pt x="163932" y="1670424"/>
                  </a:cubicBezTo>
                  <a:cubicBezTo>
                    <a:pt x="163932" y="1464212"/>
                    <a:pt x="185468" y="1262880"/>
                    <a:pt x="226476" y="1068431"/>
                  </a:cubicBezTo>
                  <a:lnTo>
                    <a:pt x="293820" y="814302"/>
                  </a:lnTo>
                  <a:lnTo>
                    <a:pt x="0" y="7136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06" name="Hộp Văn bản 105">
              <a:extLst>
                <a:ext uri="{FF2B5EF4-FFF2-40B4-BE49-F238E27FC236}">
                  <a16:creationId xmlns:a16="http://schemas.microsoft.com/office/drawing/2014/main" id="{0010FAFD-0F43-4608-65DB-C63D634C0494}"/>
                </a:ext>
              </a:extLst>
            </p:cNvPr>
            <p:cNvSpPr txBox="1"/>
            <p:nvPr/>
          </p:nvSpPr>
          <p:spPr>
            <a:xfrm rot="15925249">
              <a:off x="2926034" y="2588811"/>
              <a:ext cx="3012618" cy="1604176"/>
            </a:xfrm>
            <a:prstGeom prst="rect">
              <a:avLst/>
            </a:prstGeom>
            <a:noFill/>
          </p:spPr>
          <p:txBody>
            <a:bodyPr wrap="square" rtlCol="0">
              <a:prstTxWarp prst="textArchUp">
                <a:avLst>
                  <a:gd name="adj" fmla="val 12819619"/>
                </a:avLst>
              </a:prstTxWarp>
              <a:spAutoFit/>
            </a:bodyPr>
            <a:lstStyle/>
            <a:p>
              <a:pPr algn="ctr"/>
              <a:r>
                <a:rPr lang="en-US" sz="4000" b="1" dirty="0">
                  <a:solidFill>
                    <a:schemeClr val="bg1"/>
                  </a:solidFill>
                  <a:latin typeface="Forte" panose="03060902040502070203" pitchFamily="66" charset="0"/>
                  <a:cs typeface="Times New Roman" panose="02020603050405020304" pitchFamily="18" charset="0"/>
                </a:rPr>
                <a:t>VẬN DỤNG</a:t>
              </a:r>
            </a:p>
          </p:txBody>
        </p:sp>
      </p:grpSp>
      <p:grpSp>
        <p:nvGrpSpPr>
          <p:cNvPr id="109" name="Nhóm 108">
            <a:extLst>
              <a:ext uri="{FF2B5EF4-FFF2-40B4-BE49-F238E27FC236}">
                <a16:creationId xmlns:a16="http://schemas.microsoft.com/office/drawing/2014/main" id="{A9B4E785-A1A1-05BC-E99B-5C484B4BC923}"/>
              </a:ext>
            </a:extLst>
          </p:cNvPr>
          <p:cNvGrpSpPr/>
          <p:nvPr/>
        </p:nvGrpSpPr>
        <p:grpSpPr>
          <a:xfrm>
            <a:off x="3655547" y="4121372"/>
            <a:ext cx="4255906" cy="2294669"/>
            <a:chOff x="3655547" y="4121372"/>
            <a:chExt cx="4255906" cy="2294669"/>
          </a:xfrm>
        </p:grpSpPr>
        <p:sp>
          <p:nvSpPr>
            <p:cNvPr id="77" name="Hình tự do: Hình 76">
              <a:extLst>
                <a:ext uri="{FF2B5EF4-FFF2-40B4-BE49-F238E27FC236}">
                  <a16:creationId xmlns:a16="http://schemas.microsoft.com/office/drawing/2014/main" id="{29008DAE-461C-B8AD-5528-A302A1542D71}"/>
                </a:ext>
              </a:extLst>
            </p:cNvPr>
            <p:cNvSpPr/>
            <p:nvPr/>
          </p:nvSpPr>
          <p:spPr>
            <a:xfrm>
              <a:off x="3848743" y="4618846"/>
              <a:ext cx="4062710" cy="1797195"/>
            </a:xfrm>
            <a:custGeom>
              <a:avLst/>
              <a:gdLst>
                <a:gd name="connsiteX0" fmla="*/ 1430180 w 4062710"/>
                <a:gd name="connsiteY0" fmla="*/ 0 h 1797195"/>
                <a:gd name="connsiteX1" fmla="*/ 1236471 w 4062710"/>
                <a:gd name="connsiteY1" fmla="*/ 240366 h 1797195"/>
                <a:gd name="connsiteX2" fmla="*/ 1344412 w 4062710"/>
                <a:gd name="connsiteY2" fmla="*/ 304346 h 1797195"/>
                <a:gd name="connsiteX3" fmla="*/ 2247257 w 4062710"/>
                <a:gd name="connsiteY3" fmla="*/ 532542 h 1797195"/>
                <a:gd name="connsiteX4" fmla="*/ 3261385 w 4062710"/>
                <a:gd name="connsiteY4" fmla="*/ 238385 h 1797195"/>
                <a:gd name="connsiteX5" fmla="*/ 3276145 w 4062710"/>
                <a:gd name="connsiteY5" fmla="*/ 227904 h 1797195"/>
                <a:gd name="connsiteX6" fmla="*/ 4062710 w 4062710"/>
                <a:gd name="connsiteY6" fmla="*/ 1218674 h 1797195"/>
                <a:gd name="connsiteX7" fmla="*/ 3968465 w 4062710"/>
                <a:gd name="connsiteY7" fmla="*/ 1287056 h 1797195"/>
                <a:gd name="connsiteX8" fmla="*/ 2247257 w 4062710"/>
                <a:gd name="connsiteY8" fmla="*/ 1797195 h 1797195"/>
                <a:gd name="connsiteX9" fmla="*/ 526049 w 4062710"/>
                <a:gd name="connsiteY9" fmla="*/ 1287056 h 1797195"/>
                <a:gd name="connsiteX10" fmla="*/ 442061 w 4062710"/>
                <a:gd name="connsiteY10" fmla="*/ 1226116 h 1797195"/>
                <a:gd name="connsiteX11" fmla="*/ 247468 w 4062710"/>
                <a:gd name="connsiteY11" fmla="*/ 1467579 h 1797195"/>
                <a:gd name="connsiteX12" fmla="*/ 0 w 4062710"/>
                <a:gd name="connsiteY12" fmla="*/ 57786 h 179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2710" h="1797195">
                  <a:moveTo>
                    <a:pt x="1430180" y="0"/>
                  </a:moveTo>
                  <a:lnTo>
                    <a:pt x="1236471" y="240366"/>
                  </a:lnTo>
                  <a:lnTo>
                    <a:pt x="1344412" y="304346"/>
                  </a:lnTo>
                  <a:cubicBezTo>
                    <a:pt x="1610281" y="449517"/>
                    <a:pt x="1918558" y="532542"/>
                    <a:pt x="2247257" y="532542"/>
                  </a:cubicBezTo>
                  <a:cubicBezTo>
                    <a:pt x="2622913" y="532542"/>
                    <a:pt x="2971897" y="424101"/>
                    <a:pt x="3261385" y="238385"/>
                  </a:cubicBezTo>
                  <a:lnTo>
                    <a:pt x="3276145" y="227904"/>
                  </a:lnTo>
                  <a:lnTo>
                    <a:pt x="4062710" y="1218674"/>
                  </a:lnTo>
                  <a:lnTo>
                    <a:pt x="3968465" y="1287056"/>
                  </a:lnTo>
                  <a:cubicBezTo>
                    <a:pt x="3477136" y="1609131"/>
                    <a:pt x="2884831" y="1797195"/>
                    <a:pt x="2247257" y="1797195"/>
                  </a:cubicBezTo>
                  <a:cubicBezTo>
                    <a:pt x="1609683" y="1797195"/>
                    <a:pt x="1017378" y="1609131"/>
                    <a:pt x="526049" y="1287056"/>
                  </a:cubicBezTo>
                  <a:lnTo>
                    <a:pt x="442061" y="1226116"/>
                  </a:lnTo>
                  <a:lnTo>
                    <a:pt x="247468" y="1467579"/>
                  </a:lnTo>
                  <a:lnTo>
                    <a:pt x="0" y="57786"/>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05" name="Hộp Văn bản 104">
              <a:extLst>
                <a:ext uri="{FF2B5EF4-FFF2-40B4-BE49-F238E27FC236}">
                  <a16:creationId xmlns:a16="http://schemas.microsoft.com/office/drawing/2014/main" id="{A64D945B-DC15-F6ED-C90A-F3FF94D21CC2}"/>
                </a:ext>
              </a:extLst>
            </p:cNvPr>
            <p:cNvSpPr txBox="1"/>
            <p:nvPr/>
          </p:nvSpPr>
          <p:spPr>
            <a:xfrm rot="11576211">
              <a:off x="3655547" y="4121372"/>
              <a:ext cx="3915013" cy="1604176"/>
            </a:xfrm>
            <a:prstGeom prst="rect">
              <a:avLst/>
            </a:prstGeom>
            <a:noFill/>
          </p:spPr>
          <p:txBody>
            <a:bodyPr wrap="square" rtlCol="0">
              <a:prstTxWarp prst="textArchUp">
                <a:avLst>
                  <a:gd name="adj" fmla="val 11306240"/>
                </a:avLst>
              </a:prstTxWarp>
              <a:spAutoFit/>
            </a:bodyPr>
            <a:lstStyle/>
            <a:p>
              <a:pPr algn="ctr"/>
              <a:r>
                <a:rPr lang="en-US" sz="4000" b="1" dirty="0">
                  <a:solidFill>
                    <a:schemeClr val="bg1"/>
                  </a:solidFill>
                  <a:latin typeface="Forte" panose="03060902040502070203" pitchFamily="66" charset="0"/>
                  <a:cs typeface="Times New Roman" panose="02020603050405020304" pitchFamily="18" charset="0"/>
                </a:rPr>
                <a:t>LUYỆN TẬP</a:t>
              </a:r>
            </a:p>
          </p:txBody>
        </p:sp>
      </p:grpSp>
      <p:grpSp>
        <p:nvGrpSpPr>
          <p:cNvPr id="108" name="Nhóm 107">
            <a:extLst>
              <a:ext uri="{FF2B5EF4-FFF2-40B4-BE49-F238E27FC236}">
                <a16:creationId xmlns:a16="http://schemas.microsoft.com/office/drawing/2014/main" id="{1F45C6B0-E8BE-632A-D0D1-DBB7363DE57A}"/>
              </a:ext>
            </a:extLst>
          </p:cNvPr>
          <p:cNvGrpSpPr/>
          <p:nvPr/>
        </p:nvGrpSpPr>
        <p:grpSpPr>
          <a:xfrm>
            <a:off x="6641921" y="2615213"/>
            <a:ext cx="2532559" cy="3428674"/>
            <a:chOff x="6641921" y="2615213"/>
            <a:chExt cx="2532559" cy="3428674"/>
          </a:xfrm>
        </p:grpSpPr>
        <p:sp>
          <p:nvSpPr>
            <p:cNvPr id="76" name="Hình tự do: Hình 75">
              <a:extLst>
                <a:ext uri="{FF2B5EF4-FFF2-40B4-BE49-F238E27FC236}">
                  <a16:creationId xmlns:a16="http://schemas.microsoft.com/office/drawing/2014/main" id="{18A7DB01-5B7F-9685-8F15-4EE93BF902DB}"/>
                </a:ext>
              </a:extLst>
            </p:cNvPr>
            <p:cNvSpPr/>
            <p:nvPr/>
          </p:nvSpPr>
          <p:spPr>
            <a:xfrm>
              <a:off x="6799136" y="2615213"/>
              <a:ext cx="2375344" cy="3428674"/>
            </a:xfrm>
            <a:custGeom>
              <a:avLst/>
              <a:gdLst>
                <a:gd name="connsiteX0" fmla="*/ 2256675 w 2375344"/>
                <a:gd name="connsiteY0" fmla="*/ 0 h 3428674"/>
                <a:gd name="connsiteX1" fmla="*/ 2312800 w 2375344"/>
                <a:gd name="connsiteY1" fmla="*/ 211794 h 3428674"/>
                <a:gd name="connsiteX2" fmla="*/ 2375344 w 2375344"/>
                <a:gd name="connsiteY2" fmla="*/ 813787 h 3428674"/>
                <a:gd name="connsiteX3" fmla="*/ 1255063 w 2375344"/>
                <a:gd name="connsiteY3" fmla="*/ 3118732 h 3428674"/>
                <a:gd name="connsiteX4" fmla="*/ 1211969 w 2375344"/>
                <a:gd name="connsiteY4" fmla="*/ 3150002 h 3428674"/>
                <a:gd name="connsiteX5" fmla="*/ 1429027 w 2375344"/>
                <a:gd name="connsiteY5" fmla="*/ 3428674 h 3428674"/>
                <a:gd name="connsiteX6" fmla="*/ 0 w 2375344"/>
                <a:gd name="connsiteY6" fmla="*/ 3347182 h 3428674"/>
                <a:gd name="connsiteX7" fmla="*/ 270810 w 2375344"/>
                <a:gd name="connsiteY7" fmla="*/ 1941687 h 3428674"/>
                <a:gd name="connsiteX8" fmla="*/ 435741 w 2375344"/>
                <a:gd name="connsiteY8" fmla="*/ 2153435 h 3428674"/>
                <a:gd name="connsiteX9" fmla="*/ 450626 w 2375344"/>
                <a:gd name="connsiteY9" fmla="*/ 2142865 h 3428674"/>
                <a:gd name="connsiteX10" fmla="*/ 1110691 w 2375344"/>
                <a:gd name="connsiteY10" fmla="*/ 813787 h 3428674"/>
                <a:gd name="connsiteX11" fmla="*/ 1073840 w 2375344"/>
                <a:gd name="connsiteY11" fmla="*/ 466666 h 3428674"/>
                <a:gd name="connsiteX12" fmla="*/ 1050888 w 2375344"/>
                <a:gd name="connsiteY12" fmla="*/ 381899 h 34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5344" h="3428674">
                  <a:moveTo>
                    <a:pt x="2256675" y="0"/>
                  </a:moveTo>
                  <a:lnTo>
                    <a:pt x="2312800" y="211794"/>
                  </a:lnTo>
                  <a:cubicBezTo>
                    <a:pt x="2353808" y="406243"/>
                    <a:pt x="2375344" y="607575"/>
                    <a:pt x="2375344" y="813787"/>
                  </a:cubicBezTo>
                  <a:cubicBezTo>
                    <a:pt x="2375344" y="1741742"/>
                    <a:pt x="1939247" y="2570866"/>
                    <a:pt x="1255063" y="3118732"/>
                  </a:cubicBezTo>
                  <a:lnTo>
                    <a:pt x="1211969" y="3150002"/>
                  </a:lnTo>
                  <a:lnTo>
                    <a:pt x="1429027" y="3428674"/>
                  </a:lnTo>
                  <a:lnTo>
                    <a:pt x="0" y="3347182"/>
                  </a:lnTo>
                  <a:lnTo>
                    <a:pt x="270810" y="1941687"/>
                  </a:lnTo>
                  <a:lnTo>
                    <a:pt x="435741" y="2153435"/>
                  </a:lnTo>
                  <a:lnTo>
                    <a:pt x="450626" y="2142865"/>
                  </a:lnTo>
                  <a:cubicBezTo>
                    <a:pt x="853745" y="1826954"/>
                    <a:pt x="1110691" y="1348864"/>
                    <a:pt x="1110691" y="813787"/>
                  </a:cubicBezTo>
                  <a:cubicBezTo>
                    <a:pt x="1110691" y="694881"/>
                    <a:pt x="1098003" y="578789"/>
                    <a:pt x="1073840" y="466666"/>
                  </a:cubicBezTo>
                  <a:lnTo>
                    <a:pt x="1050888" y="381899"/>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4" name="Hộp Văn bản 103">
              <a:extLst>
                <a:ext uri="{FF2B5EF4-FFF2-40B4-BE49-F238E27FC236}">
                  <a16:creationId xmlns:a16="http://schemas.microsoft.com/office/drawing/2014/main" id="{F3227D6C-4CC1-4B9B-A9E8-F7E7574E9285}"/>
                </a:ext>
              </a:extLst>
            </p:cNvPr>
            <p:cNvSpPr txBox="1"/>
            <p:nvPr/>
          </p:nvSpPr>
          <p:spPr>
            <a:xfrm rot="7893161">
              <a:off x="6078123" y="3428800"/>
              <a:ext cx="2601734" cy="1474137"/>
            </a:xfrm>
            <a:prstGeom prst="rect">
              <a:avLst/>
            </a:prstGeom>
            <a:noFill/>
          </p:spPr>
          <p:txBody>
            <a:bodyPr wrap="square" rtlCol="0">
              <a:prstTxWarp prst="textArchUp">
                <a:avLst>
                  <a:gd name="adj" fmla="val 11852615"/>
                </a:avLst>
              </a:prstTxWarp>
              <a:spAutoFit/>
            </a:bodyPr>
            <a:lstStyle/>
            <a:p>
              <a:pPr algn="ctr"/>
              <a:endParaRPr lang="en-US" sz="23900" b="1" dirty="0">
                <a:solidFill>
                  <a:schemeClr val="bg1"/>
                </a:solidFill>
                <a:latin typeface="Forte" panose="03060902040502070203" pitchFamily="66" charset="0"/>
                <a:cs typeface="Times New Roman" panose="02020603050405020304" pitchFamily="18" charset="0"/>
              </a:endParaRPr>
            </a:p>
            <a:p>
              <a:pPr algn="ctr"/>
              <a:r>
                <a:rPr lang="en-US" sz="23900" b="1" dirty="0">
                  <a:solidFill>
                    <a:schemeClr val="bg1"/>
                  </a:solidFill>
                  <a:latin typeface="Forte" panose="03060902040502070203" pitchFamily="66" charset="0"/>
                  <a:cs typeface="Times New Roman" panose="02020603050405020304" pitchFamily="18" charset="0"/>
                </a:rPr>
                <a:t>HÌNH THÀNH</a:t>
              </a:r>
            </a:p>
            <a:p>
              <a:pPr algn="ctr"/>
              <a:r>
                <a:rPr lang="en-US" sz="23900" b="1" dirty="0">
                  <a:solidFill>
                    <a:schemeClr val="bg1"/>
                  </a:solidFill>
                  <a:latin typeface="Forte" panose="03060902040502070203" pitchFamily="66" charset="0"/>
                  <a:cs typeface="Times New Roman" panose="02020603050405020304" pitchFamily="18" charset="0"/>
                </a:rPr>
                <a:t> KIẾN THỨC</a:t>
              </a:r>
            </a:p>
          </p:txBody>
        </p:sp>
      </p:grpSp>
      <p:grpSp>
        <p:nvGrpSpPr>
          <p:cNvPr id="107" name="Nhóm 106">
            <a:extLst>
              <a:ext uri="{FF2B5EF4-FFF2-40B4-BE49-F238E27FC236}">
                <a16:creationId xmlns:a16="http://schemas.microsoft.com/office/drawing/2014/main" id="{60EE6059-25C2-AD5A-9013-259A9C123F40}"/>
              </a:ext>
            </a:extLst>
          </p:cNvPr>
          <p:cNvGrpSpPr/>
          <p:nvPr/>
        </p:nvGrpSpPr>
        <p:grpSpPr>
          <a:xfrm>
            <a:off x="6024206" y="315426"/>
            <a:ext cx="3219065" cy="3663294"/>
            <a:chOff x="6172201" y="443830"/>
            <a:chExt cx="3219065" cy="3663294"/>
          </a:xfrm>
        </p:grpSpPr>
        <p:sp>
          <p:nvSpPr>
            <p:cNvPr id="75" name="Hình tự do: Hình 74">
              <a:extLst>
                <a:ext uri="{FF2B5EF4-FFF2-40B4-BE49-F238E27FC236}">
                  <a16:creationId xmlns:a16="http://schemas.microsoft.com/office/drawing/2014/main" id="{D96886B8-B778-5A65-E850-4EA5AAF4B199}"/>
                </a:ext>
              </a:extLst>
            </p:cNvPr>
            <p:cNvSpPr/>
            <p:nvPr/>
          </p:nvSpPr>
          <p:spPr>
            <a:xfrm>
              <a:off x="6172201" y="443830"/>
              <a:ext cx="3219065" cy="3246271"/>
            </a:xfrm>
            <a:custGeom>
              <a:avLst/>
              <a:gdLst>
                <a:gd name="connsiteX0" fmla="*/ 0 w 3219065"/>
                <a:gd name="connsiteY0" fmla="*/ 0 h 3246271"/>
                <a:gd name="connsiteX1" fmla="*/ 82218 w 3219065"/>
                <a:gd name="connsiteY1" fmla="*/ 2017 h 3246271"/>
                <a:gd name="connsiteX2" fmla="*/ 2760358 w 3219065"/>
                <a:gd name="connsiteY2" fmla="*/ 1822479 h 3246271"/>
                <a:gd name="connsiteX3" fmla="*/ 2846950 w 3219065"/>
                <a:gd name="connsiteY3" fmla="*/ 2052038 h 3246271"/>
                <a:gd name="connsiteX4" fmla="*/ 3219065 w 3219065"/>
                <a:gd name="connsiteY4" fmla="*/ 1932899 h 3246271"/>
                <a:gd name="connsiteX5" fmla="*/ 2650022 w 3219065"/>
                <a:gd name="connsiteY5" fmla="*/ 3246271 h 3246271"/>
                <a:gd name="connsiteX6" fmla="*/ 1423992 w 3219065"/>
                <a:gd name="connsiteY6" fmla="*/ 2507623 h 3246271"/>
                <a:gd name="connsiteX7" fmla="*/ 1956673 w 3219065"/>
                <a:gd name="connsiteY7" fmla="*/ 2337076 h 3246271"/>
                <a:gd name="connsiteX8" fmla="*/ 1642099 w 3219065"/>
                <a:gd name="connsiteY8" fmla="*/ 2436708 h 3246271"/>
                <a:gd name="connsiteX9" fmla="*/ 1595087 w 3219065"/>
                <a:gd name="connsiteY9" fmla="*/ 2314739 h 3246271"/>
                <a:gd name="connsiteX10" fmla="*/ 109253 w 3219065"/>
                <a:gd name="connsiteY10" fmla="*/ 1271675 h 3246271"/>
                <a:gd name="connsiteX11" fmla="*/ 0 w 3219065"/>
                <a:gd name="connsiteY11" fmla="*/ 1266437 h 324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065" h="3246271">
                  <a:moveTo>
                    <a:pt x="0" y="0"/>
                  </a:moveTo>
                  <a:lnTo>
                    <a:pt x="82218" y="2017"/>
                  </a:lnTo>
                  <a:cubicBezTo>
                    <a:pt x="1289033" y="61373"/>
                    <a:pt x="2312492" y="795056"/>
                    <a:pt x="2760358" y="1822479"/>
                  </a:cubicBezTo>
                  <a:lnTo>
                    <a:pt x="2846950" y="2052038"/>
                  </a:lnTo>
                  <a:lnTo>
                    <a:pt x="3219065" y="1932899"/>
                  </a:lnTo>
                  <a:lnTo>
                    <a:pt x="2650022" y="3246271"/>
                  </a:lnTo>
                  <a:lnTo>
                    <a:pt x="1423992" y="2507623"/>
                  </a:lnTo>
                  <a:lnTo>
                    <a:pt x="1956673" y="2337076"/>
                  </a:lnTo>
                  <a:lnTo>
                    <a:pt x="1642099" y="2436708"/>
                  </a:lnTo>
                  <a:lnTo>
                    <a:pt x="1595087" y="2314739"/>
                  </a:lnTo>
                  <a:cubicBezTo>
                    <a:pt x="1342680" y="1748065"/>
                    <a:pt x="779985" y="1336358"/>
                    <a:pt x="109253" y="1271675"/>
                  </a:cubicBezTo>
                  <a:lnTo>
                    <a:pt x="0" y="1266437"/>
                  </a:ln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01" name="Hộp Văn bản 100">
              <a:extLst>
                <a:ext uri="{FF2B5EF4-FFF2-40B4-BE49-F238E27FC236}">
                  <a16:creationId xmlns:a16="http://schemas.microsoft.com/office/drawing/2014/main" id="{A017EE7B-DA2D-DD67-91C8-A61BCD26CED0}"/>
                </a:ext>
              </a:extLst>
            </p:cNvPr>
            <p:cNvSpPr txBox="1"/>
            <p:nvPr/>
          </p:nvSpPr>
          <p:spPr>
            <a:xfrm rot="3016973">
              <a:off x="5606149" y="1576851"/>
              <a:ext cx="3456371" cy="1604176"/>
            </a:xfrm>
            <a:prstGeom prst="rect">
              <a:avLst/>
            </a:prstGeom>
            <a:noFill/>
          </p:spPr>
          <p:txBody>
            <a:bodyPr wrap="square" rtlCol="0">
              <a:prstTxWarp prst="textArchUp">
                <a:avLst>
                  <a:gd name="adj" fmla="val 11362459"/>
                </a:avLst>
              </a:prstTxWarp>
              <a:spAutoFit/>
            </a:bodyPr>
            <a:lstStyle/>
            <a:p>
              <a:pPr algn="ctr"/>
              <a:r>
                <a:rPr lang="en-US" sz="4000" b="1" dirty="0">
                  <a:solidFill>
                    <a:schemeClr val="bg1"/>
                  </a:solidFill>
                  <a:latin typeface="Forte" panose="03060902040502070203" pitchFamily="66" charset="0"/>
                  <a:cs typeface="Times New Roman" panose="02020603050405020304" pitchFamily="18" charset="0"/>
                </a:rPr>
                <a:t>KHỞI ĐỘNG</a:t>
              </a:r>
            </a:p>
          </p:txBody>
        </p:sp>
      </p:grpSp>
      <p:sp>
        <p:nvSpPr>
          <p:cNvPr id="79" name="Lưu đồ: Đường kết nối 78">
            <a:extLst>
              <a:ext uri="{FF2B5EF4-FFF2-40B4-BE49-F238E27FC236}">
                <a16:creationId xmlns:a16="http://schemas.microsoft.com/office/drawing/2014/main" id="{98A1A95C-1B27-D25A-7697-CE30984EE6A6}"/>
              </a:ext>
            </a:extLst>
          </p:cNvPr>
          <p:cNvSpPr/>
          <p:nvPr/>
        </p:nvSpPr>
        <p:spPr>
          <a:xfrm>
            <a:off x="4280598" y="1668026"/>
            <a:ext cx="3667648" cy="3506875"/>
          </a:xfrm>
          <a:prstGeom prst="flowChartConnector">
            <a:avLst/>
          </a:prstGeom>
          <a:gradFill flip="none" rotWithShape="1">
            <a:gsLst>
              <a:gs pos="59000">
                <a:schemeClr val="bg1">
                  <a:lumMod val="95000"/>
                </a:schemeClr>
              </a:gs>
              <a:gs pos="8000">
                <a:schemeClr val="bg1"/>
              </a:gs>
              <a:gs pos="93000">
                <a:schemeClr val="bg1">
                  <a:lumMod val="6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ình tự do: Hình 81">
            <a:extLst>
              <a:ext uri="{FF2B5EF4-FFF2-40B4-BE49-F238E27FC236}">
                <a16:creationId xmlns:a16="http://schemas.microsoft.com/office/drawing/2014/main" id="{078172CB-B53A-E311-288B-EA451645053C}"/>
              </a:ext>
            </a:extLst>
          </p:cNvPr>
          <p:cNvSpPr/>
          <p:nvPr/>
        </p:nvSpPr>
        <p:spPr>
          <a:xfrm>
            <a:off x="4262176" y="1693147"/>
            <a:ext cx="3667648" cy="3471707"/>
          </a:xfrm>
          <a:custGeom>
            <a:avLst/>
            <a:gdLst>
              <a:gd name="connsiteX0" fmla="*/ 1822639 w 3667648"/>
              <a:gd name="connsiteY0" fmla="*/ 3136389 h 3471707"/>
              <a:gd name="connsiteX1" fmla="*/ 1833825 w 3667648"/>
              <a:gd name="connsiteY1" fmla="*/ 3136944 h 3471707"/>
              <a:gd name="connsiteX2" fmla="*/ 1845010 w 3667648"/>
              <a:gd name="connsiteY2" fmla="*/ 3136389 h 3471707"/>
              <a:gd name="connsiteX3" fmla="*/ 1833824 w 3667648"/>
              <a:gd name="connsiteY3" fmla="*/ 3471707 h 3471707"/>
              <a:gd name="connsiteX4" fmla="*/ 2576033 w 3667648"/>
              <a:gd name="connsiteY4" fmla="*/ 2930623 h 3471707"/>
              <a:gd name="connsiteX5" fmla="*/ 2750736 w 3667648"/>
              <a:gd name="connsiteY5" fmla="*/ 3239147 h 3471707"/>
              <a:gd name="connsiteX6" fmla="*/ 2556297 w 3667648"/>
              <a:gd name="connsiteY6" fmla="*/ 2942401 h 3471707"/>
              <a:gd name="connsiteX7" fmla="*/ 1091616 w 3667648"/>
              <a:gd name="connsiteY7" fmla="*/ 2930622 h 3471707"/>
              <a:gd name="connsiteX8" fmla="*/ 1111353 w 3667648"/>
              <a:gd name="connsiteY8" fmla="*/ 2942400 h 3471707"/>
              <a:gd name="connsiteX9" fmla="*/ 916912 w 3667648"/>
              <a:gd name="connsiteY9" fmla="*/ 3239147 h 3471707"/>
              <a:gd name="connsiteX10" fmla="*/ 3086143 w 3667648"/>
              <a:gd name="connsiteY10" fmla="*/ 2406621 h 3471707"/>
              <a:gd name="connsiteX11" fmla="*/ 3421962 w 3667648"/>
              <a:gd name="connsiteY11" fmla="*/ 2603780 h 3471707"/>
              <a:gd name="connsiteX12" fmla="*/ 3073539 w 3667648"/>
              <a:gd name="connsiteY12" fmla="*/ 2427002 h 3471707"/>
              <a:gd name="connsiteX13" fmla="*/ 581507 w 3667648"/>
              <a:gd name="connsiteY13" fmla="*/ 2406620 h 3471707"/>
              <a:gd name="connsiteX14" fmla="*/ 594111 w 3667648"/>
              <a:gd name="connsiteY14" fmla="*/ 2427001 h 3471707"/>
              <a:gd name="connsiteX15" fmla="*/ 245686 w 3667648"/>
              <a:gd name="connsiteY15" fmla="*/ 2603780 h 3471707"/>
              <a:gd name="connsiteX16" fmla="*/ 3259468 w 3667648"/>
              <a:gd name="connsiteY16" fmla="*/ 1723654 h 3471707"/>
              <a:gd name="connsiteX17" fmla="*/ 3667648 w 3667648"/>
              <a:gd name="connsiteY17" fmla="*/ 1735854 h 3471707"/>
              <a:gd name="connsiteX18" fmla="*/ 3259468 w 3667648"/>
              <a:gd name="connsiteY18" fmla="*/ 1748054 h 3471707"/>
              <a:gd name="connsiteX19" fmla="*/ 3260095 w 3667648"/>
              <a:gd name="connsiteY19" fmla="*/ 1735853 h 3471707"/>
              <a:gd name="connsiteX20" fmla="*/ 408182 w 3667648"/>
              <a:gd name="connsiteY20" fmla="*/ 1723654 h 3471707"/>
              <a:gd name="connsiteX21" fmla="*/ 407555 w 3667648"/>
              <a:gd name="connsiteY21" fmla="*/ 1735853 h 3471707"/>
              <a:gd name="connsiteX22" fmla="*/ 408182 w 3667648"/>
              <a:gd name="connsiteY22" fmla="*/ 1748054 h 3471707"/>
              <a:gd name="connsiteX23" fmla="*/ 0 w 3667648"/>
              <a:gd name="connsiteY23" fmla="*/ 1735854 h 3471707"/>
              <a:gd name="connsiteX24" fmla="*/ 3421962 w 3667648"/>
              <a:gd name="connsiteY24" fmla="*/ 867927 h 3471707"/>
              <a:gd name="connsiteX25" fmla="*/ 3086144 w 3667648"/>
              <a:gd name="connsiteY25" fmla="*/ 1065086 h 3471707"/>
              <a:gd name="connsiteX26" fmla="*/ 3073540 w 3667648"/>
              <a:gd name="connsiteY26" fmla="*/ 1044705 h 3471707"/>
              <a:gd name="connsiteX27" fmla="*/ 245686 w 3667648"/>
              <a:gd name="connsiteY27" fmla="*/ 867927 h 3471707"/>
              <a:gd name="connsiteX28" fmla="*/ 594110 w 3667648"/>
              <a:gd name="connsiteY28" fmla="*/ 1044706 h 3471707"/>
              <a:gd name="connsiteX29" fmla="*/ 581506 w 3667648"/>
              <a:gd name="connsiteY29" fmla="*/ 1065087 h 3471707"/>
              <a:gd name="connsiteX30" fmla="*/ 2750736 w 3667648"/>
              <a:gd name="connsiteY30" fmla="*/ 232560 h 3471707"/>
              <a:gd name="connsiteX31" fmla="*/ 2576033 w 3667648"/>
              <a:gd name="connsiteY31" fmla="*/ 541084 h 3471707"/>
              <a:gd name="connsiteX32" fmla="*/ 2556297 w 3667648"/>
              <a:gd name="connsiteY32" fmla="*/ 529306 h 3471707"/>
              <a:gd name="connsiteX33" fmla="*/ 916912 w 3667648"/>
              <a:gd name="connsiteY33" fmla="*/ 232560 h 3471707"/>
              <a:gd name="connsiteX34" fmla="*/ 1111352 w 3667648"/>
              <a:gd name="connsiteY34" fmla="*/ 529306 h 3471707"/>
              <a:gd name="connsiteX35" fmla="*/ 1091616 w 3667648"/>
              <a:gd name="connsiteY35" fmla="*/ 541085 h 3471707"/>
              <a:gd name="connsiteX36" fmla="*/ 1833824 w 3667648"/>
              <a:gd name="connsiteY36" fmla="*/ 0 h 3471707"/>
              <a:gd name="connsiteX37" fmla="*/ 1845010 w 3667648"/>
              <a:gd name="connsiteY37" fmla="*/ 335317 h 3471707"/>
              <a:gd name="connsiteX38" fmla="*/ 1833825 w 3667648"/>
              <a:gd name="connsiteY38" fmla="*/ 334762 h 3471707"/>
              <a:gd name="connsiteX39" fmla="*/ 1822639 w 3667648"/>
              <a:gd name="connsiteY39" fmla="*/ 335317 h 347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67648" h="3471707">
                <a:moveTo>
                  <a:pt x="1822639" y="3136389"/>
                </a:moveTo>
                <a:lnTo>
                  <a:pt x="1833825" y="3136944"/>
                </a:lnTo>
                <a:lnTo>
                  <a:pt x="1845010" y="3136389"/>
                </a:lnTo>
                <a:lnTo>
                  <a:pt x="1833824" y="3471707"/>
                </a:lnTo>
                <a:close/>
                <a:moveTo>
                  <a:pt x="2576033" y="2930623"/>
                </a:moveTo>
                <a:lnTo>
                  <a:pt x="2750736" y="3239147"/>
                </a:lnTo>
                <a:lnTo>
                  <a:pt x="2556297" y="2942401"/>
                </a:lnTo>
                <a:close/>
                <a:moveTo>
                  <a:pt x="1091616" y="2930622"/>
                </a:moveTo>
                <a:lnTo>
                  <a:pt x="1111353" y="2942400"/>
                </a:lnTo>
                <a:lnTo>
                  <a:pt x="916912" y="3239147"/>
                </a:lnTo>
                <a:close/>
                <a:moveTo>
                  <a:pt x="3086143" y="2406621"/>
                </a:moveTo>
                <a:lnTo>
                  <a:pt x="3421962" y="2603780"/>
                </a:lnTo>
                <a:lnTo>
                  <a:pt x="3073539" y="2427002"/>
                </a:lnTo>
                <a:close/>
                <a:moveTo>
                  <a:pt x="581507" y="2406620"/>
                </a:moveTo>
                <a:lnTo>
                  <a:pt x="594111" y="2427001"/>
                </a:lnTo>
                <a:lnTo>
                  <a:pt x="245686" y="2603780"/>
                </a:lnTo>
                <a:close/>
                <a:moveTo>
                  <a:pt x="3259468" y="1723654"/>
                </a:moveTo>
                <a:lnTo>
                  <a:pt x="3667648" y="1735854"/>
                </a:lnTo>
                <a:lnTo>
                  <a:pt x="3259468" y="1748054"/>
                </a:lnTo>
                <a:lnTo>
                  <a:pt x="3260095" y="1735853"/>
                </a:lnTo>
                <a:close/>
                <a:moveTo>
                  <a:pt x="408182" y="1723654"/>
                </a:moveTo>
                <a:lnTo>
                  <a:pt x="407555" y="1735853"/>
                </a:lnTo>
                <a:lnTo>
                  <a:pt x="408182" y="1748054"/>
                </a:lnTo>
                <a:lnTo>
                  <a:pt x="0" y="1735854"/>
                </a:lnTo>
                <a:close/>
                <a:moveTo>
                  <a:pt x="3421962" y="867927"/>
                </a:moveTo>
                <a:lnTo>
                  <a:pt x="3086144" y="1065086"/>
                </a:lnTo>
                <a:lnTo>
                  <a:pt x="3073540" y="1044705"/>
                </a:lnTo>
                <a:close/>
                <a:moveTo>
                  <a:pt x="245686" y="867927"/>
                </a:moveTo>
                <a:lnTo>
                  <a:pt x="594110" y="1044706"/>
                </a:lnTo>
                <a:lnTo>
                  <a:pt x="581506" y="1065087"/>
                </a:lnTo>
                <a:close/>
                <a:moveTo>
                  <a:pt x="2750736" y="232560"/>
                </a:moveTo>
                <a:lnTo>
                  <a:pt x="2576033" y="541084"/>
                </a:lnTo>
                <a:lnTo>
                  <a:pt x="2556297" y="529306"/>
                </a:lnTo>
                <a:close/>
                <a:moveTo>
                  <a:pt x="916912" y="232560"/>
                </a:moveTo>
                <a:lnTo>
                  <a:pt x="1111352" y="529306"/>
                </a:lnTo>
                <a:lnTo>
                  <a:pt x="1091616" y="541085"/>
                </a:lnTo>
                <a:close/>
                <a:moveTo>
                  <a:pt x="1833824" y="0"/>
                </a:moveTo>
                <a:lnTo>
                  <a:pt x="1845010" y="335317"/>
                </a:lnTo>
                <a:lnTo>
                  <a:pt x="1833825" y="334762"/>
                </a:lnTo>
                <a:lnTo>
                  <a:pt x="1822639" y="33531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Hộp Văn bản 83">
            <a:extLst>
              <a:ext uri="{FF2B5EF4-FFF2-40B4-BE49-F238E27FC236}">
                <a16:creationId xmlns:a16="http://schemas.microsoft.com/office/drawing/2014/main" id="{4D6676F0-C91A-0F3C-B3AD-ED66618E0FD4}"/>
              </a:ext>
            </a:extLst>
          </p:cNvPr>
          <p:cNvSpPr txBox="1"/>
          <p:nvPr/>
        </p:nvSpPr>
        <p:spPr>
          <a:xfrm>
            <a:off x="5879960" y="1920063"/>
            <a:ext cx="432079" cy="369332"/>
          </a:xfrm>
          <a:prstGeom prst="rect">
            <a:avLst/>
          </a:prstGeom>
          <a:noFill/>
        </p:spPr>
        <p:txBody>
          <a:bodyPr wrap="square" rtlCol="0">
            <a:spAutoFit/>
          </a:bodyPr>
          <a:lstStyle/>
          <a:p>
            <a:r>
              <a:rPr lang="en-US" b="1" dirty="0">
                <a:cs typeface="Times New Roman" panose="02020603050405020304" pitchFamily="18" charset="0"/>
              </a:rPr>
              <a:t>12</a:t>
            </a:r>
          </a:p>
        </p:txBody>
      </p:sp>
      <p:sp>
        <p:nvSpPr>
          <p:cNvPr id="85" name="Hộp Văn bản 84">
            <a:extLst>
              <a:ext uri="{FF2B5EF4-FFF2-40B4-BE49-F238E27FC236}">
                <a16:creationId xmlns:a16="http://schemas.microsoft.com/office/drawing/2014/main" id="{C10EDD27-33DB-1F9C-74D0-5047AE996716}"/>
              </a:ext>
            </a:extLst>
          </p:cNvPr>
          <p:cNvSpPr txBox="1"/>
          <p:nvPr/>
        </p:nvSpPr>
        <p:spPr>
          <a:xfrm>
            <a:off x="6553451" y="2129260"/>
            <a:ext cx="432079" cy="369332"/>
          </a:xfrm>
          <a:prstGeom prst="rect">
            <a:avLst/>
          </a:prstGeom>
          <a:noFill/>
        </p:spPr>
        <p:txBody>
          <a:bodyPr wrap="square" rtlCol="0">
            <a:spAutoFit/>
          </a:bodyPr>
          <a:lstStyle/>
          <a:p>
            <a:r>
              <a:rPr lang="en-US" b="1" dirty="0">
                <a:cs typeface="Times New Roman" panose="02020603050405020304" pitchFamily="18" charset="0"/>
              </a:rPr>
              <a:t>1</a:t>
            </a:r>
          </a:p>
        </p:txBody>
      </p:sp>
      <p:sp>
        <p:nvSpPr>
          <p:cNvPr id="86" name="Hộp Văn bản 85">
            <a:extLst>
              <a:ext uri="{FF2B5EF4-FFF2-40B4-BE49-F238E27FC236}">
                <a16:creationId xmlns:a16="http://schemas.microsoft.com/office/drawing/2014/main" id="{1CC85756-ED8E-C09C-397E-427473D1DCF9}"/>
              </a:ext>
            </a:extLst>
          </p:cNvPr>
          <p:cNvSpPr txBox="1"/>
          <p:nvPr/>
        </p:nvSpPr>
        <p:spPr>
          <a:xfrm>
            <a:off x="7053706" y="2601999"/>
            <a:ext cx="432079" cy="369332"/>
          </a:xfrm>
          <a:prstGeom prst="rect">
            <a:avLst/>
          </a:prstGeom>
          <a:noFill/>
        </p:spPr>
        <p:txBody>
          <a:bodyPr wrap="square" rtlCol="0">
            <a:spAutoFit/>
          </a:bodyPr>
          <a:lstStyle/>
          <a:p>
            <a:r>
              <a:rPr lang="en-US" b="1" dirty="0">
                <a:cs typeface="Times New Roman" panose="02020603050405020304" pitchFamily="18" charset="0"/>
              </a:rPr>
              <a:t>2</a:t>
            </a:r>
          </a:p>
        </p:txBody>
      </p:sp>
      <p:sp>
        <p:nvSpPr>
          <p:cNvPr id="87" name="Hộp Văn bản 86">
            <a:extLst>
              <a:ext uri="{FF2B5EF4-FFF2-40B4-BE49-F238E27FC236}">
                <a16:creationId xmlns:a16="http://schemas.microsoft.com/office/drawing/2014/main" id="{1501AF4C-9A17-E21A-B04E-7C6C9196E8A4}"/>
              </a:ext>
            </a:extLst>
          </p:cNvPr>
          <p:cNvSpPr txBox="1"/>
          <p:nvPr/>
        </p:nvSpPr>
        <p:spPr>
          <a:xfrm>
            <a:off x="7201570" y="3218623"/>
            <a:ext cx="432079" cy="369332"/>
          </a:xfrm>
          <a:prstGeom prst="rect">
            <a:avLst/>
          </a:prstGeom>
          <a:noFill/>
        </p:spPr>
        <p:txBody>
          <a:bodyPr wrap="square" rtlCol="0">
            <a:spAutoFit/>
          </a:bodyPr>
          <a:lstStyle/>
          <a:p>
            <a:r>
              <a:rPr lang="en-US" b="1" dirty="0">
                <a:cs typeface="Times New Roman" panose="02020603050405020304" pitchFamily="18" charset="0"/>
              </a:rPr>
              <a:t>3</a:t>
            </a:r>
          </a:p>
        </p:txBody>
      </p:sp>
      <p:sp>
        <p:nvSpPr>
          <p:cNvPr id="88" name="Hộp Văn bản 87">
            <a:extLst>
              <a:ext uri="{FF2B5EF4-FFF2-40B4-BE49-F238E27FC236}">
                <a16:creationId xmlns:a16="http://schemas.microsoft.com/office/drawing/2014/main" id="{2195DA70-FCED-D8EC-5B63-7865AD83F229}"/>
              </a:ext>
            </a:extLst>
          </p:cNvPr>
          <p:cNvSpPr txBox="1"/>
          <p:nvPr/>
        </p:nvSpPr>
        <p:spPr>
          <a:xfrm>
            <a:off x="7040560" y="3875393"/>
            <a:ext cx="432079" cy="369332"/>
          </a:xfrm>
          <a:prstGeom prst="rect">
            <a:avLst/>
          </a:prstGeom>
          <a:noFill/>
        </p:spPr>
        <p:txBody>
          <a:bodyPr wrap="square" rtlCol="0">
            <a:spAutoFit/>
          </a:bodyPr>
          <a:lstStyle/>
          <a:p>
            <a:r>
              <a:rPr lang="en-US" b="1" dirty="0">
                <a:cs typeface="Times New Roman" panose="02020603050405020304" pitchFamily="18" charset="0"/>
              </a:rPr>
              <a:t>4</a:t>
            </a:r>
          </a:p>
        </p:txBody>
      </p:sp>
      <p:sp>
        <p:nvSpPr>
          <p:cNvPr id="89" name="Hộp Văn bản 88">
            <a:extLst>
              <a:ext uri="{FF2B5EF4-FFF2-40B4-BE49-F238E27FC236}">
                <a16:creationId xmlns:a16="http://schemas.microsoft.com/office/drawing/2014/main" id="{3592A917-A41F-666C-2CC5-1B2286EA9F6C}"/>
              </a:ext>
            </a:extLst>
          </p:cNvPr>
          <p:cNvSpPr txBox="1"/>
          <p:nvPr/>
        </p:nvSpPr>
        <p:spPr>
          <a:xfrm>
            <a:off x="6618433" y="4350874"/>
            <a:ext cx="432079" cy="369332"/>
          </a:xfrm>
          <a:prstGeom prst="rect">
            <a:avLst/>
          </a:prstGeom>
          <a:noFill/>
        </p:spPr>
        <p:txBody>
          <a:bodyPr wrap="square" rtlCol="0">
            <a:spAutoFit/>
          </a:bodyPr>
          <a:lstStyle/>
          <a:p>
            <a:r>
              <a:rPr lang="en-US" b="1" dirty="0">
                <a:cs typeface="Times New Roman" panose="02020603050405020304" pitchFamily="18" charset="0"/>
              </a:rPr>
              <a:t>5</a:t>
            </a:r>
          </a:p>
        </p:txBody>
      </p:sp>
      <p:sp>
        <p:nvSpPr>
          <p:cNvPr id="90" name="Hộp Văn bản 89">
            <a:extLst>
              <a:ext uri="{FF2B5EF4-FFF2-40B4-BE49-F238E27FC236}">
                <a16:creationId xmlns:a16="http://schemas.microsoft.com/office/drawing/2014/main" id="{BCF9E004-6BB7-2E25-E8B7-09211068A2AD}"/>
              </a:ext>
            </a:extLst>
          </p:cNvPr>
          <p:cNvSpPr txBox="1"/>
          <p:nvPr/>
        </p:nvSpPr>
        <p:spPr>
          <a:xfrm>
            <a:off x="5946181" y="4514216"/>
            <a:ext cx="432079" cy="369332"/>
          </a:xfrm>
          <a:prstGeom prst="rect">
            <a:avLst/>
          </a:prstGeom>
          <a:noFill/>
        </p:spPr>
        <p:txBody>
          <a:bodyPr wrap="square" rtlCol="0">
            <a:spAutoFit/>
          </a:bodyPr>
          <a:lstStyle/>
          <a:p>
            <a:r>
              <a:rPr lang="en-US" b="1" dirty="0">
                <a:cs typeface="Times New Roman" panose="02020603050405020304" pitchFamily="18" charset="0"/>
              </a:rPr>
              <a:t>6</a:t>
            </a:r>
          </a:p>
        </p:txBody>
      </p:sp>
      <p:sp>
        <p:nvSpPr>
          <p:cNvPr id="91" name="Hộp Văn bản 90">
            <a:extLst>
              <a:ext uri="{FF2B5EF4-FFF2-40B4-BE49-F238E27FC236}">
                <a16:creationId xmlns:a16="http://schemas.microsoft.com/office/drawing/2014/main" id="{C7F27AB8-EBF7-BFD4-0D16-90C98E2565F1}"/>
              </a:ext>
            </a:extLst>
          </p:cNvPr>
          <p:cNvSpPr txBox="1"/>
          <p:nvPr/>
        </p:nvSpPr>
        <p:spPr>
          <a:xfrm>
            <a:off x="5254149" y="4331567"/>
            <a:ext cx="432079" cy="369332"/>
          </a:xfrm>
          <a:prstGeom prst="rect">
            <a:avLst/>
          </a:prstGeom>
          <a:noFill/>
        </p:spPr>
        <p:txBody>
          <a:bodyPr wrap="square" rtlCol="0">
            <a:spAutoFit/>
          </a:bodyPr>
          <a:lstStyle/>
          <a:p>
            <a:r>
              <a:rPr lang="en-US" b="1" dirty="0">
                <a:cs typeface="Times New Roman" panose="02020603050405020304" pitchFamily="18" charset="0"/>
              </a:rPr>
              <a:t>7</a:t>
            </a:r>
          </a:p>
        </p:txBody>
      </p:sp>
      <p:sp>
        <p:nvSpPr>
          <p:cNvPr id="92" name="Hộp Văn bản 91">
            <a:extLst>
              <a:ext uri="{FF2B5EF4-FFF2-40B4-BE49-F238E27FC236}">
                <a16:creationId xmlns:a16="http://schemas.microsoft.com/office/drawing/2014/main" id="{7FF113FB-CB7E-16AE-876F-485B547C893E}"/>
              </a:ext>
            </a:extLst>
          </p:cNvPr>
          <p:cNvSpPr txBox="1"/>
          <p:nvPr/>
        </p:nvSpPr>
        <p:spPr>
          <a:xfrm>
            <a:off x="4816470" y="3876026"/>
            <a:ext cx="432079" cy="369332"/>
          </a:xfrm>
          <a:prstGeom prst="rect">
            <a:avLst/>
          </a:prstGeom>
          <a:noFill/>
        </p:spPr>
        <p:txBody>
          <a:bodyPr wrap="square" rtlCol="0">
            <a:spAutoFit/>
          </a:bodyPr>
          <a:lstStyle/>
          <a:p>
            <a:r>
              <a:rPr lang="en-US" b="1" dirty="0">
                <a:cs typeface="Times New Roman" panose="02020603050405020304" pitchFamily="18" charset="0"/>
              </a:rPr>
              <a:t>8</a:t>
            </a:r>
          </a:p>
        </p:txBody>
      </p:sp>
      <p:sp>
        <p:nvSpPr>
          <p:cNvPr id="93" name="Hộp Văn bản 92">
            <a:extLst>
              <a:ext uri="{FF2B5EF4-FFF2-40B4-BE49-F238E27FC236}">
                <a16:creationId xmlns:a16="http://schemas.microsoft.com/office/drawing/2014/main" id="{668F39AF-2685-49AA-D09B-A60187C7BD0D}"/>
              </a:ext>
            </a:extLst>
          </p:cNvPr>
          <p:cNvSpPr txBox="1"/>
          <p:nvPr/>
        </p:nvSpPr>
        <p:spPr>
          <a:xfrm>
            <a:off x="4662961" y="3226988"/>
            <a:ext cx="432079" cy="369332"/>
          </a:xfrm>
          <a:prstGeom prst="rect">
            <a:avLst/>
          </a:prstGeom>
          <a:noFill/>
        </p:spPr>
        <p:txBody>
          <a:bodyPr wrap="square" rtlCol="0">
            <a:spAutoFit/>
          </a:bodyPr>
          <a:lstStyle/>
          <a:p>
            <a:r>
              <a:rPr lang="en-US" b="1" dirty="0">
                <a:cs typeface="Times New Roman" panose="02020603050405020304" pitchFamily="18" charset="0"/>
              </a:rPr>
              <a:t>9</a:t>
            </a:r>
          </a:p>
        </p:txBody>
      </p:sp>
      <p:sp>
        <p:nvSpPr>
          <p:cNvPr id="94" name="Hộp Văn bản 93">
            <a:extLst>
              <a:ext uri="{FF2B5EF4-FFF2-40B4-BE49-F238E27FC236}">
                <a16:creationId xmlns:a16="http://schemas.microsoft.com/office/drawing/2014/main" id="{7F8EEDAF-EE60-D8BE-AE1C-5A37DFB66FE3}"/>
              </a:ext>
            </a:extLst>
          </p:cNvPr>
          <p:cNvSpPr txBox="1"/>
          <p:nvPr/>
        </p:nvSpPr>
        <p:spPr>
          <a:xfrm>
            <a:off x="4771778" y="2620675"/>
            <a:ext cx="432079" cy="369332"/>
          </a:xfrm>
          <a:prstGeom prst="rect">
            <a:avLst/>
          </a:prstGeom>
          <a:noFill/>
        </p:spPr>
        <p:txBody>
          <a:bodyPr wrap="square" rtlCol="0">
            <a:spAutoFit/>
          </a:bodyPr>
          <a:lstStyle/>
          <a:p>
            <a:r>
              <a:rPr lang="en-US" b="1" dirty="0">
                <a:cs typeface="Times New Roman" panose="02020603050405020304" pitchFamily="18" charset="0"/>
              </a:rPr>
              <a:t>10</a:t>
            </a:r>
          </a:p>
        </p:txBody>
      </p:sp>
      <p:sp>
        <p:nvSpPr>
          <p:cNvPr id="95" name="Hộp Văn bản 94">
            <a:extLst>
              <a:ext uri="{FF2B5EF4-FFF2-40B4-BE49-F238E27FC236}">
                <a16:creationId xmlns:a16="http://schemas.microsoft.com/office/drawing/2014/main" id="{A70C4089-6F09-7A53-DD06-ABC821FF4CCD}"/>
              </a:ext>
            </a:extLst>
          </p:cNvPr>
          <p:cNvSpPr txBox="1"/>
          <p:nvPr/>
        </p:nvSpPr>
        <p:spPr>
          <a:xfrm>
            <a:off x="5261902" y="2157101"/>
            <a:ext cx="432079" cy="369332"/>
          </a:xfrm>
          <a:prstGeom prst="rect">
            <a:avLst/>
          </a:prstGeom>
          <a:noFill/>
        </p:spPr>
        <p:txBody>
          <a:bodyPr wrap="square" rtlCol="0">
            <a:spAutoFit/>
          </a:bodyPr>
          <a:lstStyle/>
          <a:p>
            <a:r>
              <a:rPr lang="en-US" b="1" dirty="0">
                <a:cs typeface="Times New Roman" panose="02020603050405020304" pitchFamily="18" charset="0"/>
              </a:rPr>
              <a:t>11</a:t>
            </a:r>
          </a:p>
        </p:txBody>
      </p:sp>
      <p:sp>
        <p:nvSpPr>
          <p:cNvPr id="111" name="Hình chữ nhật 110">
            <a:extLst>
              <a:ext uri="{FF2B5EF4-FFF2-40B4-BE49-F238E27FC236}">
                <a16:creationId xmlns:a16="http://schemas.microsoft.com/office/drawing/2014/main" id="{B102656B-AA73-4289-B417-9D390773DB80}"/>
              </a:ext>
            </a:extLst>
          </p:cNvPr>
          <p:cNvSpPr/>
          <p:nvPr/>
        </p:nvSpPr>
        <p:spPr>
          <a:xfrm>
            <a:off x="5922244" y="988490"/>
            <a:ext cx="347509" cy="574590"/>
          </a:xfrm>
          <a:prstGeom prst="rect">
            <a:avLst/>
          </a:prstGeom>
          <a:gradFill flip="none" rotWithShape="1">
            <a:gsLst>
              <a:gs pos="63000">
                <a:schemeClr val="bg1">
                  <a:lumMod val="95000"/>
                </a:schemeClr>
              </a:gs>
              <a:gs pos="8000">
                <a:schemeClr val="tx1"/>
              </a:gs>
              <a:gs pos="38000">
                <a:srgbClr val="CCCCCC"/>
              </a:gs>
              <a:gs pos="83000">
                <a:schemeClr val="tx1">
                  <a:lumMod val="85000"/>
                  <a:lumOff val="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Nhóm 98">
            <a:extLst>
              <a:ext uri="{FF2B5EF4-FFF2-40B4-BE49-F238E27FC236}">
                <a16:creationId xmlns:a16="http://schemas.microsoft.com/office/drawing/2014/main" id="{62AC6F8B-8986-AC8F-B5BF-7C5ED94D8587}"/>
              </a:ext>
            </a:extLst>
          </p:cNvPr>
          <p:cNvGrpSpPr/>
          <p:nvPr/>
        </p:nvGrpSpPr>
        <p:grpSpPr>
          <a:xfrm>
            <a:off x="5963381" y="2426416"/>
            <a:ext cx="125644" cy="2075240"/>
            <a:chOff x="6063384" y="2361958"/>
            <a:chExt cx="125644" cy="2075240"/>
          </a:xfrm>
        </p:grpSpPr>
        <p:sp>
          <p:nvSpPr>
            <p:cNvPr id="96" name="Tam giác Cân 95">
              <a:extLst>
                <a:ext uri="{FF2B5EF4-FFF2-40B4-BE49-F238E27FC236}">
                  <a16:creationId xmlns:a16="http://schemas.microsoft.com/office/drawing/2014/main" id="{FFF904DF-B111-92E0-B10E-B2743C195AC7}"/>
                </a:ext>
              </a:extLst>
            </p:cNvPr>
            <p:cNvSpPr/>
            <p:nvPr/>
          </p:nvSpPr>
          <p:spPr>
            <a:xfrm>
              <a:off x="6063384" y="2361958"/>
              <a:ext cx="125644" cy="1049456"/>
            </a:xfrm>
            <a:prstGeom prst="triangl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7" name="Tam giác Cân 96">
              <a:extLst>
                <a:ext uri="{FF2B5EF4-FFF2-40B4-BE49-F238E27FC236}">
                  <a16:creationId xmlns:a16="http://schemas.microsoft.com/office/drawing/2014/main" id="{9BDA2BB9-07B7-03FA-D5D0-0167EC661996}"/>
                </a:ext>
              </a:extLst>
            </p:cNvPr>
            <p:cNvSpPr/>
            <p:nvPr/>
          </p:nvSpPr>
          <p:spPr>
            <a:xfrm flipV="1">
              <a:off x="6063384" y="3387742"/>
              <a:ext cx="125644" cy="1049456"/>
            </a:xfrm>
            <a:prstGeom prst="triangl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0" name="Hình tròn: Rỗng 79">
            <a:extLst>
              <a:ext uri="{FF2B5EF4-FFF2-40B4-BE49-F238E27FC236}">
                <a16:creationId xmlns:a16="http://schemas.microsoft.com/office/drawing/2014/main" id="{9EA6210F-B54C-F537-30ED-3FCC184E3616}"/>
              </a:ext>
            </a:extLst>
          </p:cNvPr>
          <p:cNvSpPr/>
          <p:nvPr/>
        </p:nvSpPr>
        <p:spPr>
          <a:xfrm>
            <a:off x="4152005" y="1517300"/>
            <a:ext cx="3946966" cy="3788229"/>
          </a:xfrm>
          <a:prstGeom prst="donut">
            <a:avLst>
              <a:gd name="adj" fmla="val 4614"/>
            </a:avLst>
          </a:prstGeom>
          <a:gradFill flip="none" rotWithShape="1">
            <a:gsLst>
              <a:gs pos="4000">
                <a:schemeClr val="bg1"/>
              </a:gs>
              <a:gs pos="63000">
                <a:srgbClr val="808080"/>
              </a:gs>
              <a:gs pos="90000">
                <a:schemeClr val="bg1"/>
              </a:gs>
              <a:gs pos="32000">
                <a:schemeClr val="bg1">
                  <a:lumMod val="5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Hình chữ nhật 111">
            <a:extLst>
              <a:ext uri="{FF2B5EF4-FFF2-40B4-BE49-F238E27FC236}">
                <a16:creationId xmlns:a16="http://schemas.microsoft.com/office/drawing/2014/main" id="{7ED9594E-CFCD-994F-4973-8610A7E95A15}"/>
              </a:ext>
            </a:extLst>
          </p:cNvPr>
          <p:cNvSpPr/>
          <p:nvPr/>
        </p:nvSpPr>
        <p:spPr>
          <a:xfrm>
            <a:off x="5856905" y="855187"/>
            <a:ext cx="498371" cy="280557"/>
          </a:xfrm>
          <a:prstGeom prst="rect">
            <a:avLst/>
          </a:prstGeom>
          <a:gradFill flip="none" rotWithShape="1">
            <a:gsLst>
              <a:gs pos="63000">
                <a:schemeClr val="bg1">
                  <a:lumMod val="95000"/>
                </a:schemeClr>
              </a:gs>
              <a:gs pos="8000">
                <a:schemeClr val="tx1"/>
              </a:gs>
              <a:gs pos="38000">
                <a:srgbClr val="CCCCCC"/>
              </a:gs>
              <a:gs pos="83000">
                <a:schemeClr val="tx1">
                  <a:lumMod val="85000"/>
                  <a:lumOff val="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ình tự do: Hình 115">
            <a:extLst>
              <a:ext uri="{FF2B5EF4-FFF2-40B4-BE49-F238E27FC236}">
                <a16:creationId xmlns:a16="http://schemas.microsoft.com/office/drawing/2014/main" id="{0046595D-AA7E-C636-96BA-00A30980E3CA}"/>
              </a:ext>
            </a:extLst>
          </p:cNvPr>
          <p:cNvSpPr/>
          <p:nvPr/>
        </p:nvSpPr>
        <p:spPr>
          <a:xfrm>
            <a:off x="5483961" y="315426"/>
            <a:ext cx="1140630" cy="1039682"/>
          </a:xfrm>
          <a:custGeom>
            <a:avLst/>
            <a:gdLst>
              <a:gd name="connsiteX0" fmla="*/ 570315 w 1140630"/>
              <a:gd name="connsiteY0" fmla="*/ 0 h 1158724"/>
              <a:gd name="connsiteX1" fmla="*/ 1140630 w 1140630"/>
              <a:gd name="connsiteY1" fmla="*/ 590550 h 1158724"/>
              <a:gd name="connsiteX2" fmla="*/ 792307 w 1140630"/>
              <a:gd name="connsiteY2" fmla="*/ 1134692 h 1158724"/>
              <a:gd name="connsiteX3" fmla="*/ 770598 w 1140630"/>
              <a:gd name="connsiteY3" fmla="*/ 1141670 h 1158724"/>
              <a:gd name="connsiteX4" fmla="*/ 770598 w 1140630"/>
              <a:gd name="connsiteY4" fmla="*/ 1086593 h 1158724"/>
              <a:gd name="connsiteX5" fmla="*/ 771822 w 1140630"/>
              <a:gd name="connsiteY5" fmla="*/ 1086199 h 1158724"/>
              <a:gd name="connsiteX6" fmla="*/ 1088001 w 1140630"/>
              <a:gd name="connsiteY6" fmla="*/ 590550 h 1158724"/>
              <a:gd name="connsiteX7" fmla="*/ 570315 w 1140630"/>
              <a:gd name="connsiteY7" fmla="*/ 52629 h 1158724"/>
              <a:gd name="connsiteX8" fmla="*/ 52629 w 1140630"/>
              <a:gd name="connsiteY8" fmla="*/ 590550 h 1158724"/>
              <a:gd name="connsiteX9" fmla="*/ 368808 w 1140630"/>
              <a:gd name="connsiteY9" fmla="*/ 1086199 h 1158724"/>
              <a:gd name="connsiteX10" fmla="*/ 423089 w 1140630"/>
              <a:gd name="connsiteY10" fmla="*/ 1103707 h 1158724"/>
              <a:gd name="connsiteX11" fmla="*/ 423089 w 1140630"/>
              <a:gd name="connsiteY11" fmla="*/ 1158724 h 1158724"/>
              <a:gd name="connsiteX12" fmla="*/ 348323 w 1140630"/>
              <a:gd name="connsiteY12" fmla="*/ 1134692 h 1158724"/>
              <a:gd name="connsiteX13" fmla="*/ 0 w 1140630"/>
              <a:gd name="connsiteY13" fmla="*/ 590550 h 1158724"/>
              <a:gd name="connsiteX14" fmla="*/ 570315 w 1140630"/>
              <a:gd name="connsiteY14" fmla="*/ 0 h 115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0630" h="1158724">
                <a:moveTo>
                  <a:pt x="570315" y="0"/>
                </a:moveTo>
                <a:cubicBezTo>
                  <a:pt x="885291" y="0"/>
                  <a:pt x="1140630" y="264398"/>
                  <a:pt x="1140630" y="590550"/>
                </a:cubicBezTo>
                <a:cubicBezTo>
                  <a:pt x="1140630" y="835164"/>
                  <a:pt x="997002" y="1045042"/>
                  <a:pt x="792307" y="1134692"/>
                </a:cubicBezTo>
                <a:lnTo>
                  <a:pt x="770598" y="1141670"/>
                </a:lnTo>
                <a:lnTo>
                  <a:pt x="770598" y="1086593"/>
                </a:lnTo>
                <a:lnTo>
                  <a:pt x="771822" y="1086199"/>
                </a:lnTo>
                <a:cubicBezTo>
                  <a:pt x="957627" y="1004538"/>
                  <a:pt x="1088001" y="813365"/>
                  <a:pt x="1088001" y="590550"/>
                </a:cubicBezTo>
                <a:cubicBezTo>
                  <a:pt x="1088001" y="293464"/>
                  <a:pt x="856225" y="52629"/>
                  <a:pt x="570315" y="52629"/>
                </a:cubicBezTo>
                <a:cubicBezTo>
                  <a:pt x="284405" y="52629"/>
                  <a:pt x="52629" y="293464"/>
                  <a:pt x="52629" y="590550"/>
                </a:cubicBezTo>
                <a:cubicBezTo>
                  <a:pt x="52629" y="813365"/>
                  <a:pt x="183003" y="1004538"/>
                  <a:pt x="368808" y="1086199"/>
                </a:cubicBezTo>
                <a:lnTo>
                  <a:pt x="423089" y="1103707"/>
                </a:lnTo>
                <a:lnTo>
                  <a:pt x="423089" y="1158724"/>
                </a:lnTo>
                <a:lnTo>
                  <a:pt x="348323" y="1134692"/>
                </a:lnTo>
                <a:cubicBezTo>
                  <a:pt x="143628" y="1045042"/>
                  <a:pt x="0" y="835164"/>
                  <a:pt x="0" y="590550"/>
                </a:cubicBezTo>
                <a:cubicBezTo>
                  <a:pt x="0" y="264398"/>
                  <a:pt x="255339" y="0"/>
                  <a:pt x="570315" y="0"/>
                </a:cubicBezTo>
                <a:close/>
              </a:path>
            </a:pathLst>
          </a:custGeom>
          <a:gradFill flip="none" rotWithShape="1">
            <a:gsLst>
              <a:gs pos="4000">
                <a:schemeClr val="bg1"/>
              </a:gs>
              <a:gs pos="63000">
                <a:srgbClr val="808080"/>
              </a:gs>
              <a:gs pos="90000">
                <a:schemeClr val="bg1"/>
              </a:gs>
              <a:gs pos="32000">
                <a:schemeClr val="bg1">
                  <a:lumMod val="50000"/>
                </a:schemeClr>
              </a:gs>
            </a:gsLst>
            <a:lin ang="135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18" name="Lưu đồ: Đường kết nối 117">
            <a:extLst>
              <a:ext uri="{FF2B5EF4-FFF2-40B4-BE49-F238E27FC236}">
                <a16:creationId xmlns:a16="http://schemas.microsoft.com/office/drawing/2014/main" id="{0E8D7155-DD63-1F54-35FC-22AB6DC86AB0}"/>
              </a:ext>
            </a:extLst>
          </p:cNvPr>
          <p:cNvSpPr/>
          <p:nvPr/>
        </p:nvSpPr>
        <p:spPr>
          <a:xfrm>
            <a:off x="5879958" y="3245409"/>
            <a:ext cx="300646" cy="30863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92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
                                      <p:cBhvr>
                                        <p:cTn id="6" dur="1000" fill="hold"/>
                                        <p:tgtEl>
                                          <p:spTgt spid="99"/>
                                        </p:tgtEl>
                                        <p:attrNameLst>
                                          <p:attrName>r</p:attrName>
                                        </p:attrNameLst>
                                      </p:cBhvr>
                                    </p:animRot>
                                  </p:childTnLst>
                                </p:cTn>
                              </p:par>
                              <p:par>
                                <p:cTn id="7" presetID="22" presetClass="entr" presetSubtype="8" fill="hold" nodeType="withEffect">
                                  <p:stCondLst>
                                    <p:cond delay="250"/>
                                  </p:stCondLst>
                                  <p:childTnLst>
                                    <p:set>
                                      <p:cBhvr>
                                        <p:cTn id="8" dur="1" fill="hold">
                                          <p:stCondLst>
                                            <p:cond delay="0"/>
                                          </p:stCondLst>
                                        </p:cTn>
                                        <p:tgtEl>
                                          <p:spTgt spid="107"/>
                                        </p:tgtEl>
                                        <p:attrNameLst>
                                          <p:attrName>style.visibility</p:attrName>
                                        </p:attrNameLst>
                                      </p:cBhvr>
                                      <p:to>
                                        <p:strVal val="visible"/>
                                      </p:to>
                                    </p:set>
                                    <p:animEffect transition="in" filter="wipe(left)">
                                      <p:cBhvr>
                                        <p:cTn id="9" dur="750"/>
                                        <p:tgtEl>
                                          <p:spTgt spid="10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4320000">
                                      <p:cBhvr>
                                        <p:cTn id="13" dur="1000" fill="hold"/>
                                        <p:tgtEl>
                                          <p:spTgt spid="99"/>
                                        </p:tgtEl>
                                        <p:attrNameLst>
                                          <p:attrName>r</p:attrName>
                                        </p:attrNameLst>
                                      </p:cBhvr>
                                    </p:animRot>
                                  </p:childTnLst>
                                </p:cTn>
                              </p:par>
                              <p:par>
                                <p:cTn id="14" presetID="22" presetClass="entr" presetSubtype="1" fill="hold" nodeType="withEffect">
                                  <p:stCondLst>
                                    <p:cond delay="250"/>
                                  </p:stCondLst>
                                  <p:childTnLst>
                                    <p:set>
                                      <p:cBhvr>
                                        <p:cTn id="15" dur="1" fill="hold">
                                          <p:stCondLst>
                                            <p:cond delay="0"/>
                                          </p:stCondLst>
                                        </p:cTn>
                                        <p:tgtEl>
                                          <p:spTgt spid="108"/>
                                        </p:tgtEl>
                                        <p:attrNameLst>
                                          <p:attrName>style.visibility</p:attrName>
                                        </p:attrNameLst>
                                      </p:cBhvr>
                                      <p:to>
                                        <p:strVal val="visible"/>
                                      </p:to>
                                    </p:set>
                                    <p:animEffect transition="in" filter="wipe(up)">
                                      <p:cBhvr>
                                        <p:cTn id="16" dur="750"/>
                                        <p:tgtEl>
                                          <p:spTgt spid="10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4800000">
                                      <p:cBhvr>
                                        <p:cTn id="20" dur="1000" fill="hold"/>
                                        <p:tgtEl>
                                          <p:spTgt spid="99"/>
                                        </p:tgtEl>
                                        <p:attrNameLst>
                                          <p:attrName>r</p:attrName>
                                        </p:attrNameLst>
                                      </p:cBhvr>
                                    </p:animRot>
                                  </p:childTnLst>
                                </p:cTn>
                              </p:par>
                              <p:par>
                                <p:cTn id="21" presetID="22" presetClass="entr" presetSubtype="2"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right)">
                                      <p:cBhvr>
                                        <p:cTn id="23" dur="750"/>
                                        <p:tgtEl>
                                          <p:spTgt spid="10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4500000">
                                      <p:cBhvr>
                                        <p:cTn id="27" dur="1000" fill="hold"/>
                                        <p:tgtEl>
                                          <p:spTgt spid="99"/>
                                        </p:tgtEl>
                                        <p:attrNameLst>
                                          <p:attrName>r</p:attrName>
                                        </p:attrNameLst>
                                      </p:cBhvr>
                                    </p:animRot>
                                  </p:childTnLst>
                                </p:cTn>
                              </p:par>
                              <p:par>
                                <p:cTn id="28" presetID="22" presetClass="entr" presetSubtype="4"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wipe(down)">
                                      <p:cBhvr>
                                        <p:cTn id="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D3557A90-B332-E5F0-8BA2-225320DFB62C}"/>
              </a:ext>
            </a:extLst>
          </p:cNvPr>
          <p:cNvSpPr txBox="1"/>
          <p:nvPr/>
        </p:nvSpPr>
        <p:spPr>
          <a:xfrm>
            <a:off x="-658179" y="7247414"/>
            <a:ext cx="8832583" cy="2031325"/>
          </a:xfrm>
          <a:prstGeom prst="rect">
            <a:avLst/>
          </a:prstGeom>
          <a:noFill/>
        </p:spPr>
        <p:txBody>
          <a:bodyPr wrap="square">
            <a:spAutoFit/>
          </a:bodyPr>
          <a:lstStyle/>
          <a:p>
            <a:pPr marL="0" marR="0" algn="just">
              <a:spcBef>
                <a:spcPts val="0"/>
              </a:spcBef>
              <a:spcAft>
                <a:spcPts val="0"/>
              </a:spcAft>
            </a:pPr>
            <a:b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Niềm</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hạnh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ngỡ</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ngàng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bắt</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gặp</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âm</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thanh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tiếng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ru</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xứ</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dirty="0">
              <a:effectLst/>
              <a:latin typeface="Times New Roman" panose="02020603050405020304" pitchFamily="18" charset="0"/>
              <a:ea typeface="Arial" panose="020B0604020202020204" pitchFamily="34"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quê</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da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diết</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dirty="0">
              <a:effectLst/>
              <a:latin typeface="Times New Roman" panose="02020603050405020304" pitchFamily="18" charset="0"/>
              <a:ea typeface="Arial" panose="020B0604020202020204" pitchFamily="34" charset="0"/>
            </a:endParaRPr>
          </a:p>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giả</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cái</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hạnh</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phúc</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hàng</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vẫn</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600" dirty="0">
              <a:effectLst/>
              <a:latin typeface="Times New Roman" panose="02020603050405020304" pitchFamily="18" charset="0"/>
              <a:ea typeface="Arial" panose="020B0604020202020204" pitchFamily="34" charset="0"/>
            </a:endParaRPr>
          </a:p>
          <a:p>
            <a:pPr marL="0" marR="0" algn="just">
              <a:spcBef>
                <a:spcPts val="0"/>
              </a:spcBef>
              <a:spcAft>
                <a:spcPts val="0"/>
              </a:spcAft>
            </a:pPr>
            <a:r>
              <a:rPr lang="en-US" sz="1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1FAC275-6265-2B24-2A1E-5BB1AD31EC05}"/>
              </a:ext>
            </a:extLst>
          </p:cNvPr>
          <p:cNvSpPr txBox="1"/>
          <p:nvPr/>
        </p:nvSpPr>
        <p:spPr>
          <a:xfrm>
            <a:off x="1503506" y="1369893"/>
            <a:ext cx="2058277" cy="578882"/>
          </a:xfrm>
          <a:prstGeom prst="roundRect">
            <a:avLst/>
          </a:prstGeom>
          <a:solidFill>
            <a:srgbClr val="33CCCC"/>
          </a:solidFill>
          <a:ln w="38100">
            <a:solidFill>
              <a:srgbClr val="33CCCC"/>
            </a:solidFill>
          </a:ln>
        </p:spPr>
        <p:txBody>
          <a:bodyPr wrap="square">
            <a:spAutoFit/>
          </a:bodyPr>
          <a:lstStyle/>
          <a:p>
            <a:pPr algn="just"/>
            <a:r>
              <a:rPr lang="vi-VN" sz="2800" b="1" dirty="0">
                <a:latin typeface="Times New Roman" panose="02020603050405020304" pitchFamily="18" charset="0"/>
                <a:ea typeface="Times New Roman" panose="02020603050405020304" pitchFamily="18" charset="0"/>
                <a:cs typeface="Times New Roman" panose="02020603050405020304" pitchFamily="18" charset="0"/>
              </a:rPr>
              <a:t>Nghệ thuật: </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B5134590-60A0-A776-3138-340318AAF3F2}"/>
              </a:ext>
            </a:extLst>
          </p:cNvPr>
          <p:cNvSpPr txBox="1"/>
          <p:nvPr/>
        </p:nvSpPr>
        <p:spPr>
          <a:xfrm>
            <a:off x="1503506" y="2099879"/>
            <a:ext cx="6816405" cy="578882"/>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hợp kể với miêu tả, nghị 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20128F8E-5020-2840-49BC-C359D79B4DF2}"/>
              </a:ext>
            </a:extLst>
          </p:cNvPr>
          <p:cNvSpPr txBox="1"/>
          <p:nvPr/>
        </p:nvSpPr>
        <p:spPr>
          <a:xfrm>
            <a:off x="1503506" y="2829865"/>
            <a:ext cx="9209650" cy="578882"/>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Giọng văn nhỏ nhẹ, sâu lắng,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1FB90263-EDBB-B1F9-6323-A6F08144C33A}"/>
              </a:ext>
            </a:extLst>
          </p:cNvPr>
          <p:cNvSpPr txBox="1"/>
          <p:nvPr/>
        </p:nvSpPr>
        <p:spPr>
          <a:xfrm>
            <a:off x="1491175" y="3580104"/>
            <a:ext cx="4311314" cy="578882"/>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Phép tu từ so sánh, liệt kê</a:t>
            </a:r>
            <a:endParaRPr lang="en-US" sz="2400" dirty="0">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75BA23B3-30AA-CBB9-8A50-A077473017B3}"/>
              </a:ext>
            </a:extLst>
          </p:cNvPr>
          <p:cNvSpPr txBox="1"/>
          <p:nvPr/>
        </p:nvSpPr>
        <p:spPr>
          <a:xfrm>
            <a:off x="1503506" y="4292358"/>
            <a:ext cx="9926494" cy="1055608"/>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văn giàu hình ảnh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749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20791" y="184237"/>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II.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văn</a:t>
            </a: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effectLst/>
                <a:highlight>
                  <a:srgbClr val="33CCCC"/>
                </a:highlight>
                <a:latin typeface="Times New Roman" panose="02020603050405020304" pitchFamily="18" charset="0"/>
                <a:ea typeface="MS Mincho" panose="02020609040205080304" pitchFamily="49" charset="-128"/>
              </a:rPr>
              <a:t>bản</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384834" y="774317"/>
            <a:ext cx="10045166" cy="523220"/>
          </a:xfrm>
          <a:prstGeom prst="rect">
            <a:avLst/>
          </a:prstGeom>
          <a:noFill/>
        </p:spPr>
        <p:txBody>
          <a:bodyPr wrap="square">
            <a:spAutoFit/>
          </a:bodyPr>
          <a:lstStyle/>
          <a:p>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CCCC"/>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33CCCC"/>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D3557A90-B332-E5F0-8BA2-225320DFB62C}"/>
              </a:ext>
            </a:extLst>
          </p:cNvPr>
          <p:cNvSpPr txBox="1"/>
          <p:nvPr/>
        </p:nvSpPr>
        <p:spPr>
          <a:xfrm>
            <a:off x="-714623" y="6739886"/>
            <a:ext cx="8832583" cy="646331"/>
          </a:xfrm>
          <a:prstGeom prst="rect">
            <a:avLst/>
          </a:prstGeom>
          <a:noFill/>
        </p:spPr>
        <p:txBody>
          <a:bodyPr wrap="square">
            <a:spAutoFit/>
          </a:bodyPr>
          <a:lstStyle/>
          <a:p>
            <a:pPr marL="0" marR="0" algn="just">
              <a:spcBef>
                <a:spcPts val="0"/>
              </a:spcBef>
              <a:spcAft>
                <a:spcPts val="0"/>
              </a:spcAft>
            </a:pPr>
            <a:b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B5134590-60A0-A776-3138-340318AAF3F2}"/>
              </a:ext>
            </a:extLst>
          </p:cNvPr>
          <p:cNvSpPr txBox="1"/>
          <p:nvPr/>
        </p:nvSpPr>
        <p:spPr>
          <a:xfrm>
            <a:off x="1503506" y="1942813"/>
            <a:ext cx="10078894" cy="1055608"/>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Niềm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ngỡ</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bắt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gặp</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âm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thanh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tiếng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xứ</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11" name="Hộp Văn bản 10">
            <a:extLst>
              <a:ext uri="{FF2B5EF4-FFF2-40B4-BE49-F238E27FC236}">
                <a16:creationId xmlns:a16="http://schemas.microsoft.com/office/drawing/2014/main" id="{20128F8E-5020-2840-49BC-C359D79B4DF2}"/>
              </a:ext>
            </a:extLst>
          </p:cNvPr>
          <p:cNvSpPr txBox="1"/>
          <p:nvPr/>
        </p:nvSpPr>
        <p:spPr>
          <a:xfrm>
            <a:off x="1503506" y="3263622"/>
            <a:ext cx="5765497" cy="578882"/>
          </a:xfrm>
          <a:prstGeom prst="roundRect">
            <a:avLst/>
          </a:prstGeom>
          <a:noFill/>
          <a:ln w="38100">
            <a:solidFill>
              <a:srgbClr val="33CCCC"/>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Nỗi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diết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
        <p:nvSpPr>
          <p:cNvPr id="5" name="Hộp Văn bản 4">
            <a:extLst>
              <a:ext uri="{FF2B5EF4-FFF2-40B4-BE49-F238E27FC236}">
                <a16:creationId xmlns:a16="http://schemas.microsoft.com/office/drawing/2014/main" id="{75BA23B3-30AA-CBB9-8A50-A077473017B3}"/>
              </a:ext>
            </a:extLst>
          </p:cNvPr>
          <p:cNvSpPr txBox="1"/>
          <p:nvPr/>
        </p:nvSpPr>
        <p:spPr>
          <a:xfrm>
            <a:off x="1503506" y="4128290"/>
            <a:ext cx="7394961" cy="578882"/>
          </a:xfrm>
          <a:prstGeom prst="roundRect">
            <a:avLst/>
          </a:prstGeom>
          <a:noFill/>
          <a:ln w="38100">
            <a:solidFill>
              <a:srgbClr val="33CCCC"/>
            </a:solidFill>
          </a:ln>
        </p:spPr>
        <p:txBody>
          <a:bodyPr wrap="square">
            <a:spAutoFit/>
          </a:bodyPr>
          <a:lstStyle/>
          <a:p>
            <a:pPr marR="0" lvl="0" algn="just">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ngày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vẫn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endParaRPr>
          </a:p>
        </p:txBody>
      </p:sp>
      <p:sp>
        <p:nvSpPr>
          <p:cNvPr id="6" name="Hộp Văn bản 5">
            <a:extLst>
              <a:ext uri="{FF2B5EF4-FFF2-40B4-BE49-F238E27FC236}">
                <a16:creationId xmlns:a16="http://schemas.microsoft.com/office/drawing/2014/main" id="{5340454D-5772-D5B9-1D77-DA156C38DEB9}"/>
              </a:ext>
            </a:extLst>
          </p:cNvPr>
          <p:cNvSpPr txBox="1"/>
          <p:nvPr/>
        </p:nvSpPr>
        <p:spPr>
          <a:xfrm>
            <a:off x="1503506" y="1343275"/>
            <a:ext cx="10321744" cy="523220"/>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Cảm xúc, suy nghĩ của tác giả</a:t>
            </a:r>
            <a:r>
              <a:rPr lang="en-US" sz="28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99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66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694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63066" y="250826"/>
            <a:ext cx="5982022" cy="646331"/>
          </a:xfrm>
          <a:prstGeom prst="rect">
            <a:avLst/>
          </a:prstGeom>
          <a:noFill/>
        </p:spPr>
        <p:txBody>
          <a:bodyPr wrap="square">
            <a:spAutoFit/>
          </a:bodyPr>
          <a:lstStyle/>
          <a:p>
            <a:pPr marL="0" marR="0" algn="just">
              <a:spcBef>
                <a:spcPts val="0"/>
              </a:spcBef>
              <a:spcAft>
                <a:spcPts val="800"/>
              </a:spcAft>
            </a:pPr>
            <a:r>
              <a:rPr lang="pt-BR" sz="3600" b="1" dirty="0">
                <a:solidFill>
                  <a:schemeClr val="bg1"/>
                </a:solidFill>
                <a:effectLst/>
                <a:highlight>
                  <a:srgbClr val="33CCCC"/>
                </a:highlight>
                <a:latin typeface="Times New Roman" panose="02020603050405020304" pitchFamily="18" charset="0"/>
                <a:ea typeface="Times New Roman" panose="02020603050405020304" pitchFamily="18" charset="0"/>
              </a:rPr>
              <a:t>III. Tổng kết</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9947" y="-29772"/>
            <a:ext cx="1853137" cy="1195572"/>
          </a:xfrm>
          <a:prstGeom prst="rect">
            <a:avLst/>
          </a:prstGeom>
        </p:spPr>
      </p:pic>
      <p:sp>
        <p:nvSpPr>
          <p:cNvPr id="3" name="Hộp Văn bản 2">
            <a:extLst>
              <a:ext uri="{FF2B5EF4-FFF2-40B4-BE49-F238E27FC236}">
                <a16:creationId xmlns:a16="http://schemas.microsoft.com/office/drawing/2014/main" id="{00170F32-2558-1C50-35FB-01A8DAAA3F22}"/>
              </a:ext>
            </a:extLst>
          </p:cNvPr>
          <p:cNvSpPr txBox="1"/>
          <p:nvPr/>
        </p:nvSpPr>
        <p:spPr>
          <a:xfrm>
            <a:off x="2588763" y="2662833"/>
            <a:ext cx="5537142" cy="1532334"/>
          </a:xfrm>
          <a:prstGeom prst="wedgeRoundRectCallout">
            <a:avLst>
              <a:gd name="adj1" fmla="val 53813"/>
              <a:gd name="adj2" fmla="val 34286"/>
              <a:gd name="adj3" fmla="val 16667"/>
            </a:avLst>
          </a:prstGeom>
          <a:noFill/>
          <a:ln w="38100">
            <a:solidFill>
              <a:srgbClr val="33CCCC"/>
            </a:solidFill>
          </a:ln>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HS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6B2B338B-F09A-7BF4-2747-7C3C4CFA32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9998" y="3429000"/>
            <a:ext cx="2960084" cy="2793499"/>
          </a:xfrm>
          <a:prstGeom prst="rect">
            <a:avLst/>
          </a:prstGeom>
        </p:spPr>
      </p:pic>
    </p:spTree>
    <p:extLst>
      <p:ext uri="{BB962C8B-B14F-4D97-AF65-F5344CB8AC3E}">
        <p14:creationId xmlns:p14="http://schemas.microsoft.com/office/powerpoint/2010/main" val="359059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263066" y="250826"/>
            <a:ext cx="5982022" cy="646331"/>
          </a:xfrm>
          <a:prstGeom prst="rect">
            <a:avLst/>
          </a:prstGeom>
          <a:noFill/>
        </p:spPr>
        <p:txBody>
          <a:bodyPr wrap="square">
            <a:spAutoFit/>
          </a:bodyPr>
          <a:lstStyle/>
          <a:p>
            <a:pPr marL="0" marR="0" algn="just">
              <a:spcBef>
                <a:spcPts val="0"/>
              </a:spcBef>
              <a:spcAft>
                <a:spcPts val="800"/>
              </a:spcAft>
            </a:pPr>
            <a:r>
              <a:rPr lang="pt-BR" sz="3600" b="1" dirty="0">
                <a:solidFill>
                  <a:schemeClr val="bg1"/>
                </a:solidFill>
                <a:effectLst/>
                <a:highlight>
                  <a:srgbClr val="33CCCC"/>
                </a:highlight>
                <a:latin typeface="Times New Roman" panose="02020603050405020304" pitchFamily="18" charset="0"/>
                <a:ea typeface="Times New Roman" panose="02020603050405020304" pitchFamily="18" charset="0"/>
              </a:rPr>
              <a:t>III. Tổng kết</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219358" y="810886"/>
            <a:ext cx="7486488" cy="584775"/>
          </a:xfrm>
          <a:prstGeom prst="rect">
            <a:avLst/>
          </a:prstGeom>
          <a:noFill/>
        </p:spPr>
        <p:txBody>
          <a:bodyPr wrap="square">
            <a:spAutoFit/>
          </a:bodyPr>
          <a:lstStyle/>
          <a:p>
            <a:pPr marL="0" marR="0" algn="just">
              <a:spcBef>
                <a:spcPts val="0"/>
              </a:spcBef>
              <a:spcAft>
                <a:spcPts val="0"/>
              </a:spcAft>
              <a:tabLst>
                <a:tab pos="1386840" algn="l"/>
              </a:tabLst>
            </a:pPr>
            <a:r>
              <a:rPr lang="en-US" sz="3200" b="1" dirty="0">
                <a:solidFill>
                  <a:srgbClr val="33CCCC"/>
                </a:solidFill>
                <a:effectLst/>
                <a:latin typeface="Times New Roman" panose="02020603050405020304" pitchFamily="18" charset="0"/>
                <a:ea typeface="MS Mincho" panose="02020609040205080304" pitchFamily="49" charset="-128"/>
              </a:rPr>
              <a:t>1. </a:t>
            </a:r>
            <a:r>
              <a:rPr lang="en-US" sz="3200" b="1" dirty="0" err="1">
                <a:solidFill>
                  <a:srgbClr val="33CCCC"/>
                </a:solidFill>
                <a:effectLst/>
                <a:latin typeface="Times New Roman" panose="02020603050405020304" pitchFamily="18" charset="0"/>
                <a:ea typeface="MS Mincho" panose="02020609040205080304" pitchFamily="49" charset="-128"/>
              </a:rPr>
              <a:t>Nghệ</a:t>
            </a:r>
            <a:r>
              <a:rPr lang="en-US" sz="3200" b="1" dirty="0">
                <a:solidFill>
                  <a:srgbClr val="33CCCC"/>
                </a:solidFill>
                <a:effectLst/>
                <a:latin typeface="Times New Roman" panose="02020603050405020304" pitchFamily="18" charset="0"/>
                <a:ea typeface="MS Mincho" panose="02020609040205080304" pitchFamily="49" charset="-128"/>
              </a:rPr>
              <a:t> </a:t>
            </a:r>
            <a:r>
              <a:rPr lang="en-US" sz="3200" b="1" dirty="0" err="1">
                <a:solidFill>
                  <a:srgbClr val="33CCCC"/>
                </a:solidFill>
                <a:effectLst/>
                <a:latin typeface="Times New Roman" panose="02020603050405020304" pitchFamily="18" charset="0"/>
                <a:ea typeface="MS Mincho" panose="02020609040205080304" pitchFamily="49" charset="-128"/>
              </a:rPr>
              <a:t>thuật</a:t>
            </a:r>
            <a:r>
              <a:rPr lang="en-US" sz="3200" b="1" dirty="0">
                <a:solidFill>
                  <a:srgbClr val="33CCCC"/>
                </a:solidFill>
                <a:effectLst/>
                <a:latin typeface="Times New Roman" panose="02020603050405020304" pitchFamily="18" charset="0"/>
                <a:ea typeface="MS Mincho" panose="02020609040205080304" pitchFamily="49" charset="-128"/>
              </a:rPr>
              <a:t> </a:t>
            </a:r>
            <a:endParaRPr lang="en-US" sz="3200" dirty="0">
              <a:solidFill>
                <a:srgbClr val="33CCCC"/>
              </a:solidFill>
              <a:effectLst/>
              <a:latin typeface="Times New Roman" panose="02020603050405020304" pitchFamily="18" charset="0"/>
              <a:ea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9947" y="-29772"/>
            <a:ext cx="1853137" cy="1195572"/>
          </a:xfrm>
          <a:prstGeom prst="rect">
            <a:avLst/>
          </a:prstGeom>
        </p:spPr>
      </p:pic>
      <p:sp>
        <p:nvSpPr>
          <p:cNvPr id="8" name="Hộp Văn bản 7">
            <a:extLst>
              <a:ext uri="{FF2B5EF4-FFF2-40B4-BE49-F238E27FC236}">
                <a16:creationId xmlns:a16="http://schemas.microsoft.com/office/drawing/2014/main" id="{3C0DB319-93BD-780E-AD01-3582D420100B}"/>
              </a:ext>
            </a:extLst>
          </p:cNvPr>
          <p:cNvSpPr txBox="1"/>
          <p:nvPr/>
        </p:nvSpPr>
        <p:spPr>
          <a:xfrm>
            <a:off x="1371759" y="1427917"/>
            <a:ext cx="10248090" cy="1055608"/>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9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 cảnh đặc sắc, bức tranh nông thôn buổi trưa hiện ra chân thực, sinh động.</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DDF8C630-3B31-B154-70F3-6B9C8CDB94B1}"/>
              </a:ext>
            </a:extLst>
          </p:cNvPr>
          <p:cNvSpPr txBox="1"/>
          <p:nvPr/>
        </p:nvSpPr>
        <p:spPr>
          <a:xfrm>
            <a:off x="1421064" y="2584439"/>
            <a:ext cx="10149479" cy="1087887"/>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800"/>
              </a:spcAft>
              <a:tabLst>
                <a:tab pos="1386840" algn="l"/>
              </a:tabLst>
            </a:pP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Ngôn</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ngữ</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giọng</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điệu</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tinh</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tế</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bình</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dị</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nhẹ</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nhàng</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giàu</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hình</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ảnh</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giàu</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chất</a:t>
            </a:r>
            <a:r>
              <a:rPr lang="en-US" sz="2800" dirty="0">
                <a:latin typeface="Times New Roman" panose="02020603050405020304" pitchFamily="18" charset="0"/>
                <a:ea typeface="MS Mincho" panose="02020609040205080304" pitchFamily="49" charset="-128"/>
              </a:rPr>
              <a:t> </a:t>
            </a:r>
            <a:r>
              <a:rPr lang="en-US" sz="2800" dirty="0" err="1">
                <a:latin typeface="Times New Roman" panose="02020603050405020304" pitchFamily="18" charset="0"/>
                <a:ea typeface="MS Mincho" panose="02020609040205080304" pitchFamily="49" charset="-128"/>
              </a:rPr>
              <a:t>thơ</a:t>
            </a:r>
            <a:r>
              <a:rPr lang="en-US" sz="2800" dirty="0">
                <a:latin typeface="Times New Roman" panose="02020603050405020304" pitchFamily="18" charset="0"/>
                <a:ea typeface="MS Mincho" panose="02020609040205080304" pitchFamily="49" charset="-128"/>
              </a:rPr>
              <a:t>,…</a:t>
            </a:r>
            <a:endParaRPr lang="en-US" sz="2400" dirty="0">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EDE8E5D7-0A34-ED09-D257-27654FCDDA2C}"/>
              </a:ext>
            </a:extLst>
          </p:cNvPr>
          <p:cNvSpPr txBox="1"/>
          <p:nvPr/>
        </p:nvSpPr>
        <p:spPr>
          <a:xfrm>
            <a:off x="1470370" y="3687330"/>
            <a:ext cx="7486488" cy="584775"/>
          </a:xfrm>
          <a:prstGeom prst="rect">
            <a:avLst/>
          </a:prstGeom>
          <a:noFill/>
        </p:spPr>
        <p:txBody>
          <a:bodyPr wrap="square">
            <a:spAutoFit/>
          </a:bodyPr>
          <a:lstStyle/>
          <a:p>
            <a:pPr marL="0" marR="0" algn="just">
              <a:spcBef>
                <a:spcPts val="0"/>
              </a:spcBef>
              <a:spcAft>
                <a:spcPts val="0"/>
              </a:spcAft>
              <a:tabLst>
                <a:tab pos="1386840" algn="l"/>
              </a:tabLst>
            </a:pPr>
            <a:r>
              <a:rPr lang="en-US" sz="3200" b="1" dirty="0">
                <a:solidFill>
                  <a:srgbClr val="33CCCC"/>
                </a:solidFill>
                <a:latin typeface="Times New Roman" panose="02020603050405020304" pitchFamily="18" charset="0"/>
                <a:ea typeface="MS Mincho" panose="02020609040205080304" pitchFamily="49" charset="-128"/>
              </a:rPr>
              <a:t>2. </a:t>
            </a:r>
            <a:r>
              <a:rPr lang="en-US" sz="3200" b="1" dirty="0" err="1">
                <a:solidFill>
                  <a:srgbClr val="33CCCC"/>
                </a:solidFill>
                <a:latin typeface="Times New Roman" panose="02020603050405020304" pitchFamily="18" charset="0"/>
                <a:ea typeface="MS Mincho" panose="02020609040205080304" pitchFamily="49" charset="-128"/>
              </a:rPr>
              <a:t>Nội</a:t>
            </a:r>
            <a:r>
              <a:rPr lang="en-US" sz="3200" b="1" dirty="0">
                <a:solidFill>
                  <a:srgbClr val="33CCCC"/>
                </a:solidFill>
                <a:latin typeface="Times New Roman" panose="02020603050405020304" pitchFamily="18" charset="0"/>
                <a:ea typeface="MS Mincho" panose="02020609040205080304" pitchFamily="49" charset="-128"/>
              </a:rPr>
              <a:t> dung – Ý </a:t>
            </a:r>
            <a:r>
              <a:rPr lang="en-US" sz="3200" b="1" dirty="0" err="1">
                <a:solidFill>
                  <a:srgbClr val="33CCCC"/>
                </a:solidFill>
                <a:latin typeface="Times New Roman" panose="02020603050405020304" pitchFamily="18" charset="0"/>
                <a:ea typeface="MS Mincho" panose="02020609040205080304" pitchFamily="49" charset="-128"/>
              </a:rPr>
              <a:t>nghĩa</a:t>
            </a:r>
            <a:endParaRPr lang="en-US" sz="3200" dirty="0">
              <a:solidFill>
                <a:srgbClr val="33CCCC"/>
              </a:solidFill>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DD5D69C7-2360-B1B9-3E43-FEAF221C2FB6}"/>
              </a:ext>
            </a:extLst>
          </p:cNvPr>
          <p:cNvSpPr txBox="1"/>
          <p:nvPr/>
        </p:nvSpPr>
        <p:spPr>
          <a:xfrm>
            <a:off x="1470370" y="4320624"/>
            <a:ext cx="10248090" cy="1055608"/>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a:solidFill>
                  <a:srgbClr val="0070C0"/>
                </a:solidFill>
                <a:latin typeface="Times New Roman" panose="02020603050405020304" pitchFamily="18" charset="0"/>
                <a:ea typeface="MS Mincho" panose="02020609040205080304" pitchFamily="49" charset="-128"/>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 gợi lại trong trái tim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kỉ niệm xưa cũ không thể nào quên.</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984712B5-BCBB-4444-3C0E-73EE7D620224}"/>
              </a:ext>
            </a:extLst>
          </p:cNvPr>
          <p:cNvSpPr txBox="1"/>
          <p:nvPr/>
        </p:nvSpPr>
        <p:spPr>
          <a:xfrm>
            <a:off x="1452283" y="5551566"/>
            <a:ext cx="10248090" cy="1055608"/>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t>
            </a:r>
            <a:r>
              <a:rPr 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ỗi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nhớ quê hương da diết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 quê hương.</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211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50+ Hình Nền Slide PowerPoint Thuyết Trình Đẹp Nhất">
            <a:extLst>
              <a:ext uri="{FF2B5EF4-FFF2-40B4-BE49-F238E27FC236}">
                <a16:creationId xmlns:a16="http://schemas.microsoft.com/office/drawing/2014/main" id="{70C9954C-A2D9-70F1-8E8D-3915C5375498}"/>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4428045" y="410508"/>
            <a:ext cx="3335910"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LUYỆN TẬP</a:t>
            </a:r>
          </a:p>
        </p:txBody>
      </p:sp>
      <p:pic>
        <p:nvPicPr>
          <p:cNvPr id="5" name="Hình ảnh 4">
            <a:extLst>
              <a:ext uri="{FF2B5EF4-FFF2-40B4-BE49-F238E27FC236}">
                <a16:creationId xmlns:a16="http://schemas.microsoft.com/office/drawing/2014/main" id="{F14CD03B-1920-C5B1-DB69-010E5B695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243" y="229631"/>
            <a:ext cx="1429657" cy="1429657"/>
          </a:xfrm>
          <a:prstGeom prst="rect">
            <a:avLst/>
          </a:prstGeom>
        </p:spPr>
      </p:pic>
      <p:pic>
        <p:nvPicPr>
          <p:cNvPr id="2" name="Hình ảnh 1">
            <a:extLst>
              <a:ext uri="{FF2B5EF4-FFF2-40B4-BE49-F238E27FC236}">
                <a16:creationId xmlns:a16="http://schemas.microsoft.com/office/drawing/2014/main" id="{49F44007-8B24-525F-F8E6-6729979A7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4" name="Hộp Văn bản 3">
            <a:extLst>
              <a:ext uri="{FF2B5EF4-FFF2-40B4-BE49-F238E27FC236}">
                <a16:creationId xmlns:a16="http://schemas.microsoft.com/office/drawing/2014/main" id="{C5FD4A9D-42A0-9613-B7F5-FEF941D1DBC6}"/>
              </a:ext>
            </a:extLst>
          </p:cNvPr>
          <p:cNvSpPr txBox="1"/>
          <p:nvPr/>
        </p:nvSpPr>
        <p:spPr>
          <a:xfrm>
            <a:off x="3111871" y="2440123"/>
            <a:ext cx="5633544" cy="695265"/>
          </a:xfrm>
          <a:prstGeom prst="horizontalScroll">
            <a:avLst/>
          </a:prstGeom>
          <a:noFill/>
          <a:ln w="38100">
            <a:solidFill>
              <a:srgbClr val="00CC00"/>
            </a:solidFill>
          </a:ln>
        </p:spPr>
        <p:txBody>
          <a:bodyPr wrap="square">
            <a:spAutoFit/>
          </a:bodyPr>
          <a:lstStyle/>
          <a:p>
            <a:pPr algn="just"/>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5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2" name="Hình chữ nhật: Cắt Góc Chéo 1">
            <a:extLst>
              <a:ext uri="{FF2B5EF4-FFF2-40B4-BE49-F238E27FC236}">
                <a16:creationId xmlns:a16="http://schemas.microsoft.com/office/drawing/2014/main" id="{308898E7-FA2D-68E0-3BC8-ED56F0F0D146}"/>
              </a:ext>
            </a:extLst>
          </p:cNvPr>
          <p:cNvSpPr/>
          <p:nvPr/>
        </p:nvSpPr>
        <p:spPr>
          <a:xfrm>
            <a:off x="10154793" y="6200073"/>
            <a:ext cx="1581150" cy="584775"/>
          </a:xfrm>
          <a:prstGeom prst="snip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a:extLst>
              <a:ext uri="{FF2B5EF4-FFF2-40B4-BE49-F238E27FC236}">
                <a16:creationId xmlns:a16="http://schemas.microsoft.com/office/drawing/2014/main" id="{BD027F5A-0A46-FDA9-6D9D-CA4D9C7FCFCB}"/>
              </a:ext>
            </a:extLst>
          </p:cNvPr>
          <p:cNvSpPr/>
          <p:nvPr/>
        </p:nvSpPr>
        <p:spPr>
          <a:xfrm>
            <a:off x="5743574" y="4987350"/>
            <a:ext cx="4723101" cy="58477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552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505" y="893658"/>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780" y="381549"/>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768" y="884504"/>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7043" y="372395"/>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8311" y="4121928"/>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2586" y="3609819"/>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0132" y="412192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4407" y="360981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00882" y="4024803"/>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5157" y="3512694"/>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6E168004-4712-20CB-7B3A-C2CBCEDFD9D4}"/>
              </a:ext>
            </a:extLst>
          </p:cNvPr>
          <p:cNvSpPr/>
          <p:nvPr/>
        </p:nvSpPr>
        <p:spPr>
          <a:xfrm>
            <a:off x="4414093" y="1996278"/>
            <a:ext cx="548051" cy="6318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a:extLst>
              <a:ext uri="{FF2B5EF4-FFF2-40B4-BE49-F238E27FC236}">
                <a16:creationId xmlns:a16="http://schemas.microsoft.com/office/drawing/2014/main" id="{D66A0A47-9D2E-82DC-D431-2C1DE5A46CD1}"/>
              </a:ext>
            </a:extLst>
          </p:cNvPr>
          <p:cNvSpPr/>
          <p:nvPr/>
        </p:nvSpPr>
        <p:spPr>
          <a:xfrm>
            <a:off x="8032972" y="1993656"/>
            <a:ext cx="548051" cy="63183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ình chữ nhật: Góc Tròn 3">
            <a:extLst>
              <a:ext uri="{FF2B5EF4-FFF2-40B4-BE49-F238E27FC236}">
                <a16:creationId xmlns:a16="http://schemas.microsoft.com/office/drawing/2014/main" id="{6000E923-BBF8-39DD-B5DC-B423E3A438DD}"/>
              </a:ext>
            </a:extLst>
          </p:cNvPr>
          <p:cNvSpPr/>
          <p:nvPr/>
        </p:nvSpPr>
        <p:spPr>
          <a:xfrm>
            <a:off x="2632899" y="5223671"/>
            <a:ext cx="548051" cy="6318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ình chữ nhật: Góc Tròn 4">
            <a:extLst>
              <a:ext uri="{FF2B5EF4-FFF2-40B4-BE49-F238E27FC236}">
                <a16:creationId xmlns:a16="http://schemas.microsoft.com/office/drawing/2014/main" id="{0AA1B529-B437-D69E-1708-3B68DD8B77AD}"/>
              </a:ext>
            </a:extLst>
          </p:cNvPr>
          <p:cNvSpPr/>
          <p:nvPr/>
        </p:nvSpPr>
        <p:spPr>
          <a:xfrm>
            <a:off x="6474720" y="5205977"/>
            <a:ext cx="548051" cy="6318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Góc Tròn 5">
            <a:extLst>
              <a:ext uri="{FF2B5EF4-FFF2-40B4-BE49-F238E27FC236}">
                <a16:creationId xmlns:a16="http://schemas.microsoft.com/office/drawing/2014/main" id="{104CF37A-F8E6-2A6E-7DA9-54FD3572E89A}"/>
              </a:ext>
            </a:extLst>
          </p:cNvPr>
          <p:cNvSpPr/>
          <p:nvPr/>
        </p:nvSpPr>
        <p:spPr>
          <a:xfrm>
            <a:off x="10377501" y="5115131"/>
            <a:ext cx="548051" cy="63183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6" presetClass="exit" presetSubtype="32" fill="hold" grpId="0" nodeType="withEffect">
                                  <p:stCondLst>
                                    <p:cond delay="0"/>
                                  </p:stCondLst>
                                  <p:childTnLst>
                                    <p:animEffect transition="out" filter="circle(out)">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6" presetClass="exit" presetSubtype="21" fill="hold" grpId="0" nodeType="withEffect">
                                  <p:stCondLst>
                                    <p:cond delay="0"/>
                                  </p:stCondLst>
                                  <p:childTnLst>
                                    <p:animEffect transition="out" filter="barn(inVertic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6" presetClass="exit" presetSubtype="32" fill="hold" grpId="0" nodeType="withEffect">
                                  <p:stCondLst>
                                    <p:cond delay="0"/>
                                  </p:stCondLst>
                                  <p:childTnLst>
                                    <p:animEffect transition="out" filter="circle(out)">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6" presetClass="exit" presetSubtype="32" fill="hold" grpId="0" nodeType="withEffect">
                                  <p:stCondLst>
                                    <p:cond delay="0"/>
                                  </p:stCondLst>
                                  <p:childTnLst>
                                    <p:animEffect transition="out" filter="circle(out)">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7755" y="4959959"/>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2030" y="4447850"/>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101468" y="401935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1 CHIẾC BÚT BI</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34863" y="5237521"/>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017723" y="4024783"/>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229891" y="4237230"/>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133751" y="341632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3692660" y="3775454"/>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58249" y="4018155"/>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25420" y="3921152"/>
            <a:ext cx="714375" cy="1190625"/>
          </a:xfrm>
          <a:prstGeom prst="rect">
            <a:avLst/>
          </a:prstGeom>
        </p:spPr>
      </p:pic>
      <p:sp>
        <p:nvSpPr>
          <p:cNvPr id="2" name="Hình chữ nhật: Góc Tròn 1">
            <a:extLst>
              <a:ext uri="{FF2B5EF4-FFF2-40B4-BE49-F238E27FC236}">
                <a16:creationId xmlns:a16="http://schemas.microsoft.com/office/drawing/2014/main" id="{052B989D-E05A-BBBE-208B-38CE535B50C9}"/>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69AB5007-5E3C-FD18-1FF2-CB46E1ACAECD}"/>
              </a:ext>
            </a:extLst>
          </p:cNvPr>
          <p:cNvSpPr/>
          <p:nvPr/>
        </p:nvSpPr>
        <p:spPr>
          <a:xfrm>
            <a:off x="10920151" y="6059080"/>
            <a:ext cx="548051" cy="6318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Folded Corner 26">
            <a:extLst>
              <a:ext uri="{FF2B5EF4-FFF2-40B4-BE49-F238E27FC236}">
                <a16:creationId xmlns:a16="http://schemas.microsoft.com/office/drawing/2014/main" id="{AD43BB60-9A7E-1DD2-54B7-C7B602FA0FCD}"/>
              </a:ext>
            </a:extLst>
          </p:cNvPr>
          <p:cNvSpPr/>
          <p:nvPr/>
        </p:nvSpPr>
        <p:spPr>
          <a:xfrm>
            <a:off x="1372790" y="264288"/>
            <a:ext cx="10095412" cy="100124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err="1">
                <a:solidFill>
                  <a:schemeClr val="tx1"/>
                </a:solidFill>
              </a:rPr>
              <a:t>Câu</a:t>
            </a:r>
            <a:r>
              <a:rPr lang="en-US" sz="3600" b="1" dirty="0">
                <a:solidFill>
                  <a:schemeClr val="tx1"/>
                </a:solidFill>
              </a:rPr>
              <a:t> 1: </a:t>
            </a:r>
            <a:r>
              <a:rPr lang="vi-VN"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 giả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ai</a:t>
            </a:r>
            <a:r>
              <a:rPr lang="vi-VN"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8" name="Rectangle: Folded Corner 27">
            <a:extLst>
              <a:ext uri="{FF2B5EF4-FFF2-40B4-BE49-F238E27FC236}">
                <a16:creationId xmlns:a16="http://schemas.microsoft.com/office/drawing/2014/main" id="{ED210B01-2A7D-6A3D-6E88-A75B5FF57CB4}"/>
              </a:ext>
            </a:extLst>
          </p:cNvPr>
          <p:cNvSpPr/>
          <p:nvPr/>
        </p:nvSpPr>
        <p:spPr>
          <a:xfrm>
            <a:off x="4378077" y="1806174"/>
            <a:ext cx="2248100" cy="68102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Cư</a:t>
            </a:r>
            <a:endParaRPr lang="en-US" sz="2800" b="1" dirty="0">
              <a:solidFill>
                <a:schemeClr val="tx1"/>
              </a:solidFill>
            </a:endParaRPr>
          </a:p>
        </p:txBody>
      </p:sp>
      <p:sp>
        <p:nvSpPr>
          <p:cNvPr id="14" name="Rectangle: Folded Corner 27">
            <a:extLst>
              <a:ext uri="{FF2B5EF4-FFF2-40B4-BE49-F238E27FC236}">
                <a16:creationId xmlns:a16="http://schemas.microsoft.com/office/drawing/2014/main" id="{4E78F317-BD40-FD80-129B-C1949F4574FD}"/>
              </a:ext>
            </a:extLst>
          </p:cNvPr>
          <p:cNvSpPr/>
          <p:nvPr/>
        </p:nvSpPr>
        <p:spPr>
          <a:xfrm>
            <a:off x="7653930" y="1780376"/>
            <a:ext cx="3918198" cy="7068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Huỳnh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Folded Corner 27">
            <a:extLst>
              <a:ext uri="{FF2B5EF4-FFF2-40B4-BE49-F238E27FC236}">
                <a16:creationId xmlns:a16="http://schemas.microsoft.com/office/drawing/2014/main" id="{987795E6-9C13-2EC2-3AEB-B1F45CF0FE50}"/>
              </a:ext>
            </a:extLst>
          </p:cNvPr>
          <p:cNvSpPr/>
          <p:nvPr/>
        </p:nvSpPr>
        <p:spPr>
          <a:xfrm>
            <a:off x="4378077" y="2792233"/>
            <a:ext cx="2248100" cy="6993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Folded Corner 27">
            <a:extLst>
              <a:ext uri="{FF2B5EF4-FFF2-40B4-BE49-F238E27FC236}">
                <a16:creationId xmlns:a16="http://schemas.microsoft.com/office/drawing/2014/main" id="{9DAB1916-D483-CCFF-8377-AB20F3E75C09}"/>
              </a:ext>
            </a:extLst>
          </p:cNvPr>
          <p:cNvSpPr/>
          <p:nvPr/>
        </p:nvSpPr>
        <p:spPr>
          <a:xfrm>
            <a:off x="7699655" y="2765543"/>
            <a:ext cx="2248100" cy="6993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2.08333E-7 2.96296E-6 L 2.08333E-7 -0.22477 " pathEditMode="relative" rAng="0" ptsTypes="AA">
                                      <p:cBhvr>
                                        <p:cTn id="47" dur="2000" fill="hold"/>
                                        <p:tgtEl>
                                          <p:spTgt spid="7"/>
                                        </p:tgtEl>
                                        <p:attrNameLst>
                                          <p:attrName>ppt_x</p:attrName>
                                          <p:attrName>ppt_y</p:attrName>
                                        </p:attrNameLst>
                                      </p:cBhvr>
                                      <p:rCtr x="0" y="-11250"/>
                                    </p:animMotion>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par>
                          <p:cTn id="58" fill="hold">
                            <p:stCondLst>
                              <p:cond delay="2500"/>
                            </p:stCondLst>
                            <p:childTnLst>
                              <p:par>
                                <p:cTn id="59" presetID="32" presetClass="emph" presetSubtype="0" repeatCount="indefinite" fill="hold" grpId="1" nodeType="after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3" grpId="0" animBg="1"/>
      <p:bldP spid="8" grpId="0" animBg="1"/>
      <p:bldP spid="14" grpId="0" animBg="1"/>
      <p:bldP spid="14" grpId="1" animBg="1"/>
      <p:bldP spid="15" grpId="0" animBg="1"/>
      <p:bldP spid="15" grpId="1" animBg="1"/>
      <p:bldP spid="16" grpId="0" animBg="1"/>
      <p:bldP spid="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256B11D2-7E5E-458B-B6DF-F533C5825CE0}"/>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0800" y="5122100"/>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5075" y="4609991"/>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024513" y="4181493"/>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82028" y="290093"/>
            <a:ext cx="11199224" cy="9334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 phẩm </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thuộc thể loại nào?</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509555" y="5370453"/>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1377388" y="3898974"/>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6876" y="5644508"/>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728720" y="4010712"/>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3089" y="5273918"/>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74460" y="318662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3376390" y="3661696"/>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1294" y="4180296"/>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48465" y="4083293"/>
            <a:ext cx="714375" cy="1190625"/>
          </a:xfrm>
          <a:prstGeom prst="rect">
            <a:avLst/>
          </a:prstGeom>
        </p:spPr>
      </p:pic>
      <p:sp>
        <p:nvSpPr>
          <p:cNvPr id="6" name="Hình chữ nhật: Góc Tròn 5">
            <a:extLst>
              <a:ext uri="{FF2B5EF4-FFF2-40B4-BE49-F238E27FC236}">
                <a16:creationId xmlns:a16="http://schemas.microsoft.com/office/drawing/2014/main" id="{F30582BA-6366-4AE2-7AC9-EB3C16B44D74}"/>
              </a:ext>
            </a:extLst>
          </p:cNvPr>
          <p:cNvSpPr/>
          <p:nvPr/>
        </p:nvSpPr>
        <p:spPr>
          <a:xfrm>
            <a:off x="10813010" y="6216120"/>
            <a:ext cx="548051" cy="63183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Folded Corner 27">
            <a:extLst>
              <a:ext uri="{FF2B5EF4-FFF2-40B4-BE49-F238E27FC236}">
                <a16:creationId xmlns:a16="http://schemas.microsoft.com/office/drawing/2014/main" id="{D0803DB3-4EDE-460C-3FEA-0E28D48EA453}"/>
              </a:ext>
            </a:extLst>
          </p:cNvPr>
          <p:cNvSpPr/>
          <p:nvPr/>
        </p:nvSpPr>
        <p:spPr>
          <a:xfrm>
            <a:off x="4311059" y="2492422"/>
            <a:ext cx="2248100" cy="68102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bút</a:t>
            </a:r>
            <a:endParaRPr lang="en-US" sz="2800" b="1" dirty="0">
              <a:solidFill>
                <a:schemeClr val="tx1"/>
              </a:solidFill>
            </a:endParaRPr>
          </a:p>
        </p:txBody>
      </p:sp>
      <p:sp>
        <p:nvSpPr>
          <p:cNvPr id="10" name="Rectangle: Folded Corner 27">
            <a:extLst>
              <a:ext uri="{FF2B5EF4-FFF2-40B4-BE49-F238E27FC236}">
                <a16:creationId xmlns:a16="http://schemas.microsoft.com/office/drawing/2014/main" id="{669E191B-DF9F-A485-AF49-2096933C74AF}"/>
              </a:ext>
            </a:extLst>
          </p:cNvPr>
          <p:cNvSpPr/>
          <p:nvPr/>
        </p:nvSpPr>
        <p:spPr>
          <a:xfrm>
            <a:off x="7586912" y="2466624"/>
            <a:ext cx="3918198" cy="7068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Folded Corner 27">
            <a:extLst>
              <a:ext uri="{FF2B5EF4-FFF2-40B4-BE49-F238E27FC236}">
                <a16:creationId xmlns:a16="http://schemas.microsoft.com/office/drawing/2014/main" id="{C08BAA87-9C00-962A-9C05-786E008FDDCA}"/>
              </a:ext>
            </a:extLst>
          </p:cNvPr>
          <p:cNvSpPr/>
          <p:nvPr/>
        </p:nvSpPr>
        <p:spPr>
          <a:xfrm>
            <a:off x="4311059" y="3478481"/>
            <a:ext cx="2812972" cy="67269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thuyết</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Folded Corner 27">
            <a:extLst>
              <a:ext uri="{FF2B5EF4-FFF2-40B4-BE49-F238E27FC236}">
                <a16:creationId xmlns:a16="http://schemas.microsoft.com/office/drawing/2014/main" id="{D2B8AFAB-F79E-66EC-8768-0237B9DBFC77}"/>
              </a:ext>
            </a:extLst>
          </p:cNvPr>
          <p:cNvSpPr/>
          <p:nvPr/>
        </p:nvSpPr>
        <p:spPr>
          <a:xfrm>
            <a:off x="7632637" y="3451791"/>
            <a:ext cx="2248100" cy="6993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65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4.58333E-6 1.85185E-6 L -4.58333E-6 -0.22477 " pathEditMode="relative" rAng="0" ptsTypes="AA">
                                      <p:cBhvr>
                                        <p:cTn id="47" dur="2000" fill="hold"/>
                                        <p:tgtEl>
                                          <p:spTgt spid="7"/>
                                        </p:tgtEl>
                                        <p:attrNameLst>
                                          <p:attrName>ppt_x</p:attrName>
                                          <p:attrName>ppt_y</p:attrName>
                                        </p:attrNameLst>
                                      </p:cBhvr>
                                      <p:rCtr x="0" y="-11250"/>
                                    </p:animMotion>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par>
                          <p:cTn id="58" fill="hold">
                            <p:stCondLst>
                              <p:cond delay="2500"/>
                            </p:stCondLst>
                            <p:childTnLst>
                              <p:par>
                                <p:cTn id="59" presetID="32" presetClass="emph" presetSubtype="0" repeatCount="indefinite" fill="hold" grpId="1" nodeType="after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8" grpId="0" animBg="1"/>
      <p:bldP spid="10" grpId="0" animBg="1"/>
      <p:bldP spid="10" grpId="1" animBg="1"/>
      <p:bldP spid="11" grpId="0" animBg="1"/>
      <p:bldP spid="11" grpId="1" animBg="1"/>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F84014F-9743-8CAF-71F7-91B30B34B7E1}"/>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342882"/>
            <a:ext cx="11824069" cy="12520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chemeClr val="tx1"/>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 3: </a:t>
            </a:r>
            <a:r>
              <a:rPr lang="vi-VN" sz="4000" dirty="0">
                <a:solidFill>
                  <a:schemeClr val="tx1"/>
                </a:solidFill>
                <a:latin typeface="Tahoma" panose="020B0604030504040204" pitchFamily="34" charset="0"/>
                <a:ea typeface="Tahoma" panose="020B0604030504040204" pitchFamily="34" charset="0"/>
                <a:cs typeface="Tahoma" panose="020B0604030504040204" pitchFamily="34" charset="0"/>
              </a:rPr>
              <a:t> Bối cảnh của tác phẩm </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4000" i="1" dirty="0" err="1">
                <a:solidFill>
                  <a:schemeClr val="tx1"/>
                </a:solidFill>
                <a:latin typeface="Tahoma" panose="020B0604030504040204" pitchFamily="34" charset="0"/>
                <a:ea typeface="Tahoma" panose="020B0604030504040204" pitchFamily="34" charset="0"/>
                <a:cs typeface="Tahoma" panose="020B0604030504040204" pitchFamily="34" charset="0"/>
              </a:rPr>
              <a:t>Trưa</a:t>
            </a:r>
            <a:r>
              <a:rPr lang="en-US" sz="4000"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i="1" dirty="0" err="1">
                <a:solidFill>
                  <a:schemeClr val="tx1"/>
                </a:solidFill>
                <a:latin typeface="Tahoma" panose="020B0604030504040204" pitchFamily="34" charset="0"/>
                <a:ea typeface="Tahoma" panose="020B0604030504040204" pitchFamily="34" charset="0"/>
                <a:cs typeface="Tahoma" panose="020B0604030504040204" pitchFamily="34" charset="0"/>
              </a:rPr>
              <a:t>tha</a:t>
            </a:r>
            <a:r>
              <a:rPr lang="en-US" sz="4000"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000" i="1" dirty="0" err="1">
                <a:solidFill>
                  <a:schemeClr val="tx1"/>
                </a:solidFill>
                <a:latin typeface="Tahoma" panose="020B0604030504040204" pitchFamily="34" charset="0"/>
                <a:ea typeface="Tahoma" panose="020B0604030504040204" pitchFamily="34" charset="0"/>
                <a:cs typeface="Tahoma" panose="020B0604030504040204" pitchFamily="34" charset="0"/>
              </a:rPr>
              <a:t>hương</a:t>
            </a: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vi-VN" sz="40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231091"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1201173"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4006"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425666"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243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59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09112"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295766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 name="Hình chữ nhật: Góc Tròn 5">
            <a:extLst>
              <a:ext uri="{FF2B5EF4-FFF2-40B4-BE49-F238E27FC236}">
                <a16:creationId xmlns:a16="http://schemas.microsoft.com/office/drawing/2014/main" id="{1D1C8A64-D335-E12D-8C08-989563D471C7}"/>
              </a:ext>
            </a:extLst>
          </p:cNvPr>
          <p:cNvSpPr/>
          <p:nvPr/>
        </p:nvSpPr>
        <p:spPr>
          <a:xfrm>
            <a:off x="10743145" y="5954953"/>
            <a:ext cx="548051" cy="6318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Folded Corner 27">
            <a:extLst>
              <a:ext uri="{FF2B5EF4-FFF2-40B4-BE49-F238E27FC236}">
                <a16:creationId xmlns:a16="http://schemas.microsoft.com/office/drawing/2014/main" id="{8290C57B-3DC7-E81B-AFB7-9A46E454BDCD}"/>
              </a:ext>
            </a:extLst>
          </p:cNvPr>
          <p:cNvSpPr/>
          <p:nvPr/>
        </p:nvSpPr>
        <p:spPr>
          <a:xfrm>
            <a:off x="1974006" y="1822134"/>
            <a:ext cx="4121994" cy="6810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800" b="1" dirty="0">
              <a:solidFill>
                <a:schemeClr val="tx1"/>
              </a:solidFill>
            </a:endParaRPr>
          </a:p>
        </p:txBody>
      </p:sp>
      <p:sp>
        <p:nvSpPr>
          <p:cNvPr id="13" name="Rectangle: Folded Corner 27">
            <a:extLst>
              <a:ext uri="{FF2B5EF4-FFF2-40B4-BE49-F238E27FC236}">
                <a16:creationId xmlns:a16="http://schemas.microsoft.com/office/drawing/2014/main" id="{77F7129F-9F86-D71B-1AE0-A2F14C3F24C4}"/>
              </a:ext>
            </a:extLst>
          </p:cNvPr>
          <p:cNvSpPr/>
          <p:nvPr/>
        </p:nvSpPr>
        <p:spPr>
          <a:xfrm>
            <a:off x="7409437" y="1796336"/>
            <a:ext cx="3918198" cy="7068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Folded Corner 27">
            <a:extLst>
              <a:ext uri="{FF2B5EF4-FFF2-40B4-BE49-F238E27FC236}">
                <a16:creationId xmlns:a16="http://schemas.microsoft.com/office/drawing/2014/main" id="{834972E6-79D1-0DEA-F412-29A45EBD9AB5}"/>
              </a:ext>
            </a:extLst>
          </p:cNvPr>
          <p:cNvSpPr/>
          <p:nvPr/>
        </p:nvSpPr>
        <p:spPr>
          <a:xfrm>
            <a:off x="1991254" y="2712037"/>
            <a:ext cx="4104746" cy="7256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Chúp</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Folded Corner 27">
            <a:extLst>
              <a:ext uri="{FF2B5EF4-FFF2-40B4-BE49-F238E27FC236}">
                <a16:creationId xmlns:a16="http://schemas.microsoft.com/office/drawing/2014/main" id="{099C79CE-1E78-2126-A3EA-513F09113AD9}"/>
              </a:ext>
            </a:extLst>
          </p:cNvPr>
          <p:cNvSpPr/>
          <p:nvPr/>
        </p:nvSpPr>
        <p:spPr>
          <a:xfrm>
            <a:off x="7455162" y="2680183"/>
            <a:ext cx="4104746" cy="80070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1.66667E-6 -3.7037E-6 L -1.66667E-6 -0.22476 " pathEditMode="relative" rAng="0" ptsTypes="AA">
                                      <p:cBhvr>
                                        <p:cTn id="47" dur="2000" fill="hold"/>
                                        <p:tgtEl>
                                          <p:spTgt spid="7"/>
                                        </p:tgtEl>
                                        <p:attrNameLst>
                                          <p:attrName>ppt_x</p:attrName>
                                          <p:attrName>ppt_y</p:attrName>
                                        </p:attrNameLst>
                                      </p:cBhvr>
                                      <p:rCtr x="0" y="-11250"/>
                                    </p:animMotion>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par>
                          <p:cTn id="58" fill="hold">
                            <p:stCondLst>
                              <p:cond delay="2500"/>
                            </p:stCondLst>
                            <p:childTnLst>
                              <p:par>
                                <p:cTn id="59" presetID="32" presetClass="emph" presetSubtype="0" repeatCount="indefinite" fill="hold" grpId="1" nodeType="after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12" grpId="0" animBg="1"/>
      <p:bldP spid="12" grpId="1" animBg="1"/>
      <p:bldP spid="13" grpId="0" animBg="1"/>
      <p:bldP spid="13" grpId="1" animBg="1"/>
      <p:bldP spid="1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51327E61-457F-89F5-4A7C-68C155675AF1}"/>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4852366" y="453115"/>
            <a:ext cx="3750859"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KHỞI ĐỘNG</a:t>
            </a:r>
          </a:p>
        </p:txBody>
      </p:sp>
      <p:sp>
        <p:nvSpPr>
          <p:cNvPr id="2" name="Hình chữ nhật: Góc Tròn 1">
            <a:extLst>
              <a:ext uri="{FF2B5EF4-FFF2-40B4-BE49-F238E27FC236}">
                <a16:creationId xmlns:a16="http://schemas.microsoft.com/office/drawing/2014/main" id="{20E8775C-955E-AFF1-40BE-57F21C80189B}"/>
              </a:ext>
            </a:extLst>
          </p:cNvPr>
          <p:cNvSpPr/>
          <p:nvPr/>
        </p:nvSpPr>
        <p:spPr>
          <a:xfrm>
            <a:off x="4279870" y="2196286"/>
            <a:ext cx="4895850" cy="781050"/>
          </a:xfrm>
          <a:prstGeom prst="roundRect">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CC99"/>
                </a:solidFill>
                <a:latin typeface="Times New Roman" panose="02020603050405020304" pitchFamily="18" charset="0"/>
                <a:ea typeface="Tahoma" panose="020B0604030504040204" pitchFamily="34" charset="0"/>
                <a:cs typeface="Times New Roman" panose="02020603050405020304" pitchFamily="18" charset="0"/>
              </a:rPr>
              <a:t>QUAN SÁT VIDEO SAU</a:t>
            </a:r>
          </a:p>
        </p:txBody>
      </p:sp>
      <p:pic>
        <p:nvPicPr>
          <p:cNvPr id="4" name="Hình ảnh 3">
            <a:extLst>
              <a:ext uri="{FF2B5EF4-FFF2-40B4-BE49-F238E27FC236}">
                <a16:creationId xmlns:a16="http://schemas.microsoft.com/office/drawing/2014/main" id="{70CCD909-53D3-147F-498D-5E16543F6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337" y="3962400"/>
            <a:ext cx="2489367" cy="2138362"/>
          </a:xfrm>
          <a:prstGeom prst="rect">
            <a:avLst/>
          </a:prstGeom>
        </p:spPr>
      </p:pic>
    </p:spTree>
    <p:extLst>
      <p:ext uri="{BB962C8B-B14F-4D97-AF65-F5344CB8AC3E}">
        <p14:creationId xmlns:p14="http://schemas.microsoft.com/office/powerpoint/2010/main" val="334562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CB2F552-8F6D-F706-9D4E-2D64AF4995AA}"/>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tệp</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nhớ</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 name="Hình chữ nhật: Góc Tròn 5">
            <a:extLst>
              <a:ext uri="{FF2B5EF4-FFF2-40B4-BE49-F238E27FC236}">
                <a16:creationId xmlns:a16="http://schemas.microsoft.com/office/drawing/2014/main" id="{761C20DD-7085-AAD4-8888-304A70EDFD8A}"/>
              </a:ext>
            </a:extLst>
          </p:cNvPr>
          <p:cNvSpPr/>
          <p:nvPr/>
        </p:nvSpPr>
        <p:spPr>
          <a:xfrm>
            <a:off x="10733031" y="5946982"/>
            <a:ext cx="548051" cy="6318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Folded Corner 26">
            <a:extLst>
              <a:ext uri="{FF2B5EF4-FFF2-40B4-BE49-F238E27FC236}">
                <a16:creationId xmlns:a16="http://schemas.microsoft.com/office/drawing/2014/main" id="{11096DE1-B931-60D0-86F6-9DAE4AD1BE4C}"/>
              </a:ext>
            </a:extLst>
          </p:cNvPr>
          <p:cNvSpPr/>
          <p:nvPr/>
        </p:nvSpPr>
        <p:spPr>
          <a:xfrm>
            <a:off x="3574240" y="1956826"/>
            <a:ext cx="6721856" cy="14239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BẠN LÀ NGƯỜI THẬT MAY MẮN!</a:t>
            </a:r>
          </a:p>
        </p:txBody>
      </p:sp>
      <p:pic>
        <p:nvPicPr>
          <p:cNvPr id="4" name="Hình ảnh 3">
            <a:extLst>
              <a:ext uri="{FF2B5EF4-FFF2-40B4-BE49-F238E27FC236}">
                <a16:creationId xmlns:a16="http://schemas.microsoft.com/office/drawing/2014/main" id="{77932B3C-2868-FCDD-F599-7C7EA5025C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0971" y="1795662"/>
            <a:ext cx="2014883" cy="1763023"/>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móc</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a:t>
            </a:r>
            <a:r>
              <a:rPr kumimoji="0" lang="en-US" sz="1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khóa</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667482" y="285889"/>
            <a:ext cx="9110246" cy="910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Đề tài của tác phẩm</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149438" y="5108415"/>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1119520" y="4183324"/>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2353" y="5571769"/>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410688" y="416496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0781" y="5268425"/>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27459" y="286620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2876007" y="309336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821063"/>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724060"/>
            <a:ext cx="714375" cy="1190625"/>
          </a:xfrm>
          <a:prstGeom prst="rect">
            <a:avLst/>
          </a:prstGeom>
        </p:spPr>
      </p:pic>
      <p:sp>
        <p:nvSpPr>
          <p:cNvPr id="2" name="Hình chữ nhật: Góc Tròn 1">
            <a:extLst>
              <a:ext uri="{FF2B5EF4-FFF2-40B4-BE49-F238E27FC236}">
                <a16:creationId xmlns:a16="http://schemas.microsoft.com/office/drawing/2014/main" id="{846F1814-53D8-A2E3-2DAE-25544FD89C48}"/>
              </a:ext>
            </a:extLst>
          </p:cNvPr>
          <p:cNvSpPr/>
          <p:nvPr/>
        </p:nvSpPr>
        <p:spPr>
          <a:xfrm>
            <a:off x="11154537" y="-16617"/>
            <a:ext cx="1581150" cy="1141973"/>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A9E5DEFA-5533-20F3-073F-3E7EC5D0FCF4}"/>
              </a:ext>
            </a:extLst>
          </p:cNvPr>
          <p:cNvSpPr/>
          <p:nvPr/>
        </p:nvSpPr>
        <p:spPr>
          <a:xfrm>
            <a:off x="10753344" y="5950165"/>
            <a:ext cx="548051" cy="63183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Folded Corner 27">
            <a:extLst>
              <a:ext uri="{FF2B5EF4-FFF2-40B4-BE49-F238E27FC236}">
                <a16:creationId xmlns:a16="http://schemas.microsoft.com/office/drawing/2014/main" id="{8F7500BB-8E16-8C91-D90B-0D7664840DB2}"/>
              </a:ext>
            </a:extLst>
          </p:cNvPr>
          <p:cNvSpPr/>
          <p:nvPr/>
        </p:nvSpPr>
        <p:spPr>
          <a:xfrm>
            <a:off x="1716448" y="2534153"/>
            <a:ext cx="3787817" cy="10601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tx1"/>
              </a:solidFill>
            </a:endParaRPr>
          </a:p>
        </p:txBody>
      </p:sp>
      <p:sp>
        <p:nvSpPr>
          <p:cNvPr id="11" name="Rectangle: Folded Corner 27">
            <a:extLst>
              <a:ext uri="{FF2B5EF4-FFF2-40B4-BE49-F238E27FC236}">
                <a16:creationId xmlns:a16="http://schemas.microsoft.com/office/drawing/2014/main" id="{1AE17C41-69A7-8271-0F73-5852730776FD}"/>
              </a:ext>
            </a:extLst>
          </p:cNvPr>
          <p:cNvSpPr/>
          <p:nvPr/>
        </p:nvSpPr>
        <p:spPr>
          <a:xfrm>
            <a:off x="6111571" y="1551935"/>
            <a:ext cx="3918198" cy="7068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Folded Corner 27">
            <a:extLst>
              <a:ext uri="{FF2B5EF4-FFF2-40B4-BE49-F238E27FC236}">
                <a16:creationId xmlns:a16="http://schemas.microsoft.com/office/drawing/2014/main" id="{67FADFD0-C4A6-EBF3-9B65-5B528A80EC55}"/>
              </a:ext>
            </a:extLst>
          </p:cNvPr>
          <p:cNvSpPr/>
          <p:nvPr/>
        </p:nvSpPr>
        <p:spPr>
          <a:xfrm>
            <a:off x="1716448" y="1562868"/>
            <a:ext cx="3787817" cy="7256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Folded Corner 27">
            <a:extLst>
              <a:ext uri="{FF2B5EF4-FFF2-40B4-BE49-F238E27FC236}">
                <a16:creationId xmlns:a16="http://schemas.microsoft.com/office/drawing/2014/main" id="{0FEC0C6B-CBAC-8AD3-858C-B667B6AF3C73}"/>
              </a:ext>
            </a:extLst>
          </p:cNvPr>
          <p:cNvSpPr/>
          <p:nvPr/>
        </p:nvSpPr>
        <p:spPr>
          <a:xfrm>
            <a:off x="6096000" y="2503986"/>
            <a:ext cx="5807529" cy="12732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1.66667E-6 -3.7037E-6 L -1.66667E-6 -0.22476 " pathEditMode="relative" rAng="0" ptsTypes="AA">
                                      <p:cBhvr>
                                        <p:cTn id="47" dur="2000" fill="hold"/>
                                        <p:tgtEl>
                                          <p:spTgt spid="7"/>
                                        </p:tgtEl>
                                        <p:attrNameLst>
                                          <p:attrName>ppt_x</p:attrName>
                                          <p:attrName>ppt_y</p:attrName>
                                        </p:attrNameLst>
                                      </p:cBhvr>
                                      <p:rCtr x="0" y="-11250"/>
                                    </p:animMotion>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par>
                          <p:cTn id="58" fill="hold">
                            <p:stCondLst>
                              <p:cond delay="2500"/>
                            </p:stCondLst>
                            <p:childTnLst>
                              <p:par>
                                <p:cTn id="59" presetID="32" presetClass="emph" presetSubtype="0" repeatCount="indefinite" fill="hold" grpId="1" nodeType="after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10" grpId="0" animBg="1"/>
      <p:bldP spid="10" grpId="1" animBg="1"/>
      <p:bldP spid="11" grpId="0" animBg="1"/>
      <p:bldP spid="11" grpId="1" animBg="1"/>
      <p:bldP spid="12" grpId="0" animBg="1"/>
      <p:bldP spid="12" grpId="1"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50+ Hình Nền Slide PowerPoint Thuyết Trình Đẹp Nhất">
            <a:extLst>
              <a:ext uri="{FF2B5EF4-FFF2-40B4-BE49-F238E27FC236}">
                <a16:creationId xmlns:a16="http://schemas.microsoft.com/office/drawing/2014/main" id="{70C9954C-A2D9-70F1-8E8D-3915C5375498}"/>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4428045" y="410508"/>
            <a:ext cx="3335910"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LUYỆN TẬP</a:t>
            </a:r>
          </a:p>
        </p:txBody>
      </p:sp>
      <p:pic>
        <p:nvPicPr>
          <p:cNvPr id="5" name="Hình ảnh 4">
            <a:extLst>
              <a:ext uri="{FF2B5EF4-FFF2-40B4-BE49-F238E27FC236}">
                <a16:creationId xmlns:a16="http://schemas.microsoft.com/office/drawing/2014/main" id="{F14CD03B-1920-C5B1-DB69-010E5B695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243" y="229631"/>
            <a:ext cx="1429657" cy="1429657"/>
          </a:xfrm>
          <a:prstGeom prst="rect">
            <a:avLst/>
          </a:prstGeom>
        </p:spPr>
      </p:pic>
      <p:pic>
        <p:nvPicPr>
          <p:cNvPr id="2" name="Hình ảnh 1">
            <a:extLst>
              <a:ext uri="{FF2B5EF4-FFF2-40B4-BE49-F238E27FC236}">
                <a16:creationId xmlns:a16="http://schemas.microsoft.com/office/drawing/2014/main" id="{2F809F46-AA43-2680-94BD-788B088E2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3" name="Hộp Văn bản 2">
            <a:extLst>
              <a:ext uri="{FF2B5EF4-FFF2-40B4-BE49-F238E27FC236}">
                <a16:creationId xmlns:a16="http://schemas.microsoft.com/office/drawing/2014/main" id="{E1E1576F-0C6B-A885-363A-3CF68C79F100}"/>
              </a:ext>
            </a:extLst>
          </p:cNvPr>
          <p:cNvSpPr txBox="1"/>
          <p:nvPr/>
        </p:nvSpPr>
        <p:spPr>
          <a:xfrm>
            <a:off x="4679414" y="2143207"/>
            <a:ext cx="3452214" cy="695265"/>
          </a:xfrm>
          <a:prstGeom prst="horizontalScroll">
            <a:avLst/>
          </a:prstGeom>
          <a:noFill/>
          <a:ln w="38100">
            <a:solidFill>
              <a:srgbClr val="00CC00"/>
            </a:solidFill>
          </a:ln>
        </p:spPr>
        <p:txBody>
          <a:bodyPr wrap="square">
            <a:spAutoFit/>
          </a:bodyPr>
          <a:lstStyle/>
          <a:p>
            <a:pPr algn="just"/>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21086387-D384-B6B5-D9E2-A0764A8288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7634" y="3184984"/>
            <a:ext cx="4378372" cy="2915996"/>
          </a:xfrm>
          <a:prstGeom prst="rect">
            <a:avLst/>
          </a:prstGeom>
        </p:spPr>
      </p:pic>
    </p:spTree>
    <p:extLst>
      <p:ext uri="{BB962C8B-B14F-4D97-AF65-F5344CB8AC3E}">
        <p14:creationId xmlns:p14="http://schemas.microsoft.com/office/powerpoint/2010/main" val="127590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50+ Hình Nền Slide PowerPoint Thuyết Trình Đẹp Nhất">
            <a:extLst>
              <a:ext uri="{FF2B5EF4-FFF2-40B4-BE49-F238E27FC236}">
                <a16:creationId xmlns:a16="http://schemas.microsoft.com/office/drawing/2014/main" id="{70C9954C-A2D9-70F1-8E8D-3915C5375498}"/>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pic>
        <p:nvPicPr>
          <p:cNvPr id="5" name="Hình ảnh 4">
            <a:extLst>
              <a:ext uri="{FF2B5EF4-FFF2-40B4-BE49-F238E27FC236}">
                <a16:creationId xmlns:a16="http://schemas.microsoft.com/office/drawing/2014/main" id="{F14CD03B-1920-C5B1-DB69-010E5B695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243" y="236227"/>
            <a:ext cx="1429657" cy="1429657"/>
          </a:xfrm>
          <a:prstGeom prst="rect">
            <a:avLst/>
          </a:prstGeom>
        </p:spPr>
      </p:pic>
      <p:pic>
        <p:nvPicPr>
          <p:cNvPr id="2" name="Hình ảnh 1">
            <a:extLst>
              <a:ext uri="{FF2B5EF4-FFF2-40B4-BE49-F238E27FC236}">
                <a16:creationId xmlns:a16="http://schemas.microsoft.com/office/drawing/2014/main" id="{2F809F46-AA43-2680-94BD-788B088E2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3" name="Hộp Văn bản 2">
            <a:extLst>
              <a:ext uri="{FF2B5EF4-FFF2-40B4-BE49-F238E27FC236}">
                <a16:creationId xmlns:a16="http://schemas.microsoft.com/office/drawing/2014/main" id="{E1E1576F-0C6B-A885-363A-3CF68C79F100}"/>
              </a:ext>
            </a:extLst>
          </p:cNvPr>
          <p:cNvSpPr txBox="1"/>
          <p:nvPr/>
        </p:nvSpPr>
        <p:spPr>
          <a:xfrm>
            <a:off x="2291350" y="364116"/>
            <a:ext cx="7652750" cy="1267837"/>
          </a:xfrm>
          <a:prstGeom prst="horizontalScroll">
            <a:avLst/>
          </a:prstGeom>
          <a:noFill/>
          <a:ln w="38100">
            <a:solidFill>
              <a:srgbClr val="00CC00"/>
            </a:solidFill>
          </a:ln>
        </p:spPr>
        <p:txBody>
          <a:bodyPr wrap="square">
            <a:spAutoFit/>
          </a:bodyPr>
          <a:lstStyle/>
          <a:p>
            <a:pPr algn="just"/>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tuỳ</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bút cho em hiểu thêm được gì về điệu hát ru miền Bắc?</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38DF1439-EBBD-AE89-1F38-2A9F0724A80B}"/>
              </a:ext>
            </a:extLst>
          </p:cNvPr>
          <p:cNvSpPr txBox="1"/>
          <p:nvPr/>
        </p:nvSpPr>
        <p:spPr>
          <a:xfrm>
            <a:off x="1496421" y="2084832"/>
            <a:ext cx="10149479" cy="2108024"/>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800"/>
              </a:spcAft>
              <a:tabLst>
                <a:tab pos="1386840" algn="l"/>
              </a:tabLs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1113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50+ Hình Nền Slide PowerPoint Thuyết Trình Đẹp Nhất">
            <a:extLst>
              <a:ext uri="{FF2B5EF4-FFF2-40B4-BE49-F238E27FC236}">
                <a16:creationId xmlns:a16="http://schemas.microsoft.com/office/drawing/2014/main" id="{70C9954C-A2D9-70F1-8E8D-3915C5375498}"/>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pic>
        <p:nvPicPr>
          <p:cNvPr id="5" name="Hình ảnh 4">
            <a:extLst>
              <a:ext uri="{FF2B5EF4-FFF2-40B4-BE49-F238E27FC236}">
                <a16:creationId xmlns:a16="http://schemas.microsoft.com/office/drawing/2014/main" id="{F14CD03B-1920-C5B1-DB69-010E5B695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243" y="236227"/>
            <a:ext cx="1429657" cy="1429657"/>
          </a:xfrm>
          <a:prstGeom prst="rect">
            <a:avLst/>
          </a:prstGeom>
        </p:spPr>
      </p:pic>
      <p:pic>
        <p:nvPicPr>
          <p:cNvPr id="2" name="Hình ảnh 1">
            <a:extLst>
              <a:ext uri="{FF2B5EF4-FFF2-40B4-BE49-F238E27FC236}">
                <a16:creationId xmlns:a16="http://schemas.microsoft.com/office/drawing/2014/main" id="{2F809F46-AA43-2680-94BD-788B088E2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62" y="452879"/>
            <a:ext cx="1186583" cy="1213005"/>
          </a:xfrm>
          <a:prstGeom prst="rect">
            <a:avLst/>
          </a:prstGeom>
        </p:spPr>
      </p:pic>
      <p:sp>
        <p:nvSpPr>
          <p:cNvPr id="3" name="Hộp Văn bản 2">
            <a:extLst>
              <a:ext uri="{FF2B5EF4-FFF2-40B4-BE49-F238E27FC236}">
                <a16:creationId xmlns:a16="http://schemas.microsoft.com/office/drawing/2014/main" id="{E1E1576F-0C6B-A885-363A-3CF68C79F100}"/>
              </a:ext>
            </a:extLst>
          </p:cNvPr>
          <p:cNvSpPr txBox="1"/>
          <p:nvPr/>
        </p:nvSpPr>
        <p:spPr>
          <a:xfrm>
            <a:off x="2291350" y="364116"/>
            <a:ext cx="7652750" cy="2412980"/>
          </a:xfrm>
          <a:prstGeom prst="horizontalScroll">
            <a:avLst/>
          </a:prstGeom>
          <a:noFill/>
          <a:ln w="38100">
            <a:solidFill>
              <a:srgbClr val="00CC00"/>
            </a:solidFill>
          </a:ln>
        </p:spPr>
        <p:txBody>
          <a:bodyPr wrap="square">
            <a:spAutoFit/>
          </a:bodyPr>
          <a:lstStyle/>
          <a:p>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16E3679A-2036-547F-52F2-CDC529B30021}"/>
              </a:ext>
            </a:extLst>
          </p:cNvPr>
          <p:cNvSpPr txBox="1"/>
          <p:nvPr/>
        </p:nvSpPr>
        <p:spPr>
          <a:xfrm>
            <a:off x="3046640" y="6627106"/>
            <a:ext cx="6098720" cy="892552"/>
          </a:xfrm>
          <a:prstGeom prst="rect">
            <a:avLst/>
          </a:prstGeom>
          <a:noFill/>
        </p:spPr>
        <p:txBody>
          <a:bodyPr wrap="square">
            <a:spAutoFit/>
          </a:bodyPr>
          <a:lstStyle/>
          <a:p>
            <a:pPr marL="0" marR="0"/>
            <a:b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600" dirty="0">
              <a:effectLst/>
              <a:latin typeface="Times New Roman" panose="02020603050405020304" pitchFamily="18" charset="0"/>
              <a:ea typeface="Arial" panose="020B0604020202020204" pitchFamily="34" charset="0"/>
            </a:endParaRPr>
          </a:p>
        </p:txBody>
      </p:sp>
      <p:sp>
        <p:nvSpPr>
          <p:cNvPr id="4" name="Hộp Văn bản 3">
            <a:extLst>
              <a:ext uri="{FF2B5EF4-FFF2-40B4-BE49-F238E27FC236}">
                <a16:creationId xmlns:a16="http://schemas.microsoft.com/office/drawing/2014/main" id="{38DF1439-EBBD-AE89-1F38-2A9F0724A80B}"/>
              </a:ext>
            </a:extLst>
          </p:cNvPr>
          <p:cNvSpPr txBox="1"/>
          <p:nvPr/>
        </p:nvSpPr>
        <p:spPr>
          <a:xfrm>
            <a:off x="1496421" y="3229975"/>
            <a:ext cx="10149479" cy="2485787"/>
          </a:xfrm>
          <a:prstGeom prst="roundRect">
            <a:avLst/>
          </a:prstGeom>
          <a:ln w="38100">
            <a:solidFill>
              <a:srgbClr val="00CCFF"/>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a:p>
            <a:pPr marL="342900" marR="0" lvl="0" indent="-342900">
              <a:buFont typeface="Times New Roman" panose="02020603050405020304" pitchFamily="18" charset="0"/>
              <a:buChar char="-"/>
            </a:pP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HS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điệu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quê</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a:p>
            <a:pPr marL="342900" marR="0" lvl="0" indent="-342900">
              <a:buFont typeface="Times New Roman" panose="02020603050405020304" pitchFamily="18" charset="0"/>
              <a:buChar char="-"/>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endParaRPr>
          </a:p>
          <a:p>
            <a:pPr marL="342900" marR="0" lvl="0" indent="-342900">
              <a:buFont typeface="Times New Roman" panose="02020603050405020304" pitchFamily="18" charset="0"/>
              <a:buChar char="-"/>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riêng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nghe</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điệu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ru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vui</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vẻ</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hạnh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phúc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hân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hoan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nhung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nhớ</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8586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016FA314-5498-A717-E06F-3B69F6CC4494}"/>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4428045" y="309470"/>
            <a:ext cx="3335910"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VẬN DỤNG</a:t>
            </a:r>
          </a:p>
        </p:txBody>
      </p:sp>
      <p:sp>
        <p:nvSpPr>
          <p:cNvPr id="12" name="Hình chữ nhật: Góc Tròn 11">
            <a:extLst>
              <a:ext uri="{FF2B5EF4-FFF2-40B4-BE49-F238E27FC236}">
                <a16:creationId xmlns:a16="http://schemas.microsoft.com/office/drawing/2014/main" id="{CBDE31BB-F53E-0439-E016-A87A6A6BEE07}"/>
              </a:ext>
            </a:extLst>
          </p:cNvPr>
          <p:cNvSpPr/>
          <p:nvPr/>
        </p:nvSpPr>
        <p:spPr>
          <a:xfrm>
            <a:off x="1901661" y="2458480"/>
            <a:ext cx="9451291" cy="1703733"/>
          </a:xfrm>
          <a:prstGeom prst="roundRect">
            <a:avLst/>
          </a:prstGeom>
          <a:noFill/>
          <a:ln w="5715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tùy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5-7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25B72F10-08BA-CB6C-4FF5-38C6D55843B4}"/>
              </a:ext>
            </a:extLst>
          </p:cNvPr>
          <p:cNvSpPr txBox="1"/>
          <p:nvPr/>
        </p:nvSpPr>
        <p:spPr>
          <a:xfrm>
            <a:off x="1653744" y="1240146"/>
            <a:ext cx="4217659" cy="523220"/>
          </a:xfrm>
          <a:prstGeom prst="rect">
            <a:avLst/>
          </a:prstGeom>
          <a:noFill/>
        </p:spPr>
        <p:txBody>
          <a:bodyPr wrap="square">
            <a:spAutoFit/>
          </a:bodyPr>
          <a:lstStyle/>
          <a:p>
            <a:pPr algn="just"/>
            <a:r>
              <a:rPr lang="pt-BR" sz="2800" b="1" u="sng" dirty="0">
                <a:solidFill>
                  <a:srgbClr val="33CCCC"/>
                </a:solidFill>
                <a:latin typeface="Times New Roman" panose="02020603050405020304" pitchFamily="18" charset="0"/>
                <a:ea typeface="Calibri" panose="020F0502020204030204" pitchFamily="34" charset="0"/>
                <a:cs typeface="Times New Roman" panose="02020603050405020304" pitchFamily="18" charset="0"/>
              </a:rPr>
              <a:t>Bài tập </a:t>
            </a:r>
            <a:r>
              <a:rPr lang="pt-BR" sz="2800" b="1" dirty="0">
                <a:solidFill>
                  <a:srgbClr val="33CCCC"/>
                </a:solidFill>
                <a:latin typeface="Times New Roman" panose="02020603050405020304" pitchFamily="18" charset="0"/>
                <a:ea typeface="Calibri" panose="020F0502020204030204" pitchFamily="34" charset="0"/>
                <a:cs typeface="Times New Roman" panose="02020603050405020304" pitchFamily="18" charset="0"/>
              </a:rPr>
              <a:t>về nhà</a:t>
            </a:r>
            <a:endParaRPr lang="en-US" sz="2800" dirty="0">
              <a:solidFill>
                <a:srgbClr val="33CCC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9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A8801DE-6A19-C09F-FFB4-B5D4229E4E76}"/>
              </a:ext>
            </a:extLst>
          </p:cNvPr>
          <p:cNvSpPr txBox="1"/>
          <p:nvPr/>
        </p:nvSpPr>
        <p:spPr>
          <a:xfrm>
            <a:off x="3849461" y="0"/>
            <a:ext cx="6098720" cy="548099"/>
          </a:xfrm>
          <a:prstGeom prst="rect">
            <a:avLst/>
          </a:prstGeom>
          <a:noFill/>
        </p:spPr>
        <p:txBody>
          <a:bodyPr wrap="square">
            <a:spAutoFit/>
          </a:bodyPr>
          <a:lstStyle/>
          <a:p>
            <a:pPr marL="0" marR="0" algn="just">
              <a:lnSpc>
                <a:spcPct val="115000"/>
              </a:lnSpc>
              <a:spcBef>
                <a:spcPts val="1500"/>
              </a:spcBef>
              <a:spcAft>
                <a:spcPts val="750"/>
              </a:spcAf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Rubrics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id="{5BFB8C01-2235-2E1B-7C41-90F8AD309D38}"/>
              </a:ext>
            </a:extLst>
          </p:cNvPr>
          <p:cNvGraphicFramePr>
            <a:graphicFrameLocks noGrp="1"/>
          </p:cNvGraphicFramePr>
          <p:nvPr>
            <p:extLst>
              <p:ext uri="{D42A27DB-BD31-4B8C-83A1-F6EECF244321}">
                <p14:modId xmlns:p14="http://schemas.microsoft.com/office/powerpoint/2010/main" val="2197461817"/>
              </p:ext>
            </p:extLst>
          </p:nvPr>
        </p:nvGraphicFramePr>
        <p:xfrm>
          <a:off x="266500" y="597087"/>
          <a:ext cx="11658999" cy="6148070"/>
        </p:xfrm>
        <a:graphic>
          <a:graphicData uri="http://schemas.openxmlformats.org/drawingml/2006/table">
            <a:tbl>
              <a:tblPr firstRow="1" firstCol="1" lastRow="1" lastCol="1" bandRow="1" bandCol="1">
                <a:tableStyleId>{5C22544A-7EE6-4342-B048-85BDC9FD1C3A}</a:tableStyleId>
              </a:tblPr>
              <a:tblGrid>
                <a:gridCol w="1415343">
                  <a:extLst>
                    <a:ext uri="{9D8B030D-6E8A-4147-A177-3AD203B41FA5}">
                      <a16:colId xmlns:a16="http://schemas.microsoft.com/office/drawing/2014/main" val="2937443227"/>
                    </a:ext>
                  </a:extLst>
                </a:gridCol>
                <a:gridCol w="9437914">
                  <a:extLst>
                    <a:ext uri="{9D8B030D-6E8A-4147-A177-3AD203B41FA5}">
                      <a16:colId xmlns:a16="http://schemas.microsoft.com/office/drawing/2014/main" val="1276727204"/>
                    </a:ext>
                  </a:extLst>
                </a:gridCol>
                <a:gridCol w="805742">
                  <a:extLst>
                    <a:ext uri="{9D8B030D-6E8A-4147-A177-3AD203B41FA5}">
                      <a16:colId xmlns:a16="http://schemas.microsoft.com/office/drawing/2014/main" val="3474264346"/>
                    </a:ext>
                  </a:extLst>
                </a:gridCol>
              </a:tblGrid>
              <a:tr h="192688">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Tiêu chí</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Mô tả tiêu chí</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7000"/>
                        </a:lnSpc>
                        <a:spcBef>
                          <a:spcPts val="0"/>
                        </a:spcBef>
                        <a:spcAft>
                          <a:spcPts val="0"/>
                        </a:spcAft>
                      </a:pPr>
                      <a:r>
                        <a:rPr lang="en-US" sz="2300" dirty="0" err="1">
                          <a:effectLst/>
                          <a:latin typeface="Times New Roman" panose="02020603050405020304" pitchFamily="18" charset="0"/>
                          <a:cs typeface="Times New Roman" panose="02020603050405020304" pitchFamily="18" charset="0"/>
                        </a:rPr>
                        <a:t>Điểm</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993355781"/>
                  </a:ext>
                </a:extLst>
              </a:tr>
              <a:tr h="192688">
                <a:tc rowSpan="2">
                  <a:txBody>
                    <a:bodyPr/>
                    <a:lstStyle/>
                    <a:p>
                      <a:pPr marL="0" marR="0" algn="just">
                        <a:lnSpc>
                          <a:spcPct val="107000"/>
                        </a:lnSpc>
                        <a:spcBef>
                          <a:spcPts val="0"/>
                        </a:spcBef>
                        <a:spcAft>
                          <a:spcPts val="0"/>
                        </a:spcAft>
                      </a:pPr>
                      <a:r>
                        <a:rPr lang="en-US" sz="2300" dirty="0" err="1">
                          <a:effectLst/>
                          <a:latin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thức</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Đảm</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bảo</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hình</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thức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và</a:t>
                      </a:r>
                      <a:r>
                        <a:rPr lang="en-US" sz="2300" b="0" dirty="0">
                          <a:solidFill>
                            <a:schemeClr val="tx1"/>
                          </a:solidFill>
                          <a:effectLst/>
                          <a:latin typeface="Times New Roman" panose="02020603050405020304" pitchFamily="18" charset="0"/>
                          <a:cs typeface="Times New Roman" panose="02020603050405020304" pitchFamily="18" charset="0"/>
                        </a:rPr>
                        <a:t> dung </a:t>
                      </a:r>
                      <a:r>
                        <a:rPr lang="en-US" sz="2300" b="0" dirty="0" err="1">
                          <a:solidFill>
                            <a:schemeClr val="tx1"/>
                          </a:solidFill>
                          <a:effectLst/>
                          <a:latin typeface="Times New Roman" panose="02020603050405020304" pitchFamily="18" charset="0"/>
                          <a:cs typeface="Times New Roman" panose="02020603050405020304" pitchFamily="18" charset="0"/>
                        </a:rPr>
                        <a:t>lượng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đoạn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văn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khoảng</a:t>
                      </a:r>
                      <a:r>
                        <a:rPr lang="en-US" sz="2300" b="0" dirty="0">
                          <a:solidFill>
                            <a:schemeClr val="tx1"/>
                          </a:solidFill>
                          <a:effectLst/>
                          <a:latin typeface="Times New Roman" panose="02020603050405020304" pitchFamily="18" charset="0"/>
                          <a:cs typeface="Times New Roman" panose="02020603050405020304" pitchFamily="18" charset="0"/>
                        </a:rPr>
                        <a:t> 150 </a:t>
                      </a:r>
                      <a:r>
                        <a:rPr lang="en-US" sz="2300" b="0" dirty="0" err="1">
                          <a:solidFill>
                            <a:schemeClr val="tx1"/>
                          </a:solidFill>
                          <a:effectLst/>
                          <a:latin typeface="Times New Roman" panose="02020603050405020304" pitchFamily="18" charset="0"/>
                          <a:cs typeface="Times New Roman" panose="02020603050405020304" pitchFamily="18" charset="0"/>
                        </a:rPr>
                        <a:t>chữ</a:t>
                      </a:r>
                      <a:r>
                        <a:rPr lang="en-US" sz="2300" b="0" dirty="0">
                          <a:solidFill>
                            <a:schemeClr val="tx1"/>
                          </a:solidFill>
                          <a:effectLst/>
                          <a:latin typeface="Times New Roman" panose="02020603050405020304" pitchFamily="18" charset="0"/>
                          <a:cs typeface="Times New Roman" panose="02020603050405020304" pitchFamily="18" charset="0"/>
                        </a:rPr>
                        <a:t>) </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1</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303062440"/>
                  </a:ext>
                </a:extLst>
              </a:tr>
              <a:tr h="399299">
                <a:tc vMerge="1">
                  <a:txBody>
                    <a:bodyPr/>
                    <a:lstStyle/>
                    <a:p>
                      <a:endParaRPr lang="en-US"/>
                    </a:p>
                  </a:txBody>
                  <a:tcPr/>
                </a:tc>
                <a:tc>
                  <a:txBody>
                    <a:bodyPr/>
                    <a:lstStyle/>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Không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đảm</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bảo</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yêu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cầu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về</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hình</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thức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và</a:t>
                      </a:r>
                      <a:r>
                        <a:rPr lang="en-US" sz="2300" b="0" dirty="0">
                          <a:solidFill>
                            <a:schemeClr val="tx1"/>
                          </a:solidFill>
                          <a:effectLst/>
                          <a:latin typeface="Times New Roman" panose="02020603050405020304" pitchFamily="18" charset="0"/>
                          <a:cs typeface="Times New Roman" panose="02020603050405020304" pitchFamily="18" charset="0"/>
                        </a:rPr>
                        <a:t> dung </a:t>
                      </a:r>
                      <a:r>
                        <a:rPr lang="en-US" sz="2300" b="0" dirty="0" err="1">
                          <a:solidFill>
                            <a:schemeClr val="tx1"/>
                          </a:solidFill>
                          <a:effectLst/>
                          <a:latin typeface="Times New Roman" panose="02020603050405020304" pitchFamily="18" charset="0"/>
                          <a:cs typeface="Times New Roman" panose="02020603050405020304" pitchFamily="18" charset="0"/>
                        </a:rPr>
                        <a:t>lượng</a:t>
                      </a:r>
                      <a:r>
                        <a:rPr lang="en-US" sz="2300" b="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7000"/>
                        </a:lnSpc>
                        <a:spcBef>
                          <a:spcPts val="0"/>
                        </a:spcBef>
                        <a:spcAft>
                          <a:spcPts val="0"/>
                        </a:spcAft>
                      </a:pP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đoạn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văn</a:t>
                      </a:r>
                      <a:r>
                        <a:rPr lang="en-US" sz="2300" b="0" dirty="0">
                          <a:solidFill>
                            <a:schemeClr val="tx1"/>
                          </a:solidFill>
                          <a:effectLst/>
                          <a:latin typeface="Times New Roman" panose="02020603050405020304" pitchFamily="18" charset="0"/>
                          <a:cs typeface="Times New Roman" panose="02020603050405020304" pitchFamily="18" charset="0"/>
                        </a:rPr>
                        <a:t>.</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0</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7917037"/>
                  </a:ext>
                </a:extLst>
              </a:tr>
              <a:tr h="192688">
                <a:tc rowSpan="3">
                  <a:txBody>
                    <a:bodyPr/>
                    <a:lstStyle/>
                    <a:p>
                      <a:pPr marL="0" marR="0" algn="just">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Nội dung</a:t>
                      </a:r>
                    </a:p>
                    <a:p>
                      <a:pPr marL="0" marR="0" algn="just">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(giới thiệu điệu hát ru miền Bắc )</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Chủ</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đề</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đoạn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giới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thiệu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điệu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hát</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miền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Bắc</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0,5</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855074570"/>
                  </a:ext>
                </a:extLst>
              </a:tr>
              <a:tr h="1225745">
                <a:tc vMerge="1">
                  <a:txBody>
                    <a:bodyPr/>
                    <a:lstStyle/>
                    <a:p>
                      <a:endParaRPr lang="en-US"/>
                    </a:p>
                  </a:txBody>
                  <a:tcPr/>
                </a:tc>
                <a:tc>
                  <a:txBody>
                    <a:bodyPr/>
                    <a:lstStyle/>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Nguồn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gốc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điệu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hát</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được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đời</a:t>
                      </a:r>
                      <a:r>
                        <a:rPr lang="en-US" sz="2300" b="0" dirty="0">
                          <a:solidFill>
                            <a:schemeClr val="tx1"/>
                          </a:solidFill>
                          <a:effectLst/>
                          <a:latin typeface="Times New Roman" panose="02020603050405020304" pitchFamily="18" charset="0"/>
                          <a:cs typeface="Times New Roman" panose="02020603050405020304" pitchFamily="18" charset="0"/>
                        </a:rPr>
                        <a:t> ở </a:t>
                      </a:r>
                      <a:r>
                        <a:rPr lang="en-US" sz="2300" b="0" dirty="0" err="1">
                          <a:solidFill>
                            <a:schemeClr val="tx1"/>
                          </a:solidFill>
                          <a:effectLst/>
                          <a:latin typeface="Times New Roman" panose="02020603050405020304" pitchFamily="18" charset="0"/>
                          <a:cs typeface="Times New Roman" panose="02020603050405020304" pitchFamily="18" charset="0"/>
                        </a:rPr>
                        <a:t>đâu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Từ</a:t>
                      </a:r>
                      <a:r>
                        <a:rPr lang="en-US" sz="2300" b="0" dirty="0">
                          <a:solidFill>
                            <a:schemeClr val="tx1"/>
                          </a:solidFill>
                          <a:effectLst/>
                          <a:latin typeface="Times New Roman" panose="02020603050405020304" pitchFamily="18" charset="0"/>
                          <a:cs typeface="Times New Roman" panose="02020603050405020304" pitchFamily="18" charset="0"/>
                        </a:rPr>
                        <a:t> bao </a:t>
                      </a:r>
                      <a:r>
                        <a:rPr lang="en-US" sz="2300" b="0" dirty="0" err="1">
                          <a:solidFill>
                            <a:schemeClr val="tx1"/>
                          </a:solidFill>
                          <a:effectLst/>
                          <a:latin typeface="Times New Roman" panose="02020603050405020304" pitchFamily="18" charset="0"/>
                          <a:cs typeface="Times New Roman" panose="02020603050405020304" pitchFamily="18" charset="0"/>
                        </a:rPr>
                        <a:t>giờ</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Gắn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với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hình</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ảnh</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ai?</a:t>
                      </a:r>
                    </a:p>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Tiếng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hát</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có</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vai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trò</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như</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thế</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nào</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Tại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sao</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người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mẹ</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người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bà</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khi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bế</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bồng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trẻ</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nhỏ</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thường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cất</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tiếng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Nội</a:t>
                      </a:r>
                      <a:r>
                        <a:rPr lang="en-US" sz="2300" b="0" dirty="0">
                          <a:solidFill>
                            <a:schemeClr val="tx1"/>
                          </a:solidFill>
                          <a:effectLst/>
                          <a:latin typeface="Times New Roman" panose="02020603050405020304" pitchFamily="18" charset="0"/>
                          <a:cs typeface="Times New Roman" panose="02020603050405020304" pitchFamily="18" charset="0"/>
                        </a:rPr>
                        <a:t> dung </a:t>
                      </a: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lời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phong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phú</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như</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thế</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nào</a:t>
                      </a:r>
                      <a:r>
                        <a:rPr lang="en-US" sz="2300" b="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Tại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sao</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tiếng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hát</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đến</a:t>
                      </a:r>
                      <a:r>
                        <a:rPr lang="en-US" sz="2300" b="0" dirty="0">
                          <a:solidFill>
                            <a:schemeClr val="tx1"/>
                          </a:solidFill>
                          <a:effectLst/>
                          <a:latin typeface="Times New Roman" panose="02020603050405020304" pitchFamily="18" charset="0"/>
                          <a:cs typeface="Times New Roman" panose="02020603050405020304" pitchFamily="18" charset="0"/>
                        </a:rPr>
                        <a:t> nay </a:t>
                      </a:r>
                      <a:r>
                        <a:rPr lang="en-US" sz="2300" b="0" dirty="0" err="1">
                          <a:solidFill>
                            <a:schemeClr val="tx1"/>
                          </a:solidFill>
                          <a:effectLst/>
                          <a:latin typeface="Times New Roman" panose="02020603050405020304" pitchFamily="18" charset="0"/>
                          <a:cs typeface="Times New Roman" panose="02020603050405020304" pitchFamily="18" charset="0"/>
                        </a:rPr>
                        <a:t>được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lưu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truyền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rộng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rãi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và</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có</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sức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sống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lâu</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bền</a:t>
                      </a:r>
                      <a:r>
                        <a:rPr lang="en-US" sz="2300" b="0" dirty="0">
                          <a:solidFill>
                            <a:schemeClr val="tx1"/>
                          </a:solidFill>
                          <a:effectLst/>
                          <a:latin typeface="Times New Roman" panose="02020603050405020304" pitchFamily="18" charset="0"/>
                          <a:cs typeface="Times New Roman" panose="02020603050405020304" pitchFamily="18" charset="0"/>
                        </a:rPr>
                        <a:t>?</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3</a:t>
                      </a:r>
                    </a:p>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3</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120472997"/>
                  </a:ext>
                </a:extLst>
              </a:tr>
              <a:tr h="399299">
                <a:tc vMerge="1">
                  <a:txBody>
                    <a:bodyPr/>
                    <a:lstStyle/>
                    <a:p>
                      <a:endParaRPr lang="en-US"/>
                    </a:p>
                  </a:txBody>
                  <a:tcPr/>
                </a:tc>
                <a:tc>
                  <a:txBody>
                    <a:bodyPr/>
                    <a:lstStyle/>
                    <a:p>
                      <a:pPr marL="0" marR="0" algn="just">
                        <a:lnSpc>
                          <a:spcPct val="107000"/>
                        </a:lnSpc>
                        <a:spcBef>
                          <a:spcPts val="0"/>
                        </a:spcBef>
                        <a:spcAft>
                          <a:spcPts val="0"/>
                        </a:spcAft>
                      </a:pPr>
                      <a:r>
                        <a:rPr lang="en-US" sz="2300" b="0">
                          <a:solidFill>
                            <a:schemeClr val="tx1"/>
                          </a:solidFill>
                          <a:effectLst/>
                          <a:latin typeface="Times New Roman" panose="02020603050405020304" pitchFamily="18" charset="0"/>
                          <a:cs typeface="Times New Roman" panose="02020603050405020304" pitchFamily="18" charset="0"/>
                        </a:rPr>
                        <a:t>Liên hệ với điệu hát ru ở địa phương mình (đối với các tỉnh Nam Trung Bộ, so sánh để tìm ra điểm giống và khác giữa các điệu ru).</a:t>
                      </a:r>
                      <a:endParaRPr lang="en-US" sz="23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0,5</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182338673"/>
                  </a:ext>
                </a:extLst>
              </a:tr>
              <a:tr h="192688">
                <a:tc>
                  <a:txBody>
                    <a:bodyPr/>
                    <a:lstStyle/>
                    <a:p>
                      <a:pPr marL="0" marR="0" algn="just">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 </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07000"/>
                        </a:lnSpc>
                        <a:spcBef>
                          <a:spcPts val="0"/>
                        </a:spcBef>
                        <a:spcAft>
                          <a:spcPts val="0"/>
                        </a:spcAft>
                      </a:pPr>
                      <a:r>
                        <a:rPr lang="en-US" sz="2300" b="0" dirty="0" err="1">
                          <a:solidFill>
                            <a:schemeClr val="tx1"/>
                          </a:solidFill>
                          <a:effectLst/>
                          <a:latin typeface="Times New Roman" panose="02020603050405020304" pitchFamily="18" charset="0"/>
                          <a:cs typeface="Times New Roman" panose="02020603050405020304" pitchFamily="18" charset="0"/>
                        </a:rPr>
                        <a:t>Khẳng</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định</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cảm</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xúc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nhận</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thức</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của</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người</a:t>
                      </a:r>
                      <a:r>
                        <a:rPr lang="en-US" sz="2300" b="0" dirty="0">
                          <a:solidFill>
                            <a:schemeClr val="tx1"/>
                          </a:solidFill>
                          <a:effectLst/>
                          <a:latin typeface="Times New Roman" panose="02020603050405020304" pitchFamily="18" charset="0"/>
                          <a:cs typeface="Times New Roman" panose="02020603050405020304" pitchFamily="18" charset="0"/>
                        </a:rPr>
                        <a:t> </a:t>
                      </a:r>
                      <a:r>
                        <a:rPr lang="en-US" sz="2300" b="0" dirty="0" err="1">
                          <a:solidFill>
                            <a:schemeClr val="tx1"/>
                          </a:solidFill>
                          <a:effectLst/>
                          <a:latin typeface="Times New Roman" panose="02020603050405020304" pitchFamily="18" charset="0"/>
                          <a:cs typeface="Times New Roman" panose="02020603050405020304" pitchFamily="18" charset="0"/>
                        </a:rPr>
                        <a:t>viết</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0,5</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204447415"/>
                  </a:ext>
                </a:extLst>
              </a:tr>
              <a:tr h="399299">
                <a:tc>
                  <a:txBody>
                    <a:bodyPr/>
                    <a:lstStyle/>
                    <a:p>
                      <a:pPr marL="0" marR="0" algn="just">
                        <a:lnSpc>
                          <a:spcPct val="107000"/>
                        </a:lnSpc>
                        <a:spcBef>
                          <a:spcPts val="0"/>
                        </a:spcBef>
                        <a:spcAft>
                          <a:spcPts val="0"/>
                        </a:spcAft>
                      </a:pPr>
                      <a:r>
                        <a:rPr lang="en-US" sz="2300">
                          <a:effectLst/>
                          <a:latin typeface="Times New Roman" panose="02020603050405020304" pitchFamily="18" charset="0"/>
                          <a:cs typeface="Times New Roman" panose="02020603050405020304" pitchFamily="18" charset="0"/>
                        </a:rPr>
                        <a:t>Chính tả, ngữ pháp</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7000"/>
                        </a:lnSpc>
                        <a:spcBef>
                          <a:spcPts val="200"/>
                        </a:spcBef>
                        <a:spcAft>
                          <a:spcPts val="100"/>
                        </a:spcAft>
                      </a:pPr>
                      <a:r>
                        <a:rPr lang="vi-VN" sz="2300" b="0" dirty="0">
                          <a:solidFill>
                            <a:schemeClr val="tx1"/>
                          </a:solidFill>
                          <a:effectLst/>
                          <a:latin typeface="Times New Roman" panose="02020603050405020304" pitchFamily="18" charset="0"/>
                          <a:cs typeface="Times New Roman" panose="02020603050405020304" pitchFamily="18" charset="0"/>
                        </a:rPr>
                        <a:t>Đảm bảo chuẩn chính tả, ngữ pháp tiếng Việt.</a:t>
                      </a:r>
                      <a:endParaRPr lang="en-US" sz="2300" b="0" dirty="0">
                        <a:solidFill>
                          <a:schemeClr val="tx1"/>
                        </a:solidFill>
                        <a:effectLst/>
                        <a:latin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0,5</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33764397"/>
                  </a:ext>
                </a:extLst>
              </a:tr>
              <a:tr h="192688">
                <a:tc>
                  <a:txBody>
                    <a:bodyPr/>
                    <a:lstStyle/>
                    <a:p>
                      <a:pPr marL="0" marR="0" algn="just">
                        <a:lnSpc>
                          <a:spcPct val="107000"/>
                        </a:lnSpc>
                        <a:spcBef>
                          <a:spcPts val="0"/>
                        </a:spcBef>
                        <a:spcAft>
                          <a:spcPts val="0"/>
                        </a:spcAft>
                      </a:pPr>
                      <a:r>
                        <a:rPr lang="en-US" sz="2300" dirty="0" err="1">
                          <a:effectLst/>
                          <a:latin typeface="Times New Roman" panose="02020603050405020304" pitchFamily="18" charset="0"/>
                          <a:cs typeface="Times New Roman" panose="02020603050405020304" pitchFamily="18" charset="0"/>
                        </a:rPr>
                        <a:t>Sáng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tạo</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07000"/>
                        </a:lnSpc>
                        <a:spcBef>
                          <a:spcPts val="200"/>
                        </a:spcBef>
                        <a:spcAft>
                          <a:spcPts val="100"/>
                        </a:spcAft>
                      </a:pPr>
                      <a:r>
                        <a:rPr lang="vi-VN" sz="2300" b="0" dirty="0">
                          <a:solidFill>
                            <a:schemeClr val="tx1"/>
                          </a:solidFill>
                          <a:effectLst/>
                          <a:latin typeface="Times New Roman" panose="02020603050405020304" pitchFamily="18" charset="0"/>
                          <a:cs typeface="Times New Roman" panose="02020603050405020304" pitchFamily="18" charset="0"/>
                        </a:rPr>
                        <a:t>Thể hiện suy nghĩ sâu sắc về điệu hát ru; có cách diễn đạt mới mẻ.</a:t>
                      </a:r>
                      <a:endParaRPr lang="en-US" sz="2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300" dirty="0">
                          <a:effectLst/>
                          <a:latin typeface="Times New Roman" panose="02020603050405020304" pitchFamily="18" charset="0"/>
                          <a:cs typeface="Times New Roman" panose="02020603050405020304" pitchFamily="18" charset="0"/>
                        </a:rPr>
                        <a:t>1,0</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86" marR="474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740233012"/>
                  </a:ext>
                </a:extLst>
              </a:tr>
            </a:tbl>
          </a:graphicData>
        </a:graphic>
      </p:graphicFrame>
    </p:spTree>
    <p:extLst>
      <p:ext uri="{BB962C8B-B14F-4D97-AF65-F5344CB8AC3E}">
        <p14:creationId xmlns:p14="http://schemas.microsoft.com/office/powerpoint/2010/main" val="284604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id="{9EAFC1B2-AE4A-5BAE-9221-8CFDC062C714}"/>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5" name="Hộp Văn bản 4">
            <a:extLst>
              <a:ext uri="{FF2B5EF4-FFF2-40B4-BE49-F238E27FC236}">
                <a16:creationId xmlns:a16="http://schemas.microsoft.com/office/drawing/2014/main" id="{8E3EDDE4-0026-D079-FB96-0BE4F0C94D94}"/>
              </a:ext>
            </a:extLst>
          </p:cNvPr>
          <p:cNvSpPr txBox="1"/>
          <p:nvPr/>
        </p:nvSpPr>
        <p:spPr>
          <a:xfrm>
            <a:off x="1303282" y="502995"/>
            <a:ext cx="10457793" cy="4896212"/>
          </a:xfrm>
          <a:prstGeom prst="rect">
            <a:avLst/>
          </a:prstGeom>
          <a:noFill/>
        </p:spPr>
        <p:txBody>
          <a:bodyPr wrap="square">
            <a:spAutoFit/>
          </a:bodyPr>
          <a:lstStyle/>
          <a:p>
            <a:pPr marL="0" marR="0" algn="ctr">
              <a:spcBef>
                <a:spcPts val="0"/>
              </a:spcBef>
              <a:spcAft>
                <a:spcPts val="0"/>
              </a:spcAft>
            </a:pPr>
            <a:r>
              <a:rPr lang="en-US" sz="2800" b="1" dirty="0" err="1">
                <a:solidFill>
                  <a:srgbClr val="00CCFF"/>
                </a:solidFill>
                <a:effectLst/>
                <a:latin typeface="Times New Roman" panose="02020603050405020304" pitchFamily="18" charset="0"/>
                <a:ea typeface="Times New Roman" panose="02020603050405020304" pitchFamily="18" charset="0"/>
              </a:rPr>
              <a:t>Kiến</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thức</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tham</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khảo</a:t>
            </a:r>
            <a:endParaRPr lang="en-US" sz="2800" dirty="0">
              <a:solidFill>
                <a:srgbClr val="00CCFF"/>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 ru của người Việt ở Bắc Bộ có nguồn gốc lịch sử lâu đời, được truyền từ thế hệ này sang thế hệ khác, ăn sâu vào tâm hồn người Việt.</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 ban đầu, tiếng hát ru có tính chất phản xạ, bản năng của người mẹ dùng để ức chế giấc ngủ và thể hiện tình cảm mẹ con thiêng liêng. Nhưng về sau, tiếng hát ru hình thành và trở thành một loại dân ca trữ tình nằm trong sinh hoạt văn hóa gia đình với chức năng giáo dục và thẩm mỹ sâu sắc. Hát ru đã vượt khỏi phạm vi gia đình và trở thành một loại dân ca nằm trong hình thức thanh nhạc. Hát ru người Việt ở Bắc Bộ ra đời là kết quả của sự sáng tạo cùng với tình yêu thương vô bờ bến của những người mẹ, người bà, người chị.</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6905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id="{9EAFC1B2-AE4A-5BAE-9221-8CFDC062C714}"/>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5" name="Hộp Văn bản 4">
            <a:extLst>
              <a:ext uri="{FF2B5EF4-FFF2-40B4-BE49-F238E27FC236}">
                <a16:creationId xmlns:a16="http://schemas.microsoft.com/office/drawing/2014/main" id="{8E3EDDE4-0026-D079-FB96-0BE4F0C94D94}"/>
              </a:ext>
            </a:extLst>
          </p:cNvPr>
          <p:cNvSpPr txBox="1"/>
          <p:nvPr/>
        </p:nvSpPr>
        <p:spPr>
          <a:xfrm>
            <a:off x="1303282" y="241738"/>
            <a:ext cx="10457793" cy="4832092"/>
          </a:xfrm>
          <a:prstGeom prst="rect">
            <a:avLst/>
          </a:prstGeom>
          <a:noFill/>
        </p:spPr>
        <p:txBody>
          <a:bodyPr wrap="square">
            <a:spAutoFit/>
          </a:bodyPr>
          <a:lstStyle/>
          <a:p>
            <a:pPr marL="0" marR="0" algn="ctr">
              <a:spcBef>
                <a:spcPts val="0"/>
              </a:spcBef>
              <a:spcAft>
                <a:spcPts val="0"/>
              </a:spcAft>
            </a:pPr>
            <a:r>
              <a:rPr lang="en-US" sz="2800" b="1" dirty="0" err="1">
                <a:solidFill>
                  <a:srgbClr val="00CCFF"/>
                </a:solidFill>
                <a:effectLst/>
                <a:latin typeface="Times New Roman" panose="02020603050405020304" pitchFamily="18" charset="0"/>
                <a:ea typeface="Times New Roman" panose="02020603050405020304" pitchFamily="18" charset="0"/>
              </a:rPr>
              <a:t>Kiến</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thức</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tham</a:t>
            </a:r>
            <a:r>
              <a:rPr lang="en-US" sz="2800" b="1" dirty="0">
                <a:solidFill>
                  <a:srgbClr val="00CCFF"/>
                </a:solidFill>
                <a:effectLst/>
                <a:latin typeface="Times New Roman" panose="02020603050405020304" pitchFamily="18" charset="0"/>
                <a:ea typeface="Times New Roman" panose="02020603050405020304" pitchFamily="18" charset="0"/>
              </a:rPr>
              <a:t> </a:t>
            </a:r>
            <a:r>
              <a:rPr lang="en-US" sz="2800" b="1" dirty="0" err="1">
                <a:solidFill>
                  <a:srgbClr val="00CCFF"/>
                </a:solidFill>
                <a:effectLst/>
                <a:latin typeface="Times New Roman" panose="02020603050405020304" pitchFamily="18" charset="0"/>
                <a:ea typeface="Times New Roman" panose="02020603050405020304" pitchFamily="18" charset="0"/>
              </a:rPr>
              <a:t>khảo</a:t>
            </a:r>
            <a:endParaRPr lang="en-US" sz="2800" dirty="0">
              <a:solidFill>
                <a:srgbClr val="00CCFF"/>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Times New Roman" panose="02020603050405020304" pitchFamily="18" charset="0"/>
              <a:buChar char="-"/>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giống các thể loại dân ca khác chỉ bó hẹp trong bối cảnh của hội hè, những bài Hát ru ở Bắc Bộ thường mang tính chất ngụ ngôn, nội dung lời ca khá phong phú, mang nhiều hình ảnh nỗi niềm khác nhau. Từ hình ảnh những con vật thân thuộc, gần với cuộc sống của người nông dân như con cò, con vạc, con tôm, con mèo, con chuột, cái bống… đến công việc làm ăn, đi chợ; từ các mối quan hệ giữa con người với con người đến lẽ sống ở đời, các hiện tượng thiên nhiên quen thuộc.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ca của những bài Hát ru thường thể hiện tâm lý hồn nhiên, chất phác phù hợp với tính hình ảnh, tính cụ thể trong việc lĩnh hội hình tượng nghệ thuật của trẻ thơ.</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38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465C525-2F2A-D408-0647-465BD4693563}"/>
              </a:ext>
            </a:extLst>
          </p:cNvPr>
          <p:cNvSpPr txBox="1"/>
          <p:nvPr/>
        </p:nvSpPr>
        <p:spPr>
          <a:xfrm>
            <a:off x="2311087" y="325934"/>
            <a:ext cx="9652144" cy="5848410"/>
          </a:xfrm>
          <a:prstGeom prst="horizontalScroll">
            <a:avLst>
              <a:gd name="adj" fmla="val 16129"/>
            </a:avLst>
          </a:prstGeom>
          <a:noFill/>
          <a:ln w="57150">
            <a:solidFill>
              <a:srgbClr val="00CC99"/>
            </a:solidFill>
          </a:ln>
        </p:spPr>
        <p:txBody>
          <a:bodyPr wrap="square">
            <a:spAutoFit/>
          </a:bodyPr>
          <a:lstStyle/>
          <a:p>
            <a:pPr marL="0" marR="0" algn="ctr">
              <a:spcBef>
                <a:spcPts val="0"/>
              </a:spcBef>
              <a:spcAft>
                <a:spcPts val="0"/>
              </a:spcAft>
            </a:pPr>
            <a:r>
              <a:rPr lang="en-US" sz="2800" b="1" dirty="0">
                <a:solidFill>
                  <a:srgbClr val="009999"/>
                </a:solidFill>
                <a:effectLst/>
                <a:latin typeface="Times New Roman" panose="02020603050405020304" pitchFamily="18" charset="0"/>
                <a:ea typeface="Times New Roman" panose="02020603050405020304" pitchFamily="18" charset="0"/>
              </a:rPr>
              <a:t>HƯỚNG DẪN TỰ HỌC</a:t>
            </a:r>
            <a:endParaRPr lang="en-US" sz="2800" dirty="0">
              <a:solidFill>
                <a:srgbClr val="009999"/>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Sưu tầm các làn điệu ru ở các địa phương</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Sưu tầm và đọc các VB tùy bút</a:t>
            </a:r>
            <a:endParaRPr lang="en-US" sz="2800" dirty="0">
              <a:effectLst/>
              <a:latin typeface="Times New Roman" panose="02020603050405020304" pitchFamily="18" charset="0"/>
              <a:ea typeface="Times New Roman" panose="02020603050405020304" pitchFamily="18" charset="0"/>
            </a:endParaRPr>
          </a:p>
          <a:p>
            <a:pPr marR="0">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Chuẩn bị: Viết bài văn biểu cảm về con người hoặc sự việc.</a:t>
            </a:r>
          </a:p>
          <a:p>
            <a:r>
              <a:rPr kumimoji="0" lang="vi-VN" altLang="en-US" sz="28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thông tin về những vẻ đẹp của người phụ nữ trong cuộc sống nói chung và đức hi sinh của người phụ nữ trong chiến tranh nói riêng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02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457200" marR="0" indent="-457200">
              <a:spcBef>
                <a:spcPts val="0"/>
              </a:spcBef>
              <a:spcAft>
                <a:spcPts val="0"/>
              </a:spcAft>
              <a:buFontTx/>
              <a:buChar char="-"/>
            </a:pP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444B85A0-2FBA-02BC-3C0B-79BD851A0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1943"/>
            <a:ext cx="2311086" cy="3450372"/>
          </a:xfrm>
          <a:prstGeom prst="rect">
            <a:avLst/>
          </a:prstGeom>
        </p:spPr>
      </p:pic>
    </p:spTree>
    <p:extLst>
      <p:ext uri="{BB962C8B-B14F-4D97-AF65-F5344CB8AC3E}">
        <p14:creationId xmlns:p14="http://schemas.microsoft.com/office/powerpoint/2010/main" val="517327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Những bài hát ru Bắc Bộ hay nhất_360p">
            <a:hlinkClick r:id="" action="ppaction://media"/>
            <a:extLst>
              <a:ext uri="{FF2B5EF4-FFF2-40B4-BE49-F238E27FC236}">
                <a16:creationId xmlns:a16="http://schemas.microsoft.com/office/drawing/2014/main" id="{E43E2040-75AC-BDCD-D6CE-628EE307F4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933271"/>
          </a:xfrm>
          <a:prstGeom prst="rect">
            <a:avLst/>
          </a:prstGeom>
        </p:spPr>
      </p:pic>
    </p:spTree>
    <p:extLst>
      <p:ext uri="{BB962C8B-B14F-4D97-AF65-F5344CB8AC3E}">
        <p14:creationId xmlns:p14="http://schemas.microsoft.com/office/powerpoint/2010/main" val="37646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id="{9EAFC1B2-AE4A-5BAE-9221-8CFDC062C714}"/>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504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graphicFrame>
        <p:nvGraphicFramePr>
          <p:cNvPr id="2" name="Bảng 1">
            <a:extLst>
              <a:ext uri="{FF2B5EF4-FFF2-40B4-BE49-F238E27FC236}">
                <a16:creationId xmlns:a16="http://schemas.microsoft.com/office/drawing/2014/main" id="{92ECAA3C-9166-D17C-F529-37090D1271B0}"/>
              </a:ext>
            </a:extLst>
          </p:cNvPr>
          <p:cNvGraphicFramePr>
            <a:graphicFrameLocks noGrp="1"/>
          </p:cNvGraphicFramePr>
          <p:nvPr>
            <p:extLst>
              <p:ext uri="{D42A27DB-BD31-4B8C-83A1-F6EECF244321}">
                <p14:modId xmlns:p14="http://schemas.microsoft.com/office/powerpoint/2010/main" val="4225875132"/>
              </p:ext>
            </p:extLst>
          </p:nvPr>
        </p:nvGraphicFramePr>
        <p:xfrm>
          <a:off x="1547585" y="1416252"/>
          <a:ext cx="9996715" cy="3612948"/>
        </p:xfrm>
        <a:graphic>
          <a:graphicData uri="http://schemas.openxmlformats.org/drawingml/2006/table">
            <a:tbl>
              <a:tblPr firstRow="1" firstCol="1" bandRow="1">
                <a:tableStyleId>{5C22544A-7EE6-4342-B048-85BDC9FD1C3A}</a:tableStyleId>
              </a:tblPr>
              <a:tblGrid>
                <a:gridCol w="3342122">
                  <a:extLst>
                    <a:ext uri="{9D8B030D-6E8A-4147-A177-3AD203B41FA5}">
                      <a16:colId xmlns:a16="http://schemas.microsoft.com/office/drawing/2014/main" val="2097742096"/>
                    </a:ext>
                  </a:extLst>
                </a:gridCol>
                <a:gridCol w="3258251">
                  <a:extLst>
                    <a:ext uri="{9D8B030D-6E8A-4147-A177-3AD203B41FA5}">
                      <a16:colId xmlns:a16="http://schemas.microsoft.com/office/drawing/2014/main" val="3243881169"/>
                    </a:ext>
                  </a:extLst>
                </a:gridCol>
                <a:gridCol w="3396342">
                  <a:extLst>
                    <a:ext uri="{9D8B030D-6E8A-4147-A177-3AD203B41FA5}">
                      <a16:colId xmlns:a16="http://schemas.microsoft.com/office/drawing/2014/main" val="3653273738"/>
                    </a:ext>
                  </a:extLst>
                </a:gridCol>
              </a:tblGrid>
              <a:tr h="546123">
                <a:tc gridSpan="3">
                  <a:txBody>
                    <a:bodyPr/>
                    <a:lstStyle/>
                    <a:p>
                      <a:pPr marL="0" marR="0">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Phiếu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01: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3231269"/>
                  </a:ext>
                </a:extLst>
              </a:tr>
              <a:tr h="546123">
                <a:tc>
                  <a:txBody>
                    <a:bodyPr/>
                    <a:lstStyle/>
                    <a:p>
                      <a:pPr marL="0" marR="0" algn="ctr">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Các bước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27842"/>
                  </a:ext>
                </a:extLst>
              </a:tr>
              <a:tr h="546123">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Bước 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0682455"/>
                  </a:ext>
                </a:extLst>
              </a:tr>
              <a:tr h="546123">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Bước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2837670"/>
                  </a:ext>
                </a:extLst>
              </a:tr>
              <a:tr h="546123">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Bước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5920432"/>
                  </a:ext>
                </a:extLst>
              </a:tr>
              <a:tr h="546123">
                <a:tc>
                  <a:txBody>
                    <a:bodyPr/>
                    <a:lstStyle/>
                    <a:p>
                      <a:pPr marL="0" marR="0">
                        <a:lnSpc>
                          <a:spcPct val="107000"/>
                        </a:lnSpc>
                        <a:spcBef>
                          <a:spcPts val="0"/>
                        </a:spcBef>
                        <a:spcAft>
                          <a:spcPts val="800"/>
                        </a:spcAft>
                      </a:pP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8086737"/>
                  </a:ext>
                </a:extLst>
              </a:tr>
            </a:tbl>
          </a:graphicData>
        </a:graphic>
      </p:graphicFrame>
    </p:spTree>
    <p:extLst>
      <p:ext uri="{BB962C8B-B14F-4D97-AF65-F5344CB8AC3E}">
        <p14:creationId xmlns:p14="http://schemas.microsoft.com/office/powerpoint/2010/main" val="60152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id="{349FCD7D-B7B0-FAC8-36B8-46CC423C80D4}"/>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4852366" y="453115"/>
            <a:ext cx="3750859"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KHỞI ĐỘNG</a:t>
            </a:r>
          </a:p>
        </p:txBody>
      </p:sp>
      <p:sp>
        <p:nvSpPr>
          <p:cNvPr id="12" name="Bong bóng Lời nói: Hình chữ nhật với Góc Tròn 11">
            <a:extLst>
              <a:ext uri="{FF2B5EF4-FFF2-40B4-BE49-F238E27FC236}">
                <a16:creationId xmlns:a16="http://schemas.microsoft.com/office/drawing/2014/main" id="{CBDE31BB-F53E-0439-E016-A87A6A6BEE07}"/>
              </a:ext>
            </a:extLst>
          </p:cNvPr>
          <p:cNvSpPr/>
          <p:nvPr/>
        </p:nvSpPr>
        <p:spPr>
          <a:xfrm>
            <a:off x="1671153" y="1626997"/>
            <a:ext cx="8666027" cy="1166502"/>
          </a:xfrm>
          <a:prstGeom prst="wedgeRoundRectCallout">
            <a:avLst>
              <a:gd name="adj1" fmla="val 36229"/>
              <a:gd name="adj2" fmla="val 85210"/>
              <a:gd name="adj3" fmla="val 16667"/>
            </a:avLst>
          </a:prstGeom>
          <a:noFill/>
          <a:ln w="3810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i="1" dirty="0">
                <a:solidFill>
                  <a:schemeClr val="tx1"/>
                </a:solidFill>
                <a:latin typeface="Times New Roman" panose="02020603050405020304" pitchFamily="18" charset="0"/>
                <a:cs typeface="Times New Roman" panose="02020603050405020304" pitchFamily="18" charset="0"/>
              </a:rPr>
              <a:t>1) Kể tên hoặc hát ru một vài làn điệu ru mà em biết.</a:t>
            </a:r>
            <a:endParaRPr lang="en-US" sz="2800" dirty="0">
              <a:solidFill>
                <a:schemeClr val="tx1"/>
              </a:solidFill>
              <a:latin typeface="Times New Roman" panose="02020603050405020304" pitchFamily="18" charset="0"/>
              <a:cs typeface="Times New Roman" panose="02020603050405020304" pitchFamily="18" charset="0"/>
            </a:endParaRPr>
          </a:p>
          <a:p>
            <a:r>
              <a:rPr lang="de-DE" sz="2800" i="1" dirty="0">
                <a:solidFill>
                  <a:schemeClr val="tx1"/>
                </a:solidFill>
                <a:latin typeface="Times New Roman" panose="02020603050405020304" pitchFamily="18" charset="0"/>
                <a:cs typeface="Times New Roman" panose="02020603050405020304" pitchFamily="18" charset="0"/>
              </a:rPr>
              <a:t>2) Điều em thích nhất khi thể hiện hoặc nghe hát ru là gì?</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95134E15-117D-E62F-E0D3-12BCC0B1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621" y="4064501"/>
            <a:ext cx="2960084" cy="2793499"/>
          </a:xfrm>
          <a:prstGeom prst="rect">
            <a:avLst/>
          </a:prstGeom>
        </p:spPr>
      </p:pic>
      <p:sp>
        <p:nvSpPr>
          <p:cNvPr id="4" name="Hộp Văn bản 3">
            <a:extLst>
              <a:ext uri="{FF2B5EF4-FFF2-40B4-BE49-F238E27FC236}">
                <a16:creationId xmlns:a16="http://schemas.microsoft.com/office/drawing/2014/main" id="{71D7875E-3CCE-949A-CFFF-B6FF5FA61E31}"/>
              </a:ext>
            </a:extLst>
          </p:cNvPr>
          <p:cNvSpPr txBox="1"/>
          <p:nvPr/>
        </p:nvSpPr>
        <p:spPr>
          <a:xfrm>
            <a:off x="1671153" y="3622967"/>
            <a:ext cx="7018082" cy="2246769"/>
          </a:xfrm>
          <a:prstGeom prst="rect">
            <a:avLst/>
          </a:prstGeom>
          <a:noFill/>
          <a:ln w="38100">
            <a:solidFill>
              <a:srgbClr val="33CCCC"/>
            </a:solidFill>
          </a:ln>
        </p:spPr>
        <p:txBody>
          <a:bodyPr wrap="square">
            <a:spAutoFit/>
          </a:bodyPr>
          <a:lstStyle/>
          <a:p>
            <a:r>
              <a:rPr lang="de-DE" sz="2800" b="1" i="1" dirty="0">
                <a:latin typeface="Times New Roman" panose="02020603050405020304" pitchFamily="18" charset="0"/>
                <a:cs typeface="Times New Roman" panose="02020603050405020304" pitchFamily="18" charset="0"/>
              </a:rPr>
              <a:t>2. Điều em thích nhất ở hát ru:</a:t>
            </a:r>
            <a:r>
              <a:rPr lang="de-DE"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âm hưởng ngọt ngào, da diết, sâu lắng;</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hát ru thể hiện tình yêu con của người mẹ, thể hiện tâm trạng nỗi lòng người hát ru,</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gợi nhớ về tuổi thơ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565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01527FF1-B347-BA71-08A5-47C386A713FB}"/>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E6686FDA-D016-C4AE-740D-AB8B6519B699}"/>
              </a:ext>
            </a:extLst>
          </p:cNvPr>
          <p:cNvSpPr txBox="1"/>
          <p:nvPr/>
        </p:nvSpPr>
        <p:spPr>
          <a:xfrm flipH="1">
            <a:off x="3040034" y="377167"/>
            <a:ext cx="6893321" cy="908864"/>
          </a:xfrm>
          <a:prstGeom prst="round2DiagRect">
            <a:avLst>
              <a:gd name="adj1" fmla="val 16667"/>
              <a:gd name="adj2" fmla="val 50000"/>
            </a:avLst>
          </a:prstGeom>
          <a:gradFill>
            <a:gsLst>
              <a:gs pos="62000">
                <a:srgbClr val="00CC99"/>
              </a:gs>
              <a:gs pos="77000">
                <a:srgbClr val="33CCCC"/>
              </a:gs>
            </a:gsLst>
            <a:path path="circle">
              <a:fillToRect l="50000" t="130000" r="50000" b="-30000"/>
            </a:path>
          </a:gradFill>
          <a:ln w="28575">
            <a:noFill/>
          </a:ln>
        </p:spPr>
        <p:txBody>
          <a:bodyPr wrap="square" rtlCol="0">
            <a:spAutoFit/>
          </a:bodyPr>
          <a:lstStyle/>
          <a:p>
            <a:pPr algn="ctr"/>
            <a:r>
              <a:rPr lang="en-US" sz="3600" b="1" dirty="0">
                <a:solidFill>
                  <a:schemeClr val="bg1"/>
                </a:solidFill>
                <a:latin typeface="Arial Black" panose="020B0A04020102020204" pitchFamily="34" charset="0"/>
              </a:rPr>
              <a:t>HÌNH THÀNH KIẾN THỨC</a:t>
            </a:r>
          </a:p>
        </p:txBody>
      </p:sp>
      <p:pic>
        <p:nvPicPr>
          <p:cNvPr id="5" name="Hình ảnh 4">
            <a:extLst>
              <a:ext uri="{FF2B5EF4-FFF2-40B4-BE49-F238E27FC236}">
                <a16:creationId xmlns:a16="http://schemas.microsoft.com/office/drawing/2014/main" id="{3715E167-6DCC-5C45-A147-234A8660A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8868" y="1478056"/>
            <a:ext cx="4762500" cy="4762500"/>
          </a:xfrm>
          <a:prstGeom prst="rect">
            <a:avLst/>
          </a:prstGeom>
        </p:spPr>
      </p:pic>
    </p:spTree>
    <p:extLst>
      <p:ext uri="{BB962C8B-B14F-4D97-AF65-F5344CB8AC3E}">
        <p14:creationId xmlns:p14="http://schemas.microsoft.com/office/powerpoint/2010/main" val="246908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153884" y="925819"/>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1. </a:t>
            </a:r>
            <a:r>
              <a:rPr lang="en-US" sz="3200" b="1" dirty="0" err="1">
                <a:solidFill>
                  <a:srgbClr val="33CCCC"/>
                </a:solidFill>
                <a:latin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5" name="Hộp Văn bản 4">
            <a:extLst>
              <a:ext uri="{FF2B5EF4-FFF2-40B4-BE49-F238E27FC236}">
                <a16:creationId xmlns:a16="http://schemas.microsoft.com/office/drawing/2014/main" id="{C6CC9CC4-DEA2-9785-8EE4-7A7ED449156C}"/>
              </a:ext>
            </a:extLst>
          </p:cNvPr>
          <p:cNvSpPr txBox="1"/>
          <p:nvPr/>
        </p:nvSpPr>
        <p:spPr>
          <a:xfrm>
            <a:off x="1744858" y="2205926"/>
            <a:ext cx="8106464" cy="1055608"/>
          </a:xfrm>
          <a:prstGeom prst="wedgeRoundRectCallout">
            <a:avLst>
              <a:gd name="adj1" fmla="val 40211"/>
              <a:gd name="adj2" fmla="val 105095"/>
              <a:gd name="adj3" fmla="val 16667"/>
            </a:avLst>
          </a:prstGeom>
          <a:noFill/>
          <a:ln w="38100">
            <a:solidFill>
              <a:srgbClr val="33CCCC"/>
            </a:solidFill>
          </a:ln>
        </p:spPr>
        <p:txBody>
          <a:bodyPr wrap="square">
            <a:spAutoFit/>
          </a:bodyPr>
          <a:lstStyle/>
          <a:p>
            <a:r>
              <a:rPr lang="pt-BR" sz="2800" dirty="0">
                <a:latin typeface="Times New Roman" panose="02020603050405020304" pitchFamily="18" charset="0"/>
                <a:cs typeface="Times New Roman" panose="02020603050405020304" pitchFamily="18" charset="0"/>
              </a:rPr>
              <a:t>Qua tìm hiểu ở nhà, nêu những hiểu biết của em về tác giả Trần Cư (tiểu sử cuộc đời, phong cách, sự nghiệp)? </a:t>
            </a:r>
            <a:endParaRPr lang="en-US" sz="2800"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CA44D980-2BA2-0378-B60D-38009D451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588" y="3474040"/>
            <a:ext cx="2960084" cy="2793499"/>
          </a:xfrm>
          <a:prstGeom prst="rect">
            <a:avLst/>
          </a:prstGeom>
        </p:spPr>
      </p:pic>
    </p:spTree>
    <p:extLst>
      <p:ext uri="{BB962C8B-B14F-4D97-AF65-F5344CB8AC3E}">
        <p14:creationId xmlns:p14="http://schemas.microsoft.com/office/powerpoint/2010/main" val="212593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7A251DE2-954C-81A8-001B-13CA05EFA9F7}"/>
              </a:ext>
            </a:extLst>
          </p:cNvPr>
          <p:cNvPicPr>
            <a:picLocks noChangeAspect="1" noChangeArrowheads="1"/>
          </p:cNvPicPr>
          <p:nvPr/>
        </p:nvPicPr>
        <p:blipFill>
          <a:blip r:embed="rId2">
            <a:clrChange>
              <a:clrFrom>
                <a:srgbClr val="8E7356"/>
              </a:clrFrom>
              <a:clrTo>
                <a:srgbClr val="8E7356">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948080"/>
          </a:xfrm>
          <a:prstGeom prst="rect">
            <a:avLst/>
          </a:prstGeom>
          <a:blipFill>
            <a:blip r:embed="rId4">
              <a:clrChange>
                <a:clrFrom>
                  <a:srgbClr val="8E7356"/>
                </a:clrFrom>
                <a:clrTo>
                  <a:srgbClr val="8E7356">
                    <a:alpha val="0"/>
                  </a:srgbClr>
                </a:clrTo>
              </a:clrChange>
              <a:duotone>
                <a:schemeClr val="accent4">
                  <a:shade val="45000"/>
                  <a:satMod val="135000"/>
                </a:schemeClr>
                <a:prstClr val="white"/>
              </a:duotone>
            </a:blip>
            <a:tile tx="0" ty="0" sx="100000" sy="100000" flip="none" algn="tl"/>
          </a:blipFill>
        </p:spPr>
      </p:pic>
      <p:sp>
        <p:nvSpPr>
          <p:cNvPr id="10" name="Hộp Văn bản 9">
            <a:extLst>
              <a:ext uri="{FF2B5EF4-FFF2-40B4-BE49-F238E27FC236}">
                <a16:creationId xmlns:a16="http://schemas.microsoft.com/office/drawing/2014/main" id="{6EF0964C-54A0-9BE9-2013-44ADD0C0F196}"/>
              </a:ext>
            </a:extLst>
          </p:cNvPr>
          <p:cNvSpPr txBox="1"/>
          <p:nvPr/>
        </p:nvSpPr>
        <p:spPr>
          <a:xfrm>
            <a:off x="1153884" y="314123"/>
            <a:ext cx="5982022" cy="646331"/>
          </a:xfrm>
          <a:prstGeom prst="rect">
            <a:avLst/>
          </a:prstGeom>
          <a:noFill/>
        </p:spPr>
        <p:txBody>
          <a:bodyPr wrap="square">
            <a:spAutoFit/>
          </a:bodyPr>
          <a:lstStyle/>
          <a:p>
            <a:pPr marL="0" marR="0" algn="just">
              <a:spcBef>
                <a:spcPts val="0"/>
              </a:spcBef>
              <a:spcAft>
                <a:spcPts val="800"/>
              </a:spcAft>
            </a:pPr>
            <a:r>
              <a:rPr lang="en-US" sz="3600" b="1" dirty="0">
                <a:solidFill>
                  <a:schemeClr val="bg1"/>
                </a:solidFill>
                <a:effectLst/>
                <a:highlight>
                  <a:srgbClr val="33CCCC"/>
                </a:highlight>
                <a:latin typeface="Times New Roman" panose="02020603050405020304" pitchFamily="18" charset="0"/>
                <a:ea typeface="MS Mincho" panose="02020609040205080304" pitchFamily="49" charset="-128"/>
              </a:rPr>
              <a:t>I.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Đọc</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tìm</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hiểu</a:t>
            </a:r>
            <a:r>
              <a:rPr lang="en-US" sz="3600" b="1" dirty="0">
                <a:solidFill>
                  <a:schemeClr val="bg1"/>
                </a:solidFill>
                <a:highlight>
                  <a:srgbClr val="33CCCC"/>
                </a:highlight>
                <a:latin typeface="Times New Roman" panose="02020603050405020304" pitchFamily="18" charset="0"/>
                <a:ea typeface="MS Mincho" panose="02020609040205080304" pitchFamily="49" charset="-128"/>
              </a:rPr>
              <a:t> </a:t>
            </a:r>
            <a:r>
              <a:rPr lang="en-US" sz="3600" b="1" dirty="0" err="1">
                <a:solidFill>
                  <a:schemeClr val="bg1"/>
                </a:solidFill>
                <a:highlight>
                  <a:srgbClr val="33CCCC"/>
                </a:highlight>
                <a:latin typeface="Times New Roman" panose="02020603050405020304" pitchFamily="18" charset="0"/>
                <a:ea typeface="MS Mincho" panose="02020609040205080304" pitchFamily="49" charset="-128"/>
              </a:rPr>
              <a:t>chung</a:t>
            </a:r>
            <a:endParaRPr lang="en-US" sz="3600" dirty="0">
              <a:solidFill>
                <a:schemeClr val="bg1"/>
              </a:solidFill>
              <a:effectLst/>
              <a:highlight>
                <a:srgbClr val="33CCCC"/>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D0C3EA99-36C7-09DB-3F84-B11191F4FDF9}"/>
              </a:ext>
            </a:extLst>
          </p:cNvPr>
          <p:cNvSpPr txBox="1"/>
          <p:nvPr/>
        </p:nvSpPr>
        <p:spPr>
          <a:xfrm>
            <a:off x="1153884" y="925819"/>
            <a:ext cx="6493010" cy="584775"/>
          </a:xfrm>
          <a:prstGeom prst="rect">
            <a:avLst/>
          </a:prstGeom>
          <a:noFill/>
        </p:spPr>
        <p:txBody>
          <a:bodyPr wrap="square">
            <a:spAutoFit/>
          </a:bodyPr>
          <a:lstStyle/>
          <a:p>
            <a:pPr algn="just">
              <a:spcAft>
                <a:spcPts val="800"/>
              </a:spcAft>
            </a:pPr>
            <a:r>
              <a:rPr lang="en-US" sz="3200" b="1" dirty="0">
                <a:solidFill>
                  <a:srgbClr val="33CCCC"/>
                </a:solidFill>
                <a:latin typeface="Times New Roman" panose="02020603050405020304" pitchFamily="18" charset="0"/>
                <a:cs typeface="Times New Roman" panose="02020603050405020304" pitchFamily="18" charset="0"/>
              </a:rPr>
              <a:t>1. </a:t>
            </a:r>
            <a:r>
              <a:rPr lang="en-US" sz="3200" b="1" dirty="0" err="1">
                <a:solidFill>
                  <a:srgbClr val="33CCCC"/>
                </a:solidFill>
                <a:latin typeface="Times New Roman" panose="02020603050405020304" pitchFamily="18" charset="0"/>
                <a:cs typeface="Times New Roman" panose="02020603050405020304" pitchFamily="18" charset="0"/>
              </a:rPr>
              <a:t>Tác</a:t>
            </a:r>
            <a:r>
              <a:rPr lang="en-US" sz="3200" b="1" dirty="0">
                <a:solidFill>
                  <a:srgbClr val="33CCCC"/>
                </a:solidFill>
                <a:latin typeface="Times New Roman" panose="02020603050405020304" pitchFamily="18" charset="0"/>
                <a:cs typeface="Times New Roman" panose="02020603050405020304" pitchFamily="18" charset="0"/>
              </a:rPr>
              <a:t> </a:t>
            </a:r>
            <a:r>
              <a:rPr lang="en-US" sz="3200" b="1" dirty="0" err="1">
                <a:solidFill>
                  <a:srgbClr val="33CCCC"/>
                </a:solidFill>
                <a:latin typeface="Times New Roman" panose="02020603050405020304" pitchFamily="18" charset="0"/>
                <a:cs typeface="Times New Roman" panose="02020603050405020304" pitchFamily="18" charset="0"/>
              </a:rPr>
              <a:t>giả</a:t>
            </a:r>
            <a:r>
              <a:rPr lang="en-US" sz="3200" b="1" dirty="0">
                <a:solidFill>
                  <a:srgbClr val="33CCCC"/>
                </a:solidFill>
                <a:latin typeface="Times New Roman" panose="02020603050405020304" pitchFamily="18" charset="0"/>
                <a:cs typeface="Times New Roman" panose="02020603050405020304" pitchFamily="18" charset="0"/>
              </a:rPr>
              <a:t>:</a:t>
            </a:r>
            <a:endParaRPr lang="en-US" sz="3200" dirty="0">
              <a:solidFill>
                <a:srgbClr val="33CCCC"/>
              </a:solidFill>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2F995D-65D3-66C9-3D55-5470FDF35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284" y="0"/>
            <a:ext cx="2471057" cy="1594230"/>
          </a:xfrm>
          <a:prstGeom prst="rect">
            <a:avLst/>
          </a:prstGeom>
        </p:spPr>
      </p:pic>
      <p:sp>
        <p:nvSpPr>
          <p:cNvPr id="8" name="Hộp Văn bản 7">
            <a:extLst>
              <a:ext uri="{FF2B5EF4-FFF2-40B4-BE49-F238E27FC236}">
                <a16:creationId xmlns:a16="http://schemas.microsoft.com/office/drawing/2014/main" id="{B53E9820-E921-0AA2-8DC1-8D25515F0F25}"/>
              </a:ext>
            </a:extLst>
          </p:cNvPr>
          <p:cNvSpPr txBox="1"/>
          <p:nvPr/>
        </p:nvSpPr>
        <p:spPr>
          <a:xfrm>
            <a:off x="1365122" y="1758274"/>
            <a:ext cx="10278749" cy="954107"/>
          </a:xfrm>
          <a:prstGeom prst="rect">
            <a:avLst/>
          </a:prstGeom>
          <a:noFill/>
          <a:ln w="38100">
            <a:solidFill>
              <a:srgbClr val="33CCCC"/>
            </a:solidFill>
          </a:ln>
        </p:spPr>
        <p:txBody>
          <a:bodyPr wrap="square">
            <a:spAutoFit/>
          </a:bodyPr>
          <a:lstStyle/>
          <a:p>
            <a:pPr algn="just"/>
            <a:r>
              <a:rPr lang="vi-VN" sz="2800" kern="100" dirty="0">
                <a:effectLst/>
                <a:latin typeface="Times New Roman" panose="02020603050405020304" pitchFamily="18" charset="0"/>
                <a:ea typeface="SimSun" panose="02010600030101010101" pitchFamily="2" charset="-122"/>
              </a:rPr>
              <a:t>- </a:t>
            </a:r>
            <a:r>
              <a:rPr lang="vi-VN" sz="28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Trần Cư</a:t>
            </a:r>
            <a:r>
              <a:rPr lang="vi-VN" sz="28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(1918-2002), tên thật Trần Ngọc Cư sinh tại Thủy Nguyên, Hải Phòng</a:t>
            </a:r>
            <a:endParaRPr lang="en-US" sz="28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8B587321-0B17-DC10-9D31-59556BF2D4C8}"/>
              </a:ext>
            </a:extLst>
          </p:cNvPr>
          <p:cNvSpPr txBox="1"/>
          <p:nvPr/>
        </p:nvSpPr>
        <p:spPr>
          <a:xfrm>
            <a:off x="1365122" y="3054653"/>
            <a:ext cx="10278749" cy="954107"/>
          </a:xfrm>
          <a:prstGeom prst="rect">
            <a:avLst/>
          </a:prstGeom>
          <a:noFill/>
          <a:ln w="38100">
            <a:solidFill>
              <a:srgbClr val="33CCCC"/>
            </a:solidFill>
          </a:ln>
        </p:spPr>
        <p:txBody>
          <a:bodyPr wrap="square">
            <a:spAutoFit/>
          </a:bodyPr>
          <a:lstStyle/>
          <a:p>
            <a:pPr>
              <a:spcAft>
                <a:spcPts val="9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tú tài triết học, từng có thời gian sống ở </a:t>
            </a:r>
            <a:r>
              <a:rPr 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Campuchia</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dạy văn, viết báo. </a:t>
            </a:r>
            <a:endParaRPr lang="en-US" sz="2800" dirty="0">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B7F6AD75-D452-88C5-E357-D5F118895C27}"/>
              </a:ext>
            </a:extLst>
          </p:cNvPr>
          <p:cNvSpPr txBox="1"/>
          <p:nvPr/>
        </p:nvSpPr>
        <p:spPr>
          <a:xfrm>
            <a:off x="1365122" y="4336636"/>
            <a:ext cx="10278749" cy="954107"/>
          </a:xfrm>
          <a:prstGeom prst="rect">
            <a:avLst/>
          </a:prstGeom>
          <a:noFill/>
          <a:ln w="38100">
            <a:solidFill>
              <a:srgbClr val="33CCCC"/>
            </a:solidFill>
          </a:ln>
        </p:spPr>
        <p:txBody>
          <a:bodyPr wrap="square">
            <a:spAutoFit/>
          </a:bodyPr>
          <a:lstStyle/>
          <a:p>
            <a:pPr>
              <a:spcAft>
                <a:spcPts val="9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 Cách mạng tháng 8/1945, ông cộng tác lâu dài nhất với tờ báo Tiểu thuyết thứ bảy.</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314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3"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4387</Words>
  <Application>Microsoft Office PowerPoint</Application>
  <PresentationFormat>Widescreen</PresentationFormat>
  <Paragraphs>344</Paragraphs>
  <Slides>50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 Black</vt:lpstr>
      <vt:lpstr>Calibri</vt:lpstr>
      <vt:lpstr>Calibri Light</vt:lpstr>
      <vt:lpstr>Forte</vt:lpstr>
      <vt:lpstr>Tahoma</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84919060896</cp:lastModifiedBy>
  <cp:revision>71</cp:revision>
  <dcterms:created xsi:type="dcterms:W3CDTF">2023-01-04T02:31:50Z</dcterms:created>
  <dcterms:modified xsi:type="dcterms:W3CDTF">2024-04-23T03:02:18Z</dcterms:modified>
</cp:coreProperties>
</file>