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4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7" r:id="rId11"/>
    <p:sldId id="288" r:id="rId12"/>
    <p:sldId id="340" r:id="rId13"/>
    <p:sldId id="376" r:id="rId14"/>
    <p:sldId id="296" r:id="rId15"/>
    <p:sldId id="292" r:id="rId16"/>
    <p:sldId id="396" r:id="rId17"/>
    <p:sldId id="294" r:id="rId18"/>
    <p:sldId id="293" r:id="rId19"/>
    <p:sldId id="342" r:id="rId20"/>
    <p:sldId id="346" r:id="rId21"/>
    <p:sldId id="380" r:id="rId22"/>
    <p:sldId id="381" r:id="rId23"/>
    <p:sldId id="308" r:id="rId24"/>
    <p:sldId id="348" r:id="rId25"/>
    <p:sldId id="307" r:id="rId26"/>
    <p:sldId id="306" r:id="rId27"/>
    <p:sldId id="395" r:id="rId28"/>
    <p:sldId id="382" r:id="rId29"/>
    <p:sldId id="319" r:id="rId30"/>
    <p:sldId id="313" r:id="rId31"/>
    <p:sldId id="393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</p:embeddedFont>
    <p:embeddedFont>
      <p:font typeface="宋体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rang" initials="P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3813"/>
    <a:srgbClr val="FF0066"/>
    <a:srgbClr val="FF6600"/>
    <a:srgbClr val="CC00FF"/>
    <a:srgbClr val="00FF00"/>
    <a:srgbClr val="FF00FF"/>
    <a:srgbClr val="CCFF99"/>
    <a:srgbClr val="8D410D"/>
    <a:srgbClr val="96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 showGuides="1">
      <p:cViewPr varScale="1">
        <p:scale>
          <a:sx n="81" d="100"/>
          <a:sy n="81" d="100"/>
        </p:scale>
        <p:origin x="126" y="174"/>
      </p:cViewPr>
      <p:guideLst>
        <p:guide orient="horz" pos="2171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6B1A5-7F69-42CC-8A73-532618FE080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06bfee995c_0_4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06bfee995c_0_4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1"/>
            <a:ext cx="12192000" cy="6888900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/>
            <a:srcRect l="7097" b="20917"/>
            <a:stretch>
              <a:fillRect/>
            </a:stretch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/>
            <a:srcRect l="34925" b="37031"/>
            <a:stretch>
              <a:fillRect/>
            </a:stretch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976733" y="36102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416433" y="21198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1211367" y="46139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/>
          <a:srcRect l="7097" b="20917"/>
          <a:stretch>
            <a:fillRect/>
          </a:stretch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/>
          <a:srcRect l="7097" b="41235"/>
          <a:stretch>
            <a:fillRect/>
          </a:stretch>
        </p:blipFill>
        <p:spPr>
          <a:xfrm rot="10800000">
            <a:off x="0" y="22133"/>
            <a:ext cx="11897768" cy="497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4714959"/>
            <a:ext cx="12192064" cy="2143181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/>
            <a:srcRect l="11612" r="7800" b="58962"/>
            <a:stretch>
              <a:fillRect/>
            </a:stretch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/>
            <a:srcRect l="11612" r="7800" b="58962"/>
            <a:stretch>
              <a:fillRect/>
            </a:stretch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483000" y="30006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3245233" y="15102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717600" y="40043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3" name="Google Shape;4233;p7"/>
          <p:cNvGrpSpPr/>
          <p:nvPr/>
        </p:nvGrpSpPr>
        <p:grpSpPr>
          <a:xfrm>
            <a:off x="0" y="0"/>
            <a:ext cx="12205600" cy="7066400"/>
            <a:chOff x="0" y="0"/>
            <a:chExt cx="9154200" cy="5299800"/>
          </a:xfrm>
        </p:grpSpPr>
        <p:sp>
          <p:nvSpPr>
            <p:cNvPr id="4234" name="Google Shape;4234;p7"/>
            <p:cNvSpPr/>
            <p:nvPr/>
          </p:nvSpPr>
          <p:spPr>
            <a:xfrm>
              <a:off x="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7"/>
            <p:cNvSpPr/>
            <p:nvPr/>
          </p:nvSpPr>
          <p:spPr>
            <a:xfrm>
              <a:off x="2409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7"/>
            <p:cNvSpPr/>
            <p:nvPr/>
          </p:nvSpPr>
          <p:spPr>
            <a:xfrm>
              <a:off x="4818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7"/>
            <p:cNvSpPr/>
            <p:nvPr/>
          </p:nvSpPr>
          <p:spPr>
            <a:xfrm>
              <a:off x="7227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7"/>
            <p:cNvSpPr/>
            <p:nvPr/>
          </p:nvSpPr>
          <p:spPr>
            <a:xfrm>
              <a:off x="9636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7"/>
            <p:cNvSpPr/>
            <p:nvPr/>
          </p:nvSpPr>
          <p:spPr>
            <a:xfrm>
              <a:off x="12045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7"/>
            <p:cNvSpPr/>
            <p:nvPr/>
          </p:nvSpPr>
          <p:spPr>
            <a:xfrm>
              <a:off x="14454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7"/>
            <p:cNvSpPr/>
            <p:nvPr/>
          </p:nvSpPr>
          <p:spPr>
            <a:xfrm>
              <a:off x="16863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7"/>
            <p:cNvSpPr/>
            <p:nvPr/>
          </p:nvSpPr>
          <p:spPr>
            <a:xfrm>
              <a:off x="19272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7"/>
            <p:cNvSpPr/>
            <p:nvPr/>
          </p:nvSpPr>
          <p:spPr>
            <a:xfrm>
              <a:off x="21681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7"/>
            <p:cNvSpPr/>
            <p:nvPr/>
          </p:nvSpPr>
          <p:spPr>
            <a:xfrm>
              <a:off x="24090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7"/>
            <p:cNvSpPr/>
            <p:nvPr/>
          </p:nvSpPr>
          <p:spPr>
            <a:xfrm>
              <a:off x="26499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7"/>
            <p:cNvSpPr/>
            <p:nvPr/>
          </p:nvSpPr>
          <p:spPr>
            <a:xfrm>
              <a:off x="28908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7" name="Google Shape;4247;p7"/>
            <p:cNvSpPr/>
            <p:nvPr/>
          </p:nvSpPr>
          <p:spPr>
            <a:xfrm>
              <a:off x="31317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8" name="Google Shape;4248;p7"/>
            <p:cNvSpPr/>
            <p:nvPr/>
          </p:nvSpPr>
          <p:spPr>
            <a:xfrm>
              <a:off x="33726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7"/>
            <p:cNvSpPr/>
            <p:nvPr/>
          </p:nvSpPr>
          <p:spPr>
            <a:xfrm>
              <a:off x="36135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7"/>
            <p:cNvSpPr/>
            <p:nvPr/>
          </p:nvSpPr>
          <p:spPr>
            <a:xfrm>
              <a:off x="38544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7"/>
            <p:cNvSpPr/>
            <p:nvPr/>
          </p:nvSpPr>
          <p:spPr>
            <a:xfrm>
              <a:off x="40953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7"/>
            <p:cNvSpPr/>
            <p:nvPr/>
          </p:nvSpPr>
          <p:spPr>
            <a:xfrm>
              <a:off x="43362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7"/>
            <p:cNvSpPr/>
            <p:nvPr/>
          </p:nvSpPr>
          <p:spPr>
            <a:xfrm>
              <a:off x="45771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7"/>
            <p:cNvSpPr/>
            <p:nvPr/>
          </p:nvSpPr>
          <p:spPr>
            <a:xfrm>
              <a:off x="48180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7"/>
            <p:cNvSpPr/>
            <p:nvPr/>
          </p:nvSpPr>
          <p:spPr>
            <a:xfrm>
              <a:off x="50589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7"/>
            <p:cNvSpPr/>
            <p:nvPr/>
          </p:nvSpPr>
          <p:spPr>
            <a:xfrm>
              <a:off x="52998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7"/>
            <p:cNvSpPr/>
            <p:nvPr/>
          </p:nvSpPr>
          <p:spPr>
            <a:xfrm>
              <a:off x="55407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7"/>
            <p:cNvSpPr/>
            <p:nvPr/>
          </p:nvSpPr>
          <p:spPr>
            <a:xfrm>
              <a:off x="57816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7"/>
            <p:cNvSpPr/>
            <p:nvPr/>
          </p:nvSpPr>
          <p:spPr>
            <a:xfrm>
              <a:off x="60225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7"/>
            <p:cNvSpPr/>
            <p:nvPr/>
          </p:nvSpPr>
          <p:spPr>
            <a:xfrm>
              <a:off x="62634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7"/>
            <p:cNvSpPr/>
            <p:nvPr/>
          </p:nvSpPr>
          <p:spPr>
            <a:xfrm>
              <a:off x="65043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7"/>
            <p:cNvSpPr/>
            <p:nvPr/>
          </p:nvSpPr>
          <p:spPr>
            <a:xfrm>
              <a:off x="67452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7"/>
            <p:cNvSpPr/>
            <p:nvPr/>
          </p:nvSpPr>
          <p:spPr>
            <a:xfrm>
              <a:off x="69861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7"/>
            <p:cNvSpPr/>
            <p:nvPr/>
          </p:nvSpPr>
          <p:spPr>
            <a:xfrm>
              <a:off x="72270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7"/>
            <p:cNvSpPr/>
            <p:nvPr/>
          </p:nvSpPr>
          <p:spPr>
            <a:xfrm>
              <a:off x="74679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7"/>
            <p:cNvSpPr/>
            <p:nvPr/>
          </p:nvSpPr>
          <p:spPr>
            <a:xfrm>
              <a:off x="77088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7"/>
            <p:cNvSpPr/>
            <p:nvPr/>
          </p:nvSpPr>
          <p:spPr>
            <a:xfrm>
              <a:off x="79497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7"/>
            <p:cNvSpPr/>
            <p:nvPr/>
          </p:nvSpPr>
          <p:spPr>
            <a:xfrm>
              <a:off x="81906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7"/>
            <p:cNvSpPr/>
            <p:nvPr/>
          </p:nvSpPr>
          <p:spPr>
            <a:xfrm>
              <a:off x="84315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7"/>
            <p:cNvSpPr/>
            <p:nvPr/>
          </p:nvSpPr>
          <p:spPr>
            <a:xfrm>
              <a:off x="86724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7"/>
            <p:cNvSpPr/>
            <p:nvPr/>
          </p:nvSpPr>
          <p:spPr>
            <a:xfrm>
              <a:off x="8913300" y="240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7"/>
            <p:cNvSpPr/>
            <p:nvPr/>
          </p:nvSpPr>
          <p:spPr>
            <a:xfrm>
              <a:off x="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7"/>
            <p:cNvSpPr/>
            <p:nvPr/>
          </p:nvSpPr>
          <p:spPr>
            <a:xfrm>
              <a:off x="2409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7"/>
            <p:cNvSpPr/>
            <p:nvPr/>
          </p:nvSpPr>
          <p:spPr>
            <a:xfrm>
              <a:off x="4818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7"/>
            <p:cNvSpPr/>
            <p:nvPr/>
          </p:nvSpPr>
          <p:spPr>
            <a:xfrm>
              <a:off x="7227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7"/>
            <p:cNvSpPr/>
            <p:nvPr/>
          </p:nvSpPr>
          <p:spPr>
            <a:xfrm>
              <a:off x="9636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7"/>
            <p:cNvSpPr/>
            <p:nvPr/>
          </p:nvSpPr>
          <p:spPr>
            <a:xfrm>
              <a:off x="12045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7"/>
            <p:cNvSpPr/>
            <p:nvPr/>
          </p:nvSpPr>
          <p:spPr>
            <a:xfrm>
              <a:off x="14454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7"/>
            <p:cNvSpPr/>
            <p:nvPr/>
          </p:nvSpPr>
          <p:spPr>
            <a:xfrm>
              <a:off x="16863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7"/>
            <p:cNvSpPr/>
            <p:nvPr/>
          </p:nvSpPr>
          <p:spPr>
            <a:xfrm>
              <a:off x="19272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7"/>
            <p:cNvSpPr/>
            <p:nvPr/>
          </p:nvSpPr>
          <p:spPr>
            <a:xfrm>
              <a:off x="21681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7"/>
            <p:cNvSpPr/>
            <p:nvPr/>
          </p:nvSpPr>
          <p:spPr>
            <a:xfrm>
              <a:off x="24090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7"/>
            <p:cNvSpPr/>
            <p:nvPr/>
          </p:nvSpPr>
          <p:spPr>
            <a:xfrm>
              <a:off x="26499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4" name="Google Shape;4284;p7"/>
            <p:cNvSpPr/>
            <p:nvPr/>
          </p:nvSpPr>
          <p:spPr>
            <a:xfrm>
              <a:off x="28908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5" name="Google Shape;4285;p7"/>
            <p:cNvSpPr/>
            <p:nvPr/>
          </p:nvSpPr>
          <p:spPr>
            <a:xfrm>
              <a:off x="31317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7"/>
            <p:cNvSpPr/>
            <p:nvPr/>
          </p:nvSpPr>
          <p:spPr>
            <a:xfrm>
              <a:off x="33726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7"/>
            <p:cNvSpPr/>
            <p:nvPr/>
          </p:nvSpPr>
          <p:spPr>
            <a:xfrm>
              <a:off x="36135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7"/>
            <p:cNvSpPr/>
            <p:nvPr/>
          </p:nvSpPr>
          <p:spPr>
            <a:xfrm>
              <a:off x="38544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7"/>
            <p:cNvSpPr/>
            <p:nvPr/>
          </p:nvSpPr>
          <p:spPr>
            <a:xfrm>
              <a:off x="40953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7"/>
            <p:cNvSpPr/>
            <p:nvPr/>
          </p:nvSpPr>
          <p:spPr>
            <a:xfrm>
              <a:off x="43362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7"/>
            <p:cNvSpPr/>
            <p:nvPr/>
          </p:nvSpPr>
          <p:spPr>
            <a:xfrm>
              <a:off x="45771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7"/>
            <p:cNvSpPr/>
            <p:nvPr/>
          </p:nvSpPr>
          <p:spPr>
            <a:xfrm>
              <a:off x="48180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7"/>
            <p:cNvSpPr/>
            <p:nvPr/>
          </p:nvSpPr>
          <p:spPr>
            <a:xfrm>
              <a:off x="50589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7"/>
            <p:cNvSpPr/>
            <p:nvPr/>
          </p:nvSpPr>
          <p:spPr>
            <a:xfrm>
              <a:off x="52998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7"/>
            <p:cNvSpPr/>
            <p:nvPr/>
          </p:nvSpPr>
          <p:spPr>
            <a:xfrm>
              <a:off x="55407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7"/>
            <p:cNvSpPr/>
            <p:nvPr/>
          </p:nvSpPr>
          <p:spPr>
            <a:xfrm>
              <a:off x="57816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7"/>
            <p:cNvSpPr/>
            <p:nvPr/>
          </p:nvSpPr>
          <p:spPr>
            <a:xfrm>
              <a:off x="60225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7"/>
            <p:cNvSpPr/>
            <p:nvPr/>
          </p:nvSpPr>
          <p:spPr>
            <a:xfrm>
              <a:off x="62634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7"/>
            <p:cNvSpPr/>
            <p:nvPr/>
          </p:nvSpPr>
          <p:spPr>
            <a:xfrm>
              <a:off x="65043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7"/>
            <p:cNvSpPr/>
            <p:nvPr/>
          </p:nvSpPr>
          <p:spPr>
            <a:xfrm>
              <a:off x="67452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7"/>
            <p:cNvSpPr/>
            <p:nvPr/>
          </p:nvSpPr>
          <p:spPr>
            <a:xfrm>
              <a:off x="69861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7"/>
            <p:cNvSpPr/>
            <p:nvPr/>
          </p:nvSpPr>
          <p:spPr>
            <a:xfrm>
              <a:off x="72270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7"/>
            <p:cNvSpPr/>
            <p:nvPr/>
          </p:nvSpPr>
          <p:spPr>
            <a:xfrm>
              <a:off x="74679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7"/>
            <p:cNvSpPr/>
            <p:nvPr/>
          </p:nvSpPr>
          <p:spPr>
            <a:xfrm>
              <a:off x="77088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7"/>
            <p:cNvSpPr/>
            <p:nvPr/>
          </p:nvSpPr>
          <p:spPr>
            <a:xfrm>
              <a:off x="79497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7"/>
            <p:cNvSpPr/>
            <p:nvPr/>
          </p:nvSpPr>
          <p:spPr>
            <a:xfrm>
              <a:off x="81906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7"/>
            <p:cNvSpPr/>
            <p:nvPr/>
          </p:nvSpPr>
          <p:spPr>
            <a:xfrm>
              <a:off x="84315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7"/>
            <p:cNvSpPr/>
            <p:nvPr/>
          </p:nvSpPr>
          <p:spPr>
            <a:xfrm>
              <a:off x="86724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7"/>
            <p:cNvSpPr/>
            <p:nvPr/>
          </p:nvSpPr>
          <p:spPr>
            <a:xfrm>
              <a:off x="8913300" y="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0" name="Google Shape;4310;p7"/>
            <p:cNvSpPr/>
            <p:nvPr/>
          </p:nvSpPr>
          <p:spPr>
            <a:xfrm>
              <a:off x="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7"/>
            <p:cNvSpPr/>
            <p:nvPr/>
          </p:nvSpPr>
          <p:spPr>
            <a:xfrm>
              <a:off x="2409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7"/>
            <p:cNvSpPr/>
            <p:nvPr/>
          </p:nvSpPr>
          <p:spPr>
            <a:xfrm>
              <a:off x="4818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7"/>
            <p:cNvSpPr/>
            <p:nvPr/>
          </p:nvSpPr>
          <p:spPr>
            <a:xfrm>
              <a:off x="7227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7"/>
            <p:cNvSpPr/>
            <p:nvPr/>
          </p:nvSpPr>
          <p:spPr>
            <a:xfrm>
              <a:off x="9636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7"/>
            <p:cNvSpPr/>
            <p:nvPr/>
          </p:nvSpPr>
          <p:spPr>
            <a:xfrm>
              <a:off x="12045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7"/>
            <p:cNvSpPr/>
            <p:nvPr/>
          </p:nvSpPr>
          <p:spPr>
            <a:xfrm>
              <a:off x="14454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7"/>
            <p:cNvSpPr/>
            <p:nvPr/>
          </p:nvSpPr>
          <p:spPr>
            <a:xfrm>
              <a:off x="16863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7"/>
            <p:cNvSpPr/>
            <p:nvPr/>
          </p:nvSpPr>
          <p:spPr>
            <a:xfrm>
              <a:off x="19272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7"/>
            <p:cNvSpPr/>
            <p:nvPr/>
          </p:nvSpPr>
          <p:spPr>
            <a:xfrm>
              <a:off x="21681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7"/>
            <p:cNvSpPr/>
            <p:nvPr/>
          </p:nvSpPr>
          <p:spPr>
            <a:xfrm>
              <a:off x="24090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7"/>
            <p:cNvSpPr/>
            <p:nvPr/>
          </p:nvSpPr>
          <p:spPr>
            <a:xfrm>
              <a:off x="26499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7"/>
            <p:cNvSpPr/>
            <p:nvPr/>
          </p:nvSpPr>
          <p:spPr>
            <a:xfrm>
              <a:off x="28908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7"/>
            <p:cNvSpPr/>
            <p:nvPr/>
          </p:nvSpPr>
          <p:spPr>
            <a:xfrm>
              <a:off x="31317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7"/>
            <p:cNvSpPr/>
            <p:nvPr/>
          </p:nvSpPr>
          <p:spPr>
            <a:xfrm>
              <a:off x="33726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7"/>
            <p:cNvSpPr/>
            <p:nvPr/>
          </p:nvSpPr>
          <p:spPr>
            <a:xfrm>
              <a:off x="36135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7"/>
            <p:cNvSpPr/>
            <p:nvPr/>
          </p:nvSpPr>
          <p:spPr>
            <a:xfrm>
              <a:off x="38544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7"/>
            <p:cNvSpPr/>
            <p:nvPr/>
          </p:nvSpPr>
          <p:spPr>
            <a:xfrm>
              <a:off x="40953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7"/>
            <p:cNvSpPr/>
            <p:nvPr/>
          </p:nvSpPr>
          <p:spPr>
            <a:xfrm>
              <a:off x="43362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7"/>
            <p:cNvSpPr/>
            <p:nvPr/>
          </p:nvSpPr>
          <p:spPr>
            <a:xfrm>
              <a:off x="45771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7"/>
            <p:cNvSpPr/>
            <p:nvPr/>
          </p:nvSpPr>
          <p:spPr>
            <a:xfrm>
              <a:off x="48180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7"/>
            <p:cNvSpPr/>
            <p:nvPr/>
          </p:nvSpPr>
          <p:spPr>
            <a:xfrm>
              <a:off x="50589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7"/>
            <p:cNvSpPr/>
            <p:nvPr/>
          </p:nvSpPr>
          <p:spPr>
            <a:xfrm>
              <a:off x="52998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7"/>
            <p:cNvSpPr/>
            <p:nvPr/>
          </p:nvSpPr>
          <p:spPr>
            <a:xfrm>
              <a:off x="55407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7"/>
            <p:cNvSpPr/>
            <p:nvPr/>
          </p:nvSpPr>
          <p:spPr>
            <a:xfrm>
              <a:off x="57816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7"/>
            <p:cNvSpPr/>
            <p:nvPr/>
          </p:nvSpPr>
          <p:spPr>
            <a:xfrm>
              <a:off x="60225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7"/>
            <p:cNvSpPr/>
            <p:nvPr/>
          </p:nvSpPr>
          <p:spPr>
            <a:xfrm>
              <a:off x="62634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7"/>
            <p:cNvSpPr/>
            <p:nvPr/>
          </p:nvSpPr>
          <p:spPr>
            <a:xfrm>
              <a:off x="65043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7"/>
            <p:cNvSpPr/>
            <p:nvPr/>
          </p:nvSpPr>
          <p:spPr>
            <a:xfrm>
              <a:off x="67452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9" name="Google Shape;4339;p7"/>
            <p:cNvSpPr/>
            <p:nvPr/>
          </p:nvSpPr>
          <p:spPr>
            <a:xfrm>
              <a:off x="69861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7"/>
            <p:cNvSpPr/>
            <p:nvPr/>
          </p:nvSpPr>
          <p:spPr>
            <a:xfrm>
              <a:off x="72270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7"/>
            <p:cNvSpPr/>
            <p:nvPr/>
          </p:nvSpPr>
          <p:spPr>
            <a:xfrm>
              <a:off x="74679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7"/>
            <p:cNvSpPr/>
            <p:nvPr/>
          </p:nvSpPr>
          <p:spPr>
            <a:xfrm>
              <a:off x="77088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7"/>
            <p:cNvSpPr/>
            <p:nvPr/>
          </p:nvSpPr>
          <p:spPr>
            <a:xfrm>
              <a:off x="79497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7"/>
            <p:cNvSpPr/>
            <p:nvPr/>
          </p:nvSpPr>
          <p:spPr>
            <a:xfrm>
              <a:off x="81906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7"/>
            <p:cNvSpPr/>
            <p:nvPr/>
          </p:nvSpPr>
          <p:spPr>
            <a:xfrm>
              <a:off x="84315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7"/>
            <p:cNvSpPr/>
            <p:nvPr/>
          </p:nvSpPr>
          <p:spPr>
            <a:xfrm>
              <a:off x="86724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7"/>
            <p:cNvSpPr/>
            <p:nvPr/>
          </p:nvSpPr>
          <p:spPr>
            <a:xfrm>
              <a:off x="8913300" y="481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7"/>
            <p:cNvSpPr/>
            <p:nvPr/>
          </p:nvSpPr>
          <p:spPr>
            <a:xfrm>
              <a:off x="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7"/>
            <p:cNvSpPr/>
            <p:nvPr/>
          </p:nvSpPr>
          <p:spPr>
            <a:xfrm>
              <a:off x="2409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7"/>
            <p:cNvSpPr/>
            <p:nvPr/>
          </p:nvSpPr>
          <p:spPr>
            <a:xfrm>
              <a:off x="4818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7"/>
            <p:cNvSpPr/>
            <p:nvPr/>
          </p:nvSpPr>
          <p:spPr>
            <a:xfrm>
              <a:off x="7227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7"/>
            <p:cNvSpPr/>
            <p:nvPr/>
          </p:nvSpPr>
          <p:spPr>
            <a:xfrm>
              <a:off x="9636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7"/>
            <p:cNvSpPr/>
            <p:nvPr/>
          </p:nvSpPr>
          <p:spPr>
            <a:xfrm>
              <a:off x="12045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4" name="Google Shape;4354;p7"/>
            <p:cNvSpPr/>
            <p:nvPr/>
          </p:nvSpPr>
          <p:spPr>
            <a:xfrm>
              <a:off x="14454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5" name="Google Shape;4355;p7"/>
            <p:cNvSpPr/>
            <p:nvPr/>
          </p:nvSpPr>
          <p:spPr>
            <a:xfrm>
              <a:off x="16863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7"/>
            <p:cNvSpPr/>
            <p:nvPr/>
          </p:nvSpPr>
          <p:spPr>
            <a:xfrm>
              <a:off x="19272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7"/>
            <p:cNvSpPr/>
            <p:nvPr/>
          </p:nvSpPr>
          <p:spPr>
            <a:xfrm>
              <a:off x="21681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7"/>
            <p:cNvSpPr/>
            <p:nvPr/>
          </p:nvSpPr>
          <p:spPr>
            <a:xfrm>
              <a:off x="24090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7"/>
            <p:cNvSpPr/>
            <p:nvPr/>
          </p:nvSpPr>
          <p:spPr>
            <a:xfrm>
              <a:off x="26499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7"/>
            <p:cNvSpPr/>
            <p:nvPr/>
          </p:nvSpPr>
          <p:spPr>
            <a:xfrm>
              <a:off x="28908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7"/>
            <p:cNvSpPr/>
            <p:nvPr/>
          </p:nvSpPr>
          <p:spPr>
            <a:xfrm>
              <a:off x="31317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7"/>
            <p:cNvSpPr/>
            <p:nvPr/>
          </p:nvSpPr>
          <p:spPr>
            <a:xfrm>
              <a:off x="33726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7"/>
            <p:cNvSpPr/>
            <p:nvPr/>
          </p:nvSpPr>
          <p:spPr>
            <a:xfrm>
              <a:off x="36135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7"/>
            <p:cNvSpPr/>
            <p:nvPr/>
          </p:nvSpPr>
          <p:spPr>
            <a:xfrm>
              <a:off x="38544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7"/>
            <p:cNvSpPr/>
            <p:nvPr/>
          </p:nvSpPr>
          <p:spPr>
            <a:xfrm>
              <a:off x="40953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7"/>
            <p:cNvSpPr/>
            <p:nvPr/>
          </p:nvSpPr>
          <p:spPr>
            <a:xfrm>
              <a:off x="43362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7"/>
            <p:cNvSpPr/>
            <p:nvPr/>
          </p:nvSpPr>
          <p:spPr>
            <a:xfrm>
              <a:off x="45771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7"/>
            <p:cNvSpPr/>
            <p:nvPr/>
          </p:nvSpPr>
          <p:spPr>
            <a:xfrm>
              <a:off x="48180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7"/>
            <p:cNvSpPr/>
            <p:nvPr/>
          </p:nvSpPr>
          <p:spPr>
            <a:xfrm>
              <a:off x="50589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7"/>
            <p:cNvSpPr/>
            <p:nvPr/>
          </p:nvSpPr>
          <p:spPr>
            <a:xfrm>
              <a:off x="52998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7"/>
            <p:cNvSpPr/>
            <p:nvPr/>
          </p:nvSpPr>
          <p:spPr>
            <a:xfrm>
              <a:off x="55407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7"/>
            <p:cNvSpPr/>
            <p:nvPr/>
          </p:nvSpPr>
          <p:spPr>
            <a:xfrm>
              <a:off x="57816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7"/>
            <p:cNvSpPr/>
            <p:nvPr/>
          </p:nvSpPr>
          <p:spPr>
            <a:xfrm>
              <a:off x="60225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7"/>
            <p:cNvSpPr/>
            <p:nvPr/>
          </p:nvSpPr>
          <p:spPr>
            <a:xfrm>
              <a:off x="62634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7"/>
            <p:cNvSpPr/>
            <p:nvPr/>
          </p:nvSpPr>
          <p:spPr>
            <a:xfrm>
              <a:off x="65043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7"/>
            <p:cNvSpPr/>
            <p:nvPr/>
          </p:nvSpPr>
          <p:spPr>
            <a:xfrm>
              <a:off x="67452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7"/>
            <p:cNvSpPr/>
            <p:nvPr/>
          </p:nvSpPr>
          <p:spPr>
            <a:xfrm>
              <a:off x="69861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7"/>
            <p:cNvSpPr/>
            <p:nvPr/>
          </p:nvSpPr>
          <p:spPr>
            <a:xfrm>
              <a:off x="72270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7"/>
            <p:cNvSpPr/>
            <p:nvPr/>
          </p:nvSpPr>
          <p:spPr>
            <a:xfrm>
              <a:off x="74679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7"/>
            <p:cNvSpPr/>
            <p:nvPr/>
          </p:nvSpPr>
          <p:spPr>
            <a:xfrm>
              <a:off x="77088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7"/>
            <p:cNvSpPr/>
            <p:nvPr/>
          </p:nvSpPr>
          <p:spPr>
            <a:xfrm>
              <a:off x="79497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7"/>
            <p:cNvSpPr/>
            <p:nvPr/>
          </p:nvSpPr>
          <p:spPr>
            <a:xfrm>
              <a:off x="81906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7"/>
            <p:cNvSpPr/>
            <p:nvPr/>
          </p:nvSpPr>
          <p:spPr>
            <a:xfrm>
              <a:off x="84315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7"/>
            <p:cNvSpPr/>
            <p:nvPr/>
          </p:nvSpPr>
          <p:spPr>
            <a:xfrm>
              <a:off x="86724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7"/>
            <p:cNvSpPr/>
            <p:nvPr/>
          </p:nvSpPr>
          <p:spPr>
            <a:xfrm>
              <a:off x="8913300" y="722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7"/>
            <p:cNvSpPr/>
            <p:nvPr/>
          </p:nvSpPr>
          <p:spPr>
            <a:xfrm>
              <a:off x="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7"/>
            <p:cNvSpPr/>
            <p:nvPr/>
          </p:nvSpPr>
          <p:spPr>
            <a:xfrm>
              <a:off x="2409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7"/>
            <p:cNvSpPr/>
            <p:nvPr/>
          </p:nvSpPr>
          <p:spPr>
            <a:xfrm>
              <a:off x="4818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7"/>
            <p:cNvSpPr/>
            <p:nvPr/>
          </p:nvSpPr>
          <p:spPr>
            <a:xfrm>
              <a:off x="7227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7"/>
            <p:cNvSpPr/>
            <p:nvPr/>
          </p:nvSpPr>
          <p:spPr>
            <a:xfrm>
              <a:off x="9636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7"/>
            <p:cNvSpPr/>
            <p:nvPr/>
          </p:nvSpPr>
          <p:spPr>
            <a:xfrm>
              <a:off x="12045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7"/>
            <p:cNvSpPr/>
            <p:nvPr/>
          </p:nvSpPr>
          <p:spPr>
            <a:xfrm>
              <a:off x="14454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7"/>
            <p:cNvSpPr/>
            <p:nvPr/>
          </p:nvSpPr>
          <p:spPr>
            <a:xfrm>
              <a:off x="16863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7"/>
            <p:cNvSpPr/>
            <p:nvPr/>
          </p:nvSpPr>
          <p:spPr>
            <a:xfrm>
              <a:off x="19272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7"/>
            <p:cNvSpPr/>
            <p:nvPr/>
          </p:nvSpPr>
          <p:spPr>
            <a:xfrm>
              <a:off x="21681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7"/>
            <p:cNvSpPr/>
            <p:nvPr/>
          </p:nvSpPr>
          <p:spPr>
            <a:xfrm>
              <a:off x="24090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7"/>
            <p:cNvSpPr/>
            <p:nvPr/>
          </p:nvSpPr>
          <p:spPr>
            <a:xfrm>
              <a:off x="26499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7"/>
            <p:cNvSpPr/>
            <p:nvPr/>
          </p:nvSpPr>
          <p:spPr>
            <a:xfrm>
              <a:off x="28908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7"/>
            <p:cNvSpPr/>
            <p:nvPr/>
          </p:nvSpPr>
          <p:spPr>
            <a:xfrm>
              <a:off x="31317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7"/>
            <p:cNvSpPr/>
            <p:nvPr/>
          </p:nvSpPr>
          <p:spPr>
            <a:xfrm>
              <a:off x="33726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7"/>
            <p:cNvSpPr/>
            <p:nvPr/>
          </p:nvSpPr>
          <p:spPr>
            <a:xfrm>
              <a:off x="36135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7"/>
            <p:cNvSpPr/>
            <p:nvPr/>
          </p:nvSpPr>
          <p:spPr>
            <a:xfrm>
              <a:off x="38544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7"/>
            <p:cNvSpPr/>
            <p:nvPr/>
          </p:nvSpPr>
          <p:spPr>
            <a:xfrm>
              <a:off x="40953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7"/>
            <p:cNvSpPr/>
            <p:nvPr/>
          </p:nvSpPr>
          <p:spPr>
            <a:xfrm>
              <a:off x="43362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7"/>
            <p:cNvSpPr/>
            <p:nvPr/>
          </p:nvSpPr>
          <p:spPr>
            <a:xfrm>
              <a:off x="45771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7"/>
            <p:cNvSpPr/>
            <p:nvPr/>
          </p:nvSpPr>
          <p:spPr>
            <a:xfrm>
              <a:off x="48180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7"/>
            <p:cNvSpPr/>
            <p:nvPr/>
          </p:nvSpPr>
          <p:spPr>
            <a:xfrm>
              <a:off x="50589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7"/>
            <p:cNvSpPr/>
            <p:nvPr/>
          </p:nvSpPr>
          <p:spPr>
            <a:xfrm>
              <a:off x="52998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7"/>
            <p:cNvSpPr/>
            <p:nvPr/>
          </p:nvSpPr>
          <p:spPr>
            <a:xfrm>
              <a:off x="55407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7"/>
            <p:cNvSpPr/>
            <p:nvPr/>
          </p:nvSpPr>
          <p:spPr>
            <a:xfrm>
              <a:off x="57816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7"/>
            <p:cNvSpPr/>
            <p:nvPr/>
          </p:nvSpPr>
          <p:spPr>
            <a:xfrm>
              <a:off x="60225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7"/>
            <p:cNvSpPr/>
            <p:nvPr/>
          </p:nvSpPr>
          <p:spPr>
            <a:xfrm>
              <a:off x="62634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7"/>
            <p:cNvSpPr/>
            <p:nvPr/>
          </p:nvSpPr>
          <p:spPr>
            <a:xfrm>
              <a:off x="65043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7"/>
            <p:cNvSpPr/>
            <p:nvPr/>
          </p:nvSpPr>
          <p:spPr>
            <a:xfrm>
              <a:off x="67452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7"/>
            <p:cNvSpPr/>
            <p:nvPr/>
          </p:nvSpPr>
          <p:spPr>
            <a:xfrm>
              <a:off x="69861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7"/>
            <p:cNvSpPr/>
            <p:nvPr/>
          </p:nvSpPr>
          <p:spPr>
            <a:xfrm>
              <a:off x="72270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7"/>
            <p:cNvSpPr/>
            <p:nvPr/>
          </p:nvSpPr>
          <p:spPr>
            <a:xfrm>
              <a:off x="74679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7"/>
            <p:cNvSpPr/>
            <p:nvPr/>
          </p:nvSpPr>
          <p:spPr>
            <a:xfrm>
              <a:off x="77088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7"/>
            <p:cNvSpPr/>
            <p:nvPr/>
          </p:nvSpPr>
          <p:spPr>
            <a:xfrm>
              <a:off x="79497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7"/>
            <p:cNvSpPr/>
            <p:nvPr/>
          </p:nvSpPr>
          <p:spPr>
            <a:xfrm>
              <a:off x="81906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7"/>
            <p:cNvSpPr/>
            <p:nvPr/>
          </p:nvSpPr>
          <p:spPr>
            <a:xfrm>
              <a:off x="84315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7"/>
            <p:cNvSpPr/>
            <p:nvPr/>
          </p:nvSpPr>
          <p:spPr>
            <a:xfrm>
              <a:off x="86724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7"/>
            <p:cNvSpPr/>
            <p:nvPr/>
          </p:nvSpPr>
          <p:spPr>
            <a:xfrm>
              <a:off x="8913300" y="963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7"/>
            <p:cNvSpPr/>
            <p:nvPr/>
          </p:nvSpPr>
          <p:spPr>
            <a:xfrm>
              <a:off x="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7"/>
            <p:cNvSpPr/>
            <p:nvPr/>
          </p:nvSpPr>
          <p:spPr>
            <a:xfrm>
              <a:off x="2409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7"/>
            <p:cNvSpPr/>
            <p:nvPr/>
          </p:nvSpPr>
          <p:spPr>
            <a:xfrm>
              <a:off x="4818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7"/>
            <p:cNvSpPr/>
            <p:nvPr/>
          </p:nvSpPr>
          <p:spPr>
            <a:xfrm>
              <a:off x="7227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9636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7"/>
            <p:cNvSpPr/>
            <p:nvPr/>
          </p:nvSpPr>
          <p:spPr>
            <a:xfrm>
              <a:off x="12045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7"/>
            <p:cNvSpPr/>
            <p:nvPr/>
          </p:nvSpPr>
          <p:spPr>
            <a:xfrm>
              <a:off x="14454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7"/>
            <p:cNvSpPr/>
            <p:nvPr/>
          </p:nvSpPr>
          <p:spPr>
            <a:xfrm>
              <a:off x="16863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7"/>
            <p:cNvSpPr/>
            <p:nvPr/>
          </p:nvSpPr>
          <p:spPr>
            <a:xfrm>
              <a:off x="19272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7"/>
            <p:cNvSpPr/>
            <p:nvPr/>
          </p:nvSpPr>
          <p:spPr>
            <a:xfrm>
              <a:off x="21681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7"/>
            <p:cNvSpPr/>
            <p:nvPr/>
          </p:nvSpPr>
          <p:spPr>
            <a:xfrm>
              <a:off x="24090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7"/>
            <p:cNvSpPr/>
            <p:nvPr/>
          </p:nvSpPr>
          <p:spPr>
            <a:xfrm>
              <a:off x="26499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7"/>
            <p:cNvSpPr/>
            <p:nvPr/>
          </p:nvSpPr>
          <p:spPr>
            <a:xfrm>
              <a:off x="28908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7"/>
            <p:cNvSpPr/>
            <p:nvPr/>
          </p:nvSpPr>
          <p:spPr>
            <a:xfrm>
              <a:off x="31317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7"/>
            <p:cNvSpPr/>
            <p:nvPr/>
          </p:nvSpPr>
          <p:spPr>
            <a:xfrm>
              <a:off x="33726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7"/>
            <p:cNvSpPr/>
            <p:nvPr/>
          </p:nvSpPr>
          <p:spPr>
            <a:xfrm>
              <a:off x="36135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7"/>
            <p:cNvSpPr/>
            <p:nvPr/>
          </p:nvSpPr>
          <p:spPr>
            <a:xfrm>
              <a:off x="38544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7"/>
            <p:cNvSpPr/>
            <p:nvPr/>
          </p:nvSpPr>
          <p:spPr>
            <a:xfrm>
              <a:off x="40953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7"/>
            <p:cNvSpPr/>
            <p:nvPr/>
          </p:nvSpPr>
          <p:spPr>
            <a:xfrm>
              <a:off x="43362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7"/>
            <p:cNvSpPr/>
            <p:nvPr/>
          </p:nvSpPr>
          <p:spPr>
            <a:xfrm>
              <a:off x="45771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7"/>
            <p:cNvSpPr/>
            <p:nvPr/>
          </p:nvSpPr>
          <p:spPr>
            <a:xfrm>
              <a:off x="48180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7"/>
            <p:cNvSpPr/>
            <p:nvPr/>
          </p:nvSpPr>
          <p:spPr>
            <a:xfrm>
              <a:off x="50589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7"/>
            <p:cNvSpPr/>
            <p:nvPr/>
          </p:nvSpPr>
          <p:spPr>
            <a:xfrm>
              <a:off x="52998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7"/>
            <p:cNvSpPr/>
            <p:nvPr/>
          </p:nvSpPr>
          <p:spPr>
            <a:xfrm>
              <a:off x="55407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7"/>
            <p:cNvSpPr/>
            <p:nvPr/>
          </p:nvSpPr>
          <p:spPr>
            <a:xfrm>
              <a:off x="57816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7"/>
            <p:cNvSpPr/>
            <p:nvPr/>
          </p:nvSpPr>
          <p:spPr>
            <a:xfrm>
              <a:off x="60225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7"/>
            <p:cNvSpPr/>
            <p:nvPr/>
          </p:nvSpPr>
          <p:spPr>
            <a:xfrm>
              <a:off x="62634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7"/>
            <p:cNvSpPr/>
            <p:nvPr/>
          </p:nvSpPr>
          <p:spPr>
            <a:xfrm>
              <a:off x="65043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7"/>
            <p:cNvSpPr/>
            <p:nvPr/>
          </p:nvSpPr>
          <p:spPr>
            <a:xfrm>
              <a:off x="67452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7"/>
            <p:cNvSpPr/>
            <p:nvPr/>
          </p:nvSpPr>
          <p:spPr>
            <a:xfrm>
              <a:off x="69861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7"/>
            <p:cNvSpPr/>
            <p:nvPr/>
          </p:nvSpPr>
          <p:spPr>
            <a:xfrm>
              <a:off x="72270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7"/>
            <p:cNvSpPr/>
            <p:nvPr/>
          </p:nvSpPr>
          <p:spPr>
            <a:xfrm>
              <a:off x="74679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7"/>
            <p:cNvSpPr/>
            <p:nvPr/>
          </p:nvSpPr>
          <p:spPr>
            <a:xfrm>
              <a:off x="77088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7"/>
            <p:cNvSpPr/>
            <p:nvPr/>
          </p:nvSpPr>
          <p:spPr>
            <a:xfrm>
              <a:off x="79497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7"/>
            <p:cNvSpPr/>
            <p:nvPr/>
          </p:nvSpPr>
          <p:spPr>
            <a:xfrm>
              <a:off x="81906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7"/>
            <p:cNvSpPr/>
            <p:nvPr/>
          </p:nvSpPr>
          <p:spPr>
            <a:xfrm>
              <a:off x="84315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7"/>
            <p:cNvSpPr/>
            <p:nvPr/>
          </p:nvSpPr>
          <p:spPr>
            <a:xfrm>
              <a:off x="86724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7"/>
            <p:cNvSpPr/>
            <p:nvPr/>
          </p:nvSpPr>
          <p:spPr>
            <a:xfrm>
              <a:off x="8913300" y="1204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7"/>
            <p:cNvSpPr/>
            <p:nvPr/>
          </p:nvSpPr>
          <p:spPr>
            <a:xfrm>
              <a:off x="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7"/>
            <p:cNvSpPr/>
            <p:nvPr/>
          </p:nvSpPr>
          <p:spPr>
            <a:xfrm>
              <a:off x="2409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4" name="Google Shape;4464;p7"/>
            <p:cNvSpPr/>
            <p:nvPr/>
          </p:nvSpPr>
          <p:spPr>
            <a:xfrm>
              <a:off x="4818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5" name="Google Shape;4465;p7"/>
            <p:cNvSpPr/>
            <p:nvPr/>
          </p:nvSpPr>
          <p:spPr>
            <a:xfrm>
              <a:off x="7227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7"/>
            <p:cNvSpPr/>
            <p:nvPr/>
          </p:nvSpPr>
          <p:spPr>
            <a:xfrm>
              <a:off x="9636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7"/>
            <p:cNvSpPr/>
            <p:nvPr/>
          </p:nvSpPr>
          <p:spPr>
            <a:xfrm>
              <a:off x="12045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7"/>
            <p:cNvSpPr/>
            <p:nvPr/>
          </p:nvSpPr>
          <p:spPr>
            <a:xfrm>
              <a:off x="14454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7"/>
            <p:cNvSpPr/>
            <p:nvPr/>
          </p:nvSpPr>
          <p:spPr>
            <a:xfrm>
              <a:off x="16863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7"/>
            <p:cNvSpPr/>
            <p:nvPr/>
          </p:nvSpPr>
          <p:spPr>
            <a:xfrm>
              <a:off x="19272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7"/>
            <p:cNvSpPr/>
            <p:nvPr/>
          </p:nvSpPr>
          <p:spPr>
            <a:xfrm>
              <a:off x="21681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7"/>
            <p:cNvSpPr/>
            <p:nvPr/>
          </p:nvSpPr>
          <p:spPr>
            <a:xfrm>
              <a:off x="24090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7"/>
            <p:cNvSpPr/>
            <p:nvPr/>
          </p:nvSpPr>
          <p:spPr>
            <a:xfrm>
              <a:off x="26499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7"/>
            <p:cNvSpPr/>
            <p:nvPr/>
          </p:nvSpPr>
          <p:spPr>
            <a:xfrm>
              <a:off x="28908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7"/>
            <p:cNvSpPr/>
            <p:nvPr/>
          </p:nvSpPr>
          <p:spPr>
            <a:xfrm>
              <a:off x="31317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7"/>
            <p:cNvSpPr/>
            <p:nvPr/>
          </p:nvSpPr>
          <p:spPr>
            <a:xfrm>
              <a:off x="33726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7"/>
            <p:cNvSpPr/>
            <p:nvPr/>
          </p:nvSpPr>
          <p:spPr>
            <a:xfrm>
              <a:off x="36135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7"/>
            <p:cNvSpPr/>
            <p:nvPr/>
          </p:nvSpPr>
          <p:spPr>
            <a:xfrm>
              <a:off x="38544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7"/>
            <p:cNvSpPr/>
            <p:nvPr/>
          </p:nvSpPr>
          <p:spPr>
            <a:xfrm>
              <a:off x="40953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7"/>
            <p:cNvSpPr/>
            <p:nvPr/>
          </p:nvSpPr>
          <p:spPr>
            <a:xfrm>
              <a:off x="43362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7"/>
            <p:cNvSpPr/>
            <p:nvPr/>
          </p:nvSpPr>
          <p:spPr>
            <a:xfrm>
              <a:off x="45771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7"/>
            <p:cNvSpPr/>
            <p:nvPr/>
          </p:nvSpPr>
          <p:spPr>
            <a:xfrm>
              <a:off x="48180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7"/>
            <p:cNvSpPr/>
            <p:nvPr/>
          </p:nvSpPr>
          <p:spPr>
            <a:xfrm>
              <a:off x="50589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7"/>
            <p:cNvSpPr/>
            <p:nvPr/>
          </p:nvSpPr>
          <p:spPr>
            <a:xfrm>
              <a:off x="52998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7"/>
            <p:cNvSpPr/>
            <p:nvPr/>
          </p:nvSpPr>
          <p:spPr>
            <a:xfrm>
              <a:off x="55407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7"/>
            <p:cNvSpPr/>
            <p:nvPr/>
          </p:nvSpPr>
          <p:spPr>
            <a:xfrm>
              <a:off x="57816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7"/>
            <p:cNvSpPr/>
            <p:nvPr/>
          </p:nvSpPr>
          <p:spPr>
            <a:xfrm>
              <a:off x="60225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7"/>
            <p:cNvSpPr/>
            <p:nvPr/>
          </p:nvSpPr>
          <p:spPr>
            <a:xfrm>
              <a:off x="62634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9" name="Google Shape;4489;p7"/>
            <p:cNvSpPr/>
            <p:nvPr/>
          </p:nvSpPr>
          <p:spPr>
            <a:xfrm>
              <a:off x="65043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0" name="Google Shape;4490;p7"/>
            <p:cNvSpPr/>
            <p:nvPr/>
          </p:nvSpPr>
          <p:spPr>
            <a:xfrm>
              <a:off x="67452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7"/>
            <p:cNvSpPr/>
            <p:nvPr/>
          </p:nvSpPr>
          <p:spPr>
            <a:xfrm>
              <a:off x="69861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7"/>
            <p:cNvSpPr/>
            <p:nvPr/>
          </p:nvSpPr>
          <p:spPr>
            <a:xfrm>
              <a:off x="72270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7"/>
            <p:cNvSpPr/>
            <p:nvPr/>
          </p:nvSpPr>
          <p:spPr>
            <a:xfrm>
              <a:off x="74679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7"/>
            <p:cNvSpPr/>
            <p:nvPr/>
          </p:nvSpPr>
          <p:spPr>
            <a:xfrm>
              <a:off x="77088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7"/>
            <p:cNvSpPr/>
            <p:nvPr/>
          </p:nvSpPr>
          <p:spPr>
            <a:xfrm>
              <a:off x="79497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7"/>
            <p:cNvSpPr/>
            <p:nvPr/>
          </p:nvSpPr>
          <p:spPr>
            <a:xfrm>
              <a:off x="81906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7"/>
            <p:cNvSpPr/>
            <p:nvPr/>
          </p:nvSpPr>
          <p:spPr>
            <a:xfrm>
              <a:off x="84315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7"/>
            <p:cNvSpPr/>
            <p:nvPr/>
          </p:nvSpPr>
          <p:spPr>
            <a:xfrm>
              <a:off x="86724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7"/>
            <p:cNvSpPr/>
            <p:nvPr/>
          </p:nvSpPr>
          <p:spPr>
            <a:xfrm>
              <a:off x="8913300" y="1445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7"/>
            <p:cNvSpPr/>
            <p:nvPr/>
          </p:nvSpPr>
          <p:spPr>
            <a:xfrm>
              <a:off x="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7"/>
            <p:cNvSpPr/>
            <p:nvPr/>
          </p:nvSpPr>
          <p:spPr>
            <a:xfrm>
              <a:off x="2409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7"/>
            <p:cNvSpPr/>
            <p:nvPr/>
          </p:nvSpPr>
          <p:spPr>
            <a:xfrm>
              <a:off x="4818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7"/>
            <p:cNvSpPr/>
            <p:nvPr/>
          </p:nvSpPr>
          <p:spPr>
            <a:xfrm>
              <a:off x="7227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7"/>
            <p:cNvSpPr/>
            <p:nvPr/>
          </p:nvSpPr>
          <p:spPr>
            <a:xfrm>
              <a:off x="9636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7"/>
            <p:cNvSpPr/>
            <p:nvPr/>
          </p:nvSpPr>
          <p:spPr>
            <a:xfrm>
              <a:off x="12045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7"/>
            <p:cNvSpPr/>
            <p:nvPr/>
          </p:nvSpPr>
          <p:spPr>
            <a:xfrm>
              <a:off x="14454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7"/>
            <p:cNvSpPr/>
            <p:nvPr/>
          </p:nvSpPr>
          <p:spPr>
            <a:xfrm>
              <a:off x="16863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7"/>
            <p:cNvSpPr/>
            <p:nvPr/>
          </p:nvSpPr>
          <p:spPr>
            <a:xfrm>
              <a:off x="19272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9" name="Google Shape;4509;p7"/>
            <p:cNvSpPr/>
            <p:nvPr/>
          </p:nvSpPr>
          <p:spPr>
            <a:xfrm>
              <a:off x="21681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0" name="Google Shape;4510;p7"/>
            <p:cNvSpPr/>
            <p:nvPr/>
          </p:nvSpPr>
          <p:spPr>
            <a:xfrm>
              <a:off x="24090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1" name="Google Shape;4511;p7"/>
            <p:cNvSpPr/>
            <p:nvPr/>
          </p:nvSpPr>
          <p:spPr>
            <a:xfrm>
              <a:off x="26499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2" name="Google Shape;4512;p7"/>
            <p:cNvSpPr/>
            <p:nvPr/>
          </p:nvSpPr>
          <p:spPr>
            <a:xfrm>
              <a:off x="28908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3" name="Google Shape;4513;p7"/>
            <p:cNvSpPr/>
            <p:nvPr/>
          </p:nvSpPr>
          <p:spPr>
            <a:xfrm>
              <a:off x="31317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4" name="Google Shape;4514;p7"/>
            <p:cNvSpPr/>
            <p:nvPr/>
          </p:nvSpPr>
          <p:spPr>
            <a:xfrm>
              <a:off x="33726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5" name="Google Shape;4515;p7"/>
            <p:cNvSpPr/>
            <p:nvPr/>
          </p:nvSpPr>
          <p:spPr>
            <a:xfrm>
              <a:off x="36135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6" name="Google Shape;4516;p7"/>
            <p:cNvSpPr/>
            <p:nvPr/>
          </p:nvSpPr>
          <p:spPr>
            <a:xfrm>
              <a:off x="38544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7" name="Google Shape;4517;p7"/>
            <p:cNvSpPr/>
            <p:nvPr/>
          </p:nvSpPr>
          <p:spPr>
            <a:xfrm>
              <a:off x="40953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8" name="Google Shape;4518;p7"/>
            <p:cNvSpPr/>
            <p:nvPr/>
          </p:nvSpPr>
          <p:spPr>
            <a:xfrm>
              <a:off x="43362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9" name="Google Shape;4519;p7"/>
            <p:cNvSpPr/>
            <p:nvPr/>
          </p:nvSpPr>
          <p:spPr>
            <a:xfrm>
              <a:off x="45771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0" name="Google Shape;4520;p7"/>
            <p:cNvSpPr/>
            <p:nvPr/>
          </p:nvSpPr>
          <p:spPr>
            <a:xfrm>
              <a:off x="48180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7"/>
            <p:cNvSpPr/>
            <p:nvPr/>
          </p:nvSpPr>
          <p:spPr>
            <a:xfrm>
              <a:off x="50589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7"/>
            <p:cNvSpPr/>
            <p:nvPr/>
          </p:nvSpPr>
          <p:spPr>
            <a:xfrm>
              <a:off x="52998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3" name="Google Shape;4523;p7"/>
            <p:cNvSpPr/>
            <p:nvPr/>
          </p:nvSpPr>
          <p:spPr>
            <a:xfrm>
              <a:off x="55407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4" name="Google Shape;4524;p7"/>
            <p:cNvSpPr/>
            <p:nvPr/>
          </p:nvSpPr>
          <p:spPr>
            <a:xfrm>
              <a:off x="57816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7"/>
            <p:cNvSpPr/>
            <p:nvPr/>
          </p:nvSpPr>
          <p:spPr>
            <a:xfrm>
              <a:off x="60225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7"/>
            <p:cNvSpPr/>
            <p:nvPr/>
          </p:nvSpPr>
          <p:spPr>
            <a:xfrm>
              <a:off x="62634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7" name="Google Shape;4527;p7"/>
            <p:cNvSpPr/>
            <p:nvPr/>
          </p:nvSpPr>
          <p:spPr>
            <a:xfrm>
              <a:off x="65043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8" name="Google Shape;4528;p7"/>
            <p:cNvSpPr/>
            <p:nvPr/>
          </p:nvSpPr>
          <p:spPr>
            <a:xfrm>
              <a:off x="67452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9" name="Google Shape;4529;p7"/>
            <p:cNvSpPr/>
            <p:nvPr/>
          </p:nvSpPr>
          <p:spPr>
            <a:xfrm>
              <a:off x="69861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0" name="Google Shape;4530;p7"/>
            <p:cNvSpPr/>
            <p:nvPr/>
          </p:nvSpPr>
          <p:spPr>
            <a:xfrm>
              <a:off x="72270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7"/>
            <p:cNvSpPr/>
            <p:nvPr/>
          </p:nvSpPr>
          <p:spPr>
            <a:xfrm>
              <a:off x="74679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7"/>
            <p:cNvSpPr/>
            <p:nvPr/>
          </p:nvSpPr>
          <p:spPr>
            <a:xfrm>
              <a:off x="77088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7"/>
            <p:cNvSpPr/>
            <p:nvPr/>
          </p:nvSpPr>
          <p:spPr>
            <a:xfrm>
              <a:off x="79497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7"/>
            <p:cNvSpPr/>
            <p:nvPr/>
          </p:nvSpPr>
          <p:spPr>
            <a:xfrm>
              <a:off x="81906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7"/>
            <p:cNvSpPr/>
            <p:nvPr/>
          </p:nvSpPr>
          <p:spPr>
            <a:xfrm>
              <a:off x="84315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7"/>
            <p:cNvSpPr/>
            <p:nvPr/>
          </p:nvSpPr>
          <p:spPr>
            <a:xfrm>
              <a:off x="86724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7"/>
            <p:cNvSpPr/>
            <p:nvPr/>
          </p:nvSpPr>
          <p:spPr>
            <a:xfrm>
              <a:off x="8913300" y="1686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8" name="Google Shape;4538;p7"/>
            <p:cNvSpPr/>
            <p:nvPr/>
          </p:nvSpPr>
          <p:spPr>
            <a:xfrm>
              <a:off x="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9" name="Google Shape;4539;p7"/>
            <p:cNvSpPr/>
            <p:nvPr/>
          </p:nvSpPr>
          <p:spPr>
            <a:xfrm>
              <a:off x="2409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7"/>
            <p:cNvSpPr/>
            <p:nvPr/>
          </p:nvSpPr>
          <p:spPr>
            <a:xfrm>
              <a:off x="4818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7"/>
            <p:cNvSpPr/>
            <p:nvPr/>
          </p:nvSpPr>
          <p:spPr>
            <a:xfrm>
              <a:off x="7227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7"/>
            <p:cNvSpPr/>
            <p:nvPr/>
          </p:nvSpPr>
          <p:spPr>
            <a:xfrm>
              <a:off x="9636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7"/>
            <p:cNvSpPr/>
            <p:nvPr/>
          </p:nvSpPr>
          <p:spPr>
            <a:xfrm>
              <a:off x="12045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7"/>
            <p:cNvSpPr/>
            <p:nvPr/>
          </p:nvSpPr>
          <p:spPr>
            <a:xfrm>
              <a:off x="14454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7"/>
            <p:cNvSpPr/>
            <p:nvPr/>
          </p:nvSpPr>
          <p:spPr>
            <a:xfrm>
              <a:off x="16863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7"/>
            <p:cNvSpPr/>
            <p:nvPr/>
          </p:nvSpPr>
          <p:spPr>
            <a:xfrm>
              <a:off x="19272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7"/>
            <p:cNvSpPr/>
            <p:nvPr/>
          </p:nvSpPr>
          <p:spPr>
            <a:xfrm>
              <a:off x="21681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7"/>
            <p:cNvSpPr/>
            <p:nvPr/>
          </p:nvSpPr>
          <p:spPr>
            <a:xfrm>
              <a:off x="24090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7"/>
            <p:cNvSpPr/>
            <p:nvPr/>
          </p:nvSpPr>
          <p:spPr>
            <a:xfrm>
              <a:off x="26499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7"/>
            <p:cNvSpPr/>
            <p:nvPr/>
          </p:nvSpPr>
          <p:spPr>
            <a:xfrm>
              <a:off x="28908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7"/>
            <p:cNvSpPr/>
            <p:nvPr/>
          </p:nvSpPr>
          <p:spPr>
            <a:xfrm>
              <a:off x="31317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7"/>
            <p:cNvSpPr/>
            <p:nvPr/>
          </p:nvSpPr>
          <p:spPr>
            <a:xfrm>
              <a:off x="33726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7"/>
            <p:cNvSpPr/>
            <p:nvPr/>
          </p:nvSpPr>
          <p:spPr>
            <a:xfrm>
              <a:off x="36135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7"/>
            <p:cNvSpPr/>
            <p:nvPr/>
          </p:nvSpPr>
          <p:spPr>
            <a:xfrm>
              <a:off x="38544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7"/>
            <p:cNvSpPr/>
            <p:nvPr/>
          </p:nvSpPr>
          <p:spPr>
            <a:xfrm>
              <a:off x="40953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7"/>
            <p:cNvSpPr/>
            <p:nvPr/>
          </p:nvSpPr>
          <p:spPr>
            <a:xfrm>
              <a:off x="43362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7"/>
            <p:cNvSpPr/>
            <p:nvPr/>
          </p:nvSpPr>
          <p:spPr>
            <a:xfrm>
              <a:off x="45771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7"/>
            <p:cNvSpPr/>
            <p:nvPr/>
          </p:nvSpPr>
          <p:spPr>
            <a:xfrm>
              <a:off x="48180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7"/>
            <p:cNvSpPr/>
            <p:nvPr/>
          </p:nvSpPr>
          <p:spPr>
            <a:xfrm>
              <a:off x="50589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7"/>
            <p:cNvSpPr/>
            <p:nvPr/>
          </p:nvSpPr>
          <p:spPr>
            <a:xfrm>
              <a:off x="52998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7"/>
            <p:cNvSpPr/>
            <p:nvPr/>
          </p:nvSpPr>
          <p:spPr>
            <a:xfrm>
              <a:off x="55407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7"/>
            <p:cNvSpPr/>
            <p:nvPr/>
          </p:nvSpPr>
          <p:spPr>
            <a:xfrm>
              <a:off x="57816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7"/>
            <p:cNvSpPr/>
            <p:nvPr/>
          </p:nvSpPr>
          <p:spPr>
            <a:xfrm>
              <a:off x="60225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7"/>
            <p:cNvSpPr/>
            <p:nvPr/>
          </p:nvSpPr>
          <p:spPr>
            <a:xfrm>
              <a:off x="62634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7"/>
            <p:cNvSpPr/>
            <p:nvPr/>
          </p:nvSpPr>
          <p:spPr>
            <a:xfrm>
              <a:off x="65043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7"/>
            <p:cNvSpPr/>
            <p:nvPr/>
          </p:nvSpPr>
          <p:spPr>
            <a:xfrm>
              <a:off x="67452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7"/>
            <p:cNvSpPr/>
            <p:nvPr/>
          </p:nvSpPr>
          <p:spPr>
            <a:xfrm>
              <a:off x="69861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7"/>
            <p:cNvSpPr/>
            <p:nvPr/>
          </p:nvSpPr>
          <p:spPr>
            <a:xfrm>
              <a:off x="72270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7"/>
            <p:cNvSpPr/>
            <p:nvPr/>
          </p:nvSpPr>
          <p:spPr>
            <a:xfrm>
              <a:off x="74679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7"/>
            <p:cNvSpPr/>
            <p:nvPr/>
          </p:nvSpPr>
          <p:spPr>
            <a:xfrm>
              <a:off x="77088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7"/>
            <p:cNvSpPr/>
            <p:nvPr/>
          </p:nvSpPr>
          <p:spPr>
            <a:xfrm>
              <a:off x="79497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7"/>
            <p:cNvSpPr/>
            <p:nvPr/>
          </p:nvSpPr>
          <p:spPr>
            <a:xfrm>
              <a:off x="81906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7"/>
            <p:cNvSpPr/>
            <p:nvPr/>
          </p:nvSpPr>
          <p:spPr>
            <a:xfrm>
              <a:off x="84315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7"/>
            <p:cNvSpPr/>
            <p:nvPr/>
          </p:nvSpPr>
          <p:spPr>
            <a:xfrm>
              <a:off x="86724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7"/>
            <p:cNvSpPr/>
            <p:nvPr/>
          </p:nvSpPr>
          <p:spPr>
            <a:xfrm>
              <a:off x="8913300" y="1927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7"/>
            <p:cNvSpPr/>
            <p:nvPr/>
          </p:nvSpPr>
          <p:spPr>
            <a:xfrm>
              <a:off x="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7"/>
            <p:cNvSpPr/>
            <p:nvPr/>
          </p:nvSpPr>
          <p:spPr>
            <a:xfrm>
              <a:off x="2409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7"/>
            <p:cNvSpPr/>
            <p:nvPr/>
          </p:nvSpPr>
          <p:spPr>
            <a:xfrm>
              <a:off x="4818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7"/>
            <p:cNvSpPr/>
            <p:nvPr/>
          </p:nvSpPr>
          <p:spPr>
            <a:xfrm>
              <a:off x="7227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7"/>
            <p:cNvSpPr/>
            <p:nvPr/>
          </p:nvSpPr>
          <p:spPr>
            <a:xfrm>
              <a:off x="9636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7"/>
            <p:cNvSpPr/>
            <p:nvPr/>
          </p:nvSpPr>
          <p:spPr>
            <a:xfrm>
              <a:off x="12045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7"/>
            <p:cNvSpPr/>
            <p:nvPr/>
          </p:nvSpPr>
          <p:spPr>
            <a:xfrm>
              <a:off x="14454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7"/>
            <p:cNvSpPr/>
            <p:nvPr/>
          </p:nvSpPr>
          <p:spPr>
            <a:xfrm>
              <a:off x="16863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7"/>
            <p:cNvSpPr/>
            <p:nvPr/>
          </p:nvSpPr>
          <p:spPr>
            <a:xfrm>
              <a:off x="19272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7"/>
            <p:cNvSpPr/>
            <p:nvPr/>
          </p:nvSpPr>
          <p:spPr>
            <a:xfrm>
              <a:off x="21681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7"/>
            <p:cNvSpPr/>
            <p:nvPr/>
          </p:nvSpPr>
          <p:spPr>
            <a:xfrm>
              <a:off x="24090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7"/>
            <p:cNvSpPr/>
            <p:nvPr/>
          </p:nvSpPr>
          <p:spPr>
            <a:xfrm>
              <a:off x="26499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7"/>
            <p:cNvSpPr/>
            <p:nvPr/>
          </p:nvSpPr>
          <p:spPr>
            <a:xfrm>
              <a:off x="28908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7"/>
            <p:cNvSpPr/>
            <p:nvPr/>
          </p:nvSpPr>
          <p:spPr>
            <a:xfrm>
              <a:off x="31317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7"/>
            <p:cNvSpPr/>
            <p:nvPr/>
          </p:nvSpPr>
          <p:spPr>
            <a:xfrm>
              <a:off x="33726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7"/>
            <p:cNvSpPr/>
            <p:nvPr/>
          </p:nvSpPr>
          <p:spPr>
            <a:xfrm>
              <a:off x="36135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7"/>
            <p:cNvSpPr/>
            <p:nvPr/>
          </p:nvSpPr>
          <p:spPr>
            <a:xfrm>
              <a:off x="38544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7"/>
            <p:cNvSpPr/>
            <p:nvPr/>
          </p:nvSpPr>
          <p:spPr>
            <a:xfrm>
              <a:off x="40953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7"/>
            <p:cNvSpPr/>
            <p:nvPr/>
          </p:nvSpPr>
          <p:spPr>
            <a:xfrm>
              <a:off x="43362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7"/>
            <p:cNvSpPr/>
            <p:nvPr/>
          </p:nvSpPr>
          <p:spPr>
            <a:xfrm>
              <a:off x="45771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7"/>
            <p:cNvSpPr/>
            <p:nvPr/>
          </p:nvSpPr>
          <p:spPr>
            <a:xfrm>
              <a:off x="48180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7"/>
            <p:cNvSpPr/>
            <p:nvPr/>
          </p:nvSpPr>
          <p:spPr>
            <a:xfrm>
              <a:off x="50589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7"/>
            <p:cNvSpPr/>
            <p:nvPr/>
          </p:nvSpPr>
          <p:spPr>
            <a:xfrm>
              <a:off x="52998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7"/>
            <p:cNvSpPr/>
            <p:nvPr/>
          </p:nvSpPr>
          <p:spPr>
            <a:xfrm>
              <a:off x="55407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7"/>
            <p:cNvSpPr/>
            <p:nvPr/>
          </p:nvSpPr>
          <p:spPr>
            <a:xfrm>
              <a:off x="57816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7"/>
            <p:cNvSpPr/>
            <p:nvPr/>
          </p:nvSpPr>
          <p:spPr>
            <a:xfrm>
              <a:off x="60225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7"/>
            <p:cNvSpPr/>
            <p:nvPr/>
          </p:nvSpPr>
          <p:spPr>
            <a:xfrm>
              <a:off x="62634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7"/>
            <p:cNvSpPr/>
            <p:nvPr/>
          </p:nvSpPr>
          <p:spPr>
            <a:xfrm>
              <a:off x="65043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7"/>
            <p:cNvSpPr/>
            <p:nvPr/>
          </p:nvSpPr>
          <p:spPr>
            <a:xfrm>
              <a:off x="67452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7"/>
            <p:cNvSpPr/>
            <p:nvPr/>
          </p:nvSpPr>
          <p:spPr>
            <a:xfrm>
              <a:off x="69861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7"/>
            <p:cNvSpPr/>
            <p:nvPr/>
          </p:nvSpPr>
          <p:spPr>
            <a:xfrm>
              <a:off x="72270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7"/>
            <p:cNvSpPr/>
            <p:nvPr/>
          </p:nvSpPr>
          <p:spPr>
            <a:xfrm>
              <a:off x="74679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7"/>
            <p:cNvSpPr/>
            <p:nvPr/>
          </p:nvSpPr>
          <p:spPr>
            <a:xfrm>
              <a:off x="77088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7"/>
            <p:cNvSpPr/>
            <p:nvPr/>
          </p:nvSpPr>
          <p:spPr>
            <a:xfrm>
              <a:off x="79497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7"/>
            <p:cNvSpPr/>
            <p:nvPr/>
          </p:nvSpPr>
          <p:spPr>
            <a:xfrm>
              <a:off x="81906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7"/>
            <p:cNvSpPr/>
            <p:nvPr/>
          </p:nvSpPr>
          <p:spPr>
            <a:xfrm>
              <a:off x="84315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7"/>
            <p:cNvSpPr/>
            <p:nvPr/>
          </p:nvSpPr>
          <p:spPr>
            <a:xfrm>
              <a:off x="86724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7"/>
            <p:cNvSpPr/>
            <p:nvPr/>
          </p:nvSpPr>
          <p:spPr>
            <a:xfrm>
              <a:off x="8913300" y="2168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7"/>
            <p:cNvSpPr/>
            <p:nvPr/>
          </p:nvSpPr>
          <p:spPr>
            <a:xfrm>
              <a:off x="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7"/>
            <p:cNvSpPr/>
            <p:nvPr/>
          </p:nvSpPr>
          <p:spPr>
            <a:xfrm>
              <a:off x="2409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7"/>
            <p:cNvSpPr/>
            <p:nvPr/>
          </p:nvSpPr>
          <p:spPr>
            <a:xfrm>
              <a:off x="4818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7"/>
            <p:cNvSpPr/>
            <p:nvPr/>
          </p:nvSpPr>
          <p:spPr>
            <a:xfrm>
              <a:off x="7227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7"/>
            <p:cNvSpPr/>
            <p:nvPr/>
          </p:nvSpPr>
          <p:spPr>
            <a:xfrm>
              <a:off x="9636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7"/>
            <p:cNvSpPr/>
            <p:nvPr/>
          </p:nvSpPr>
          <p:spPr>
            <a:xfrm>
              <a:off x="12045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7"/>
            <p:cNvSpPr/>
            <p:nvPr/>
          </p:nvSpPr>
          <p:spPr>
            <a:xfrm>
              <a:off x="14454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7"/>
            <p:cNvSpPr/>
            <p:nvPr/>
          </p:nvSpPr>
          <p:spPr>
            <a:xfrm>
              <a:off x="16863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7"/>
            <p:cNvSpPr/>
            <p:nvPr/>
          </p:nvSpPr>
          <p:spPr>
            <a:xfrm>
              <a:off x="19272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7"/>
            <p:cNvSpPr/>
            <p:nvPr/>
          </p:nvSpPr>
          <p:spPr>
            <a:xfrm>
              <a:off x="21681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7"/>
            <p:cNvSpPr/>
            <p:nvPr/>
          </p:nvSpPr>
          <p:spPr>
            <a:xfrm>
              <a:off x="24090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7"/>
            <p:cNvSpPr/>
            <p:nvPr/>
          </p:nvSpPr>
          <p:spPr>
            <a:xfrm>
              <a:off x="26499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7"/>
            <p:cNvSpPr/>
            <p:nvPr/>
          </p:nvSpPr>
          <p:spPr>
            <a:xfrm>
              <a:off x="28908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7"/>
            <p:cNvSpPr/>
            <p:nvPr/>
          </p:nvSpPr>
          <p:spPr>
            <a:xfrm>
              <a:off x="31317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7"/>
            <p:cNvSpPr/>
            <p:nvPr/>
          </p:nvSpPr>
          <p:spPr>
            <a:xfrm>
              <a:off x="33726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7"/>
            <p:cNvSpPr/>
            <p:nvPr/>
          </p:nvSpPr>
          <p:spPr>
            <a:xfrm>
              <a:off x="36135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7"/>
            <p:cNvSpPr/>
            <p:nvPr/>
          </p:nvSpPr>
          <p:spPr>
            <a:xfrm>
              <a:off x="38544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7"/>
            <p:cNvSpPr/>
            <p:nvPr/>
          </p:nvSpPr>
          <p:spPr>
            <a:xfrm>
              <a:off x="40953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7"/>
            <p:cNvSpPr/>
            <p:nvPr/>
          </p:nvSpPr>
          <p:spPr>
            <a:xfrm>
              <a:off x="43362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7"/>
            <p:cNvSpPr/>
            <p:nvPr/>
          </p:nvSpPr>
          <p:spPr>
            <a:xfrm>
              <a:off x="45771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7"/>
            <p:cNvSpPr/>
            <p:nvPr/>
          </p:nvSpPr>
          <p:spPr>
            <a:xfrm>
              <a:off x="48180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7"/>
            <p:cNvSpPr/>
            <p:nvPr/>
          </p:nvSpPr>
          <p:spPr>
            <a:xfrm>
              <a:off x="50589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7"/>
            <p:cNvSpPr/>
            <p:nvPr/>
          </p:nvSpPr>
          <p:spPr>
            <a:xfrm>
              <a:off x="52998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7"/>
            <p:cNvSpPr/>
            <p:nvPr/>
          </p:nvSpPr>
          <p:spPr>
            <a:xfrm>
              <a:off x="55407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7"/>
            <p:cNvSpPr/>
            <p:nvPr/>
          </p:nvSpPr>
          <p:spPr>
            <a:xfrm>
              <a:off x="57816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7"/>
            <p:cNvSpPr/>
            <p:nvPr/>
          </p:nvSpPr>
          <p:spPr>
            <a:xfrm>
              <a:off x="60225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7"/>
            <p:cNvSpPr/>
            <p:nvPr/>
          </p:nvSpPr>
          <p:spPr>
            <a:xfrm>
              <a:off x="62634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7"/>
            <p:cNvSpPr/>
            <p:nvPr/>
          </p:nvSpPr>
          <p:spPr>
            <a:xfrm>
              <a:off x="65043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7"/>
            <p:cNvSpPr/>
            <p:nvPr/>
          </p:nvSpPr>
          <p:spPr>
            <a:xfrm>
              <a:off x="67452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7"/>
            <p:cNvSpPr/>
            <p:nvPr/>
          </p:nvSpPr>
          <p:spPr>
            <a:xfrm>
              <a:off x="69861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7"/>
            <p:cNvSpPr/>
            <p:nvPr/>
          </p:nvSpPr>
          <p:spPr>
            <a:xfrm>
              <a:off x="72270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7"/>
            <p:cNvSpPr/>
            <p:nvPr/>
          </p:nvSpPr>
          <p:spPr>
            <a:xfrm>
              <a:off x="74679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7"/>
            <p:cNvSpPr/>
            <p:nvPr/>
          </p:nvSpPr>
          <p:spPr>
            <a:xfrm>
              <a:off x="77088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7"/>
            <p:cNvSpPr/>
            <p:nvPr/>
          </p:nvSpPr>
          <p:spPr>
            <a:xfrm>
              <a:off x="79497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7"/>
            <p:cNvSpPr/>
            <p:nvPr/>
          </p:nvSpPr>
          <p:spPr>
            <a:xfrm>
              <a:off x="81906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7"/>
            <p:cNvSpPr/>
            <p:nvPr/>
          </p:nvSpPr>
          <p:spPr>
            <a:xfrm>
              <a:off x="84315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7"/>
            <p:cNvSpPr/>
            <p:nvPr/>
          </p:nvSpPr>
          <p:spPr>
            <a:xfrm>
              <a:off x="86724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7"/>
            <p:cNvSpPr/>
            <p:nvPr/>
          </p:nvSpPr>
          <p:spPr>
            <a:xfrm>
              <a:off x="8913300" y="2409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7"/>
            <p:cNvSpPr/>
            <p:nvPr/>
          </p:nvSpPr>
          <p:spPr>
            <a:xfrm>
              <a:off x="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7"/>
            <p:cNvSpPr/>
            <p:nvPr/>
          </p:nvSpPr>
          <p:spPr>
            <a:xfrm>
              <a:off x="2409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7"/>
            <p:cNvSpPr/>
            <p:nvPr/>
          </p:nvSpPr>
          <p:spPr>
            <a:xfrm>
              <a:off x="4818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7"/>
            <p:cNvSpPr/>
            <p:nvPr/>
          </p:nvSpPr>
          <p:spPr>
            <a:xfrm>
              <a:off x="7227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7"/>
            <p:cNvSpPr/>
            <p:nvPr/>
          </p:nvSpPr>
          <p:spPr>
            <a:xfrm>
              <a:off x="9636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7"/>
            <p:cNvSpPr/>
            <p:nvPr/>
          </p:nvSpPr>
          <p:spPr>
            <a:xfrm>
              <a:off x="12045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7"/>
            <p:cNvSpPr/>
            <p:nvPr/>
          </p:nvSpPr>
          <p:spPr>
            <a:xfrm>
              <a:off x="14454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7"/>
            <p:cNvSpPr/>
            <p:nvPr/>
          </p:nvSpPr>
          <p:spPr>
            <a:xfrm>
              <a:off x="16863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7"/>
            <p:cNvSpPr/>
            <p:nvPr/>
          </p:nvSpPr>
          <p:spPr>
            <a:xfrm>
              <a:off x="19272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7"/>
            <p:cNvSpPr/>
            <p:nvPr/>
          </p:nvSpPr>
          <p:spPr>
            <a:xfrm>
              <a:off x="21681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7"/>
            <p:cNvSpPr/>
            <p:nvPr/>
          </p:nvSpPr>
          <p:spPr>
            <a:xfrm>
              <a:off x="24090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7"/>
            <p:cNvSpPr/>
            <p:nvPr/>
          </p:nvSpPr>
          <p:spPr>
            <a:xfrm>
              <a:off x="26499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7"/>
            <p:cNvSpPr/>
            <p:nvPr/>
          </p:nvSpPr>
          <p:spPr>
            <a:xfrm>
              <a:off x="28908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7"/>
            <p:cNvSpPr/>
            <p:nvPr/>
          </p:nvSpPr>
          <p:spPr>
            <a:xfrm>
              <a:off x="31317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7"/>
            <p:cNvSpPr/>
            <p:nvPr/>
          </p:nvSpPr>
          <p:spPr>
            <a:xfrm>
              <a:off x="33726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7"/>
            <p:cNvSpPr/>
            <p:nvPr/>
          </p:nvSpPr>
          <p:spPr>
            <a:xfrm>
              <a:off x="36135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7"/>
            <p:cNvSpPr/>
            <p:nvPr/>
          </p:nvSpPr>
          <p:spPr>
            <a:xfrm>
              <a:off x="38544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7"/>
            <p:cNvSpPr/>
            <p:nvPr/>
          </p:nvSpPr>
          <p:spPr>
            <a:xfrm>
              <a:off x="40953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7"/>
            <p:cNvSpPr/>
            <p:nvPr/>
          </p:nvSpPr>
          <p:spPr>
            <a:xfrm>
              <a:off x="43362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7"/>
            <p:cNvSpPr/>
            <p:nvPr/>
          </p:nvSpPr>
          <p:spPr>
            <a:xfrm>
              <a:off x="45771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7"/>
            <p:cNvSpPr/>
            <p:nvPr/>
          </p:nvSpPr>
          <p:spPr>
            <a:xfrm>
              <a:off x="48180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7"/>
            <p:cNvSpPr/>
            <p:nvPr/>
          </p:nvSpPr>
          <p:spPr>
            <a:xfrm>
              <a:off x="50589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7"/>
            <p:cNvSpPr/>
            <p:nvPr/>
          </p:nvSpPr>
          <p:spPr>
            <a:xfrm>
              <a:off x="52998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7"/>
            <p:cNvSpPr/>
            <p:nvPr/>
          </p:nvSpPr>
          <p:spPr>
            <a:xfrm>
              <a:off x="55407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7"/>
            <p:cNvSpPr/>
            <p:nvPr/>
          </p:nvSpPr>
          <p:spPr>
            <a:xfrm>
              <a:off x="57816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7"/>
            <p:cNvSpPr/>
            <p:nvPr/>
          </p:nvSpPr>
          <p:spPr>
            <a:xfrm>
              <a:off x="60225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7"/>
            <p:cNvSpPr/>
            <p:nvPr/>
          </p:nvSpPr>
          <p:spPr>
            <a:xfrm>
              <a:off x="62634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7"/>
            <p:cNvSpPr/>
            <p:nvPr/>
          </p:nvSpPr>
          <p:spPr>
            <a:xfrm>
              <a:off x="65043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7"/>
            <p:cNvSpPr/>
            <p:nvPr/>
          </p:nvSpPr>
          <p:spPr>
            <a:xfrm>
              <a:off x="67452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7"/>
            <p:cNvSpPr/>
            <p:nvPr/>
          </p:nvSpPr>
          <p:spPr>
            <a:xfrm>
              <a:off x="69861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7"/>
            <p:cNvSpPr/>
            <p:nvPr/>
          </p:nvSpPr>
          <p:spPr>
            <a:xfrm>
              <a:off x="72270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7"/>
            <p:cNvSpPr/>
            <p:nvPr/>
          </p:nvSpPr>
          <p:spPr>
            <a:xfrm>
              <a:off x="74679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7"/>
            <p:cNvSpPr/>
            <p:nvPr/>
          </p:nvSpPr>
          <p:spPr>
            <a:xfrm>
              <a:off x="77088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7"/>
            <p:cNvSpPr/>
            <p:nvPr/>
          </p:nvSpPr>
          <p:spPr>
            <a:xfrm>
              <a:off x="79497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7"/>
            <p:cNvSpPr/>
            <p:nvPr/>
          </p:nvSpPr>
          <p:spPr>
            <a:xfrm>
              <a:off x="81906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7"/>
            <p:cNvSpPr/>
            <p:nvPr/>
          </p:nvSpPr>
          <p:spPr>
            <a:xfrm>
              <a:off x="84315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7"/>
            <p:cNvSpPr/>
            <p:nvPr/>
          </p:nvSpPr>
          <p:spPr>
            <a:xfrm>
              <a:off x="86724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7"/>
            <p:cNvSpPr/>
            <p:nvPr/>
          </p:nvSpPr>
          <p:spPr>
            <a:xfrm>
              <a:off x="8913300" y="2649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7"/>
            <p:cNvSpPr/>
            <p:nvPr/>
          </p:nvSpPr>
          <p:spPr>
            <a:xfrm>
              <a:off x="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7"/>
            <p:cNvSpPr/>
            <p:nvPr/>
          </p:nvSpPr>
          <p:spPr>
            <a:xfrm>
              <a:off x="2409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7"/>
            <p:cNvSpPr/>
            <p:nvPr/>
          </p:nvSpPr>
          <p:spPr>
            <a:xfrm>
              <a:off x="4818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7"/>
            <p:cNvSpPr/>
            <p:nvPr/>
          </p:nvSpPr>
          <p:spPr>
            <a:xfrm>
              <a:off x="7227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7"/>
            <p:cNvSpPr/>
            <p:nvPr/>
          </p:nvSpPr>
          <p:spPr>
            <a:xfrm>
              <a:off x="9636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7"/>
            <p:cNvSpPr/>
            <p:nvPr/>
          </p:nvSpPr>
          <p:spPr>
            <a:xfrm>
              <a:off x="12045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7"/>
            <p:cNvSpPr/>
            <p:nvPr/>
          </p:nvSpPr>
          <p:spPr>
            <a:xfrm>
              <a:off x="14454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7"/>
            <p:cNvSpPr/>
            <p:nvPr/>
          </p:nvSpPr>
          <p:spPr>
            <a:xfrm>
              <a:off x="16863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7"/>
            <p:cNvSpPr/>
            <p:nvPr/>
          </p:nvSpPr>
          <p:spPr>
            <a:xfrm>
              <a:off x="19272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9" name="Google Shape;4699;p7"/>
            <p:cNvSpPr/>
            <p:nvPr/>
          </p:nvSpPr>
          <p:spPr>
            <a:xfrm>
              <a:off x="21681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0" name="Google Shape;4700;p7"/>
            <p:cNvSpPr/>
            <p:nvPr/>
          </p:nvSpPr>
          <p:spPr>
            <a:xfrm>
              <a:off x="24090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7"/>
            <p:cNvSpPr/>
            <p:nvPr/>
          </p:nvSpPr>
          <p:spPr>
            <a:xfrm>
              <a:off x="26499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2" name="Google Shape;4702;p7"/>
            <p:cNvSpPr/>
            <p:nvPr/>
          </p:nvSpPr>
          <p:spPr>
            <a:xfrm>
              <a:off x="28908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3" name="Google Shape;4703;p7"/>
            <p:cNvSpPr/>
            <p:nvPr/>
          </p:nvSpPr>
          <p:spPr>
            <a:xfrm>
              <a:off x="31317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4" name="Google Shape;4704;p7"/>
            <p:cNvSpPr/>
            <p:nvPr/>
          </p:nvSpPr>
          <p:spPr>
            <a:xfrm>
              <a:off x="33726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5" name="Google Shape;4705;p7"/>
            <p:cNvSpPr/>
            <p:nvPr/>
          </p:nvSpPr>
          <p:spPr>
            <a:xfrm>
              <a:off x="36135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7"/>
            <p:cNvSpPr/>
            <p:nvPr/>
          </p:nvSpPr>
          <p:spPr>
            <a:xfrm>
              <a:off x="38544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7"/>
            <p:cNvSpPr/>
            <p:nvPr/>
          </p:nvSpPr>
          <p:spPr>
            <a:xfrm>
              <a:off x="40953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7"/>
            <p:cNvSpPr/>
            <p:nvPr/>
          </p:nvSpPr>
          <p:spPr>
            <a:xfrm>
              <a:off x="43362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7"/>
            <p:cNvSpPr/>
            <p:nvPr/>
          </p:nvSpPr>
          <p:spPr>
            <a:xfrm>
              <a:off x="45771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7"/>
            <p:cNvSpPr/>
            <p:nvPr/>
          </p:nvSpPr>
          <p:spPr>
            <a:xfrm>
              <a:off x="48180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7"/>
            <p:cNvSpPr/>
            <p:nvPr/>
          </p:nvSpPr>
          <p:spPr>
            <a:xfrm>
              <a:off x="50589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7"/>
            <p:cNvSpPr/>
            <p:nvPr/>
          </p:nvSpPr>
          <p:spPr>
            <a:xfrm>
              <a:off x="52998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7"/>
            <p:cNvSpPr/>
            <p:nvPr/>
          </p:nvSpPr>
          <p:spPr>
            <a:xfrm>
              <a:off x="55407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7"/>
            <p:cNvSpPr/>
            <p:nvPr/>
          </p:nvSpPr>
          <p:spPr>
            <a:xfrm>
              <a:off x="57816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7"/>
            <p:cNvSpPr/>
            <p:nvPr/>
          </p:nvSpPr>
          <p:spPr>
            <a:xfrm>
              <a:off x="60225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7"/>
            <p:cNvSpPr/>
            <p:nvPr/>
          </p:nvSpPr>
          <p:spPr>
            <a:xfrm>
              <a:off x="62634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7"/>
            <p:cNvSpPr/>
            <p:nvPr/>
          </p:nvSpPr>
          <p:spPr>
            <a:xfrm>
              <a:off x="65043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7"/>
            <p:cNvSpPr/>
            <p:nvPr/>
          </p:nvSpPr>
          <p:spPr>
            <a:xfrm>
              <a:off x="67452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7"/>
            <p:cNvSpPr/>
            <p:nvPr/>
          </p:nvSpPr>
          <p:spPr>
            <a:xfrm>
              <a:off x="69861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7"/>
            <p:cNvSpPr/>
            <p:nvPr/>
          </p:nvSpPr>
          <p:spPr>
            <a:xfrm>
              <a:off x="72270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7"/>
            <p:cNvSpPr/>
            <p:nvPr/>
          </p:nvSpPr>
          <p:spPr>
            <a:xfrm>
              <a:off x="74679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7"/>
            <p:cNvSpPr/>
            <p:nvPr/>
          </p:nvSpPr>
          <p:spPr>
            <a:xfrm>
              <a:off x="77088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7"/>
            <p:cNvSpPr/>
            <p:nvPr/>
          </p:nvSpPr>
          <p:spPr>
            <a:xfrm>
              <a:off x="79497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7"/>
            <p:cNvSpPr/>
            <p:nvPr/>
          </p:nvSpPr>
          <p:spPr>
            <a:xfrm>
              <a:off x="81906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7"/>
            <p:cNvSpPr/>
            <p:nvPr/>
          </p:nvSpPr>
          <p:spPr>
            <a:xfrm>
              <a:off x="84315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7"/>
            <p:cNvSpPr/>
            <p:nvPr/>
          </p:nvSpPr>
          <p:spPr>
            <a:xfrm>
              <a:off x="86724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7" name="Google Shape;4727;p7"/>
            <p:cNvSpPr/>
            <p:nvPr/>
          </p:nvSpPr>
          <p:spPr>
            <a:xfrm>
              <a:off x="8913300" y="28908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8" name="Google Shape;4728;p7"/>
            <p:cNvSpPr/>
            <p:nvPr/>
          </p:nvSpPr>
          <p:spPr>
            <a:xfrm>
              <a:off x="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7"/>
            <p:cNvSpPr/>
            <p:nvPr/>
          </p:nvSpPr>
          <p:spPr>
            <a:xfrm>
              <a:off x="2409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0" name="Google Shape;4730;p7"/>
            <p:cNvSpPr/>
            <p:nvPr/>
          </p:nvSpPr>
          <p:spPr>
            <a:xfrm>
              <a:off x="4818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1" name="Google Shape;4731;p7"/>
            <p:cNvSpPr/>
            <p:nvPr/>
          </p:nvSpPr>
          <p:spPr>
            <a:xfrm>
              <a:off x="7227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2" name="Google Shape;4732;p7"/>
            <p:cNvSpPr/>
            <p:nvPr/>
          </p:nvSpPr>
          <p:spPr>
            <a:xfrm>
              <a:off x="9636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3" name="Google Shape;4733;p7"/>
            <p:cNvSpPr/>
            <p:nvPr/>
          </p:nvSpPr>
          <p:spPr>
            <a:xfrm>
              <a:off x="12045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7"/>
            <p:cNvSpPr/>
            <p:nvPr/>
          </p:nvSpPr>
          <p:spPr>
            <a:xfrm>
              <a:off x="14454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7"/>
            <p:cNvSpPr/>
            <p:nvPr/>
          </p:nvSpPr>
          <p:spPr>
            <a:xfrm>
              <a:off x="16863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7"/>
            <p:cNvSpPr/>
            <p:nvPr/>
          </p:nvSpPr>
          <p:spPr>
            <a:xfrm>
              <a:off x="19272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7"/>
            <p:cNvSpPr/>
            <p:nvPr/>
          </p:nvSpPr>
          <p:spPr>
            <a:xfrm>
              <a:off x="21681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7"/>
            <p:cNvSpPr/>
            <p:nvPr/>
          </p:nvSpPr>
          <p:spPr>
            <a:xfrm>
              <a:off x="24090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7"/>
            <p:cNvSpPr/>
            <p:nvPr/>
          </p:nvSpPr>
          <p:spPr>
            <a:xfrm>
              <a:off x="26499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7"/>
            <p:cNvSpPr/>
            <p:nvPr/>
          </p:nvSpPr>
          <p:spPr>
            <a:xfrm>
              <a:off x="28908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7"/>
            <p:cNvSpPr/>
            <p:nvPr/>
          </p:nvSpPr>
          <p:spPr>
            <a:xfrm>
              <a:off x="31317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7"/>
            <p:cNvSpPr/>
            <p:nvPr/>
          </p:nvSpPr>
          <p:spPr>
            <a:xfrm>
              <a:off x="33726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7"/>
            <p:cNvSpPr/>
            <p:nvPr/>
          </p:nvSpPr>
          <p:spPr>
            <a:xfrm>
              <a:off x="36135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7"/>
            <p:cNvSpPr/>
            <p:nvPr/>
          </p:nvSpPr>
          <p:spPr>
            <a:xfrm>
              <a:off x="38544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7"/>
            <p:cNvSpPr/>
            <p:nvPr/>
          </p:nvSpPr>
          <p:spPr>
            <a:xfrm>
              <a:off x="40953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7"/>
            <p:cNvSpPr/>
            <p:nvPr/>
          </p:nvSpPr>
          <p:spPr>
            <a:xfrm>
              <a:off x="43362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7"/>
            <p:cNvSpPr/>
            <p:nvPr/>
          </p:nvSpPr>
          <p:spPr>
            <a:xfrm>
              <a:off x="45771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7"/>
            <p:cNvSpPr/>
            <p:nvPr/>
          </p:nvSpPr>
          <p:spPr>
            <a:xfrm>
              <a:off x="48180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7"/>
            <p:cNvSpPr/>
            <p:nvPr/>
          </p:nvSpPr>
          <p:spPr>
            <a:xfrm>
              <a:off x="50589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7"/>
            <p:cNvSpPr/>
            <p:nvPr/>
          </p:nvSpPr>
          <p:spPr>
            <a:xfrm>
              <a:off x="52998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7"/>
            <p:cNvSpPr/>
            <p:nvPr/>
          </p:nvSpPr>
          <p:spPr>
            <a:xfrm>
              <a:off x="55407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7"/>
            <p:cNvSpPr/>
            <p:nvPr/>
          </p:nvSpPr>
          <p:spPr>
            <a:xfrm>
              <a:off x="57816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7"/>
            <p:cNvSpPr/>
            <p:nvPr/>
          </p:nvSpPr>
          <p:spPr>
            <a:xfrm>
              <a:off x="60225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7"/>
            <p:cNvSpPr/>
            <p:nvPr/>
          </p:nvSpPr>
          <p:spPr>
            <a:xfrm>
              <a:off x="62634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7"/>
            <p:cNvSpPr/>
            <p:nvPr/>
          </p:nvSpPr>
          <p:spPr>
            <a:xfrm>
              <a:off x="65043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7"/>
            <p:cNvSpPr/>
            <p:nvPr/>
          </p:nvSpPr>
          <p:spPr>
            <a:xfrm>
              <a:off x="67452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7"/>
            <p:cNvSpPr/>
            <p:nvPr/>
          </p:nvSpPr>
          <p:spPr>
            <a:xfrm>
              <a:off x="69861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7"/>
            <p:cNvSpPr/>
            <p:nvPr/>
          </p:nvSpPr>
          <p:spPr>
            <a:xfrm>
              <a:off x="72270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7"/>
            <p:cNvSpPr/>
            <p:nvPr/>
          </p:nvSpPr>
          <p:spPr>
            <a:xfrm>
              <a:off x="74679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7"/>
            <p:cNvSpPr/>
            <p:nvPr/>
          </p:nvSpPr>
          <p:spPr>
            <a:xfrm>
              <a:off x="77088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7"/>
            <p:cNvSpPr/>
            <p:nvPr/>
          </p:nvSpPr>
          <p:spPr>
            <a:xfrm>
              <a:off x="79497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7"/>
            <p:cNvSpPr/>
            <p:nvPr/>
          </p:nvSpPr>
          <p:spPr>
            <a:xfrm>
              <a:off x="81906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7"/>
            <p:cNvSpPr/>
            <p:nvPr/>
          </p:nvSpPr>
          <p:spPr>
            <a:xfrm>
              <a:off x="84315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7"/>
            <p:cNvSpPr/>
            <p:nvPr/>
          </p:nvSpPr>
          <p:spPr>
            <a:xfrm>
              <a:off x="86724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7"/>
            <p:cNvSpPr/>
            <p:nvPr/>
          </p:nvSpPr>
          <p:spPr>
            <a:xfrm>
              <a:off x="8913300" y="31317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7"/>
            <p:cNvSpPr/>
            <p:nvPr/>
          </p:nvSpPr>
          <p:spPr>
            <a:xfrm>
              <a:off x="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7"/>
            <p:cNvSpPr/>
            <p:nvPr/>
          </p:nvSpPr>
          <p:spPr>
            <a:xfrm>
              <a:off x="2409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7"/>
            <p:cNvSpPr/>
            <p:nvPr/>
          </p:nvSpPr>
          <p:spPr>
            <a:xfrm>
              <a:off x="4818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7"/>
            <p:cNvSpPr/>
            <p:nvPr/>
          </p:nvSpPr>
          <p:spPr>
            <a:xfrm>
              <a:off x="7227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7"/>
            <p:cNvSpPr/>
            <p:nvPr/>
          </p:nvSpPr>
          <p:spPr>
            <a:xfrm>
              <a:off x="9636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7"/>
            <p:cNvSpPr/>
            <p:nvPr/>
          </p:nvSpPr>
          <p:spPr>
            <a:xfrm>
              <a:off x="12045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7"/>
            <p:cNvSpPr/>
            <p:nvPr/>
          </p:nvSpPr>
          <p:spPr>
            <a:xfrm>
              <a:off x="14454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7"/>
            <p:cNvSpPr/>
            <p:nvPr/>
          </p:nvSpPr>
          <p:spPr>
            <a:xfrm>
              <a:off x="16863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7"/>
            <p:cNvSpPr/>
            <p:nvPr/>
          </p:nvSpPr>
          <p:spPr>
            <a:xfrm>
              <a:off x="19272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7"/>
            <p:cNvSpPr/>
            <p:nvPr/>
          </p:nvSpPr>
          <p:spPr>
            <a:xfrm>
              <a:off x="21681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7"/>
            <p:cNvSpPr/>
            <p:nvPr/>
          </p:nvSpPr>
          <p:spPr>
            <a:xfrm>
              <a:off x="24090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7"/>
            <p:cNvSpPr/>
            <p:nvPr/>
          </p:nvSpPr>
          <p:spPr>
            <a:xfrm>
              <a:off x="26499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7"/>
            <p:cNvSpPr/>
            <p:nvPr/>
          </p:nvSpPr>
          <p:spPr>
            <a:xfrm>
              <a:off x="28908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7"/>
            <p:cNvSpPr/>
            <p:nvPr/>
          </p:nvSpPr>
          <p:spPr>
            <a:xfrm>
              <a:off x="31317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7"/>
            <p:cNvSpPr/>
            <p:nvPr/>
          </p:nvSpPr>
          <p:spPr>
            <a:xfrm>
              <a:off x="33726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7"/>
            <p:cNvSpPr/>
            <p:nvPr/>
          </p:nvSpPr>
          <p:spPr>
            <a:xfrm>
              <a:off x="36135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7"/>
            <p:cNvSpPr/>
            <p:nvPr/>
          </p:nvSpPr>
          <p:spPr>
            <a:xfrm>
              <a:off x="38544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7"/>
            <p:cNvSpPr/>
            <p:nvPr/>
          </p:nvSpPr>
          <p:spPr>
            <a:xfrm>
              <a:off x="40953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7"/>
            <p:cNvSpPr/>
            <p:nvPr/>
          </p:nvSpPr>
          <p:spPr>
            <a:xfrm>
              <a:off x="43362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7"/>
            <p:cNvSpPr/>
            <p:nvPr/>
          </p:nvSpPr>
          <p:spPr>
            <a:xfrm>
              <a:off x="45771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7"/>
            <p:cNvSpPr/>
            <p:nvPr/>
          </p:nvSpPr>
          <p:spPr>
            <a:xfrm>
              <a:off x="48180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7"/>
            <p:cNvSpPr/>
            <p:nvPr/>
          </p:nvSpPr>
          <p:spPr>
            <a:xfrm>
              <a:off x="50589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7"/>
            <p:cNvSpPr/>
            <p:nvPr/>
          </p:nvSpPr>
          <p:spPr>
            <a:xfrm>
              <a:off x="52998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7"/>
            <p:cNvSpPr/>
            <p:nvPr/>
          </p:nvSpPr>
          <p:spPr>
            <a:xfrm>
              <a:off x="55407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7"/>
            <p:cNvSpPr/>
            <p:nvPr/>
          </p:nvSpPr>
          <p:spPr>
            <a:xfrm>
              <a:off x="57816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7"/>
            <p:cNvSpPr/>
            <p:nvPr/>
          </p:nvSpPr>
          <p:spPr>
            <a:xfrm>
              <a:off x="60225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7"/>
            <p:cNvSpPr/>
            <p:nvPr/>
          </p:nvSpPr>
          <p:spPr>
            <a:xfrm>
              <a:off x="62634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7"/>
            <p:cNvSpPr/>
            <p:nvPr/>
          </p:nvSpPr>
          <p:spPr>
            <a:xfrm>
              <a:off x="65043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7"/>
            <p:cNvSpPr/>
            <p:nvPr/>
          </p:nvSpPr>
          <p:spPr>
            <a:xfrm>
              <a:off x="67452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7"/>
            <p:cNvSpPr/>
            <p:nvPr/>
          </p:nvSpPr>
          <p:spPr>
            <a:xfrm>
              <a:off x="69861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7"/>
            <p:cNvSpPr/>
            <p:nvPr/>
          </p:nvSpPr>
          <p:spPr>
            <a:xfrm>
              <a:off x="72270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7"/>
            <p:cNvSpPr/>
            <p:nvPr/>
          </p:nvSpPr>
          <p:spPr>
            <a:xfrm>
              <a:off x="74679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7"/>
            <p:cNvSpPr/>
            <p:nvPr/>
          </p:nvSpPr>
          <p:spPr>
            <a:xfrm>
              <a:off x="77088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7"/>
            <p:cNvSpPr/>
            <p:nvPr/>
          </p:nvSpPr>
          <p:spPr>
            <a:xfrm>
              <a:off x="79497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7"/>
            <p:cNvSpPr/>
            <p:nvPr/>
          </p:nvSpPr>
          <p:spPr>
            <a:xfrm>
              <a:off x="81906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7"/>
            <p:cNvSpPr/>
            <p:nvPr/>
          </p:nvSpPr>
          <p:spPr>
            <a:xfrm>
              <a:off x="84315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7"/>
            <p:cNvSpPr/>
            <p:nvPr/>
          </p:nvSpPr>
          <p:spPr>
            <a:xfrm>
              <a:off x="86724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7"/>
            <p:cNvSpPr/>
            <p:nvPr/>
          </p:nvSpPr>
          <p:spPr>
            <a:xfrm>
              <a:off x="8913300" y="33726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7"/>
            <p:cNvSpPr/>
            <p:nvPr/>
          </p:nvSpPr>
          <p:spPr>
            <a:xfrm>
              <a:off x="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7"/>
            <p:cNvSpPr/>
            <p:nvPr/>
          </p:nvSpPr>
          <p:spPr>
            <a:xfrm>
              <a:off x="2409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7"/>
            <p:cNvSpPr/>
            <p:nvPr/>
          </p:nvSpPr>
          <p:spPr>
            <a:xfrm>
              <a:off x="4818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7"/>
            <p:cNvSpPr/>
            <p:nvPr/>
          </p:nvSpPr>
          <p:spPr>
            <a:xfrm>
              <a:off x="7227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7"/>
            <p:cNvSpPr/>
            <p:nvPr/>
          </p:nvSpPr>
          <p:spPr>
            <a:xfrm>
              <a:off x="9636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7"/>
            <p:cNvSpPr/>
            <p:nvPr/>
          </p:nvSpPr>
          <p:spPr>
            <a:xfrm>
              <a:off x="12045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7"/>
            <p:cNvSpPr/>
            <p:nvPr/>
          </p:nvSpPr>
          <p:spPr>
            <a:xfrm>
              <a:off x="14454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7"/>
            <p:cNvSpPr/>
            <p:nvPr/>
          </p:nvSpPr>
          <p:spPr>
            <a:xfrm>
              <a:off x="16863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7"/>
            <p:cNvSpPr/>
            <p:nvPr/>
          </p:nvSpPr>
          <p:spPr>
            <a:xfrm>
              <a:off x="19272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7"/>
            <p:cNvSpPr/>
            <p:nvPr/>
          </p:nvSpPr>
          <p:spPr>
            <a:xfrm>
              <a:off x="21681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7"/>
            <p:cNvSpPr/>
            <p:nvPr/>
          </p:nvSpPr>
          <p:spPr>
            <a:xfrm>
              <a:off x="24090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7"/>
            <p:cNvSpPr/>
            <p:nvPr/>
          </p:nvSpPr>
          <p:spPr>
            <a:xfrm>
              <a:off x="26499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7"/>
            <p:cNvSpPr/>
            <p:nvPr/>
          </p:nvSpPr>
          <p:spPr>
            <a:xfrm>
              <a:off x="28908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7"/>
            <p:cNvSpPr/>
            <p:nvPr/>
          </p:nvSpPr>
          <p:spPr>
            <a:xfrm>
              <a:off x="31317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7"/>
            <p:cNvSpPr/>
            <p:nvPr/>
          </p:nvSpPr>
          <p:spPr>
            <a:xfrm>
              <a:off x="33726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7"/>
            <p:cNvSpPr/>
            <p:nvPr/>
          </p:nvSpPr>
          <p:spPr>
            <a:xfrm>
              <a:off x="36135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7"/>
            <p:cNvSpPr/>
            <p:nvPr/>
          </p:nvSpPr>
          <p:spPr>
            <a:xfrm>
              <a:off x="38544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7"/>
            <p:cNvSpPr/>
            <p:nvPr/>
          </p:nvSpPr>
          <p:spPr>
            <a:xfrm>
              <a:off x="40953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7"/>
            <p:cNvSpPr/>
            <p:nvPr/>
          </p:nvSpPr>
          <p:spPr>
            <a:xfrm>
              <a:off x="43362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7"/>
            <p:cNvSpPr/>
            <p:nvPr/>
          </p:nvSpPr>
          <p:spPr>
            <a:xfrm>
              <a:off x="45771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7"/>
            <p:cNvSpPr/>
            <p:nvPr/>
          </p:nvSpPr>
          <p:spPr>
            <a:xfrm>
              <a:off x="48180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7"/>
            <p:cNvSpPr/>
            <p:nvPr/>
          </p:nvSpPr>
          <p:spPr>
            <a:xfrm>
              <a:off x="50589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7"/>
            <p:cNvSpPr/>
            <p:nvPr/>
          </p:nvSpPr>
          <p:spPr>
            <a:xfrm>
              <a:off x="52998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7"/>
            <p:cNvSpPr/>
            <p:nvPr/>
          </p:nvSpPr>
          <p:spPr>
            <a:xfrm>
              <a:off x="55407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7"/>
            <p:cNvSpPr/>
            <p:nvPr/>
          </p:nvSpPr>
          <p:spPr>
            <a:xfrm>
              <a:off x="57816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7"/>
            <p:cNvSpPr/>
            <p:nvPr/>
          </p:nvSpPr>
          <p:spPr>
            <a:xfrm>
              <a:off x="60225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7"/>
            <p:cNvSpPr/>
            <p:nvPr/>
          </p:nvSpPr>
          <p:spPr>
            <a:xfrm>
              <a:off x="62634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7"/>
            <p:cNvSpPr/>
            <p:nvPr/>
          </p:nvSpPr>
          <p:spPr>
            <a:xfrm>
              <a:off x="65043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7"/>
            <p:cNvSpPr/>
            <p:nvPr/>
          </p:nvSpPr>
          <p:spPr>
            <a:xfrm>
              <a:off x="67452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7"/>
            <p:cNvSpPr/>
            <p:nvPr/>
          </p:nvSpPr>
          <p:spPr>
            <a:xfrm>
              <a:off x="69861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7"/>
            <p:cNvSpPr/>
            <p:nvPr/>
          </p:nvSpPr>
          <p:spPr>
            <a:xfrm>
              <a:off x="72270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7"/>
            <p:cNvSpPr/>
            <p:nvPr/>
          </p:nvSpPr>
          <p:spPr>
            <a:xfrm>
              <a:off x="74679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7"/>
            <p:cNvSpPr/>
            <p:nvPr/>
          </p:nvSpPr>
          <p:spPr>
            <a:xfrm>
              <a:off x="77088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7"/>
            <p:cNvSpPr/>
            <p:nvPr/>
          </p:nvSpPr>
          <p:spPr>
            <a:xfrm>
              <a:off x="79497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7"/>
            <p:cNvSpPr/>
            <p:nvPr/>
          </p:nvSpPr>
          <p:spPr>
            <a:xfrm>
              <a:off x="81906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7"/>
            <p:cNvSpPr/>
            <p:nvPr/>
          </p:nvSpPr>
          <p:spPr>
            <a:xfrm>
              <a:off x="84315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7"/>
            <p:cNvSpPr/>
            <p:nvPr/>
          </p:nvSpPr>
          <p:spPr>
            <a:xfrm>
              <a:off x="86724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7"/>
            <p:cNvSpPr/>
            <p:nvPr/>
          </p:nvSpPr>
          <p:spPr>
            <a:xfrm>
              <a:off x="8913300" y="36135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7"/>
            <p:cNvSpPr/>
            <p:nvPr/>
          </p:nvSpPr>
          <p:spPr>
            <a:xfrm>
              <a:off x="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7"/>
            <p:cNvSpPr/>
            <p:nvPr/>
          </p:nvSpPr>
          <p:spPr>
            <a:xfrm>
              <a:off x="2409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7"/>
            <p:cNvSpPr/>
            <p:nvPr/>
          </p:nvSpPr>
          <p:spPr>
            <a:xfrm>
              <a:off x="4818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7"/>
            <p:cNvSpPr/>
            <p:nvPr/>
          </p:nvSpPr>
          <p:spPr>
            <a:xfrm>
              <a:off x="7227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7"/>
            <p:cNvSpPr/>
            <p:nvPr/>
          </p:nvSpPr>
          <p:spPr>
            <a:xfrm>
              <a:off x="9636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7"/>
            <p:cNvSpPr/>
            <p:nvPr/>
          </p:nvSpPr>
          <p:spPr>
            <a:xfrm>
              <a:off x="12045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7"/>
            <p:cNvSpPr/>
            <p:nvPr/>
          </p:nvSpPr>
          <p:spPr>
            <a:xfrm>
              <a:off x="14454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7"/>
            <p:cNvSpPr/>
            <p:nvPr/>
          </p:nvSpPr>
          <p:spPr>
            <a:xfrm>
              <a:off x="16863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7"/>
            <p:cNvSpPr/>
            <p:nvPr/>
          </p:nvSpPr>
          <p:spPr>
            <a:xfrm>
              <a:off x="19272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7"/>
            <p:cNvSpPr/>
            <p:nvPr/>
          </p:nvSpPr>
          <p:spPr>
            <a:xfrm>
              <a:off x="21681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7"/>
            <p:cNvSpPr/>
            <p:nvPr/>
          </p:nvSpPr>
          <p:spPr>
            <a:xfrm>
              <a:off x="24090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7"/>
            <p:cNvSpPr/>
            <p:nvPr/>
          </p:nvSpPr>
          <p:spPr>
            <a:xfrm>
              <a:off x="26499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7"/>
            <p:cNvSpPr/>
            <p:nvPr/>
          </p:nvSpPr>
          <p:spPr>
            <a:xfrm>
              <a:off x="28908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7"/>
            <p:cNvSpPr/>
            <p:nvPr/>
          </p:nvSpPr>
          <p:spPr>
            <a:xfrm>
              <a:off x="31317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7"/>
            <p:cNvSpPr/>
            <p:nvPr/>
          </p:nvSpPr>
          <p:spPr>
            <a:xfrm>
              <a:off x="33726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7"/>
            <p:cNvSpPr/>
            <p:nvPr/>
          </p:nvSpPr>
          <p:spPr>
            <a:xfrm>
              <a:off x="36135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7"/>
            <p:cNvSpPr/>
            <p:nvPr/>
          </p:nvSpPr>
          <p:spPr>
            <a:xfrm>
              <a:off x="38544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7"/>
            <p:cNvSpPr/>
            <p:nvPr/>
          </p:nvSpPr>
          <p:spPr>
            <a:xfrm>
              <a:off x="40953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7"/>
            <p:cNvSpPr/>
            <p:nvPr/>
          </p:nvSpPr>
          <p:spPr>
            <a:xfrm>
              <a:off x="43362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7"/>
            <p:cNvSpPr/>
            <p:nvPr/>
          </p:nvSpPr>
          <p:spPr>
            <a:xfrm>
              <a:off x="45771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7"/>
            <p:cNvSpPr/>
            <p:nvPr/>
          </p:nvSpPr>
          <p:spPr>
            <a:xfrm>
              <a:off x="48180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7"/>
            <p:cNvSpPr/>
            <p:nvPr/>
          </p:nvSpPr>
          <p:spPr>
            <a:xfrm>
              <a:off x="50589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7"/>
            <p:cNvSpPr/>
            <p:nvPr/>
          </p:nvSpPr>
          <p:spPr>
            <a:xfrm>
              <a:off x="52998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7"/>
            <p:cNvSpPr/>
            <p:nvPr/>
          </p:nvSpPr>
          <p:spPr>
            <a:xfrm>
              <a:off x="55407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7"/>
            <p:cNvSpPr/>
            <p:nvPr/>
          </p:nvSpPr>
          <p:spPr>
            <a:xfrm>
              <a:off x="57816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7"/>
            <p:cNvSpPr/>
            <p:nvPr/>
          </p:nvSpPr>
          <p:spPr>
            <a:xfrm>
              <a:off x="60225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7"/>
            <p:cNvSpPr/>
            <p:nvPr/>
          </p:nvSpPr>
          <p:spPr>
            <a:xfrm>
              <a:off x="62634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7"/>
            <p:cNvSpPr/>
            <p:nvPr/>
          </p:nvSpPr>
          <p:spPr>
            <a:xfrm>
              <a:off x="65043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7"/>
            <p:cNvSpPr/>
            <p:nvPr/>
          </p:nvSpPr>
          <p:spPr>
            <a:xfrm>
              <a:off x="67452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7"/>
            <p:cNvSpPr/>
            <p:nvPr/>
          </p:nvSpPr>
          <p:spPr>
            <a:xfrm>
              <a:off x="69861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7"/>
            <p:cNvSpPr/>
            <p:nvPr/>
          </p:nvSpPr>
          <p:spPr>
            <a:xfrm>
              <a:off x="72270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7"/>
            <p:cNvSpPr/>
            <p:nvPr/>
          </p:nvSpPr>
          <p:spPr>
            <a:xfrm>
              <a:off x="74679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7"/>
            <p:cNvSpPr/>
            <p:nvPr/>
          </p:nvSpPr>
          <p:spPr>
            <a:xfrm>
              <a:off x="77088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7"/>
            <p:cNvSpPr/>
            <p:nvPr/>
          </p:nvSpPr>
          <p:spPr>
            <a:xfrm>
              <a:off x="79497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7"/>
            <p:cNvSpPr/>
            <p:nvPr/>
          </p:nvSpPr>
          <p:spPr>
            <a:xfrm>
              <a:off x="81906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7"/>
            <p:cNvSpPr/>
            <p:nvPr/>
          </p:nvSpPr>
          <p:spPr>
            <a:xfrm>
              <a:off x="84315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7"/>
            <p:cNvSpPr/>
            <p:nvPr/>
          </p:nvSpPr>
          <p:spPr>
            <a:xfrm>
              <a:off x="86724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7"/>
            <p:cNvSpPr/>
            <p:nvPr/>
          </p:nvSpPr>
          <p:spPr>
            <a:xfrm>
              <a:off x="8913300" y="38544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7"/>
            <p:cNvSpPr/>
            <p:nvPr/>
          </p:nvSpPr>
          <p:spPr>
            <a:xfrm>
              <a:off x="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7"/>
            <p:cNvSpPr/>
            <p:nvPr/>
          </p:nvSpPr>
          <p:spPr>
            <a:xfrm>
              <a:off x="2409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7"/>
            <p:cNvSpPr/>
            <p:nvPr/>
          </p:nvSpPr>
          <p:spPr>
            <a:xfrm>
              <a:off x="4818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7"/>
            <p:cNvSpPr/>
            <p:nvPr/>
          </p:nvSpPr>
          <p:spPr>
            <a:xfrm>
              <a:off x="7227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7"/>
            <p:cNvSpPr/>
            <p:nvPr/>
          </p:nvSpPr>
          <p:spPr>
            <a:xfrm>
              <a:off x="9636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7"/>
            <p:cNvSpPr/>
            <p:nvPr/>
          </p:nvSpPr>
          <p:spPr>
            <a:xfrm>
              <a:off x="12045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7"/>
            <p:cNvSpPr/>
            <p:nvPr/>
          </p:nvSpPr>
          <p:spPr>
            <a:xfrm>
              <a:off x="14454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7"/>
            <p:cNvSpPr/>
            <p:nvPr/>
          </p:nvSpPr>
          <p:spPr>
            <a:xfrm>
              <a:off x="16863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7"/>
            <p:cNvSpPr/>
            <p:nvPr/>
          </p:nvSpPr>
          <p:spPr>
            <a:xfrm>
              <a:off x="19272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7"/>
            <p:cNvSpPr/>
            <p:nvPr/>
          </p:nvSpPr>
          <p:spPr>
            <a:xfrm>
              <a:off x="21681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7"/>
            <p:cNvSpPr/>
            <p:nvPr/>
          </p:nvSpPr>
          <p:spPr>
            <a:xfrm>
              <a:off x="24090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7"/>
            <p:cNvSpPr/>
            <p:nvPr/>
          </p:nvSpPr>
          <p:spPr>
            <a:xfrm>
              <a:off x="26499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7"/>
            <p:cNvSpPr/>
            <p:nvPr/>
          </p:nvSpPr>
          <p:spPr>
            <a:xfrm>
              <a:off x="28908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7"/>
            <p:cNvSpPr/>
            <p:nvPr/>
          </p:nvSpPr>
          <p:spPr>
            <a:xfrm>
              <a:off x="31317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7"/>
            <p:cNvSpPr/>
            <p:nvPr/>
          </p:nvSpPr>
          <p:spPr>
            <a:xfrm>
              <a:off x="33726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7"/>
            <p:cNvSpPr/>
            <p:nvPr/>
          </p:nvSpPr>
          <p:spPr>
            <a:xfrm>
              <a:off x="36135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7"/>
            <p:cNvSpPr/>
            <p:nvPr/>
          </p:nvSpPr>
          <p:spPr>
            <a:xfrm>
              <a:off x="38544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7"/>
            <p:cNvSpPr/>
            <p:nvPr/>
          </p:nvSpPr>
          <p:spPr>
            <a:xfrm>
              <a:off x="40953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7"/>
            <p:cNvSpPr/>
            <p:nvPr/>
          </p:nvSpPr>
          <p:spPr>
            <a:xfrm>
              <a:off x="43362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7"/>
            <p:cNvSpPr/>
            <p:nvPr/>
          </p:nvSpPr>
          <p:spPr>
            <a:xfrm>
              <a:off x="45771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7"/>
            <p:cNvSpPr/>
            <p:nvPr/>
          </p:nvSpPr>
          <p:spPr>
            <a:xfrm>
              <a:off x="48180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7"/>
            <p:cNvSpPr/>
            <p:nvPr/>
          </p:nvSpPr>
          <p:spPr>
            <a:xfrm>
              <a:off x="50589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7"/>
            <p:cNvSpPr/>
            <p:nvPr/>
          </p:nvSpPr>
          <p:spPr>
            <a:xfrm>
              <a:off x="52998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7"/>
            <p:cNvSpPr/>
            <p:nvPr/>
          </p:nvSpPr>
          <p:spPr>
            <a:xfrm>
              <a:off x="55407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7"/>
            <p:cNvSpPr/>
            <p:nvPr/>
          </p:nvSpPr>
          <p:spPr>
            <a:xfrm>
              <a:off x="57816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7"/>
            <p:cNvSpPr/>
            <p:nvPr/>
          </p:nvSpPr>
          <p:spPr>
            <a:xfrm>
              <a:off x="60225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7"/>
            <p:cNvSpPr/>
            <p:nvPr/>
          </p:nvSpPr>
          <p:spPr>
            <a:xfrm>
              <a:off x="62634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7"/>
            <p:cNvSpPr/>
            <p:nvPr/>
          </p:nvSpPr>
          <p:spPr>
            <a:xfrm>
              <a:off x="65043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7"/>
            <p:cNvSpPr/>
            <p:nvPr/>
          </p:nvSpPr>
          <p:spPr>
            <a:xfrm>
              <a:off x="67452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7"/>
            <p:cNvSpPr/>
            <p:nvPr/>
          </p:nvSpPr>
          <p:spPr>
            <a:xfrm>
              <a:off x="69861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7"/>
            <p:cNvSpPr/>
            <p:nvPr/>
          </p:nvSpPr>
          <p:spPr>
            <a:xfrm>
              <a:off x="72270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7"/>
            <p:cNvSpPr/>
            <p:nvPr/>
          </p:nvSpPr>
          <p:spPr>
            <a:xfrm>
              <a:off x="74679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7"/>
            <p:cNvSpPr/>
            <p:nvPr/>
          </p:nvSpPr>
          <p:spPr>
            <a:xfrm>
              <a:off x="77088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7"/>
            <p:cNvSpPr/>
            <p:nvPr/>
          </p:nvSpPr>
          <p:spPr>
            <a:xfrm>
              <a:off x="79497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7"/>
            <p:cNvSpPr/>
            <p:nvPr/>
          </p:nvSpPr>
          <p:spPr>
            <a:xfrm>
              <a:off x="81906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7"/>
            <p:cNvSpPr/>
            <p:nvPr/>
          </p:nvSpPr>
          <p:spPr>
            <a:xfrm>
              <a:off x="84315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7"/>
            <p:cNvSpPr/>
            <p:nvPr/>
          </p:nvSpPr>
          <p:spPr>
            <a:xfrm>
              <a:off x="86724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7"/>
            <p:cNvSpPr/>
            <p:nvPr/>
          </p:nvSpPr>
          <p:spPr>
            <a:xfrm>
              <a:off x="8913300" y="40953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7"/>
            <p:cNvSpPr/>
            <p:nvPr/>
          </p:nvSpPr>
          <p:spPr>
            <a:xfrm>
              <a:off x="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7"/>
            <p:cNvSpPr/>
            <p:nvPr/>
          </p:nvSpPr>
          <p:spPr>
            <a:xfrm>
              <a:off x="2409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7"/>
            <p:cNvSpPr/>
            <p:nvPr/>
          </p:nvSpPr>
          <p:spPr>
            <a:xfrm>
              <a:off x="4818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7"/>
            <p:cNvSpPr/>
            <p:nvPr/>
          </p:nvSpPr>
          <p:spPr>
            <a:xfrm>
              <a:off x="7227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7"/>
            <p:cNvSpPr/>
            <p:nvPr/>
          </p:nvSpPr>
          <p:spPr>
            <a:xfrm>
              <a:off x="9636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7"/>
            <p:cNvSpPr/>
            <p:nvPr/>
          </p:nvSpPr>
          <p:spPr>
            <a:xfrm>
              <a:off x="12045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7"/>
            <p:cNvSpPr/>
            <p:nvPr/>
          </p:nvSpPr>
          <p:spPr>
            <a:xfrm>
              <a:off x="14454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7"/>
            <p:cNvSpPr/>
            <p:nvPr/>
          </p:nvSpPr>
          <p:spPr>
            <a:xfrm>
              <a:off x="16863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7"/>
            <p:cNvSpPr/>
            <p:nvPr/>
          </p:nvSpPr>
          <p:spPr>
            <a:xfrm>
              <a:off x="19272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7"/>
            <p:cNvSpPr/>
            <p:nvPr/>
          </p:nvSpPr>
          <p:spPr>
            <a:xfrm>
              <a:off x="21681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7"/>
            <p:cNvSpPr/>
            <p:nvPr/>
          </p:nvSpPr>
          <p:spPr>
            <a:xfrm>
              <a:off x="24090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7"/>
            <p:cNvSpPr/>
            <p:nvPr/>
          </p:nvSpPr>
          <p:spPr>
            <a:xfrm>
              <a:off x="26499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7"/>
            <p:cNvSpPr/>
            <p:nvPr/>
          </p:nvSpPr>
          <p:spPr>
            <a:xfrm>
              <a:off x="28908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7"/>
            <p:cNvSpPr/>
            <p:nvPr/>
          </p:nvSpPr>
          <p:spPr>
            <a:xfrm>
              <a:off x="31317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7"/>
            <p:cNvSpPr/>
            <p:nvPr/>
          </p:nvSpPr>
          <p:spPr>
            <a:xfrm>
              <a:off x="33726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7"/>
            <p:cNvSpPr/>
            <p:nvPr/>
          </p:nvSpPr>
          <p:spPr>
            <a:xfrm>
              <a:off x="36135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7"/>
            <p:cNvSpPr/>
            <p:nvPr/>
          </p:nvSpPr>
          <p:spPr>
            <a:xfrm>
              <a:off x="38544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7"/>
            <p:cNvSpPr/>
            <p:nvPr/>
          </p:nvSpPr>
          <p:spPr>
            <a:xfrm>
              <a:off x="40953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7"/>
            <p:cNvSpPr/>
            <p:nvPr/>
          </p:nvSpPr>
          <p:spPr>
            <a:xfrm>
              <a:off x="43362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7"/>
            <p:cNvSpPr/>
            <p:nvPr/>
          </p:nvSpPr>
          <p:spPr>
            <a:xfrm>
              <a:off x="45771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7"/>
            <p:cNvSpPr/>
            <p:nvPr/>
          </p:nvSpPr>
          <p:spPr>
            <a:xfrm>
              <a:off x="48180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7"/>
            <p:cNvSpPr/>
            <p:nvPr/>
          </p:nvSpPr>
          <p:spPr>
            <a:xfrm>
              <a:off x="50589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7"/>
            <p:cNvSpPr/>
            <p:nvPr/>
          </p:nvSpPr>
          <p:spPr>
            <a:xfrm>
              <a:off x="52998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7"/>
            <p:cNvSpPr/>
            <p:nvPr/>
          </p:nvSpPr>
          <p:spPr>
            <a:xfrm>
              <a:off x="55407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7"/>
            <p:cNvSpPr/>
            <p:nvPr/>
          </p:nvSpPr>
          <p:spPr>
            <a:xfrm>
              <a:off x="57816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7"/>
            <p:cNvSpPr/>
            <p:nvPr/>
          </p:nvSpPr>
          <p:spPr>
            <a:xfrm>
              <a:off x="60225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7"/>
            <p:cNvSpPr/>
            <p:nvPr/>
          </p:nvSpPr>
          <p:spPr>
            <a:xfrm>
              <a:off x="62634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7"/>
            <p:cNvSpPr/>
            <p:nvPr/>
          </p:nvSpPr>
          <p:spPr>
            <a:xfrm>
              <a:off x="65043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7"/>
            <p:cNvSpPr/>
            <p:nvPr/>
          </p:nvSpPr>
          <p:spPr>
            <a:xfrm>
              <a:off x="67452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7"/>
            <p:cNvSpPr/>
            <p:nvPr/>
          </p:nvSpPr>
          <p:spPr>
            <a:xfrm>
              <a:off x="69861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7"/>
            <p:cNvSpPr/>
            <p:nvPr/>
          </p:nvSpPr>
          <p:spPr>
            <a:xfrm>
              <a:off x="72270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7"/>
            <p:cNvSpPr/>
            <p:nvPr/>
          </p:nvSpPr>
          <p:spPr>
            <a:xfrm>
              <a:off x="74679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7"/>
            <p:cNvSpPr/>
            <p:nvPr/>
          </p:nvSpPr>
          <p:spPr>
            <a:xfrm>
              <a:off x="77088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7"/>
            <p:cNvSpPr/>
            <p:nvPr/>
          </p:nvSpPr>
          <p:spPr>
            <a:xfrm>
              <a:off x="79497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7"/>
            <p:cNvSpPr/>
            <p:nvPr/>
          </p:nvSpPr>
          <p:spPr>
            <a:xfrm>
              <a:off x="81906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7"/>
            <p:cNvSpPr/>
            <p:nvPr/>
          </p:nvSpPr>
          <p:spPr>
            <a:xfrm>
              <a:off x="84315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7"/>
            <p:cNvSpPr/>
            <p:nvPr/>
          </p:nvSpPr>
          <p:spPr>
            <a:xfrm>
              <a:off x="86724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7"/>
            <p:cNvSpPr/>
            <p:nvPr/>
          </p:nvSpPr>
          <p:spPr>
            <a:xfrm>
              <a:off x="8913300" y="43362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7"/>
            <p:cNvSpPr/>
            <p:nvPr/>
          </p:nvSpPr>
          <p:spPr>
            <a:xfrm>
              <a:off x="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7"/>
            <p:cNvSpPr/>
            <p:nvPr/>
          </p:nvSpPr>
          <p:spPr>
            <a:xfrm>
              <a:off x="2409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7"/>
            <p:cNvSpPr/>
            <p:nvPr/>
          </p:nvSpPr>
          <p:spPr>
            <a:xfrm>
              <a:off x="4818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7"/>
            <p:cNvSpPr/>
            <p:nvPr/>
          </p:nvSpPr>
          <p:spPr>
            <a:xfrm>
              <a:off x="7227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7"/>
            <p:cNvSpPr/>
            <p:nvPr/>
          </p:nvSpPr>
          <p:spPr>
            <a:xfrm>
              <a:off x="9636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7"/>
            <p:cNvSpPr/>
            <p:nvPr/>
          </p:nvSpPr>
          <p:spPr>
            <a:xfrm>
              <a:off x="12045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7"/>
            <p:cNvSpPr/>
            <p:nvPr/>
          </p:nvSpPr>
          <p:spPr>
            <a:xfrm>
              <a:off x="14454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7"/>
            <p:cNvSpPr/>
            <p:nvPr/>
          </p:nvSpPr>
          <p:spPr>
            <a:xfrm>
              <a:off x="16863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7"/>
            <p:cNvSpPr/>
            <p:nvPr/>
          </p:nvSpPr>
          <p:spPr>
            <a:xfrm>
              <a:off x="19272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7"/>
            <p:cNvSpPr/>
            <p:nvPr/>
          </p:nvSpPr>
          <p:spPr>
            <a:xfrm>
              <a:off x="21681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7"/>
            <p:cNvSpPr/>
            <p:nvPr/>
          </p:nvSpPr>
          <p:spPr>
            <a:xfrm>
              <a:off x="24090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7"/>
            <p:cNvSpPr/>
            <p:nvPr/>
          </p:nvSpPr>
          <p:spPr>
            <a:xfrm>
              <a:off x="26499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7"/>
            <p:cNvSpPr/>
            <p:nvPr/>
          </p:nvSpPr>
          <p:spPr>
            <a:xfrm>
              <a:off x="28908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7"/>
            <p:cNvSpPr/>
            <p:nvPr/>
          </p:nvSpPr>
          <p:spPr>
            <a:xfrm>
              <a:off x="31317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7"/>
            <p:cNvSpPr/>
            <p:nvPr/>
          </p:nvSpPr>
          <p:spPr>
            <a:xfrm>
              <a:off x="33726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7"/>
            <p:cNvSpPr/>
            <p:nvPr/>
          </p:nvSpPr>
          <p:spPr>
            <a:xfrm>
              <a:off x="36135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7"/>
            <p:cNvSpPr/>
            <p:nvPr/>
          </p:nvSpPr>
          <p:spPr>
            <a:xfrm>
              <a:off x="38544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7"/>
            <p:cNvSpPr/>
            <p:nvPr/>
          </p:nvSpPr>
          <p:spPr>
            <a:xfrm>
              <a:off x="40953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7"/>
            <p:cNvSpPr/>
            <p:nvPr/>
          </p:nvSpPr>
          <p:spPr>
            <a:xfrm>
              <a:off x="43362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7"/>
            <p:cNvSpPr/>
            <p:nvPr/>
          </p:nvSpPr>
          <p:spPr>
            <a:xfrm>
              <a:off x="45771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7"/>
            <p:cNvSpPr/>
            <p:nvPr/>
          </p:nvSpPr>
          <p:spPr>
            <a:xfrm>
              <a:off x="48180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7"/>
            <p:cNvSpPr/>
            <p:nvPr/>
          </p:nvSpPr>
          <p:spPr>
            <a:xfrm>
              <a:off x="50589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7"/>
            <p:cNvSpPr/>
            <p:nvPr/>
          </p:nvSpPr>
          <p:spPr>
            <a:xfrm>
              <a:off x="52998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7"/>
            <p:cNvSpPr/>
            <p:nvPr/>
          </p:nvSpPr>
          <p:spPr>
            <a:xfrm>
              <a:off x="55407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7"/>
            <p:cNvSpPr/>
            <p:nvPr/>
          </p:nvSpPr>
          <p:spPr>
            <a:xfrm>
              <a:off x="57816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7"/>
            <p:cNvSpPr/>
            <p:nvPr/>
          </p:nvSpPr>
          <p:spPr>
            <a:xfrm>
              <a:off x="60225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7"/>
            <p:cNvSpPr/>
            <p:nvPr/>
          </p:nvSpPr>
          <p:spPr>
            <a:xfrm>
              <a:off x="62634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7"/>
            <p:cNvSpPr/>
            <p:nvPr/>
          </p:nvSpPr>
          <p:spPr>
            <a:xfrm>
              <a:off x="65043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7"/>
            <p:cNvSpPr/>
            <p:nvPr/>
          </p:nvSpPr>
          <p:spPr>
            <a:xfrm>
              <a:off x="67452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7"/>
            <p:cNvSpPr/>
            <p:nvPr/>
          </p:nvSpPr>
          <p:spPr>
            <a:xfrm>
              <a:off x="69861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7"/>
            <p:cNvSpPr/>
            <p:nvPr/>
          </p:nvSpPr>
          <p:spPr>
            <a:xfrm>
              <a:off x="72270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7"/>
            <p:cNvSpPr/>
            <p:nvPr/>
          </p:nvSpPr>
          <p:spPr>
            <a:xfrm>
              <a:off x="74679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7"/>
            <p:cNvSpPr/>
            <p:nvPr/>
          </p:nvSpPr>
          <p:spPr>
            <a:xfrm>
              <a:off x="77088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7"/>
            <p:cNvSpPr/>
            <p:nvPr/>
          </p:nvSpPr>
          <p:spPr>
            <a:xfrm>
              <a:off x="79497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7"/>
            <p:cNvSpPr/>
            <p:nvPr/>
          </p:nvSpPr>
          <p:spPr>
            <a:xfrm>
              <a:off x="81906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7"/>
            <p:cNvSpPr/>
            <p:nvPr/>
          </p:nvSpPr>
          <p:spPr>
            <a:xfrm>
              <a:off x="84315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7"/>
            <p:cNvSpPr/>
            <p:nvPr/>
          </p:nvSpPr>
          <p:spPr>
            <a:xfrm>
              <a:off x="86724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7"/>
            <p:cNvSpPr/>
            <p:nvPr/>
          </p:nvSpPr>
          <p:spPr>
            <a:xfrm>
              <a:off x="8913300" y="45771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7"/>
            <p:cNvSpPr/>
            <p:nvPr/>
          </p:nvSpPr>
          <p:spPr>
            <a:xfrm>
              <a:off x="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7"/>
            <p:cNvSpPr/>
            <p:nvPr/>
          </p:nvSpPr>
          <p:spPr>
            <a:xfrm>
              <a:off x="2409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7"/>
            <p:cNvSpPr/>
            <p:nvPr/>
          </p:nvSpPr>
          <p:spPr>
            <a:xfrm>
              <a:off x="4818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7"/>
            <p:cNvSpPr/>
            <p:nvPr/>
          </p:nvSpPr>
          <p:spPr>
            <a:xfrm>
              <a:off x="7227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7"/>
            <p:cNvSpPr/>
            <p:nvPr/>
          </p:nvSpPr>
          <p:spPr>
            <a:xfrm>
              <a:off x="9636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7"/>
            <p:cNvSpPr/>
            <p:nvPr/>
          </p:nvSpPr>
          <p:spPr>
            <a:xfrm>
              <a:off x="12045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7"/>
            <p:cNvSpPr/>
            <p:nvPr/>
          </p:nvSpPr>
          <p:spPr>
            <a:xfrm>
              <a:off x="14454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7"/>
            <p:cNvSpPr/>
            <p:nvPr/>
          </p:nvSpPr>
          <p:spPr>
            <a:xfrm>
              <a:off x="16863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7"/>
            <p:cNvSpPr/>
            <p:nvPr/>
          </p:nvSpPr>
          <p:spPr>
            <a:xfrm>
              <a:off x="19272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7"/>
            <p:cNvSpPr/>
            <p:nvPr/>
          </p:nvSpPr>
          <p:spPr>
            <a:xfrm>
              <a:off x="21681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7"/>
            <p:cNvSpPr/>
            <p:nvPr/>
          </p:nvSpPr>
          <p:spPr>
            <a:xfrm>
              <a:off x="24090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7"/>
            <p:cNvSpPr/>
            <p:nvPr/>
          </p:nvSpPr>
          <p:spPr>
            <a:xfrm>
              <a:off x="26499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7"/>
            <p:cNvSpPr/>
            <p:nvPr/>
          </p:nvSpPr>
          <p:spPr>
            <a:xfrm>
              <a:off x="28908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7"/>
            <p:cNvSpPr/>
            <p:nvPr/>
          </p:nvSpPr>
          <p:spPr>
            <a:xfrm>
              <a:off x="31317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7"/>
            <p:cNvSpPr/>
            <p:nvPr/>
          </p:nvSpPr>
          <p:spPr>
            <a:xfrm>
              <a:off x="33726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7"/>
            <p:cNvSpPr/>
            <p:nvPr/>
          </p:nvSpPr>
          <p:spPr>
            <a:xfrm>
              <a:off x="36135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7"/>
            <p:cNvSpPr/>
            <p:nvPr/>
          </p:nvSpPr>
          <p:spPr>
            <a:xfrm>
              <a:off x="38544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7"/>
            <p:cNvSpPr/>
            <p:nvPr/>
          </p:nvSpPr>
          <p:spPr>
            <a:xfrm>
              <a:off x="40953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7"/>
            <p:cNvSpPr/>
            <p:nvPr/>
          </p:nvSpPr>
          <p:spPr>
            <a:xfrm>
              <a:off x="43362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7"/>
            <p:cNvSpPr/>
            <p:nvPr/>
          </p:nvSpPr>
          <p:spPr>
            <a:xfrm>
              <a:off x="45771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7"/>
            <p:cNvSpPr/>
            <p:nvPr/>
          </p:nvSpPr>
          <p:spPr>
            <a:xfrm>
              <a:off x="48180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7"/>
            <p:cNvSpPr/>
            <p:nvPr/>
          </p:nvSpPr>
          <p:spPr>
            <a:xfrm>
              <a:off x="50589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7"/>
            <p:cNvSpPr/>
            <p:nvPr/>
          </p:nvSpPr>
          <p:spPr>
            <a:xfrm>
              <a:off x="52998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7"/>
            <p:cNvSpPr/>
            <p:nvPr/>
          </p:nvSpPr>
          <p:spPr>
            <a:xfrm>
              <a:off x="55407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7"/>
            <p:cNvSpPr/>
            <p:nvPr/>
          </p:nvSpPr>
          <p:spPr>
            <a:xfrm>
              <a:off x="57816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7"/>
            <p:cNvSpPr/>
            <p:nvPr/>
          </p:nvSpPr>
          <p:spPr>
            <a:xfrm>
              <a:off x="60225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7"/>
            <p:cNvSpPr/>
            <p:nvPr/>
          </p:nvSpPr>
          <p:spPr>
            <a:xfrm>
              <a:off x="62634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7"/>
            <p:cNvSpPr/>
            <p:nvPr/>
          </p:nvSpPr>
          <p:spPr>
            <a:xfrm>
              <a:off x="65043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7"/>
            <p:cNvSpPr/>
            <p:nvPr/>
          </p:nvSpPr>
          <p:spPr>
            <a:xfrm>
              <a:off x="67452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7"/>
            <p:cNvSpPr/>
            <p:nvPr/>
          </p:nvSpPr>
          <p:spPr>
            <a:xfrm>
              <a:off x="69861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7"/>
            <p:cNvSpPr/>
            <p:nvPr/>
          </p:nvSpPr>
          <p:spPr>
            <a:xfrm>
              <a:off x="72270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7"/>
            <p:cNvSpPr/>
            <p:nvPr/>
          </p:nvSpPr>
          <p:spPr>
            <a:xfrm>
              <a:off x="74679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7"/>
            <p:cNvSpPr/>
            <p:nvPr/>
          </p:nvSpPr>
          <p:spPr>
            <a:xfrm>
              <a:off x="77088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7"/>
            <p:cNvSpPr/>
            <p:nvPr/>
          </p:nvSpPr>
          <p:spPr>
            <a:xfrm>
              <a:off x="79497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7"/>
            <p:cNvSpPr/>
            <p:nvPr/>
          </p:nvSpPr>
          <p:spPr>
            <a:xfrm>
              <a:off x="81906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7"/>
            <p:cNvSpPr/>
            <p:nvPr/>
          </p:nvSpPr>
          <p:spPr>
            <a:xfrm>
              <a:off x="84315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7"/>
            <p:cNvSpPr/>
            <p:nvPr/>
          </p:nvSpPr>
          <p:spPr>
            <a:xfrm>
              <a:off x="86724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7"/>
            <p:cNvSpPr/>
            <p:nvPr/>
          </p:nvSpPr>
          <p:spPr>
            <a:xfrm>
              <a:off x="8913300" y="48180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7"/>
            <p:cNvSpPr/>
            <p:nvPr/>
          </p:nvSpPr>
          <p:spPr>
            <a:xfrm>
              <a:off x="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7"/>
            <p:cNvSpPr/>
            <p:nvPr/>
          </p:nvSpPr>
          <p:spPr>
            <a:xfrm>
              <a:off x="2409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7"/>
            <p:cNvSpPr/>
            <p:nvPr/>
          </p:nvSpPr>
          <p:spPr>
            <a:xfrm>
              <a:off x="4818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7"/>
            <p:cNvSpPr/>
            <p:nvPr/>
          </p:nvSpPr>
          <p:spPr>
            <a:xfrm>
              <a:off x="7227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7"/>
            <p:cNvSpPr/>
            <p:nvPr/>
          </p:nvSpPr>
          <p:spPr>
            <a:xfrm>
              <a:off x="9636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7"/>
            <p:cNvSpPr/>
            <p:nvPr/>
          </p:nvSpPr>
          <p:spPr>
            <a:xfrm>
              <a:off x="12045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7"/>
            <p:cNvSpPr/>
            <p:nvPr/>
          </p:nvSpPr>
          <p:spPr>
            <a:xfrm>
              <a:off x="14454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7"/>
            <p:cNvSpPr/>
            <p:nvPr/>
          </p:nvSpPr>
          <p:spPr>
            <a:xfrm>
              <a:off x="16863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7"/>
            <p:cNvSpPr/>
            <p:nvPr/>
          </p:nvSpPr>
          <p:spPr>
            <a:xfrm>
              <a:off x="19272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7"/>
            <p:cNvSpPr/>
            <p:nvPr/>
          </p:nvSpPr>
          <p:spPr>
            <a:xfrm>
              <a:off x="21681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7"/>
            <p:cNvSpPr/>
            <p:nvPr/>
          </p:nvSpPr>
          <p:spPr>
            <a:xfrm>
              <a:off x="24090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7"/>
            <p:cNvSpPr/>
            <p:nvPr/>
          </p:nvSpPr>
          <p:spPr>
            <a:xfrm>
              <a:off x="26499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7"/>
            <p:cNvSpPr/>
            <p:nvPr/>
          </p:nvSpPr>
          <p:spPr>
            <a:xfrm>
              <a:off x="28908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7"/>
            <p:cNvSpPr/>
            <p:nvPr/>
          </p:nvSpPr>
          <p:spPr>
            <a:xfrm>
              <a:off x="31317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7"/>
            <p:cNvSpPr/>
            <p:nvPr/>
          </p:nvSpPr>
          <p:spPr>
            <a:xfrm>
              <a:off x="33726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7"/>
            <p:cNvSpPr/>
            <p:nvPr/>
          </p:nvSpPr>
          <p:spPr>
            <a:xfrm>
              <a:off x="36135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7"/>
            <p:cNvSpPr/>
            <p:nvPr/>
          </p:nvSpPr>
          <p:spPr>
            <a:xfrm>
              <a:off x="38544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7"/>
            <p:cNvSpPr/>
            <p:nvPr/>
          </p:nvSpPr>
          <p:spPr>
            <a:xfrm>
              <a:off x="40953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7"/>
            <p:cNvSpPr/>
            <p:nvPr/>
          </p:nvSpPr>
          <p:spPr>
            <a:xfrm>
              <a:off x="43362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7"/>
            <p:cNvSpPr/>
            <p:nvPr/>
          </p:nvSpPr>
          <p:spPr>
            <a:xfrm>
              <a:off x="45771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7"/>
            <p:cNvSpPr/>
            <p:nvPr/>
          </p:nvSpPr>
          <p:spPr>
            <a:xfrm>
              <a:off x="48180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7"/>
            <p:cNvSpPr/>
            <p:nvPr/>
          </p:nvSpPr>
          <p:spPr>
            <a:xfrm>
              <a:off x="50589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7"/>
            <p:cNvSpPr/>
            <p:nvPr/>
          </p:nvSpPr>
          <p:spPr>
            <a:xfrm>
              <a:off x="52998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7"/>
            <p:cNvSpPr/>
            <p:nvPr/>
          </p:nvSpPr>
          <p:spPr>
            <a:xfrm>
              <a:off x="55407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7"/>
            <p:cNvSpPr/>
            <p:nvPr/>
          </p:nvSpPr>
          <p:spPr>
            <a:xfrm>
              <a:off x="57816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7"/>
            <p:cNvSpPr/>
            <p:nvPr/>
          </p:nvSpPr>
          <p:spPr>
            <a:xfrm>
              <a:off x="60225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7"/>
            <p:cNvSpPr/>
            <p:nvPr/>
          </p:nvSpPr>
          <p:spPr>
            <a:xfrm>
              <a:off x="62634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7"/>
            <p:cNvSpPr/>
            <p:nvPr/>
          </p:nvSpPr>
          <p:spPr>
            <a:xfrm>
              <a:off x="65043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7"/>
            <p:cNvSpPr/>
            <p:nvPr/>
          </p:nvSpPr>
          <p:spPr>
            <a:xfrm>
              <a:off x="67452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7"/>
            <p:cNvSpPr/>
            <p:nvPr/>
          </p:nvSpPr>
          <p:spPr>
            <a:xfrm>
              <a:off x="69861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7"/>
            <p:cNvSpPr/>
            <p:nvPr/>
          </p:nvSpPr>
          <p:spPr>
            <a:xfrm>
              <a:off x="72270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7"/>
            <p:cNvSpPr/>
            <p:nvPr/>
          </p:nvSpPr>
          <p:spPr>
            <a:xfrm>
              <a:off x="74679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7"/>
            <p:cNvSpPr/>
            <p:nvPr/>
          </p:nvSpPr>
          <p:spPr>
            <a:xfrm>
              <a:off x="77088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7"/>
            <p:cNvSpPr/>
            <p:nvPr/>
          </p:nvSpPr>
          <p:spPr>
            <a:xfrm>
              <a:off x="79497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7"/>
            <p:cNvSpPr/>
            <p:nvPr/>
          </p:nvSpPr>
          <p:spPr>
            <a:xfrm>
              <a:off x="81906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7"/>
            <p:cNvSpPr/>
            <p:nvPr/>
          </p:nvSpPr>
          <p:spPr>
            <a:xfrm>
              <a:off x="84315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7"/>
            <p:cNvSpPr/>
            <p:nvPr/>
          </p:nvSpPr>
          <p:spPr>
            <a:xfrm>
              <a:off x="86724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7"/>
            <p:cNvSpPr/>
            <p:nvPr/>
          </p:nvSpPr>
          <p:spPr>
            <a:xfrm>
              <a:off x="8913300" y="5058900"/>
              <a:ext cx="240900" cy="240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70" name="Google Shape;5070;p7"/>
          <p:cNvSpPr txBox="1">
            <a:spLocks noGrp="1"/>
          </p:cNvSpPr>
          <p:nvPr>
            <p:ph type="subTitle" idx="1"/>
          </p:nvPr>
        </p:nvSpPr>
        <p:spPr>
          <a:xfrm rot="786">
            <a:off x="1080968" y="1612467"/>
            <a:ext cx="6997200" cy="1661200"/>
          </a:xfrm>
          <a:prstGeom prst="rect">
            <a:avLst/>
          </a:prstGeom>
          <a:solidFill>
            <a:schemeClr val="lt2"/>
          </a:solidFill>
          <a:effectLst>
            <a:outerShdw dist="76200" dir="276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5071" name="Google Shape;5071;p7"/>
          <p:cNvSpPr txBox="1">
            <a:spLocks noGrp="1"/>
          </p:cNvSpPr>
          <p:nvPr>
            <p:ph type="title"/>
          </p:nvPr>
        </p:nvSpPr>
        <p:spPr>
          <a:xfrm>
            <a:off x="960000" y="593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72" name="Google Shape;5072;p7"/>
          <p:cNvSpPr/>
          <p:nvPr/>
        </p:nvSpPr>
        <p:spPr>
          <a:xfrm rot="-4454930">
            <a:off x="513419" y="505162"/>
            <a:ext cx="97252" cy="194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3" name="Google Shape;5073;p7"/>
          <p:cNvSpPr/>
          <p:nvPr/>
        </p:nvSpPr>
        <p:spPr>
          <a:xfrm rot="4509604">
            <a:off x="1074011" y="1045694"/>
            <a:ext cx="96829" cy="1948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4" name="Google Shape;5074;p7"/>
          <p:cNvSpPr/>
          <p:nvPr/>
        </p:nvSpPr>
        <p:spPr>
          <a:xfrm rot="-7342841">
            <a:off x="11665940" y="504918"/>
            <a:ext cx="97097" cy="1950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5" name="Google Shape;5075;p7"/>
          <p:cNvSpPr/>
          <p:nvPr/>
        </p:nvSpPr>
        <p:spPr>
          <a:xfrm rot="-4454930">
            <a:off x="11665886" y="1333095"/>
            <a:ext cx="97252" cy="19461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6" name="Google Shape;5076;p7"/>
          <p:cNvSpPr/>
          <p:nvPr/>
        </p:nvSpPr>
        <p:spPr>
          <a:xfrm rot="4509604">
            <a:off x="10758444" y="669861"/>
            <a:ext cx="96829" cy="1948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7" name="Google Shape;5077;p7"/>
          <p:cNvSpPr/>
          <p:nvPr/>
        </p:nvSpPr>
        <p:spPr>
          <a:xfrm rot="-10330255">
            <a:off x="416838" y="1592142"/>
            <a:ext cx="96903" cy="19499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dist="28575" dir="2580000" algn="bl" rotWithShape="0">
              <a:schemeClr val="dk1">
                <a:alpha val="21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5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accent4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●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○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 panose="020B0604020202020204"/>
              <a:buChar char="■"/>
              <a:defRPr sz="33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 panose="020B0604020202020204"/>
              <a:buNone/>
              <a:defRPr sz="4665">
                <a:solidFill>
                  <a:schemeClr val="lt1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 panose="020B0604020202020204"/>
              <a:buNone/>
              <a:defRPr sz="3735">
                <a:solidFill>
                  <a:schemeClr val="dk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 panose="020B0604020202020204"/>
              <a:buNone/>
              <a:defRPr sz="293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 panose="020B0604020202020204"/>
              <a:buNone/>
              <a:defRPr sz="2265"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3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slide" Target="slide4.xml"/><Relationship Id="rId26" Type="http://schemas.openxmlformats.org/officeDocument/2006/relationships/image" Target="../media/image22.png"/><Relationship Id="rId3" Type="http://schemas.openxmlformats.org/officeDocument/2006/relationships/image" Target="../media/image5.png"/><Relationship Id="rId21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5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24" Type="http://schemas.openxmlformats.org/officeDocument/2006/relationships/image" Target="../media/image20.GIF"/><Relationship Id="rId5" Type="http://schemas.openxmlformats.org/officeDocument/2006/relationships/image" Target="../media/image7.png"/><Relationship Id="rId15" Type="http://schemas.openxmlformats.org/officeDocument/2006/relationships/slide" Target="slide5.xml"/><Relationship Id="rId23" Type="http://schemas.openxmlformats.org/officeDocument/2006/relationships/image" Target="../media/image19.GIF"/><Relationship Id="rId28" Type="http://schemas.openxmlformats.org/officeDocument/2006/relationships/slide" Target="slide9.xml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 Phuong (phuonganh211003) - Hồ sơ | Pinteres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"/>
            <a:ext cx="12192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3543300" y="5479415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B0604020202020204" pitchFamily="2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/>
          <p:cNvSpPr/>
          <p:nvPr/>
        </p:nvSpPr>
        <p:spPr>
          <a:xfrm>
            <a:off x="6614160" y="2272665"/>
            <a:ext cx="5223510" cy="831215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B0604020202020204" pitchFamily="2" charset="0"/>
              <a:ea typeface="Roboto" panose="020B0604020202020204" pitchFamily="2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79565" y="3653155"/>
            <a:ext cx="5158105" cy="831215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B0604020202020204" pitchFamily="2" charset="0"/>
              <a:ea typeface="Roboto" panose="020B0604020202020204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614795" y="892175"/>
            <a:ext cx="5222875" cy="831215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B0604020202020204" pitchFamily="2" charset="0"/>
              <a:ea typeface="Roboto" panose="020B0604020202020204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0160" y="0"/>
            <a:ext cx="5917565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B0604020202020204" pitchFamily="2" charset="0"/>
              <a:ea typeface="Roboto" panose="020B06040202020202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635" y="241300"/>
            <a:ext cx="54362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NỘI DUNG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 BÀI HỌC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#9Slide03 Roboto" panose="02000000000000000000" pitchFamily="2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Tiết 1: Địa hình và khí hậu</a:t>
            </a:r>
          </a:p>
          <a:p>
            <a:pPr algn="l">
              <a:lnSpc>
                <a:spcPct val="150000"/>
              </a:lnSpc>
            </a:pP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Tiết 2: Sông, hồ và đới thiên nhiên</a:t>
            </a:r>
          </a:p>
        </p:txBody>
      </p:sp>
      <p:sp>
        <p:nvSpPr>
          <p:cNvPr id="6" name="Oval 5"/>
          <p:cNvSpPr/>
          <p:nvPr/>
        </p:nvSpPr>
        <p:spPr>
          <a:xfrm>
            <a:off x="5541511" y="1010595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4E48"/>
                </a:solidFill>
                <a:latin typeface="Roboto" panose="020B0604020202020204" pitchFamily="2" charset="0"/>
                <a:ea typeface="Roboto" panose="020B0604020202020204" pitchFamily="2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541510" y="2331917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4E48"/>
                </a:solidFill>
                <a:latin typeface="Roboto" panose="020B0604020202020204" pitchFamily="2" charset="0"/>
                <a:ea typeface="Roboto" panose="020B0604020202020204" pitchFamily="2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591675" y="3705309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4E48"/>
                </a:solidFill>
                <a:latin typeface="Roboto" panose="020B0604020202020204" pitchFamily="2" charset="0"/>
                <a:ea typeface="Roboto" panose="020B0604020202020204" pitchFamily="2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9565" y="892175"/>
            <a:ext cx="5158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 dirty="0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Địa hình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4795" y="2319020"/>
            <a:ext cx="5222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 dirty="0" err="1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Kh</a:t>
            </a:r>
            <a:r>
              <a:rPr lang="en-GB" altLang="en-US" sz="3200" b="1" dirty="0" err="1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í hậu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80" y="3660775"/>
            <a:ext cx="5084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 dirty="0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Sông, hồ</a:t>
            </a:r>
          </a:p>
        </p:txBody>
      </p:sp>
      <p:pic>
        <p:nvPicPr>
          <p:cNvPr id="19" name="Picture 18" descr="A picture containing text, toy, doll, vector graphic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12942"/>
          <a:stretch>
            <a:fillRect/>
          </a:stretch>
        </p:blipFill>
        <p:spPr>
          <a:xfrm>
            <a:off x="454020" y="2657018"/>
            <a:ext cx="3711799" cy="42008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183551" y="6375739"/>
            <a:ext cx="1386955" cy="1386955"/>
          </a:xfrm>
          <a:prstGeom prst="ellipse">
            <a:avLst/>
          </a:prstGeom>
          <a:noFill/>
          <a:ln w="38100">
            <a:solidFill>
              <a:srgbClr val="194E4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190033" y="-494459"/>
            <a:ext cx="76200" cy="76200"/>
          </a:xfrm>
          <a:prstGeom prst="ellipse">
            <a:avLst/>
          </a:prstGeom>
          <a:solidFill>
            <a:srgbClr val="1D59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1672115" y="-502364"/>
            <a:ext cx="199474" cy="199474"/>
          </a:xfrm>
          <a:prstGeom prst="ellipse">
            <a:avLst/>
          </a:prstGeom>
          <a:solidFill>
            <a:srgbClr val="1D59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2"/>
          <p:cNvSpPr/>
          <p:nvPr/>
        </p:nvSpPr>
        <p:spPr>
          <a:xfrm>
            <a:off x="6679565" y="4927600"/>
            <a:ext cx="5191760" cy="831215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B0604020202020204" pitchFamily="2" charset="0"/>
              <a:ea typeface="Roboto" panose="020B0604020202020204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24583" y="5051622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94E48"/>
                </a:solidFill>
                <a:latin typeface="Roboto" panose="020B0604020202020204" pitchFamily="2" charset="0"/>
                <a:ea typeface="Roboto" panose="020B0604020202020204" pitchFamily="2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0200" y="4994275"/>
            <a:ext cx="5140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 dirty="0">
                <a:solidFill>
                  <a:srgbClr val="194E48"/>
                </a:solidFill>
                <a:latin typeface="Times New Roman" panose="02020603050405020304" charset="0"/>
                <a:ea typeface="#9Slide03 Roboto" panose="02000000000000000000" pitchFamily="2" charset="0"/>
                <a:cs typeface="Times New Roman" panose="02020603050405020304" charset="0"/>
              </a:rPr>
              <a:t> Đới thiên nhiên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" grpId="0" bldLvl="0" animBg="1"/>
      <p:bldP spid="4" grpId="0" bldLvl="0" animBg="1"/>
      <p:bldP spid="5" grpId="0"/>
      <p:bldP spid="6" grpId="0" bldLvl="0" animBg="1"/>
      <p:bldP spid="7" grpId="0" bldLvl="0" animBg="1"/>
      <p:bldP spid="8" grpId="0" bldLvl="0" animBg="1"/>
      <p:bldP spid="10" grpId="0"/>
      <p:bldP spid="11" grpId="0"/>
      <p:bldP spid="12" grpId="0"/>
      <p:bldP spid="25" grpId="0" bldLvl="0" animBg="1"/>
      <p:bldP spid="26" grpId="0" bldLvl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826502" y="993948"/>
            <a:ext cx="6474932" cy="4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>
            <a:spLocks noGrp="1"/>
          </p:cNvSpPr>
          <p:nvPr>
            <p:ph type="title"/>
          </p:nvPr>
        </p:nvSpPr>
        <p:spPr>
          <a:xfrm>
            <a:off x="995998" y="3516848"/>
            <a:ext cx="7226000" cy="13696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GB" sz="6000" dirty="0">
                <a:latin typeface="#9Slide03 BoosterNextFYBlack" panose="02000A03000000020004" pitchFamily="2" charset="0"/>
              </a:rPr>
              <a:t>ĐỊA HÌNH </a:t>
            </a:r>
          </a:p>
        </p:txBody>
      </p:sp>
      <p:sp>
        <p:nvSpPr>
          <p:cNvPr id="650" name="Google Shape;650;p46"/>
          <p:cNvSpPr txBox="1">
            <a:spLocks noGrp="1"/>
          </p:cNvSpPr>
          <p:nvPr>
            <p:ph type="title" idx="2"/>
          </p:nvPr>
        </p:nvSpPr>
        <p:spPr>
          <a:xfrm>
            <a:off x="1416433" y="2119833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01</a:t>
            </a:r>
            <a:endParaRPr dirty="0">
              <a:solidFill>
                <a:schemeClr val="bg1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51" name="Picture 2" descr="Brown rock formation, Landscape Mountain Sunset Euclidean, Mountains,  computer Wallpaper, grass, mountains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7" r="100000">
                        <a14:foregroundMark x1="27391" y1="92927" x2="109" y2="69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70" y="3318510"/>
            <a:ext cx="5599430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140" y="-35560"/>
            <a:ext cx="2101850" cy="14871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63815" y="252730"/>
            <a:ext cx="452882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bản đồ</a:t>
            </a:r>
            <a:r>
              <a:rPr lang="en-US" sz="3200" b="1" i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GB" altLang="en-US" sz="3200" b="1" i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</a:t>
            </a:r>
            <a:r>
              <a:rPr lang="en-US" sz="3200" b="1" i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xác định phạm vi lãnh thổ khu vực Bắc Mỹ</a:t>
            </a:r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en-US" sz="32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865" y="102870"/>
            <a:ext cx="6566535" cy="6319516"/>
            <a:chOff x="4653137" y="744279"/>
            <a:chExt cx="7538863" cy="6319871"/>
          </a:xfrm>
        </p:grpSpPr>
        <p:pic>
          <p:nvPicPr>
            <p:cNvPr id="14" name="Picture 13" descr="Map&#10;&#10;Description automatically generate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53"/>
            <a:stretch>
              <a:fillRect/>
            </a:stretch>
          </p:blipFill>
          <p:spPr>
            <a:xfrm>
              <a:off x="4653137" y="744279"/>
              <a:ext cx="7538863" cy="57648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40105" y="6768223"/>
              <a:ext cx="3472353" cy="29592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Bản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b="1" kern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Bắc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0" lang="en-GB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ỹ</a:t>
              </a:r>
            </a:p>
          </p:txBody>
        </p:sp>
        <p:pic>
          <p:nvPicPr>
            <p:cNvPr id="19" name="Picture 2" descr="C:\Users\PTS\Desktop\Ảnh\z3597142172090_5ba5b3480f33f1e081fac59006d36e2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26502" y="3961060"/>
              <a:ext cx="2075365" cy="1652931"/>
            </a:xfrm>
            <a:prstGeom prst="rect">
              <a:avLst/>
            </a:prstGeom>
            <a:noFill/>
          </p:spPr>
        </p:pic>
      </p:grpSp>
      <p:cxnSp>
        <p:nvCxnSpPr>
          <p:cNvPr id="7" name="Straight Arrow Connector 6"/>
          <p:cNvCxnSpPr/>
          <p:nvPr/>
        </p:nvCxnSpPr>
        <p:spPr>
          <a:xfrm>
            <a:off x="2159953" y="1102537"/>
            <a:ext cx="12817" cy="3269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240790" y="4371975"/>
            <a:ext cx="932180" cy="787400"/>
          </a:xfrm>
          <a:custGeom>
            <a:avLst/>
            <a:gdLst>
              <a:gd name="connsiteX0" fmla="*/ 0 w 1105786"/>
              <a:gd name="connsiteY0" fmla="*/ 0 h 797442"/>
              <a:gd name="connsiteX1" fmla="*/ 53162 w 1105786"/>
              <a:gd name="connsiteY1" fmla="*/ 10633 h 797442"/>
              <a:gd name="connsiteX2" fmla="*/ 74428 w 1105786"/>
              <a:gd name="connsiteY2" fmla="*/ 31898 h 797442"/>
              <a:gd name="connsiteX3" fmla="*/ 106325 w 1105786"/>
              <a:gd name="connsiteY3" fmla="*/ 53163 h 797442"/>
              <a:gd name="connsiteX4" fmla="*/ 138223 w 1105786"/>
              <a:gd name="connsiteY4" fmla="*/ 85061 h 797442"/>
              <a:gd name="connsiteX5" fmla="*/ 191386 w 1105786"/>
              <a:gd name="connsiteY5" fmla="*/ 95693 h 797442"/>
              <a:gd name="connsiteX6" fmla="*/ 233916 w 1105786"/>
              <a:gd name="connsiteY6" fmla="*/ 106326 h 797442"/>
              <a:gd name="connsiteX7" fmla="*/ 329609 w 1105786"/>
              <a:gd name="connsiteY7" fmla="*/ 180754 h 797442"/>
              <a:gd name="connsiteX8" fmla="*/ 382772 w 1105786"/>
              <a:gd name="connsiteY8" fmla="*/ 191386 h 797442"/>
              <a:gd name="connsiteX9" fmla="*/ 467832 w 1105786"/>
              <a:gd name="connsiteY9" fmla="*/ 255182 h 797442"/>
              <a:gd name="connsiteX10" fmla="*/ 606055 w 1105786"/>
              <a:gd name="connsiteY10" fmla="*/ 255182 h 797442"/>
              <a:gd name="connsiteX11" fmla="*/ 616688 w 1105786"/>
              <a:gd name="connsiteY11" fmla="*/ 287079 h 797442"/>
              <a:gd name="connsiteX12" fmla="*/ 627321 w 1105786"/>
              <a:gd name="connsiteY12" fmla="*/ 350875 h 797442"/>
              <a:gd name="connsiteX13" fmla="*/ 659218 w 1105786"/>
              <a:gd name="connsiteY13" fmla="*/ 372140 h 797442"/>
              <a:gd name="connsiteX14" fmla="*/ 680483 w 1105786"/>
              <a:gd name="connsiteY14" fmla="*/ 404037 h 797442"/>
              <a:gd name="connsiteX15" fmla="*/ 701749 w 1105786"/>
              <a:gd name="connsiteY15" fmla="*/ 499730 h 797442"/>
              <a:gd name="connsiteX16" fmla="*/ 733646 w 1105786"/>
              <a:gd name="connsiteY16" fmla="*/ 520996 h 797442"/>
              <a:gd name="connsiteX17" fmla="*/ 818707 w 1105786"/>
              <a:gd name="connsiteY17" fmla="*/ 510363 h 797442"/>
              <a:gd name="connsiteX18" fmla="*/ 850604 w 1105786"/>
              <a:gd name="connsiteY18" fmla="*/ 478465 h 797442"/>
              <a:gd name="connsiteX19" fmla="*/ 882502 w 1105786"/>
              <a:gd name="connsiteY19" fmla="*/ 467833 h 797442"/>
              <a:gd name="connsiteX20" fmla="*/ 914400 w 1105786"/>
              <a:gd name="connsiteY20" fmla="*/ 542261 h 797442"/>
              <a:gd name="connsiteX21" fmla="*/ 946297 w 1105786"/>
              <a:gd name="connsiteY21" fmla="*/ 584791 h 797442"/>
              <a:gd name="connsiteX22" fmla="*/ 988828 w 1105786"/>
              <a:gd name="connsiteY22" fmla="*/ 637954 h 797442"/>
              <a:gd name="connsiteX23" fmla="*/ 999460 w 1105786"/>
              <a:gd name="connsiteY23" fmla="*/ 669851 h 797442"/>
              <a:gd name="connsiteX24" fmla="*/ 1010093 w 1105786"/>
              <a:gd name="connsiteY24" fmla="*/ 712382 h 797442"/>
              <a:gd name="connsiteX25" fmla="*/ 1041990 w 1105786"/>
              <a:gd name="connsiteY25" fmla="*/ 733647 h 797442"/>
              <a:gd name="connsiteX26" fmla="*/ 1063255 w 1105786"/>
              <a:gd name="connsiteY26" fmla="*/ 765544 h 797442"/>
              <a:gd name="connsiteX27" fmla="*/ 1095153 w 1105786"/>
              <a:gd name="connsiteY27" fmla="*/ 786809 h 797442"/>
              <a:gd name="connsiteX28" fmla="*/ 1105786 w 1105786"/>
              <a:gd name="connsiteY28" fmla="*/ 797442 h 79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05786" h="797442">
                <a:moveTo>
                  <a:pt x="0" y="0"/>
                </a:moveTo>
                <a:cubicBezTo>
                  <a:pt x="17721" y="3544"/>
                  <a:pt x="36552" y="3514"/>
                  <a:pt x="53162" y="10633"/>
                </a:cubicBezTo>
                <a:cubicBezTo>
                  <a:pt x="62376" y="14582"/>
                  <a:pt x="66600" y="25636"/>
                  <a:pt x="74428" y="31898"/>
                </a:cubicBezTo>
                <a:cubicBezTo>
                  <a:pt x="84406" y="39881"/>
                  <a:pt x="96508" y="44982"/>
                  <a:pt x="106325" y="53163"/>
                </a:cubicBezTo>
                <a:cubicBezTo>
                  <a:pt x="117877" y="62789"/>
                  <a:pt x="124774" y="78336"/>
                  <a:pt x="138223" y="85061"/>
                </a:cubicBezTo>
                <a:cubicBezTo>
                  <a:pt x="154387" y="93143"/>
                  <a:pt x="173744" y="91773"/>
                  <a:pt x="191386" y="95693"/>
                </a:cubicBezTo>
                <a:cubicBezTo>
                  <a:pt x="205651" y="98863"/>
                  <a:pt x="219739" y="102782"/>
                  <a:pt x="233916" y="106326"/>
                </a:cubicBezTo>
                <a:cubicBezTo>
                  <a:pt x="287618" y="160028"/>
                  <a:pt x="275896" y="167326"/>
                  <a:pt x="329609" y="180754"/>
                </a:cubicBezTo>
                <a:cubicBezTo>
                  <a:pt x="347141" y="185137"/>
                  <a:pt x="365051" y="187842"/>
                  <a:pt x="382772" y="191386"/>
                </a:cubicBezTo>
                <a:cubicBezTo>
                  <a:pt x="454908" y="239477"/>
                  <a:pt x="428496" y="215844"/>
                  <a:pt x="467832" y="255182"/>
                </a:cubicBezTo>
                <a:cubicBezTo>
                  <a:pt x="505295" y="249830"/>
                  <a:pt x="567697" y="233263"/>
                  <a:pt x="606055" y="255182"/>
                </a:cubicBezTo>
                <a:cubicBezTo>
                  <a:pt x="615786" y="260742"/>
                  <a:pt x="613144" y="276447"/>
                  <a:pt x="616688" y="287079"/>
                </a:cubicBezTo>
                <a:cubicBezTo>
                  <a:pt x="620232" y="308344"/>
                  <a:pt x="617680" y="331592"/>
                  <a:pt x="627321" y="350875"/>
                </a:cubicBezTo>
                <a:cubicBezTo>
                  <a:pt x="633036" y="362304"/>
                  <a:pt x="650182" y="363104"/>
                  <a:pt x="659218" y="372140"/>
                </a:cubicBezTo>
                <a:cubicBezTo>
                  <a:pt x="668254" y="381176"/>
                  <a:pt x="673395" y="393405"/>
                  <a:pt x="680483" y="404037"/>
                </a:cubicBezTo>
                <a:cubicBezTo>
                  <a:pt x="680592" y="404692"/>
                  <a:pt x="690727" y="485952"/>
                  <a:pt x="701749" y="499730"/>
                </a:cubicBezTo>
                <a:cubicBezTo>
                  <a:pt x="709732" y="509709"/>
                  <a:pt x="723014" y="513907"/>
                  <a:pt x="733646" y="520996"/>
                </a:cubicBezTo>
                <a:cubicBezTo>
                  <a:pt x="762000" y="517452"/>
                  <a:pt x="791853" y="520128"/>
                  <a:pt x="818707" y="510363"/>
                </a:cubicBezTo>
                <a:cubicBezTo>
                  <a:pt x="832838" y="505224"/>
                  <a:pt x="838093" y="486806"/>
                  <a:pt x="850604" y="478465"/>
                </a:cubicBezTo>
                <a:cubicBezTo>
                  <a:pt x="859929" y="472248"/>
                  <a:pt x="871869" y="471377"/>
                  <a:pt x="882502" y="467833"/>
                </a:cubicBezTo>
                <a:cubicBezTo>
                  <a:pt x="959898" y="583926"/>
                  <a:pt x="845747" y="404953"/>
                  <a:pt x="914400" y="542261"/>
                </a:cubicBezTo>
                <a:cubicBezTo>
                  <a:pt x="922325" y="558111"/>
                  <a:pt x="935997" y="570371"/>
                  <a:pt x="946297" y="584791"/>
                </a:cubicBezTo>
                <a:cubicBezTo>
                  <a:pt x="979828" y="631735"/>
                  <a:pt x="953266" y="602393"/>
                  <a:pt x="988828" y="637954"/>
                </a:cubicBezTo>
                <a:cubicBezTo>
                  <a:pt x="992372" y="648586"/>
                  <a:pt x="996381" y="659075"/>
                  <a:pt x="999460" y="669851"/>
                </a:cubicBezTo>
                <a:cubicBezTo>
                  <a:pt x="1003475" y="683902"/>
                  <a:pt x="1001987" y="700223"/>
                  <a:pt x="1010093" y="712382"/>
                </a:cubicBezTo>
                <a:cubicBezTo>
                  <a:pt x="1017181" y="723014"/>
                  <a:pt x="1031358" y="726559"/>
                  <a:pt x="1041990" y="733647"/>
                </a:cubicBezTo>
                <a:cubicBezTo>
                  <a:pt x="1049078" y="744279"/>
                  <a:pt x="1054219" y="756508"/>
                  <a:pt x="1063255" y="765544"/>
                </a:cubicBezTo>
                <a:cubicBezTo>
                  <a:pt x="1072291" y="774580"/>
                  <a:pt x="1084930" y="779142"/>
                  <a:pt x="1095153" y="786809"/>
                </a:cubicBezTo>
                <a:cubicBezTo>
                  <a:pt x="1099163" y="789816"/>
                  <a:pt x="1102242" y="793898"/>
                  <a:pt x="1105786" y="7974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1875155" y="365125"/>
            <a:ext cx="1102995" cy="4476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Cực Bắc</a:t>
            </a:r>
          </a:p>
        </p:txBody>
      </p:sp>
      <p:sp>
        <p:nvSpPr>
          <p:cNvPr id="5" name="Rectangles 4"/>
          <p:cNvSpPr/>
          <p:nvPr/>
        </p:nvSpPr>
        <p:spPr>
          <a:xfrm>
            <a:off x="1315085" y="5159375"/>
            <a:ext cx="1866265" cy="4476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 độ Bắc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33543"/>
            <a:ext cx="7145454" cy="2391231"/>
          </a:xfrm>
          <a:prstGeom prst="rect">
            <a:avLst/>
          </a:prstGeom>
        </p:spPr>
      </p:pic>
      <p:pic>
        <p:nvPicPr>
          <p:cNvPr id="20" name="Picture 19" descr="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53"/>
          <a:stretch>
            <a:fillRect/>
          </a:stretch>
        </p:blipFill>
        <p:spPr>
          <a:xfrm>
            <a:off x="7307533" y="805937"/>
            <a:ext cx="4703404" cy="38020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077675" y="4749716"/>
            <a:ext cx="3051401" cy="3683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Bắc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ỹ</a:t>
            </a:r>
          </a:p>
        </p:txBody>
      </p:sp>
      <p:pic>
        <p:nvPicPr>
          <p:cNvPr id="25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59909" y="3317421"/>
            <a:ext cx="1294794" cy="1290517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>
            <a:off x="8692189" y="1496842"/>
            <a:ext cx="911187" cy="2615322"/>
          </a:xfrm>
          <a:custGeom>
            <a:avLst/>
            <a:gdLst>
              <a:gd name="connsiteX0" fmla="*/ 0 w 1258348"/>
              <a:gd name="connsiteY0" fmla="*/ 58723 h 2726422"/>
              <a:gd name="connsiteX1" fmla="*/ 41945 w 1258348"/>
              <a:gd name="connsiteY1" fmla="*/ 41945 h 2726422"/>
              <a:gd name="connsiteX2" fmla="*/ 67112 w 1258348"/>
              <a:gd name="connsiteY2" fmla="*/ 25167 h 2726422"/>
              <a:gd name="connsiteX3" fmla="*/ 151002 w 1258348"/>
              <a:gd name="connsiteY3" fmla="*/ 0 h 2726422"/>
              <a:gd name="connsiteX4" fmla="*/ 251669 w 1258348"/>
              <a:gd name="connsiteY4" fmla="*/ 8389 h 2726422"/>
              <a:gd name="connsiteX5" fmla="*/ 285225 w 1258348"/>
              <a:gd name="connsiteY5" fmla="*/ 58723 h 2726422"/>
              <a:gd name="connsiteX6" fmla="*/ 318781 w 1258348"/>
              <a:gd name="connsiteY6" fmla="*/ 109057 h 2726422"/>
              <a:gd name="connsiteX7" fmla="*/ 335559 w 1258348"/>
              <a:gd name="connsiteY7" fmla="*/ 134224 h 2726422"/>
              <a:gd name="connsiteX8" fmla="*/ 352337 w 1258348"/>
              <a:gd name="connsiteY8" fmla="*/ 167780 h 2726422"/>
              <a:gd name="connsiteX9" fmla="*/ 385893 w 1258348"/>
              <a:gd name="connsiteY9" fmla="*/ 218114 h 2726422"/>
              <a:gd name="connsiteX10" fmla="*/ 411060 w 1258348"/>
              <a:gd name="connsiteY10" fmla="*/ 226503 h 2726422"/>
              <a:gd name="connsiteX11" fmla="*/ 436227 w 1258348"/>
              <a:gd name="connsiteY11" fmla="*/ 243281 h 2726422"/>
              <a:gd name="connsiteX12" fmla="*/ 503339 w 1258348"/>
              <a:gd name="connsiteY12" fmla="*/ 260059 h 2726422"/>
              <a:gd name="connsiteX13" fmla="*/ 587229 w 1258348"/>
              <a:gd name="connsiteY13" fmla="*/ 318782 h 2726422"/>
              <a:gd name="connsiteX14" fmla="*/ 637563 w 1258348"/>
              <a:gd name="connsiteY14" fmla="*/ 335560 h 2726422"/>
              <a:gd name="connsiteX15" fmla="*/ 645952 w 1258348"/>
              <a:gd name="connsiteY15" fmla="*/ 360727 h 2726422"/>
              <a:gd name="connsiteX16" fmla="*/ 671119 w 1258348"/>
              <a:gd name="connsiteY16" fmla="*/ 369116 h 2726422"/>
              <a:gd name="connsiteX17" fmla="*/ 704675 w 1258348"/>
              <a:gd name="connsiteY17" fmla="*/ 377505 h 2726422"/>
              <a:gd name="connsiteX18" fmla="*/ 763398 w 1258348"/>
              <a:gd name="connsiteY18" fmla="*/ 394283 h 2726422"/>
              <a:gd name="connsiteX19" fmla="*/ 864066 w 1258348"/>
              <a:gd name="connsiteY19" fmla="*/ 360727 h 2726422"/>
              <a:gd name="connsiteX20" fmla="*/ 872455 w 1258348"/>
              <a:gd name="connsiteY20" fmla="*/ 335560 h 2726422"/>
              <a:gd name="connsiteX21" fmla="*/ 880844 w 1258348"/>
              <a:gd name="connsiteY21" fmla="*/ 167780 h 2726422"/>
              <a:gd name="connsiteX22" fmla="*/ 889233 w 1258348"/>
              <a:gd name="connsiteY22" fmla="*/ 142613 h 2726422"/>
              <a:gd name="connsiteX23" fmla="*/ 906011 w 1258348"/>
              <a:gd name="connsiteY23" fmla="*/ 117446 h 2726422"/>
              <a:gd name="connsiteX24" fmla="*/ 931178 w 1258348"/>
              <a:gd name="connsiteY24" fmla="*/ 109057 h 2726422"/>
              <a:gd name="connsiteX25" fmla="*/ 964734 w 1258348"/>
              <a:gd name="connsiteY25" fmla="*/ 218114 h 2726422"/>
              <a:gd name="connsiteX26" fmla="*/ 998290 w 1258348"/>
              <a:gd name="connsiteY26" fmla="*/ 268448 h 2726422"/>
              <a:gd name="connsiteX27" fmla="*/ 1023457 w 1258348"/>
              <a:gd name="connsiteY27" fmla="*/ 318782 h 2726422"/>
              <a:gd name="connsiteX28" fmla="*/ 1073791 w 1258348"/>
              <a:gd name="connsiteY28" fmla="*/ 385894 h 2726422"/>
              <a:gd name="connsiteX29" fmla="*/ 1098957 w 1258348"/>
              <a:gd name="connsiteY29" fmla="*/ 369116 h 2726422"/>
              <a:gd name="connsiteX30" fmla="*/ 1124124 w 1258348"/>
              <a:gd name="connsiteY30" fmla="*/ 243281 h 2726422"/>
              <a:gd name="connsiteX31" fmla="*/ 1182847 w 1258348"/>
              <a:gd name="connsiteY31" fmla="*/ 251670 h 2726422"/>
              <a:gd name="connsiteX32" fmla="*/ 1224792 w 1258348"/>
              <a:gd name="connsiteY32" fmla="*/ 327171 h 2726422"/>
              <a:gd name="connsiteX33" fmla="*/ 1208014 w 1258348"/>
              <a:gd name="connsiteY33" fmla="*/ 394283 h 2726422"/>
              <a:gd name="connsiteX34" fmla="*/ 1157680 w 1258348"/>
              <a:gd name="connsiteY34" fmla="*/ 419450 h 2726422"/>
              <a:gd name="connsiteX35" fmla="*/ 1132513 w 1258348"/>
              <a:gd name="connsiteY35" fmla="*/ 436228 h 2726422"/>
              <a:gd name="connsiteX36" fmla="*/ 1057013 w 1258348"/>
              <a:gd name="connsiteY36" fmla="*/ 453006 h 2726422"/>
              <a:gd name="connsiteX37" fmla="*/ 1006679 w 1258348"/>
              <a:gd name="connsiteY37" fmla="*/ 486562 h 2726422"/>
              <a:gd name="connsiteX38" fmla="*/ 973123 w 1258348"/>
              <a:gd name="connsiteY38" fmla="*/ 536896 h 2726422"/>
              <a:gd name="connsiteX39" fmla="*/ 947956 w 1258348"/>
              <a:gd name="connsiteY39" fmla="*/ 587229 h 2726422"/>
              <a:gd name="connsiteX40" fmla="*/ 922789 w 1258348"/>
              <a:gd name="connsiteY40" fmla="*/ 595618 h 2726422"/>
              <a:gd name="connsiteX41" fmla="*/ 864066 w 1258348"/>
              <a:gd name="connsiteY41" fmla="*/ 620785 h 2726422"/>
              <a:gd name="connsiteX42" fmla="*/ 796954 w 1258348"/>
              <a:gd name="connsiteY42" fmla="*/ 679508 h 2726422"/>
              <a:gd name="connsiteX43" fmla="*/ 788565 w 1258348"/>
              <a:gd name="connsiteY43" fmla="*/ 704675 h 2726422"/>
              <a:gd name="connsiteX44" fmla="*/ 796954 w 1258348"/>
              <a:gd name="connsiteY44" fmla="*/ 906011 h 2726422"/>
              <a:gd name="connsiteX45" fmla="*/ 822121 w 1258348"/>
              <a:gd name="connsiteY45" fmla="*/ 914400 h 2726422"/>
              <a:gd name="connsiteX46" fmla="*/ 872455 w 1258348"/>
              <a:gd name="connsiteY46" fmla="*/ 939567 h 2726422"/>
              <a:gd name="connsiteX47" fmla="*/ 939567 w 1258348"/>
              <a:gd name="connsiteY47" fmla="*/ 956345 h 2726422"/>
              <a:gd name="connsiteX48" fmla="*/ 981512 w 1258348"/>
              <a:gd name="connsiteY48" fmla="*/ 998290 h 2726422"/>
              <a:gd name="connsiteX49" fmla="*/ 1048624 w 1258348"/>
              <a:gd name="connsiteY49" fmla="*/ 1040235 h 2726422"/>
              <a:gd name="connsiteX50" fmla="*/ 1098957 w 1258348"/>
              <a:gd name="connsiteY50" fmla="*/ 1073791 h 2726422"/>
              <a:gd name="connsiteX51" fmla="*/ 1149291 w 1258348"/>
              <a:gd name="connsiteY51" fmla="*/ 1115736 h 2726422"/>
              <a:gd name="connsiteX52" fmla="*/ 1182847 w 1258348"/>
              <a:gd name="connsiteY52" fmla="*/ 1157681 h 2726422"/>
              <a:gd name="connsiteX53" fmla="*/ 1191236 w 1258348"/>
              <a:gd name="connsiteY53" fmla="*/ 1182848 h 2726422"/>
              <a:gd name="connsiteX54" fmla="*/ 1208014 w 1258348"/>
              <a:gd name="connsiteY54" fmla="*/ 1208015 h 2726422"/>
              <a:gd name="connsiteX55" fmla="*/ 1224792 w 1258348"/>
              <a:gd name="connsiteY55" fmla="*/ 1266738 h 2726422"/>
              <a:gd name="connsiteX56" fmla="*/ 1241570 w 1258348"/>
              <a:gd name="connsiteY56" fmla="*/ 1325461 h 2726422"/>
              <a:gd name="connsiteX57" fmla="*/ 1258348 w 1258348"/>
              <a:gd name="connsiteY57" fmla="*/ 1350628 h 2726422"/>
              <a:gd name="connsiteX58" fmla="*/ 1249959 w 1258348"/>
              <a:gd name="connsiteY58" fmla="*/ 1761688 h 2726422"/>
              <a:gd name="connsiteX59" fmla="*/ 1233181 w 1258348"/>
              <a:gd name="connsiteY59" fmla="*/ 1812022 h 2726422"/>
              <a:gd name="connsiteX60" fmla="*/ 1216403 w 1258348"/>
              <a:gd name="connsiteY60" fmla="*/ 1929468 h 2726422"/>
              <a:gd name="connsiteX61" fmla="*/ 1182847 w 1258348"/>
              <a:gd name="connsiteY61" fmla="*/ 1979802 h 2726422"/>
              <a:gd name="connsiteX62" fmla="*/ 1157680 w 1258348"/>
              <a:gd name="connsiteY62" fmla="*/ 1988191 h 2726422"/>
              <a:gd name="connsiteX63" fmla="*/ 1140902 w 1258348"/>
              <a:gd name="connsiteY63" fmla="*/ 2013358 h 2726422"/>
              <a:gd name="connsiteX64" fmla="*/ 1115735 w 1258348"/>
              <a:gd name="connsiteY64" fmla="*/ 2030136 h 2726422"/>
              <a:gd name="connsiteX65" fmla="*/ 1090568 w 1258348"/>
              <a:gd name="connsiteY65" fmla="*/ 2038525 h 2726422"/>
              <a:gd name="connsiteX66" fmla="*/ 922789 w 1258348"/>
              <a:gd name="connsiteY66" fmla="*/ 2046914 h 2726422"/>
              <a:gd name="connsiteX67" fmla="*/ 838899 w 1258348"/>
              <a:gd name="connsiteY67" fmla="*/ 2105637 h 2726422"/>
              <a:gd name="connsiteX68" fmla="*/ 830510 w 1258348"/>
              <a:gd name="connsiteY68" fmla="*/ 2130804 h 2726422"/>
              <a:gd name="connsiteX69" fmla="*/ 838899 w 1258348"/>
              <a:gd name="connsiteY69" fmla="*/ 2332140 h 2726422"/>
              <a:gd name="connsiteX70" fmla="*/ 847288 w 1258348"/>
              <a:gd name="connsiteY70" fmla="*/ 2357307 h 2726422"/>
              <a:gd name="connsiteX71" fmla="*/ 864066 w 1258348"/>
              <a:gd name="connsiteY71" fmla="*/ 2382474 h 2726422"/>
              <a:gd name="connsiteX72" fmla="*/ 855677 w 1258348"/>
              <a:gd name="connsiteY72" fmla="*/ 2474752 h 2726422"/>
              <a:gd name="connsiteX73" fmla="*/ 838899 w 1258348"/>
              <a:gd name="connsiteY73" fmla="*/ 2508308 h 2726422"/>
              <a:gd name="connsiteX74" fmla="*/ 788565 w 1258348"/>
              <a:gd name="connsiteY74" fmla="*/ 2516697 h 2726422"/>
              <a:gd name="connsiteX75" fmla="*/ 713064 w 1258348"/>
              <a:gd name="connsiteY75" fmla="*/ 2541864 h 2726422"/>
              <a:gd name="connsiteX76" fmla="*/ 704675 w 1258348"/>
              <a:gd name="connsiteY76" fmla="*/ 2567031 h 2726422"/>
              <a:gd name="connsiteX77" fmla="*/ 645952 w 1258348"/>
              <a:gd name="connsiteY77" fmla="*/ 2642532 h 2726422"/>
              <a:gd name="connsiteX78" fmla="*/ 612396 w 1258348"/>
              <a:gd name="connsiteY78" fmla="*/ 2617365 h 2726422"/>
              <a:gd name="connsiteX79" fmla="*/ 587229 w 1258348"/>
              <a:gd name="connsiteY79" fmla="*/ 2567031 h 2726422"/>
              <a:gd name="connsiteX80" fmla="*/ 511728 w 1258348"/>
              <a:gd name="connsiteY80" fmla="*/ 2525086 h 2726422"/>
              <a:gd name="connsiteX81" fmla="*/ 411060 w 1258348"/>
              <a:gd name="connsiteY81" fmla="*/ 2541864 h 2726422"/>
              <a:gd name="connsiteX82" fmla="*/ 385893 w 1258348"/>
              <a:gd name="connsiteY82" fmla="*/ 2558642 h 2726422"/>
              <a:gd name="connsiteX83" fmla="*/ 343948 w 1258348"/>
              <a:gd name="connsiteY83" fmla="*/ 2608976 h 2726422"/>
              <a:gd name="connsiteX84" fmla="*/ 285225 w 1258348"/>
              <a:gd name="connsiteY84" fmla="*/ 2676088 h 2726422"/>
              <a:gd name="connsiteX85" fmla="*/ 276836 w 1258348"/>
              <a:gd name="connsiteY85" fmla="*/ 2701255 h 2726422"/>
              <a:gd name="connsiteX86" fmla="*/ 251669 w 1258348"/>
              <a:gd name="connsiteY86" fmla="*/ 2709644 h 2726422"/>
              <a:gd name="connsiteX87" fmla="*/ 184557 w 1258348"/>
              <a:gd name="connsiteY87" fmla="*/ 2726422 h 2726422"/>
              <a:gd name="connsiteX88" fmla="*/ 167779 w 1258348"/>
              <a:gd name="connsiteY88" fmla="*/ 2701255 h 2726422"/>
              <a:gd name="connsiteX89" fmla="*/ 142613 w 1258348"/>
              <a:gd name="connsiteY89" fmla="*/ 2667699 h 2726422"/>
              <a:gd name="connsiteX90" fmla="*/ 134224 w 1258348"/>
              <a:gd name="connsiteY90" fmla="*/ 2642532 h 2726422"/>
              <a:gd name="connsiteX91" fmla="*/ 134224 w 1258348"/>
              <a:gd name="connsiteY91" fmla="*/ 2491530 h 27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58348" h="2726422">
                <a:moveTo>
                  <a:pt x="0" y="58723"/>
                </a:moveTo>
                <a:cubicBezTo>
                  <a:pt x="13982" y="53130"/>
                  <a:pt x="28476" y="48679"/>
                  <a:pt x="41945" y="41945"/>
                </a:cubicBezTo>
                <a:cubicBezTo>
                  <a:pt x="50963" y="37436"/>
                  <a:pt x="57899" y="29262"/>
                  <a:pt x="67112" y="25167"/>
                </a:cubicBezTo>
                <a:cubicBezTo>
                  <a:pt x="93371" y="13496"/>
                  <a:pt x="123114" y="6972"/>
                  <a:pt x="151002" y="0"/>
                </a:cubicBezTo>
                <a:cubicBezTo>
                  <a:pt x="184558" y="2796"/>
                  <a:pt x="220820" y="-5107"/>
                  <a:pt x="251669" y="8389"/>
                </a:cubicBezTo>
                <a:cubicBezTo>
                  <a:pt x="270143" y="16471"/>
                  <a:pt x="274040" y="41945"/>
                  <a:pt x="285225" y="58723"/>
                </a:cubicBezTo>
                <a:lnTo>
                  <a:pt x="318781" y="109057"/>
                </a:lnTo>
                <a:cubicBezTo>
                  <a:pt x="324374" y="117446"/>
                  <a:pt x="331050" y="125206"/>
                  <a:pt x="335559" y="134224"/>
                </a:cubicBezTo>
                <a:cubicBezTo>
                  <a:pt x="341152" y="145409"/>
                  <a:pt x="345903" y="157057"/>
                  <a:pt x="352337" y="167780"/>
                </a:cubicBezTo>
                <a:cubicBezTo>
                  <a:pt x="362712" y="185071"/>
                  <a:pt x="366763" y="211737"/>
                  <a:pt x="385893" y="218114"/>
                </a:cubicBezTo>
                <a:cubicBezTo>
                  <a:pt x="394282" y="220910"/>
                  <a:pt x="403151" y="222548"/>
                  <a:pt x="411060" y="226503"/>
                </a:cubicBezTo>
                <a:cubicBezTo>
                  <a:pt x="420078" y="231012"/>
                  <a:pt x="426752" y="239835"/>
                  <a:pt x="436227" y="243281"/>
                </a:cubicBezTo>
                <a:cubicBezTo>
                  <a:pt x="457898" y="251161"/>
                  <a:pt x="503339" y="260059"/>
                  <a:pt x="503339" y="260059"/>
                </a:cubicBezTo>
                <a:cubicBezTo>
                  <a:pt x="518653" y="271545"/>
                  <a:pt x="574836" y="314651"/>
                  <a:pt x="587229" y="318782"/>
                </a:cubicBezTo>
                <a:lnTo>
                  <a:pt x="637563" y="335560"/>
                </a:lnTo>
                <a:cubicBezTo>
                  <a:pt x="640359" y="343949"/>
                  <a:pt x="639699" y="354474"/>
                  <a:pt x="645952" y="360727"/>
                </a:cubicBezTo>
                <a:cubicBezTo>
                  <a:pt x="652205" y="366980"/>
                  <a:pt x="662616" y="366687"/>
                  <a:pt x="671119" y="369116"/>
                </a:cubicBezTo>
                <a:cubicBezTo>
                  <a:pt x="682205" y="372283"/>
                  <a:pt x="693552" y="374471"/>
                  <a:pt x="704675" y="377505"/>
                </a:cubicBezTo>
                <a:cubicBezTo>
                  <a:pt x="724315" y="382861"/>
                  <a:pt x="743824" y="388690"/>
                  <a:pt x="763398" y="394283"/>
                </a:cubicBezTo>
                <a:cubicBezTo>
                  <a:pt x="833579" y="387265"/>
                  <a:pt x="840217" y="408425"/>
                  <a:pt x="864066" y="360727"/>
                </a:cubicBezTo>
                <a:cubicBezTo>
                  <a:pt x="868021" y="352818"/>
                  <a:pt x="869659" y="343949"/>
                  <a:pt x="872455" y="335560"/>
                </a:cubicBezTo>
                <a:cubicBezTo>
                  <a:pt x="875251" y="279633"/>
                  <a:pt x="875993" y="223566"/>
                  <a:pt x="880844" y="167780"/>
                </a:cubicBezTo>
                <a:cubicBezTo>
                  <a:pt x="881610" y="158970"/>
                  <a:pt x="885278" y="150522"/>
                  <a:pt x="889233" y="142613"/>
                </a:cubicBezTo>
                <a:cubicBezTo>
                  <a:pt x="893742" y="133595"/>
                  <a:pt x="898138" y="123744"/>
                  <a:pt x="906011" y="117446"/>
                </a:cubicBezTo>
                <a:cubicBezTo>
                  <a:pt x="912916" y="111922"/>
                  <a:pt x="922789" y="111853"/>
                  <a:pt x="931178" y="109057"/>
                </a:cubicBezTo>
                <a:cubicBezTo>
                  <a:pt x="994450" y="130148"/>
                  <a:pt x="932151" y="100814"/>
                  <a:pt x="964734" y="218114"/>
                </a:cubicBezTo>
                <a:cubicBezTo>
                  <a:pt x="970131" y="237543"/>
                  <a:pt x="991913" y="249318"/>
                  <a:pt x="998290" y="268448"/>
                </a:cubicBezTo>
                <a:cubicBezTo>
                  <a:pt x="1009867" y="303180"/>
                  <a:pt x="1001774" y="286257"/>
                  <a:pt x="1023457" y="318782"/>
                </a:cubicBezTo>
                <a:cubicBezTo>
                  <a:pt x="1031377" y="350462"/>
                  <a:pt x="1030315" y="375025"/>
                  <a:pt x="1073791" y="385894"/>
                </a:cubicBezTo>
                <a:cubicBezTo>
                  <a:pt x="1083572" y="388339"/>
                  <a:pt x="1090568" y="374709"/>
                  <a:pt x="1098957" y="369116"/>
                </a:cubicBezTo>
                <a:cubicBezTo>
                  <a:pt x="1123742" y="294760"/>
                  <a:pt x="1113782" y="336359"/>
                  <a:pt x="1124124" y="243281"/>
                </a:cubicBezTo>
                <a:cubicBezTo>
                  <a:pt x="1143698" y="246077"/>
                  <a:pt x="1166165" y="241054"/>
                  <a:pt x="1182847" y="251670"/>
                </a:cubicBezTo>
                <a:cubicBezTo>
                  <a:pt x="1207255" y="267202"/>
                  <a:pt x="1216189" y="301362"/>
                  <a:pt x="1224792" y="327171"/>
                </a:cubicBezTo>
                <a:cubicBezTo>
                  <a:pt x="1219199" y="349542"/>
                  <a:pt x="1218326" y="373658"/>
                  <a:pt x="1208014" y="394283"/>
                </a:cubicBezTo>
                <a:cubicBezTo>
                  <a:pt x="1200000" y="410311"/>
                  <a:pt x="1170915" y="412833"/>
                  <a:pt x="1157680" y="419450"/>
                </a:cubicBezTo>
                <a:cubicBezTo>
                  <a:pt x="1148662" y="423959"/>
                  <a:pt x="1141531" y="431719"/>
                  <a:pt x="1132513" y="436228"/>
                </a:cubicBezTo>
                <a:cubicBezTo>
                  <a:pt x="1111862" y="446554"/>
                  <a:pt x="1076345" y="449784"/>
                  <a:pt x="1057013" y="453006"/>
                </a:cubicBezTo>
                <a:cubicBezTo>
                  <a:pt x="1040235" y="464191"/>
                  <a:pt x="1013056" y="467432"/>
                  <a:pt x="1006679" y="486562"/>
                </a:cubicBezTo>
                <a:cubicBezTo>
                  <a:pt x="994538" y="522984"/>
                  <a:pt x="1004543" y="505476"/>
                  <a:pt x="973123" y="536896"/>
                </a:cubicBezTo>
                <a:cubicBezTo>
                  <a:pt x="967597" y="553475"/>
                  <a:pt x="962740" y="575402"/>
                  <a:pt x="947956" y="587229"/>
                </a:cubicBezTo>
                <a:cubicBezTo>
                  <a:pt x="941051" y="592753"/>
                  <a:pt x="930698" y="591663"/>
                  <a:pt x="922789" y="595618"/>
                </a:cubicBezTo>
                <a:cubicBezTo>
                  <a:pt x="864855" y="624585"/>
                  <a:pt x="933903" y="603326"/>
                  <a:pt x="864066" y="620785"/>
                </a:cubicBezTo>
                <a:cubicBezTo>
                  <a:pt x="826315" y="645952"/>
                  <a:pt x="814431" y="644554"/>
                  <a:pt x="796954" y="679508"/>
                </a:cubicBezTo>
                <a:cubicBezTo>
                  <a:pt x="792999" y="687417"/>
                  <a:pt x="791361" y="696286"/>
                  <a:pt x="788565" y="704675"/>
                </a:cubicBezTo>
                <a:cubicBezTo>
                  <a:pt x="791361" y="771787"/>
                  <a:pt x="786342" y="839684"/>
                  <a:pt x="796954" y="906011"/>
                </a:cubicBezTo>
                <a:cubicBezTo>
                  <a:pt x="798351" y="914743"/>
                  <a:pt x="814212" y="910445"/>
                  <a:pt x="822121" y="914400"/>
                </a:cubicBezTo>
                <a:cubicBezTo>
                  <a:pt x="867937" y="937308"/>
                  <a:pt x="826066" y="926915"/>
                  <a:pt x="872455" y="939567"/>
                </a:cubicBezTo>
                <a:cubicBezTo>
                  <a:pt x="894702" y="945634"/>
                  <a:pt x="939567" y="956345"/>
                  <a:pt x="939567" y="956345"/>
                </a:cubicBezTo>
                <a:cubicBezTo>
                  <a:pt x="1006679" y="1001086"/>
                  <a:pt x="925585" y="942363"/>
                  <a:pt x="981512" y="998290"/>
                </a:cubicBezTo>
                <a:cubicBezTo>
                  <a:pt x="1010722" y="1027500"/>
                  <a:pt x="1015397" y="1020299"/>
                  <a:pt x="1048624" y="1040235"/>
                </a:cubicBezTo>
                <a:cubicBezTo>
                  <a:pt x="1065915" y="1050610"/>
                  <a:pt x="1084699" y="1059533"/>
                  <a:pt x="1098957" y="1073791"/>
                </a:cubicBezTo>
                <a:cubicBezTo>
                  <a:pt x="1131253" y="1106087"/>
                  <a:pt x="1114253" y="1092377"/>
                  <a:pt x="1149291" y="1115736"/>
                </a:cubicBezTo>
                <a:cubicBezTo>
                  <a:pt x="1170377" y="1178994"/>
                  <a:pt x="1139481" y="1103473"/>
                  <a:pt x="1182847" y="1157681"/>
                </a:cubicBezTo>
                <a:cubicBezTo>
                  <a:pt x="1188371" y="1164586"/>
                  <a:pt x="1187281" y="1174939"/>
                  <a:pt x="1191236" y="1182848"/>
                </a:cubicBezTo>
                <a:cubicBezTo>
                  <a:pt x="1195745" y="1191866"/>
                  <a:pt x="1202421" y="1199626"/>
                  <a:pt x="1208014" y="1208015"/>
                </a:cubicBezTo>
                <a:cubicBezTo>
                  <a:pt x="1234239" y="1312916"/>
                  <a:pt x="1200722" y="1182493"/>
                  <a:pt x="1224792" y="1266738"/>
                </a:cubicBezTo>
                <a:cubicBezTo>
                  <a:pt x="1228376" y="1279281"/>
                  <a:pt x="1234865" y="1312052"/>
                  <a:pt x="1241570" y="1325461"/>
                </a:cubicBezTo>
                <a:cubicBezTo>
                  <a:pt x="1246079" y="1334479"/>
                  <a:pt x="1252755" y="1342239"/>
                  <a:pt x="1258348" y="1350628"/>
                </a:cubicBezTo>
                <a:cubicBezTo>
                  <a:pt x="1255552" y="1487648"/>
                  <a:pt x="1257423" y="1624843"/>
                  <a:pt x="1249959" y="1761688"/>
                </a:cubicBezTo>
                <a:cubicBezTo>
                  <a:pt x="1248996" y="1779347"/>
                  <a:pt x="1233181" y="1812022"/>
                  <a:pt x="1233181" y="1812022"/>
                </a:cubicBezTo>
                <a:cubicBezTo>
                  <a:pt x="1226496" y="1878876"/>
                  <a:pt x="1230438" y="1880344"/>
                  <a:pt x="1216403" y="1929468"/>
                </a:cubicBezTo>
                <a:cubicBezTo>
                  <a:pt x="1209160" y="1954819"/>
                  <a:pt x="1207696" y="1963236"/>
                  <a:pt x="1182847" y="1979802"/>
                </a:cubicBezTo>
                <a:cubicBezTo>
                  <a:pt x="1175489" y="1984707"/>
                  <a:pt x="1166069" y="1985395"/>
                  <a:pt x="1157680" y="1988191"/>
                </a:cubicBezTo>
                <a:cubicBezTo>
                  <a:pt x="1152087" y="1996580"/>
                  <a:pt x="1148031" y="2006229"/>
                  <a:pt x="1140902" y="2013358"/>
                </a:cubicBezTo>
                <a:cubicBezTo>
                  <a:pt x="1133773" y="2020487"/>
                  <a:pt x="1124753" y="2025627"/>
                  <a:pt x="1115735" y="2030136"/>
                </a:cubicBezTo>
                <a:cubicBezTo>
                  <a:pt x="1107826" y="2034091"/>
                  <a:pt x="1099378" y="2037759"/>
                  <a:pt x="1090568" y="2038525"/>
                </a:cubicBezTo>
                <a:cubicBezTo>
                  <a:pt x="1034782" y="2043376"/>
                  <a:pt x="978715" y="2044118"/>
                  <a:pt x="922789" y="2046914"/>
                </a:cubicBezTo>
                <a:cubicBezTo>
                  <a:pt x="830965" y="2077522"/>
                  <a:pt x="856063" y="2045565"/>
                  <a:pt x="838899" y="2105637"/>
                </a:cubicBezTo>
                <a:cubicBezTo>
                  <a:pt x="836470" y="2114140"/>
                  <a:pt x="833306" y="2122415"/>
                  <a:pt x="830510" y="2130804"/>
                </a:cubicBezTo>
                <a:cubicBezTo>
                  <a:pt x="833306" y="2197916"/>
                  <a:pt x="833937" y="2265153"/>
                  <a:pt x="838899" y="2332140"/>
                </a:cubicBezTo>
                <a:cubicBezTo>
                  <a:pt x="839552" y="2340959"/>
                  <a:pt x="843333" y="2349398"/>
                  <a:pt x="847288" y="2357307"/>
                </a:cubicBezTo>
                <a:cubicBezTo>
                  <a:pt x="851797" y="2366325"/>
                  <a:pt x="858473" y="2374085"/>
                  <a:pt x="864066" y="2382474"/>
                </a:cubicBezTo>
                <a:cubicBezTo>
                  <a:pt x="861270" y="2413233"/>
                  <a:pt x="861734" y="2444466"/>
                  <a:pt x="855677" y="2474752"/>
                </a:cubicBezTo>
                <a:cubicBezTo>
                  <a:pt x="853224" y="2487015"/>
                  <a:pt x="849504" y="2501680"/>
                  <a:pt x="838899" y="2508308"/>
                </a:cubicBezTo>
                <a:cubicBezTo>
                  <a:pt x="824475" y="2517323"/>
                  <a:pt x="805343" y="2513901"/>
                  <a:pt x="788565" y="2516697"/>
                </a:cubicBezTo>
                <a:cubicBezTo>
                  <a:pt x="730873" y="2555158"/>
                  <a:pt x="757361" y="2556630"/>
                  <a:pt x="713064" y="2541864"/>
                </a:cubicBezTo>
                <a:cubicBezTo>
                  <a:pt x="710268" y="2550253"/>
                  <a:pt x="708969" y="2559301"/>
                  <a:pt x="704675" y="2567031"/>
                </a:cubicBezTo>
                <a:cubicBezTo>
                  <a:pt x="679589" y="2612185"/>
                  <a:pt x="676522" y="2611962"/>
                  <a:pt x="645952" y="2642532"/>
                </a:cubicBezTo>
                <a:cubicBezTo>
                  <a:pt x="634767" y="2634143"/>
                  <a:pt x="621347" y="2628106"/>
                  <a:pt x="612396" y="2617365"/>
                </a:cubicBezTo>
                <a:cubicBezTo>
                  <a:pt x="573270" y="2570414"/>
                  <a:pt x="640322" y="2613488"/>
                  <a:pt x="587229" y="2567031"/>
                </a:cubicBezTo>
                <a:cubicBezTo>
                  <a:pt x="551726" y="2535966"/>
                  <a:pt x="546294" y="2536608"/>
                  <a:pt x="511728" y="2525086"/>
                </a:cubicBezTo>
                <a:cubicBezTo>
                  <a:pt x="487806" y="2527744"/>
                  <a:pt x="439168" y="2527810"/>
                  <a:pt x="411060" y="2541864"/>
                </a:cubicBezTo>
                <a:cubicBezTo>
                  <a:pt x="402042" y="2546373"/>
                  <a:pt x="394282" y="2553049"/>
                  <a:pt x="385893" y="2558642"/>
                </a:cubicBezTo>
                <a:cubicBezTo>
                  <a:pt x="325939" y="2648573"/>
                  <a:pt x="419306" y="2512087"/>
                  <a:pt x="343948" y="2608976"/>
                </a:cubicBezTo>
                <a:cubicBezTo>
                  <a:pt x="291248" y="2676733"/>
                  <a:pt x="333946" y="2643608"/>
                  <a:pt x="285225" y="2676088"/>
                </a:cubicBezTo>
                <a:cubicBezTo>
                  <a:pt x="282429" y="2684477"/>
                  <a:pt x="283089" y="2695002"/>
                  <a:pt x="276836" y="2701255"/>
                </a:cubicBezTo>
                <a:cubicBezTo>
                  <a:pt x="270583" y="2707508"/>
                  <a:pt x="260248" y="2707499"/>
                  <a:pt x="251669" y="2709644"/>
                </a:cubicBezTo>
                <a:lnTo>
                  <a:pt x="184557" y="2726422"/>
                </a:lnTo>
                <a:cubicBezTo>
                  <a:pt x="178964" y="2718033"/>
                  <a:pt x="173639" y="2709459"/>
                  <a:pt x="167779" y="2701255"/>
                </a:cubicBezTo>
                <a:cubicBezTo>
                  <a:pt x="159653" y="2689878"/>
                  <a:pt x="149550" y="2679838"/>
                  <a:pt x="142613" y="2667699"/>
                </a:cubicBezTo>
                <a:cubicBezTo>
                  <a:pt x="138226" y="2660021"/>
                  <a:pt x="134645" y="2651365"/>
                  <a:pt x="134224" y="2642532"/>
                </a:cubicBezTo>
                <a:cubicBezTo>
                  <a:pt x="131830" y="2592255"/>
                  <a:pt x="134224" y="2541864"/>
                  <a:pt x="134224" y="249153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177693" y="2144653"/>
            <a:ext cx="1112547" cy="2082202"/>
          </a:xfrm>
          <a:custGeom>
            <a:avLst/>
            <a:gdLst>
              <a:gd name="connsiteX0" fmla="*/ 579479 w 1536425"/>
              <a:gd name="connsiteY0" fmla="*/ 641742 h 2170655"/>
              <a:gd name="connsiteX1" fmla="*/ 621424 w 1536425"/>
              <a:gd name="connsiteY1" fmla="*/ 650131 h 2170655"/>
              <a:gd name="connsiteX2" fmla="*/ 638202 w 1536425"/>
              <a:gd name="connsiteY2" fmla="*/ 624964 h 2170655"/>
              <a:gd name="connsiteX3" fmla="*/ 671758 w 1536425"/>
              <a:gd name="connsiteY3" fmla="*/ 599797 h 2170655"/>
              <a:gd name="connsiteX4" fmla="*/ 663369 w 1536425"/>
              <a:gd name="connsiteY4" fmla="*/ 490740 h 2170655"/>
              <a:gd name="connsiteX5" fmla="*/ 638202 w 1536425"/>
              <a:gd name="connsiteY5" fmla="*/ 465573 h 2170655"/>
              <a:gd name="connsiteX6" fmla="*/ 621424 w 1536425"/>
              <a:gd name="connsiteY6" fmla="*/ 415239 h 2170655"/>
              <a:gd name="connsiteX7" fmla="*/ 629813 w 1536425"/>
              <a:gd name="connsiteY7" fmla="*/ 381683 h 2170655"/>
              <a:gd name="connsiteX8" fmla="*/ 680147 w 1536425"/>
              <a:gd name="connsiteY8" fmla="*/ 356516 h 2170655"/>
              <a:gd name="connsiteX9" fmla="*/ 680147 w 1536425"/>
              <a:gd name="connsiteY9" fmla="*/ 230681 h 2170655"/>
              <a:gd name="connsiteX10" fmla="*/ 671758 w 1536425"/>
              <a:gd name="connsiteY10" fmla="*/ 188736 h 2170655"/>
              <a:gd name="connsiteX11" fmla="*/ 638202 w 1536425"/>
              <a:gd name="connsiteY11" fmla="*/ 138402 h 2170655"/>
              <a:gd name="connsiteX12" fmla="*/ 621424 w 1536425"/>
              <a:gd name="connsiteY12" fmla="*/ 113235 h 2170655"/>
              <a:gd name="connsiteX13" fmla="*/ 613035 w 1536425"/>
              <a:gd name="connsiteY13" fmla="*/ 79679 h 2170655"/>
              <a:gd name="connsiteX14" fmla="*/ 680147 w 1536425"/>
              <a:gd name="connsiteY14" fmla="*/ 4178 h 2170655"/>
              <a:gd name="connsiteX15" fmla="*/ 873094 w 1536425"/>
              <a:gd name="connsiteY15" fmla="*/ 29345 h 2170655"/>
              <a:gd name="connsiteX16" fmla="*/ 889872 w 1536425"/>
              <a:gd name="connsiteY16" fmla="*/ 54512 h 2170655"/>
              <a:gd name="connsiteX17" fmla="*/ 915039 w 1536425"/>
              <a:gd name="connsiteY17" fmla="*/ 130013 h 2170655"/>
              <a:gd name="connsiteX18" fmla="*/ 931817 w 1536425"/>
              <a:gd name="connsiteY18" fmla="*/ 163569 h 2170655"/>
              <a:gd name="connsiteX19" fmla="*/ 956984 w 1536425"/>
              <a:gd name="connsiteY19" fmla="*/ 180347 h 2170655"/>
              <a:gd name="connsiteX20" fmla="*/ 1049263 w 1536425"/>
              <a:gd name="connsiteY20" fmla="*/ 171958 h 2170655"/>
              <a:gd name="connsiteX21" fmla="*/ 1074430 w 1536425"/>
              <a:gd name="connsiteY21" fmla="*/ 121624 h 2170655"/>
              <a:gd name="connsiteX22" fmla="*/ 1099597 w 1536425"/>
              <a:gd name="connsiteY22" fmla="*/ 104846 h 2170655"/>
              <a:gd name="connsiteX23" fmla="*/ 1124764 w 1536425"/>
              <a:gd name="connsiteY23" fmla="*/ 113235 h 2170655"/>
              <a:gd name="connsiteX24" fmla="*/ 1200265 w 1536425"/>
              <a:gd name="connsiteY24" fmla="*/ 180347 h 2170655"/>
              <a:gd name="connsiteX25" fmla="*/ 1225432 w 1536425"/>
              <a:gd name="connsiteY25" fmla="*/ 197125 h 2170655"/>
              <a:gd name="connsiteX26" fmla="*/ 1284155 w 1536425"/>
              <a:gd name="connsiteY26" fmla="*/ 255848 h 2170655"/>
              <a:gd name="connsiteX27" fmla="*/ 1326099 w 1536425"/>
              <a:gd name="connsiteY27" fmla="*/ 289404 h 2170655"/>
              <a:gd name="connsiteX28" fmla="*/ 1376433 w 1536425"/>
              <a:gd name="connsiteY28" fmla="*/ 322960 h 2170655"/>
              <a:gd name="connsiteX29" fmla="*/ 1418378 w 1536425"/>
              <a:gd name="connsiteY29" fmla="*/ 381683 h 2170655"/>
              <a:gd name="connsiteX30" fmla="*/ 1435156 w 1536425"/>
              <a:gd name="connsiteY30" fmla="*/ 406850 h 2170655"/>
              <a:gd name="connsiteX31" fmla="*/ 1485490 w 1536425"/>
              <a:gd name="connsiteY31" fmla="*/ 423628 h 2170655"/>
              <a:gd name="connsiteX32" fmla="*/ 1510657 w 1536425"/>
              <a:gd name="connsiteY32" fmla="*/ 440406 h 2170655"/>
              <a:gd name="connsiteX33" fmla="*/ 1535824 w 1536425"/>
              <a:gd name="connsiteY33" fmla="*/ 490740 h 2170655"/>
              <a:gd name="connsiteX34" fmla="*/ 1510657 w 1536425"/>
              <a:gd name="connsiteY34" fmla="*/ 499129 h 2170655"/>
              <a:gd name="connsiteX35" fmla="*/ 1468712 w 1536425"/>
              <a:gd name="connsiteY35" fmla="*/ 507518 h 2170655"/>
              <a:gd name="connsiteX36" fmla="*/ 1418378 w 1536425"/>
              <a:gd name="connsiteY36" fmla="*/ 566241 h 2170655"/>
              <a:gd name="connsiteX37" fmla="*/ 1376433 w 1536425"/>
              <a:gd name="connsiteY37" fmla="*/ 616575 h 2170655"/>
              <a:gd name="connsiteX38" fmla="*/ 1351266 w 1536425"/>
              <a:gd name="connsiteY38" fmla="*/ 624964 h 2170655"/>
              <a:gd name="connsiteX39" fmla="*/ 1334488 w 1536425"/>
              <a:gd name="connsiteY39" fmla="*/ 599797 h 2170655"/>
              <a:gd name="connsiteX40" fmla="*/ 1326099 w 1536425"/>
              <a:gd name="connsiteY40" fmla="*/ 574630 h 2170655"/>
              <a:gd name="connsiteX41" fmla="*/ 1317711 w 1536425"/>
              <a:gd name="connsiteY41" fmla="*/ 633353 h 2170655"/>
              <a:gd name="connsiteX42" fmla="*/ 1292544 w 1536425"/>
              <a:gd name="connsiteY42" fmla="*/ 641742 h 2170655"/>
              <a:gd name="connsiteX43" fmla="*/ 1183487 w 1536425"/>
              <a:gd name="connsiteY43" fmla="*/ 658520 h 2170655"/>
              <a:gd name="connsiteX44" fmla="*/ 1149931 w 1536425"/>
              <a:gd name="connsiteY44" fmla="*/ 683687 h 2170655"/>
              <a:gd name="connsiteX45" fmla="*/ 1099597 w 1536425"/>
              <a:gd name="connsiteY45" fmla="*/ 725632 h 2170655"/>
              <a:gd name="connsiteX46" fmla="*/ 1124764 w 1536425"/>
              <a:gd name="connsiteY46" fmla="*/ 742410 h 2170655"/>
              <a:gd name="connsiteX47" fmla="*/ 1149931 w 1536425"/>
              <a:gd name="connsiteY47" fmla="*/ 725632 h 2170655"/>
              <a:gd name="connsiteX48" fmla="*/ 1175098 w 1536425"/>
              <a:gd name="connsiteY48" fmla="*/ 717243 h 2170655"/>
              <a:gd name="connsiteX49" fmla="*/ 1258988 w 1536425"/>
              <a:gd name="connsiteY49" fmla="*/ 759188 h 2170655"/>
              <a:gd name="connsiteX50" fmla="*/ 1267377 w 1536425"/>
              <a:gd name="connsiteY50" fmla="*/ 784355 h 2170655"/>
              <a:gd name="connsiteX51" fmla="*/ 1258988 w 1536425"/>
              <a:gd name="connsiteY51" fmla="*/ 918578 h 2170655"/>
              <a:gd name="connsiteX52" fmla="*/ 1225432 w 1536425"/>
              <a:gd name="connsiteY52" fmla="*/ 943745 h 2170655"/>
              <a:gd name="connsiteX53" fmla="*/ 1175098 w 1536425"/>
              <a:gd name="connsiteY53" fmla="*/ 960523 h 2170655"/>
              <a:gd name="connsiteX54" fmla="*/ 1124764 w 1536425"/>
              <a:gd name="connsiteY54" fmla="*/ 985690 h 2170655"/>
              <a:gd name="connsiteX55" fmla="*/ 1099597 w 1536425"/>
              <a:gd name="connsiteY55" fmla="*/ 1019246 h 2170655"/>
              <a:gd name="connsiteX56" fmla="*/ 1074430 w 1536425"/>
              <a:gd name="connsiteY56" fmla="*/ 1069580 h 2170655"/>
              <a:gd name="connsiteX57" fmla="*/ 1066041 w 1536425"/>
              <a:gd name="connsiteY57" fmla="*/ 1094747 h 2170655"/>
              <a:gd name="connsiteX58" fmla="*/ 1007318 w 1536425"/>
              <a:gd name="connsiteY58" fmla="*/ 1161859 h 2170655"/>
              <a:gd name="connsiteX59" fmla="*/ 973762 w 1536425"/>
              <a:gd name="connsiteY59" fmla="*/ 1212193 h 2170655"/>
              <a:gd name="connsiteX60" fmla="*/ 948595 w 1536425"/>
              <a:gd name="connsiteY60" fmla="*/ 1237360 h 2170655"/>
              <a:gd name="connsiteX61" fmla="*/ 915039 w 1536425"/>
              <a:gd name="connsiteY61" fmla="*/ 1287694 h 2170655"/>
              <a:gd name="connsiteX62" fmla="*/ 906650 w 1536425"/>
              <a:gd name="connsiteY62" fmla="*/ 1312861 h 2170655"/>
              <a:gd name="connsiteX63" fmla="*/ 881483 w 1536425"/>
              <a:gd name="connsiteY63" fmla="*/ 1329639 h 2170655"/>
              <a:gd name="connsiteX64" fmla="*/ 864705 w 1536425"/>
              <a:gd name="connsiteY64" fmla="*/ 1354806 h 2170655"/>
              <a:gd name="connsiteX65" fmla="*/ 856316 w 1536425"/>
              <a:gd name="connsiteY65" fmla="*/ 1379973 h 2170655"/>
              <a:gd name="connsiteX66" fmla="*/ 831149 w 1536425"/>
              <a:gd name="connsiteY66" fmla="*/ 1388362 h 2170655"/>
              <a:gd name="connsiteX67" fmla="*/ 805982 w 1536425"/>
              <a:gd name="connsiteY67" fmla="*/ 1405140 h 2170655"/>
              <a:gd name="connsiteX68" fmla="*/ 780815 w 1536425"/>
              <a:gd name="connsiteY68" fmla="*/ 1480641 h 2170655"/>
              <a:gd name="connsiteX69" fmla="*/ 764037 w 1536425"/>
              <a:gd name="connsiteY69" fmla="*/ 1539364 h 2170655"/>
              <a:gd name="connsiteX70" fmla="*/ 730481 w 1536425"/>
              <a:gd name="connsiteY70" fmla="*/ 1589698 h 2170655"/>
              <a:gd name="connsiteX71" fmla="*/ 713703 w 1536425"/>
              <a:gd name="connsiteY71" fmla="*/ 1614865 h 2170655"/>
              <a:gd name="connsiteX72" fmla="*/ 688536 w 1536425"/>
              <a:gd name="connsiteY72" fmla="*/ 1665199 h 2170655"/>
              <a:gd name="connsiteX73" fmla="*/ 663369 w 1536425"/>
              <a:gd name="connsiteY73" fmla="*/ 1681977 h 2170655"/>
              <a:gd name="connsiteX74" fmla="*/ 629813 w 1536425"/>
              <a:gd name="connsiteY74" fmla="*/ 1707144 h 2170655"/>
              <a:gd name="connsiteX75" fmla="*/ 579479 w 1536425"/>
              <a:gd name="connsiteY75" fmla="*/ 1740699 h 2170655"/>
              <a:gd name="connsiteX76" fmla="*/ 545923 w 1536425"/>
              <a:gd name="connsiteY76" fmla="*/ 1765866 h 2170655"/>
              <a:gd name="connsiteX77" fmla="*/ 520756 w 1536425"/>
              <a:gd name="connsiteY77" fmla="*/ 1782644 h 2170655"/>
              <a:gd name="connsiteX78" fmla="*/ 512367 w 1536425"/>
              <a:gd name="connsiteY78" fmla="*/ 1807811 h 2170655"/>
              <a:gd name="connsiteX79" fmla="*/ 495589 w 1536425"/>
              <a:gd name="connsiteY79" fmla="*/ 1832978 h 2170655"/>
              <a:gd name="connsiteX80" fmla="*/ 512367 w 1536425"/>
              <a:gd name="connsiteY80" fmla="*/ 1942035 h 2170655"/>
              <a:gd name="connsiteX81" fmla="*/ 520756 w 1536425"/>
              <a:gd name="connsiteY81" fmla="*/ 1967202 h 2170655"/>
              <a:gd name="connsiteX82" fmla="*/ 554312 w 1536425"/>
              <a:gd name="connsiteY82" fmla="*/ 2017536 h 2170655"/>
              <a:gd name="connsiteX83" fmla="*/ 571090 w 1536425"/>
              <a:gd name="connsiteY83" fmla="*/ 2042703 h 2170655"/>
              <a:gd name="connsiteX84" fmla="*/ 562701 w 1536425"/>
              <a:gd name="connsiteY84" fmla="*/ 2168538 h 2170655"/>
              <a:gd name="connsiteX85" fmla="*/ 537534 w 1536425"/>
              <a:gd name="connsiteY85" fmla="*/ 2151760 h 2170655"/>
              <a:gd name="connsiteX86" fmla="*/ 529145 w 1536425"/>
              <a:gd name="connsiteY86" fmla="*/ 2126593 h 2170655"/>
              <a:gd name="connsiteX87" fmla="*/ 453644 w 1536425"/>
              <a:gd name="connsiteY87" fmla="*/ 2067870 h 2170655"/>
              <a:gd name="connsiteX88" fmla="*/ 436866 w 1536425"/>
              <a:gd name="connsiteY88" fmla="*/ 2017536 h 2170655"/>
              <a:gd name="connsiteX89" fmla="*/ 428477 w 1536425"/>
              <a:gd name="connsiteY89" fmla="*/ 1992369 h 2170655"/>
              <a:gd name="connsiteX90" fmla="*/ 420088 w 1536425"/>
              <a:gd name="connsiteY90" fmla="*/ 1958813 h 2170655"/>
              <a:gd name="connsiteX91" fmla="*/ 394922 w 1536425"/>
              <a:gd name="connsiteY91" fmla="*/ 1933646 h 2170655"/>
              <a:gd name="connsiteX92" fmla="*/ 386533 w 1536425"/>
              <a:gd name="connsiteY92" fmla="*/ 1908479 h 2170655"/>
              <a:gd name="connsiteX93" fmla="*/ 327810 w 1536425"/>
              <a:gd name="connsiteY93" fmla="*/ 1874923 h 2170655"/>
              <a:gd name="connsiteX94" fmla="*/ 302643 w 1536425"/>
              <a:gd name="connsiteY94" fmla="*/ 1866534 h 2170655"/>
              <a:gd name="connsiteX95" fmla="*/ 260698 w 1536425"/>
              <a:gd name="connsiteY95" fmla="*/ 1858145 h 2170655"/>
              <a:gd name="connsiteX96" fmla="*/ 210364 w 1536425"/>
              <a:gd name="connsiteY96" fmla="*/ 1841367 h 2170655"/>
              <a:gd name="connsiteX97" fmla="*/ 160030 w 1536425"/>
              <a:gd name="connsiteY97" fmla="*/ 1832978 h 2170655"/>
              <a:gd name="connsiteX98" fmla="*/ 84529 w 1536425"/>
              <a:gd name="connsiteY98" fmla="*/ 1816200 h 2170655"/>
              <a:gd name="connsiteX99" fmla="*/ 25806 w 1536425"/>
              <a:gd name="connsiteY99" fmla="*/ 1807811 h 2170655"/>
              <a:gd name="connsiteX100" fmla="*/ 639 w 1536425"/>
              <a:gd name="connsiteY100" fmla="*/ 1765866 h 217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36425" h="2170655">
                <a:moveTo>
                  <a:pt x="579479" y="641742"/>
                </a:moveTo>
                <a:cubicBezTo>
                  <a:pt x="593461" y="644538"/>
                  <a:pt x="607714" y="654048"/>
                  <a:pt x="621424" y="650131"/>
                </a:cubicBezTo>
                <a:cubicBezTo>
                  <a:pt x="631118" y="647361"/>
                  <a:pt x="631073" y="632093"/>
                  <a:pt x="638202" y="624964"/>
                </a:cubicBezTo>
                <a:cubicBezTo>
                  <a:pt x="648089" y="615077"/>
                  <a:pt x="660573" y="608186"/>
                  <a:pt x="671758" y="599797"/>
                </a:cubicBezTo>
                <a:cubicBezTo>
                  <a:pt x="668962" y="563445"/>
                  <a:pt x="672212" y="526111"/>
                  <a:pt x="663369" y="490740"/>
                </a:cubicBezTo>
                <a:cubicBezTo>
                  <a:pt x="660492" y="479230"/>
                  <a:pt x="643964" y="475944"/>
                  <a:pt x="638202" y="465573"/>
                </a:cubicBezTo>
                <a:cubicBezTo>
                  <a:pt x="629613" y="450113"/>
                  <a:pt x="621424" y="415239"/>
                  <a:pt x="621424" y="415239"/>
                </a:cubicBezTo>
                <a:cubicBezTo>
                  <a:pt x="624220" y="404054"/>
                  <a:pt x="623418" y="391276"/>
                  <a:pt x="629813" y="381683"/>
                </a:cubicBezTo>
                <a:cubicBezTo>
                  <a:pt x="639106" y="367744"/>
                  <a:pt x="665791" y="361301"/>
                  <a:pt x="680147" y="356516"/>
                </a:cubicBezTo>
                <a:cubicBezTo>
                  <a:pt x="693052" y="291990"/>
                  <a:pt x="691916" y="318951"/>
                  <a:pt x="680147" y="230681"/>
                </a:cubicBezTo>
                <a:cubicBezTo>
                  <a:pt x="678263" y="216548"/>
                  <a:pt x="677658" y="201717"/>
                  <a:pt x="671758" y="188736"/>
                </a:cubicBezTo>
                <a:cubicBezTo>
                  <a:pt x="663414" y="170379"/>
                  <a:pt x="649387" y="155180"/>
                  <a:pt x="638202" y="138402"/>
                </a:cubicBezTo>
                <a:lnTo>
                  <a:pt x="621424" y="113235"/>
                </a:lnTo>
                <a:cubicBezTo>
                  <a:pt x="618628" y="102050"/>
                  <a:pt x="609722" y="90722"/>
                  <a:pt x="613035" y="79679"/>
                </a:cubicBezTo>
                <a:cubicBezTo>
                  <a:pt x="625029" y="39700"/>
                  <a:pt x="650788" y="26198"/>
                  <a:pt x="680147" y="4178"/>
                </a:cubicBezTo>
                <a:cubicBezTo>
                  <a:pt x="718157" y="6078"/>
                  <a:pt x="826514" y="-17235"/>
                  <a:pt x="873094" y="29345"/>
                </a:cubicBezTo>
                <a:cubicBezTo>
                  <a:pt x="880223" y="36474"/>
                  <a:pt x="884279" y="46123"/>
                  <a:pt x="889872" y="54512"/>
                </a:cubicBezTo>
                <a:cubicBezTo>
                  <a:pt x="902520" y="130399"/>
                  <a:pt x="887284" y="81442"/>
                  <a:pt x="915039" y="130013"/>
                </a:cubicBezTo>
                <a:cubicBezTo>
                  <a:pt x="921244" y="140871"/>
                  <a:pt x="923811" y="153962"/>
                  <a:pt x="931817" y="163569"/>
                </a:cubicBezTo>
                <a:cubicBezTo>
                  <a:pt x="938272" y="171314"/>
                  <a:pt x="948595" y="174754"/>
                  <a:pt x="956984" y="180347"/>
                </a:cubicBezTo>
                <a:cubicBezTo>
                  <a:pt x="987744" y="177551"/>
                  <a:pt x="1019742" y="181041"/>
                  <a:pt x="1049263" y="171958"/>
                </a:cubicBezTo>
                <a:cubicBezTo>
                  <a:pt x="1068025" y="166185"/>
                  <a:pt x="1065415" y="132893"/>
                  <a:pt x="1074430" y="121624"/>
                </a:cubicBezTo>
                <a:cubicBezTo>
                  <a:pt x="1080728" y="113751"/>
                  <a:pt x="1091208" y="110439"/>
                  <a:pt x="1099597" y="104846"/>
                </a:cubicBezTo>
                <a:cubicBezTo>
                  <a:pt x="1107986" y="107642"/>
                  <a:pt x="1116855" y="109280"/>
                  <a:pt x="1124764" y="113235"/>
                </a:cubicBezTo>
                <a:cubicBezTo>
                  <a:pt x="1173598" y="137652"/>
                  <a:pt x="1133565" y="135880"/>
                  <a:pt x="1200265" y="180347"/>
                </a:cubicBezTo>
                <a:lnTo>
                  <a:pt x="1225432" y="197125"/>
                </a:lnTo>
                <a:cubicBezTo>
                  <a:pt x="1263893" y="254817"/>
                  <a:pt x="1239858" y="241082"/>
                  <a:pt x="1284155" y="255848"/>
                </a:cubicBezTo>
                <a:cubicBezTo>
                  <a:pt x="1315156" y="302349"/>
                  <a:pt x="1283196" y="265569"/>
                  <a:pt x="1326099" y="289404"/>
                </a:cubicBezTo>
                <a:cubicBezTo>
                  <a:pt x="1343726" y="299197"/>
                  <a:pt x="1376433" y="322960"/>
                  <a:pt x="1376433" y="322960"/>
                </a:cubicBezTo>
                <a:cubicBezTo>
                  <a:pt x="1415974" y="382271"/>
                  <a:pt x="1366351" y="308845"/>
                  <a:pt x="1418378" y="381683"/>
                </a:cubicBezTo>
                <a:cubicBezTo>
                  <a:pt x="1424238" y="389887"/>
                  <a:pt x="1426606" y="401506"/>
                  <a:pt x="1435156" y="406850"/>
                </a:cubicBezTo>
                <a:cubicBezTo>
                  <a:pt x="1450153" y="416223"/>
                  <a:pt x="1470775" y="413818"/>
                  <a:pt x="1485490" y="423628"/>
                </a:cubicBezTo>
                <a:lnTo>
                  <a:pt x="1510657" y="440406"/>
                </a:lnTo>
                <a:cubicBezTo>
                  <a:pt x="1513483" y="444645"/>
                  <a:pt x="1540786" y="480817"/>
                  <a:pt x="1535824" y="490740"/>
                </a:cubicBezTo>
                <a:cubicBezTo>
                  <a:pt x="1531869" y="498649"/>
                  <a:pt x="1519236" y="496984"/>
                  <a:pt x="1510657" y="499129"/>
                </a:cubicBezTo>
                <a:cubicBezTo>
                  <a:pt x="1496824" y="502587"/>
                  <a:pt x="1482694" y="504722"/>
                  <a:pt x="1468712" y="507518"/>
                </a:cubicBezTo>
                <a:cubicBezTo>
                  <a:pt x="1438224" y="538006"/>
                  <a:pt x="1445282" y="528575"/>
                  <a:pt x="1418378" y="566241"/>
                </a:cubicBezTo>
                <a:cubicBezTo>
                  <a:pt x="1404310" y="585937"/>
                  <a:pt x="1397797" y="602332"/>
                  <a:pt x="1376433" y="616575"/>
                </a:cubicBezTo>
                <a:cubicBezTo>
                  <a:pt x="1369075" y="621480"/>
                  <a:pt x="1359655" y="622168"/>
                  <a:pt x="1351266" y="624964"/>
                </a:cubicBezTo>
                <a:cubicBezTo>
                  <a:pt x="1345673" y="616575"/>
                  <a:pt x="1338997" y="608815"/>
                  <a:pt x="1334488" y="599797"/>
                </a:cubicBezTo>
                <a:cubicBezTo>
                  <a:pt x="1330533" y="591888"/>
                  <a:pt x="1330053" y="566721"/>
                  <a:pt x="1326099" y="574630"/>
                </a:cubicBezTo>
                <a:cubicBezTo>
                  <a:pt x="1317257" y="592316"/>
                  <a:pt x="1326554" y="615667"/>
                  <a:pt x="1317711" y="633353"/>
                </a:cubicBezTo>
                <a:cubicBezTo>
                  <a:pt x="1313756" y="641262"/>
                  <a:pt x="1301235" y="640112"/>
                  <a:pt x="1292544" y="641742"/>
                </a:cubicBezTo>
                <a:cubicBezTo>
                  <a:pt x="1256394" y="648520"/>
                  <a:pt x="1219839" y="652927"/>
                  <a:pt x="1183487" y="658520"/>
                </a:cubicBezTo>
                <a:cubicBezTo>
                  <a:pt x="1172302" y="666909"/>
                  <a:pt x="1160547" y="674588"/>
                  <a:pt x="1149931" y="683687"/>
                </a:cubicBezTo>
                <a:cubicBezTo>
                  <a:pt x="1093413" y="732131"/>
                  <a:pt x="1155220" y="688550"/>
                  <a:pt x="1099597" y="725632"/>
                </a:cubicBezTo>
                <a:cubicBezTo>
                  <a:pt x="1107986" y="731225"/>
                  <a:pt x="1114682" y="742410"/>
                  <a:pt x="1124764" y="742410"/>
                </a:cubicBezTo>
                <a:cubicBezTo>
                  <a:pt x="1134846" y="742410"/>
                  <a:pt x="1140913" y="730141"/>
                  <a:pt x="1149931" y="725632"/>
                </a:cubicBezTo>
                <a:cubicBezTo>
                  <a:pt x="1157840" y="721677"/>
                  <a:pt x="1166709" y="720039"/>
                  <a:pt x="1175098" y="717243"/>
                </a:cubicBezTo>
                <a:cubicBezTo>
                  <a:pt x="1266766" y="727428"/>
                  <a:pt x="1242314" y="700828"/>
                  <a:pt x="1258988" y="759188"/>
                </a:cubicBezTo>
                <a:cubicBezTo>
                  <a:pt x="1261417" y="767691"/>
                  <a:pt x="1264581" y="775966"/>
                  <a:pt x="1267377" y="784355"/>
                </a:cubicBezTo>
                <a:cubicBezTo>
                  <a:pt x="1264581" y="829096"/>
                  <a:pt x="1270397" y="875226"/>
                  <a:pt x="1258988" y="918578"/>
                </a:cubicBezTo>
                <a:cubicBezTo>
                  <a:pt x="1255430" y="932099"/>
                  <a:pt x="1237938" y="937492"/>
                  <a:pt x="1225432" y="943745"/>
                </a:cubicBezTo>
                <a:cubicBezTo>
                  <a:pt x="1209614" y="951654"/>
                  <a:pt x="1191876" y="954930"/>
                  <a:pt x="1175098" y="960523"/>
                </a:cubicBezTo>
                <a:cubicBezTo>
                  <a:pt x="1154629" y="967346"/>
                  <a:pt x="1141026" y="969428"/>
                  <a:pt x="1124764" y="985690"/>
                </a:cubicBezTo>
                <a:cubicBezTo>
                  <a:pt x="1114877" y="995577"/>
                  <a:pt x="1107986" y="1008061"/>
                  <a:pt x="1099597" y="1019246"/>
                </a:cubicBezTo>
                <a:cubicBezTo>
                  <a:pt x="1078511" y="1082504"/>
                  <a:pt x="1106955" y="1004531"/>
                  <a:pt x="1074430" y="1069580"/>
                </a:cubicBezTo>
                <a:cubicBezTo>
                  <a:pt x="1070475" y="1077489"/>
                  <a:pt x="1070335" y="1087017"/>
                  <a:pt x="1066041" y="1094747"/>
                </a:cubicBezTo>
                <a:cubicBezTo>
                  <a:pt x="1037255" y="1146561"/>
                  <a:pt x="1044082" y="1137350"/>
                  <a:pt x="1007318" y="1161859"/>
                </a:cubicBezTo>
                <a:cubicBezTo>
                  <a:pt x="996133" y="1178637"/>
                  <a:pt x="988021" y="1197934"/>
                  <a:pt x="973762" y="1212193"/>
                </a:cubicBezTo>
                <a:cubicBezTo>
                  <a:pt x="965373" y="1220582"/>
                  <a:pt x="955879" y="1227995"/>
                  <a:pt x="948595" y="1237360"/>
                </a:cubicBezTo>
                <a:cubicBezTo>
                  <a:pt x="936215" y="1253277"/>
                  <a:pt x="921416" y="1268564"/>
                  <a:pt x="915039" y="1287694"/>
                </a:cubicBezTo>
                <a:cubicBezTo>
                  <a:pt x="912243" y="1296083"/>
                  <a:pt x="912174" y="1305956"/>
                  <a:pt x="906650" y="1312861"/>
                </a:cubicBezTo>
                <a:cubicBezTo>
                  <a:pt x="900352" y="1320734"/>
                  <a:pt x="889872" y="1324046"/>
                  <a:pt x="881483" y="1329639"/>
                </a:cubicBezTo>
                <a:cubicBezTo>
                  <a:pt x="875890" y="1338028"/>
                  <a:pt x="869214" y="1345788"/>
                  <a:pt x="864705" y="1354806"/>
                </a:cubicBezTo>
                <a:cubicBezTo>
                  <a:pt x="860750" y="1362715"/>
                  <a:pt x="862569" y="1373720"/>
                  <a:pt x="856316" y="1379973"/>
                </a:cubicBezTo>
                <a:cubicBezTo>
                  <a:pt x="850063" y="1386226"/>
                  <a:pt x="839058" y="1384407"/>
                  <a:pt x="831149" y="1388362"/>
                </a:cubicBezTo>
                <a:cubicBezTo>
                  <a:pt x="822131" y="1392871"/>
                  <a:pt x="814371" y="1399547"/>
                  <a:pt x="805982" y="1405140"/>
                </a:cubicBezTo>
                <a:cubicBezTo>
                  <a:pt x="797593" y="1430307"/>
                  <a:pt x="787249" y="1454905"/>
                  <a:pt x="780815" y="1480641"/>
                </a:cubicBezTo>
                <a:cubicBezTo>
                  <a:pt x="778840" y="1488539"/>
                  <a:pt x="769507" y="1529517"/>
                  <a:pt x="764037" y="1539364"/>
                </a:cubicBezTo>
                <a:cubicBezTo>
                  <a:pt x="754244" y="1556991"/>
                  <a:pt x="741666" y="1572920"/>
                  <a:pt x="730481" y="1589698"/>
                </a:cubicBezTo>
                <a:cubicBezTo>
                  <a:pt x="724888" y="1598087"/>
                  <a:pt x="718212" y="1605847"/>
                  <a:pt x="713703" y="1614865"/>
                </a:cubicBezTo>
                <a:cubicBezTo>
                  <a:pt x="705314" y="1631643"/>
                  <a:pt x="699791" y="1650192"/>
                  <a:pt x="688536" y="1665199"/>
                </a:cubicBezTo>
                <a:cubicBezTo>
                  <a:pt x="682487" y="1673265"/>
                  <a:pt x="671573" y="1676117"/>
                  <a:pt x="663369" y="1681977"/>
                </a:cubicBezTo>
                <a:cubicBezTo>
                  <a:pt x="651992" y="1690104"/>
                  <a:pt x="640429" y="1698045"/>
                  <a:pt x="629813" y="1707144"/>
                </a:cubicBezTo>
                <a:cubicBezTo>
                  <a:pt x="589825" y="1741419"/>
                  <a:pt x="622287" y="1726430"/>
                  <a:pt x="579479" y="1740699"/>
                </a:cubicBezTo>
                <a:cubicBezTo>
                  <a:pt x="568294" y="1749088"/>
                  <a:pt x="557300" y="1757739"/>
                  <a:pt x="545923" y="1765866"/>
                </a:cubicBezTo>
                <a:cubicBezTo>
                  <a:pt x="537719" y="1771726"/>
                  <a:pt x="527054" y="1774771"/>
                  <a:pt x="520756" y="1782644"/>
                </a:cubicBezTo>
                <a:cubicBezTo>
                  <a:pt x="515232" y="1789549"/>
                  <a:pt x="516322" y="1799902"/>
                  <a:pt x="512367" y="1807811"/>
                </a:cubicBezTo>
                <a:cubicBezTo>
                  <a:pt x="507858" y="1816829"/>
                  <a:pt x="501182" y="1824589"/>
                  <a:pt x="495589" y="1832978"/>
                </a:cubicBezTo>
                <a:cubicBezTo>
                  <a:pt x="502350" y="1893828"/>
                  <a:pt x="499157" y="1895802"/>
                  <a:pt x="512367" y="1942035"/>
                </a:cubicBezTo>
                <a:cubicBezTo>
                  <a:pt x="514796" y="1950538"/>
                  <a:pt x="516462" y="1959472"/>
                  <a:pt x="520756" y="1967202"/>
                </a:cubicBezTo>
                <a:cubicBezTo>
                  <a:pt x="530549" y="1984829"/>
                  <a:pt x="543127" y="2000758"/>
                  <a:pt x="554312" y="2017536"/>
                </a:cubicBezTo>
                <a:lnTo>
                  <a:pt x="571090" y="2042703"/>
                </a:lnTo>
                <a:cubicBezTo>
                  <a:pt x="580030" y="2087402"/>
                  <a:pt x="592359" y="2121085"/>
                  <a:pt x="562701" y="2168538"/>
                </a:cubicBezTo>
                <a:cubicBezTo>
                  <a:pt x="557357" y="2177088"/>
                  <a:pt x="545923" y="2157353"/>
                  <a:pt x="537534" y="2151760"/>
                </a:cubicBezTo>
                <a:cubicBezTo>
                  <a:pt x="534738" y="2143371"/>
                  <a:pt x="534574" y="2133573"/>
                  <a:pt x="529145" y="2126593"/>
                </a:cubicBezTo>
                <a:cubicBezTo>
                  <a:pt x="489534" y="2075665"/>
                  <a:pt x="494994" y="2081653"/>
                  <a:pt x="453644" y="2067870"/>
                </a:cubicBezTo>
                <a:lnTo>
                  <a:pt x="436866" y="2017536"/>
                </a:lnTo>
                <a:cubicBezTo>
                  <a:pt x="434070" y="2009147"/>
                  <a:pt x="430622" y="2000948"/>
                  <a:pt x="428477" y="1992369"/>
                </a:cubicBezTo>
                <a:cubicBezTo>
                  <a:pt x="425681" y="1981184"/>
                  <a:pt x="425808" y="1968824"/>
                  <a:pt x="420088" y="1958813"/>
                </a:cubicBezTo>
                <a:cubicBezTo>
                  <a:pt x="414202" y="1948512"/>
                  <a:pt x="403311" y="1942035"/>
                  <a:pt x="394922" y="1933646"/>
                </a:cubicBezTo>
                <a:cubicBezTo>
                  <a:pt x="392126" y="1925257"/>
                  <a:pt x="391438" y="1915837"/>
                  <a:pt x="386533" y="1908479"/>
                </a:cubicBezTo>
                <a:cubicBezTo>
                  <a:pt x="365569" y="1877033"/>
                  <a:pt x="360868" y="1884368"/>
                  <a:pt x="327810" y="1874923"/>
                </a:cubicBezTo>
                <a:cubicBezTo>
                  <a:pt x="319307" y="1872494"/>
                  <a:pt x="311222" y="1868679"/>
                  <a:pt x="302643" y="1866534"/>
                </a:cubicBezTo>
                <a:cubicBezTo>
                  <a:pt x="288810" y="1863076"/>
                  <a:pt x="274454" y="1861897"/>
                  <a:pt x="260698" y="1858145"/>
                </a:cubicBezTo>
                <a:cubicBezTo>
                  <a:pt x="243636" y="1853492"/>
                  <a:pt x="227809" y="1844274"/>
                  <a:pt x="210364" y="1841367"/>
                </a:cubicBezTo>
                <a:cubicBezTo>
                  <a:pt x="193586" y="1838571"/>
                  <a:pt x="176709" y="1836314"/>
                  <a:pt x="160030" y="1832978"/>
                </a:cubicBezTo>
                <a:cubicBezTo>
                  <a:pt x="134750" y="1827922"/>
                  <a:pt x="109868" y="1820951"/>
                  <a:pt x="84529" y="1816200"/>
                </a:cubicBezTo>
                <a:cubicBezTo>
                  <a:pt x="65095" y="1812556"/>
                  <a:pt x="45380" y="1810607"/>
                  <a:pt x="25806" y="1807811"/>
                </a:cubicBezTo>
                <a:cubicBezTo>
                  <a:pt x="-6341" y="1786380"/>
                  <a:pt x="639" y="1801115"/>
                  <a:pt x="639" y="176586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779591" y="1047092"/>
            <a:ext cx="1222782" cy="2832100"/>
          </a:xfrm>
          <a:custGeom>
            <a:avLst/>
            <a:gdLst>
              <a:gd name="connsiteX0" fmla="*/ 346482 w 1222782"/>
              <a:gd name="connsiteY0" fmla="*/ 469900 h 2832100"/>
              <a:gd name="connsiteX1" fmla="*/ 244882 w 1222782"/>
              <a:gd name="connsiteY1" fmla="*/ 508000 h 2832100"/>
              <a:gd name="connsiteX2" fmla="*/ 194082 w 1222782"/>
              <a:gd name="connsiteY2" fmla="*/ 520700 h 2832100"/>
              <a:gd name="connsiteX3" fmla="*/ 117882 w 1222782"/>
              <a:gd name="connsiteY3" fmla="*/ 546100 h 2832100"/>
              <a:gd name="connsiteX4" fmla="*/ 3582 w 1222782"/>
              <a:gd name="connsiteY4" fmla="*/ 533400 h 2832100"/>
              <a:gd name="connsiteX5" fmla="*/ 28982 w 1222782"/>
              <a:gd name="connsiteY5" fmla="*/ 495300 h 2832100"/>
              <a:gd name="connsiteX6" fmla="*/ 79782 w 1222782"/>
              <a:gd name="connsiteY6" fmla="*/ 469900 h 2832100"/>
              <a:gd name="connsiteX7" fmla="*/ 206782 w 1222782"/>
              <a:gd name="connsiteY7" fmla="*/ 457200 h 2832100"/>
              <a:gd name="connsiteX8" fmla="*/ 219482 w 1222782"/>
              <a:gd name="connsiteY8" fmla="*/ 419100 h 2832100"/>
              <a:gd name="connsiteX9" fmla="*/ 232182 w 1222782"/>
              <a:gd name="connsiteY9" fmla="*/ 304800 h 2832100"/>
              <a:gd name="connsiteX10" fmla="*/ 270282 w 1222782"/>
              <a:gd name="connsiteY10" fmla="*/ 279400 h 2832100"/>
              <a:gd name="connsiteX11" fmla="*/ 295682 w 1222782"/>
              <a:gd name="connsiteY11" fmla="*/ 241300 h 2832100"/>
              <a:gd name="connsiteX12" fmla="*/ 448082 w 1222782"/>
              <a:gd name="connsiteY12" fmla="*/ 177800 h 2832100"/>
              <a:gd name="connsiteX13" fmla="*/ 498882 w 1222782"/>
              <a:gd name="connsiteY13" fmla="*/ 50800 h 2832100"/>
              <a:gd name="connsiteX14" fmla="*/ 536982 w 1222782"/>
              <a:gd name="connsiteY14" fmla="*/ 38100 h 2832100"/>
              <a:gd name="connsiteX15" fmla="*/ 549682 w 1222782"/>
              <a:gd name="connsiteY15" fmla="*/ 76200 h 2832100"/>
              <a:gd name="connsiteX16" fmla="*/ 562382 w 1222782"/>
              <a:gd name="connsiteY16" fmla="*/ 139700 h 2832100"/>
              <a:gd name="connsiteX17" fmla="*/ 575082 w 1222782"/>
              <a:gd name="connsiteY17" fmla="*/ 38100 h 2832100"/>
              <a:gd name="connsiteX18" fmla="*/ 613182 w 1222782"/>
              <a:gd name="connsiteY18" fmla="*/ 0 h 2832100"/>
              <a:gd name="connsiteX19" fmla="*/ 702082 w 1222782"/>
              <a:gd name="connsiteY19" fmla="*/ 25400 h 2832100"/>
              <a:gd name="connsiteX20" fmla="*/ 714782 w 1222782"/>
              <a:gd name="connsiteY20" fmla="*/ 63500 h 2832100"/>
              <a:gd name="connsiteX21" fmla="*/ 740182 w 1222782"/>
              <a:gd name="connsiteY21" fmla="*/ 101600 h 2832100"/>
              <a:gd name="connsiteX22" fmla="*/ 752882 w 1222782"/>
              <a:gd name="connsiteY22" fmla="*/ 139700 h 2832100"/>
              <a:gd name="connsiteX23" fmla="*/ 778282 w 1222782"/>
              <a:gd name="connsiteY23" fmla="*/ 177800 h 2832100"/>
              <a:gd name="connsiteX24" fmla="*/ 790982 w 1222782"/>
              <a:gd name="connsiteY24" fmla="*/ 215900 h 2832100"/>
              <a:gd name="connsiteX25" fmla="*/ 829082 w 1222782"/>
              <a:gd name="connsiteY25" fmla="*/ 241300 h 2832100"/>
              <a:gd name="connsiteX26" fmla="*/ 892582 w 1222782"/>
              <a:gd name="connsiteY26" fmla="*/ 317500 h 2832100"/>
              <a:gd name="connsiteX27" fmla="*/ 905282 w 1222782"/>
              <a:gd name="connsiteY27" fmla="*/ 355600 h 2832100"/>
              <a:gd name="connsiteX28" fmla="*/ 917982 w 1222782"/>
              <a:gd name="connsiteY28" fmla="*/ 736600 h 2832100"/>
              <a:gd name="connsiteX29" fmla="*/ 930682 w 1222782"/>
              <a:gd name="connsiteY29" fmla="*/ 774700 h 2832100"/>
              <a:gd name="connsiteX30" fmla="*/ 956082 w 1222782"/>
              <a:gd name="connsiteY30" fmla="*/ 889000 h 2832100"/>
              <a:gd name="connsiteX31" fmla="*/ 994182 w 1222782"/>
              <a:gd name="connsiteY31" fmla="*/ 914400 h 2832100"/>
              <a:gd name="connsiteX32" fmla="*/ 1070382 w 1222782"/>
              <a:gd name="connsiteY32" fmla="*/ 1066800 h 2832100"/>
              <a:gd name="connsiteX33" fmla="*/ 1083082 w 1222782"/>
              <a:gd name="connsiteY33" fmla="*/ 1104900 h 2832100"/>
              <a:gd name="connsiteX34" fmla="*/ 1095782 w 1222782"/>
              <a:gd name="connsiteY34" fmla="*/ 1244600 h 2832100"/>
              <a:gd name="connsiteX35" fmla="*/ 1146582 w 1222782"/>
              <a:gd name="connsiteY35" fmla="*/ 1358900 h 2832100"/>
              <a:gd name="connsiteX36" fmla="*/ 1159282 w 1222782"/>
              <a:gd name="connsiteY36" fmla="*/ 1397000 h 2832100"/>
              <a:gd name="connsiteX37" fmla="*/ 1171982 w 1222782"/>
              <a:gd name="connsiteY37" fmla="*/ 1625600 h 2832100"/>
              <a:gd name="connsiteX38" fmla="*/ 1184682 w 1222782"/>
              <a:gd name="connsiteY38" fmla="*/ 1663700 h 2832100"/>
              <a:gd name="connsiteX39" fmla="*/ 1222782 w 1222782"/>
              <a:gd name="connsiteY39" fmla="*/ 1803400 h 2832100"/>
              <a:gd name="connsiteX40" fmla="*/ 1210082 w 1222782"/>
              <a:gd name="connsiteY40" fmla="*/ 2095500 h 2832100"/>
              <a:gd name="connsiteX41" fmla="*/ 1184682 w 1222782"/>
              <a:gd name="connsiteY41" fmla="*/ 2133600 h 2832100"/>
              <a:gd name="connsiteX42" fmla="*/ 1171982 w 1222782"/>
              <a:gd name="connsiteY42" fmla="*/ 2349500 h 2832100"/>
              <a:gd name="connsiteX43" fmla="*/ 1159282 w 1222782"/>
              <a:gd name="connsiteY43" fmla="*/ 2387600 h 2832100"/>
              <a:gd name="connsiteX44" fmla="*/ 1121182 w 1222782"/>
              <a:gd name="connsiteY44" fmla="*/ 2438400 h 2832100"/>
              <a:gd name="connsiteX45" fmla="*/ 1095782 w 1222782"/>
              <a:gd name="connsiteY45" fmla="*/ 2527300 h 2832100"/>
              <a:gd name="connsiteX46" fmla="*/ 1070382 w 1222782"/>
              <a:gd name="connsiteY46" fmla="*/ 2679700 h 2832100"/>
              <a:gd name="connsiteX47" fmla="*/ 1057682 w 1222782"/>
              <a:gd name="connsiteY47" fmla="*/ 2730500 h 2832100"/>
              <a:gd name="connsiteX48" fmla="*/ 1032282 w 1222782"/>
              <a:gd name="connsiteY48" fmla="*/ 2768600 h 2832100"/>
              <a:gd name="connsiteX49" fmla="*/ 1019582 w 1222782"/>
              <a:gd name="connsiteY49" fmla="*/ 2806700 h 2832100"/>
              <a:gd name="connsiteX50" fmla="*/ 968782 w 1222782"/>
              <a:gd name="connsiteY50" fmla="*/ 2832100 h 2832100"/>
              <a:gd name="connsiteX51" fmla="*/ 905282 w 1222782"/>
              <a:gd name="connsiteY51" fmla="*/ 2819400 h 2832100"/>
              <a:gd name="connsiteX52" fmla="*/ 892582 w 1222782"/>
              <a:gd name="connsiteY52" fmla="*/ 2781300 h 2832100"/>
              <a:gd name="connsiteX53" fmla="*/ 879882 w 1222782"/>
              <a:gd name="connsiteY53" fmla="*/ 2628900 h 2832100"/>
              <a:gd name="connsiteX54" fmla="*/ 867182 w 1222782"/>
              <a:gd name="connsiteY54" fmla="*/ 2590800 h 2832100"/>
              <a:gd name="connsiteX55" fmla="*/ 829082 w 1222782"/>
              <a:gd name="connsiteY55" fmla="*/ 2578100 h 2832100"/>
              <a:gd name="connsiteX56" fmla="*/ 663982 w 1222782"/>
              <a:gd name="connsiteY56" fmla="*/ 2603500 h 2832100"/>
              <a:gd name="connsiteX57" fmla="*/ 600482 w 1222782"/>
              <a:gd name="connsiteY57" fmla="*/ 2590800 h 2832100"/>
              <a:gd name="connsiteX58" fmla="*/ 562382 w 1222782"/>
              <a:gd name="connsiteY58" fmla="*/ 2552700 h 2832100"/>
              <a:gd name="connsiteX59" fmla="*/ 549682 w 1222782"/>
              <a:gd name="connsiteY59" fmla="*/ 2514600 h 2832100"/>
              <a:gd name="connsiteX60" fmla="*/ 473482 w 1222782"/>
              <a:gd name="connsiteY60" fmla="*/ 2438400 h 2832100"/>
              <a:gd name="connsiteX61" fmla="*/ 409982 w 1222782"/>
              <a:gd name="connsiteY61" fmla="*/ 2362200 h 2832100"/>
              <a:gd name="connsiteX62" fmla="*/ 371882 w 1222782"/>
              <a:gd name="connsiteY62" fmla="*/ 2286000 h 2832100"/>
              <a:gd name="connsiteX63" fmla="*/ 333782 w 1222782"/>
              <a:gd name="connsiteY63" fmla="*/ 2146300 h 2832100"/>
              <a:gd name="connsiteX64" fmla="*/ 321082 w 1222782"/>
              <a:gd name="connsiteY64" fmla="*/ 2108200 h 2832100"/>
              <a:gd name="connsiteX65" fmla="*/ 333782 w 1222782"/>
              <a:gd name="connsiteY65" fmla="*/ 1905000 h 2832100"/>
              <a:gd name="connsiteX66" fmla="*/ 346482 w 1222782"/>
              <a:gd name="connsiteY66" fmla="*/ 1866900 h 2832100"/>
              <a:gd name="connsiteX67" fmla="*/ 384582 w 1222782"/>
              <a:gd name="connsiteY67" fmla="*/ 1841500 h 2832100"/>
              <a:gd name="connsiteX68" fmla="*/ 397282 w 1222782"/>
              <a:gd name="connsiteY68" fmla="*/ 1803400 h 2832100"/>
              <a:gd name="connsiteX69" fmla="*/ 473482 w 1222782"/>
              <a:gd name="connsiteY69" fmla="*/ 1752600 h 2832100"/>
              <a:gd name="connsiteX70" fmla="*/ 498882 w 1222782"/>
              <a:gd name="connsiteY70" fmla="*/ 1714500 h 2832100"/>
              <a:gd name="connsiteX71" fmla="*/ 524282 w 1222782"/>
              <a:gd name="connsiteY71" fmla="*/ 1638300 h 2832100"/>
              <a:gd name="connsiteX72" fmla="*/ 511582 w 1222782"/>
              <a:gd name="connsiteY72" fmla="*/ 1549400 h 2832100"/>
              <a:gd name="connsiteX73" fmla="*/ 486182 w 1222782"/>
              <a:gd name="connsiteY73" fmla="*/ 1460500 h 2832100"/>
              <a:gd name="connsiteX74" fmla="*/ 473482 w 1222782"/>
              <a:gd name="connsiteY74" fmla="*/ 1409700 h 2832100"/>
              <a:gd name="connsiteX75" fmla="*/ 448082 w 1222782"/>
              <a:gd name="connsiteY75" fmla="*/ 1320800 h 2832100"/>
              <a:gd name="connsiteX76" fmla="*/ 460782 w 1222782"/>
              <a:gd name="connsiteY76" fmla="*/ 1092200 h 2832100"/>
              <a:gd name="connsiteX77" fmla="*/ 473482 w 1222782"/>
              <a:gd name="connsiteY77" fmla="*/ 1054100 h 2832100"/>
              <a:gd name="connsiteX78" fmla="*/ 486182 w 1222782"/>
              <a:gd name="connsiteY78" fmla="*/ 901700 h 2832100"/>
              <a:gd name="connsiteX79" fmla="*/ 498882 w 1222782"/>
              <a:gd name="connsiteY79" fmla="*/ 863600 h 2832100"/>
              <a:gd name="connsiteX80" fmla="*/ 524282 w 1222782"/>
              <a:gd name="connsiteY80" fmla="*/ 774700 h 2832100"/>
              <a:gd name="connsiteX81" fmla="*/ 498882 w 1222782"/>
              <a:gd name="connsiteY81" fmla="*/ 609600 h 2832100"/>
              <a:gd name="connsiteX82" fmla="*/ 473482 w 1222782"/>
              <a:gd name="connsiteY82" fmla="*/ 571500 h 2832100"/>
              <a:gd name="connsiteX83" fmla="*/ 384582 w 1222782"/>
              <a:gd name="connsiteY83" fmla="*/ 546100 h 2832100"/>
              <a:gd name="connsiteX84" fmla="*/ 270282 w 1222782"/>
              <a:gd name="connsiteY84" fmla="*/ 520700 h 2832100"/>
              <a:gd name="connsiteX85" fmla="*/ 219482 w 1222782"/>
              <a:gd name="connsiteY85" fmla="*/ 495300 h 2832100"/>
              <a:gd name="connsiteX86" fmla="*/ 92482 w 1222782"/>
              <a:gd name="connsiteY86" fmla="*/ 4826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22782" h="2832100">
                <a:moveTo>
                  <a:pt x="346482" y="469900"/>
                </a:moveTo>
                <a:cubicBezTo>
                  <a:pt x="312932" y="483320"/>
                  <a:pt x="279723" y="498045"/>
                  <a:pt x="244882" y="508000"/>
                </a:cubicBezTo>
                <a:cubicBezTo>
                  <a:pt x="228099" y="512795"/>
                  <a:pt x="210800" y="515684"/>
                  <a:pt x="194082" y="520700"/>
                </a:cubicBezTo>
                <a:cubicBezTo>
                  <a:pt x="168437" y="528393"/>
                  <a:pt x="117882" y="546100"/>
                  <a:pt x="117882" y="546100"/>
                </a:cubicBezTo>
                <a:cubicBezTo>
                  <a:pt x="79782" y="541867"/>
                  <a:pt x="36866" y="552419"/>
                  <a:pt x="3582" y="533400"/>
                </a:cubicBezTo>
                <a:cubicBezTo>
                  <a:pt x="-9670" y="525827"/>
                  <a:pt x="17256" y="505071"/>
                  <a:pt x="28982" y="495300"/>
                </a:cubicBezTo>
                <a:cubicBezTo>
                  <a:pt x="43526" y="483180"/>
                  <a:pt x="61270" y="473867"/>
                  <a:pt x="79782" y="469900"/>
                </a:cubicBezTo>
                <a:cubicBezTo>
                  <a:pt x="121382" y="460986"/>
                  <a:pt x="164449" y="461433"/>
                  <a:pt x="206782" y="457200"/>
                </a:cubicBezTo>
                <a:cubicBezTo>
                  <a:pt x="211015" y="444500"/>
                  <a:pt x="217281" y="432305"/>
                  <a:pt x="219482" y="419100"/>
                </a:cubicBezTo>
                <a:cubicBezTo>
                  <a:pt x="225784" y="381287"/>
                  <a:pt x="219081" y="340826"/>
                  <a:pt x="232182" y="304800"/>
                </a:cubicBezTo>
                <a:cubicBezTo>
                  <a:pt x="237398" y="290455"/>
                  <a:pt x="257582" y="287867"/>
                  <a:pt x="270282" y="279400"/>
                </a:cubicBezTo>
                <a:cubicBezTo>
                  <a:pt x="278749" y="266700"/>
                  <a:pt x="284195" y="251351"/>
                  <a:pt x="295682" y="241300"/>
                </a:cubicBezTo>
                <a:cubicBezTo>
                  <a:pt x="364594" y="181002"/>
                  <a:pt x="365991" y="191482"/>
                  <a:pt x="448082" y="177800"/>
                </a:cubicBezTo>
                <a:cubicBezTo>
                  <a:pt x="459371" y="87489"/>
                  <a:pt x="433862" y="83310"/>
                  <a:pt x="498882" y="50800"/>
                </a:cubicBezTo>
                <a:cubicBezTo>
                  <a:pt x="510856" y="44813"/>
                  <a:pt x="524282" y="42333"/>
                  <a:pt x="536982" y="38100"/>
                </a:cubicBezTo>
                <a:cubicBezTo>
                  <a:pt x="541215" y="50800"/>
                  <a:pt x="546435" y="63213"/>
                  <a:pt x="549682" y="76200"/>
                </a:cubicBezTo>
                <a:cubicBezTo>
                  <a:pt x="554917" y="97141"/>
                  <a:pt x="550408" y="157661"/>
                  <a:pt x="562382" y="139700"/>
                </a:cubicBezTo>
                <a:cubicBezTo>
                  <a:pt x="581314" y="111302"/>
                  <a:pt x="563418" y="70175"/>
                  <a:pt x="575082" y="38100"/>
                </a:cubicBezTo>
                <a:cubicBezTo>
                  <a:pt x="581220" y="21221"/>
                  <a:pt x="600482" y="12700"/>
                  <a:pt x="613182" y="0"/>
                </a:cubicBezTo>
                <a:cubicBezTo>
                  <a:pt x="642815" y="8467"/>
                  <a:pt x="675947" y="9066"/>
                  <a:pt x="702082" y="25400"/>
                </a:cubicBezTo>
                <a:cubicBezTo>
                  <a:pt x="713434" y="32495"/>
                  <a:pt x="708795" y="51526"/>
                  <a:pt x="714782" y="63500"/>
                </a:cubicBezTo>
                <a:cubicBezTo>
                  <a:pt x="721608" y="77152"/>
                  <a:pt x="733356" y="87948"/>
                  <a:pt x="740182" y="101600"/>
                </a:cubicBezTo>
                <a:cubicBezTo>
                  <a:pt x="746169" y="113574"/>
                  <a:pt x="746895" y="127726"/>
                  <a:pt x="752882" y="139700"/>
                </a:cubicBezTo>
                <a:cubicBezTo>
                  <a:pt x="759708" y="153352"/>
                  <a:pt x="771456" y="164148"/>
                  <a:pt x="778282" y="177800"/>
                </a:cubicBezTo>
                <a:cubicBezTo>
                  <a:pt x="784269" y="189774"/>
                  <a:pt x="782619" y="205447"/>
                  <a:pt x="790982" y="215900"/>
                </a:cubicBezTo>
                <a:cubicBezTo>
                  <a:pt x="800517" y="227819"/>
                  <a:pt x="817356" y="231529"/>
                  <a:pt x="829082" y="241300"/>
                </a:cubicBezTo>
                <a:cubicBezTo>
                  <a:pt x="853157" y="261362"/>
                  <a:pt x="878311" y="288957"/>
                  <a:pt x="892582" y="317500"/>
                </a:cubicBezTo>
                <a:cubicBezTo>
                  <a:pt x="898569" y="329474"/>
                  <a:pt x="901049" y="342900"/>
                  <a:pt x="905282" y="355600"/>
                </a:cubicBezTo>
                <a:cubicBezTo>
                  <a:pt x="909515" y="482600"/>
                  <a:pt x="910295" y="609762"/>
                  <a:pt x="917982" y="736600"/>
                </a:cubicBezTo>
                <a:cubicBezTo>
                  <a:pt x="918792" y="749962"/>
                  <a:pt x="927778" y="761632"/>
                  <a:pt x="930682" y="774700"/>
                </a:cubicBezTo>
                <a:cubicBezTo>
                  <a:pt x="930872" y="775555"/>
                  <a:pt x="942887" y="872506"/>
                  <a:pt x="956082" y="889000"/>
                </a:cubicBezTo>
                <a:cubicBezTo>
                  <a:pt x="965617" y="900919"/>
                  <a:pt x="981482" y="905933"/>
                  <a:pt x="994182" y="914400"/>
                </a:cubicBezTo>
                <a:cubicBezTo>
                  <a:pt x="1059834" y="1012877"/>
                  <a:pt x="1035329" y="961640"/>
                  <a:pt x="1070382" y="1066800"/>
                </a:cubicBezTo>
                <a:lnTo>
                  <a:pt x="1083082" y="1104900"/>
                </a:lnTo>
                <a:cubicBezTo>
                  <a:pt x="1087315" y="1151467"/>
                  <a:pt x="1087656" y="1198553"/>
                  <a:pt x="1095782" y="1244600"/>
                </a:cubicBezTo>
                <a:cubicBezTo>
                  <a:pt x="1113654" y="1345873"/>
                  <a:pt x="1113374" y="1292484"/>
                  <a:pt x="1146582" y="1358900"/>
                </a:cubicBezTo>
                <a:cubicBezTo>
                  <a:pt x="1152569" y="1370874"/>
                  <a:pt x="1155049" y="1384300"/>
                  <a:pt x="1159282" y="1397000"/>
                </a:cubicBezTo>
                <a:cubicBezTo>
                  <a:pt x="1163515" y="1473200"/>
                  <a:pt x="1164746" y="1549626"/>
                  <a:pt x="1171982" y="1625600"/>
                </a:cubicBezTo>
                <a:cubicBezTo>
                  <a:pt x="1173251" y="1638927"/>
                  <a:pt x="1181160" y="1650785"/>
                  <a:pt x="1184682" y="1663700"/>
                </a:cubicBezTo>
                <a:cubicBezTo>
                  <a:pt x="1227652" y="1821258"/>
                  <a:pt x="1193550" y="1715704"/>
                  <a:pt x="1222782" y="1803400"/>
                </a:cubicBezTo>
                <a:cubicBezTo>
                  <a:pt x="1218549" y="1900767"/>
                  <a:pt x="1221253" y="1998684"/>
                  <a:pt x="1210082" y="2095500"/>
                </a:cubicBezTo>
                <a:cubicBezTo>
                  <a:pt x="1208332" y="2110663"/>
                  <a:pt x="1186946" y="2118505"/>
                  <a:pt x="1184682" y="2133600"/>
                </a:cubicBezTo>
                <a:cubicBezTo>
                  <a:pt x="1173988" y="2204893"/>
                  <a:pt x="1179155" y="2277767"/>
                  <a:pt x="1171982" y="2349500"/>
                </a:cubicBezTo>
                <a:cubicBezTo>
                  <a:pt x="1170650" y="2362821"/>
                  <a:pt x="1165924" y="2375977"/>
                  <a:pt x="1159282" y="2387600"/>
                </a:cubicBezTo>
                <a:cubicBezTo>
                  <a:pt x="1148780" y="2405978"/>
                  <a:pt x="1133882" y="2421467"/>
                  <a:pt x="1121182" y="2438400"/>
                </a:cubicBezTo>
                <a:cubicBezTo>
                  <a:pt x="1111699" y="2466850"/>
                  <a:pt x="1100338" y="2497684"/>
                  <a:pt x="1095782" y="2527300"/>
                </a:cubicBezTo>
                <a:cubicBezTo>
                  <a:pt x="1057942" y="2773263"/>
                  <a:pt x="1103468" y="2563901"/>
                  <a:pt x="1070382" y="2679700"/>
                </a:cubicBezTo>
                <a:cubicBezTo>
                  <a:pt x="1065587" y="2696483"/>
                  <a:pt x="1064558" y="2714457"/>
                  <a:pt x="1057682" y="2730500"/>
                </a:cubicBezTo>
                <a:cubicBezTo>
                  <a:pt x="1051669" y="2744529"/>
                  <a:pt x="1039108" y="2754948"/>
                  <a:pt x="1032282" y="2768600"/>
                </a:cubicBezTo>
                <a:cubicBezTo>
                  <a:pt x="1026295" y="2780574"/>
                  <a:pt x="1029048" y="2797234"/>
                  <a:pt x="1019582" y="2806700"/>
                </a:cubicBezTo>
                <a:cubicBezTo>
                  <a:pt x="1006195" y="2820087"/>
                  <a:pt x="985715" y="2823633"/>
                  <a:pt x="968782" y="2832100"/>
                </a:cubicBezTo>
                <a:cubicBezTo>
                  <a:pt x="947615" y="2827867"/>
                  <a:pt x="923243" y="2831374"/>
                  <a:pt x="905282" y="2819400"/>
                </a:cubicBezTo>
                <a:cubicBezTo>
                  <a:pt x="894143" y="2811974"/>
                  <a:pt x="894351" y="2794570"/>
                  <a:pt x="892582" y="2781300"/>
                </a:cubicBezTo>
                <a:cubicBezTo>
                  <a:pt x="885845" y="2730771"/>
                  <a:pt x="886619" y="2679429"/>
                  <a:pt x="879882" y="2628900"/>
                </a:cubicBezTo>
                <a:cubicBezTo>
                  <a:pt x="878113" y="2615630"/>
                  <a:pt x="876648" y="2600266"/>
                  <a:pt x="867182" y="2590800"/>
                </a:cubicBezTo>
                <a:cubicBezTo>
                  <a:pt x="857716" y="2581334"/>
                  <a:pt x="841782" y="2582333"/>
                  <a:pt x="829082" y="2578100"/>
                </a:cubicBezTo>
                <a:cubicBezTo>
                  <a:pt x="767733" y="2593437"/>
                  <a:pt x="737120" y="2603500"/>
                  <a:pt x="663982" y="2603500"/>
                </a:cubicBezTo>
                <a:cubicBezTo>
                  <a:pt x="642396" y="2603500"/>
                  <a:pt x="621649" y="2595033"/>
                  <a:pt x="600482" y="2590800"/>
                </a:cubicBezTo>
                <a:cubicBezTo>
                  <a:pt x="587782" y="2578100"/>
                  <a:pt x="572345" y="2567644"/>
                  <a:pt x="562382" y="2552700"/>
                </a:cubicBezTo>
                <a:cubicBezTo>
                  <a:pt x="554956" y="2541561"/>
                  <a:pt x="557901" y="2525167"/>
                  <a:pt x="549682" y="2514600"/>
                </a:cubicBezTo>
                <a:cubicBezTo>
                  <a:pt x="527629" y="2486246"/>
                  <a:pt x="489546" y="2470529"/>
                  <a:pt x="473482" y="2438400"/>
                </a:cubicBezTo>
                <a:cubicBezTo>
                  <a:pt x="441256" y="2373948"/>
                  <a:pt x="463834" y="2398102"/>
                  <a:pt x="409982" y="2362200"/>
                </a:cubicBezTo>
                <a:cubicBezTo>
                  <a:pt x="363665" y="2223249"/>
                  <a:pt x="437534" y="2433716"/>
                  <a:pt x="371882" y="2286000"/>
                </a:cubicBezTo>
                <a:cubicBezTo>
                  <a:pt x="340744" y="2215940"/>
                  <a:pt x="350855" y="2214594"/>
                  <a:pt x="333782" y="2146300"/>
                </a:cubicBezTo>
                <a:cubicBezTo>
                  <a:pt x="330535" y="2133313"/>
                  <a:pt x="325315" y="2120900"/>
                  <a:pt x="321082" y="2108200"/>
                </a:cubicBezTo>
                <a:cubicBezTo>
                  <a:pt x="325315" y="2040467"/>
                  <a:pt x="326678" y="1972493"/>
                  <a:pt x="333782" y="1905000"/>
                </a:cubicBezTo>
                <a:cubicBezTo>
                  <a:pt x="335183" y="1891687"/>
                  <a:pt x="338119" y="1877353"/>
                  <a:pt x="346482" y="1866900"/>
                </a:cubicBezTo>
                <a:cubicBezTo>
                  <a:pt x="356017" y="1854981"/>
                  <a:pt x="371882" y="1849967"/>
                  <a:pt x="384582" y="1841500"/>
                </a:cubicBezTo>
                <a:cubicBezTo>
                  <a:pt x="388815" y="1828800"/>
                  <a:pt x="387816" y="1812866"/>
                  <a:pt x="397282" y="1803400"/>
                </a:cubicBezTo>
                <a:cubicBezTo>
                  <a:pt x="418868" y="1781814"/>
                  <a:pt x="473482" y="1752600"/>
                  <a:pt x="473482" y="1752600"/>
                </a:cubicBezTo>
                <a:cubicBezTo>
                  <a:pt x="481949" y="1739900"/>
                  <a:pt x="492683" y="1728448"/>
                  <a:pt x="498882" y="1714500"/>
                </a:cubicBezTo>
                <a:cubicBezTo>
                  <a:pt x="509756" y="1690034"/>
                  <a:pt x="524282" y="1638300"/>
                  <a:pt x="524282" y="1638300"/>
                </a:cubicBezTo>
                <a:cubicBezTo>
                  <a:pt x="520049" y="1608667"/>
                  <a:pt x="516937" y="1578851"/>
                  <a:pt x="511582" y="1549400"/>
                </a:cubicBezTo>
                <a:cubicBezTo>
                  <a:pt x="501656" y="1494809"/>
                  <a:pt x="499784" y="1508105"/>
                  <a:pt x="486182" y="1460500"/>
                </a:cubicBezTo>
                <a:cubicBezTo>
                  <a:pt x="481387" y="1443717"/>
                  <a:pt x="478277" y="1426483"/>
                  <a:pt x="473482" y="1409700"/>
                </a:cubicBezTo>
                <a:cubicBezTo>
                  <a:pt x="437043" y="1282163"/>
                  <a:pt x="487784" y="1479609"/>
                  <a:pt x="448082" y="1320800"/>
                </a:cubicBezTo>
                <a:cubicBezTo>
                  <a:pt x="452315" y="1244600"/>
                  <a:pt x="453546" y="1168174"/>
                  <a:pt x="460782" y="1092200"/>
                </a:cubicBezTo>
                <a:cubicBezTo>
                  <a:pt x="462051" y="1078873"/>
                  <a:pt x="471713" y="1067370"/>
                  <a:pt x="473482" y="1054100"/>
                </a:cubicBezTo>
                <a:cubicBezTo>
                  <a:pt x="480219" y="1003571"/>
                  <a:pt x="479445" y="952229"/>
                  <a:pt x="486182" y="901700"/>
                </a:cubicBezTo>
                <a:cubicBezTo>
                  <a:pt x="487951" y="888430"/>
                  <a:pt x="495204" y="876472"/>
                  <a:pt x="498882" y="863600"/>
                </a:cubicBezTo>
                <a:cubicBezTo>
                  <a:pt x="530776" y="751972"/>
                  <a:pt x="493832" y="866051"/>
                  <a:pt x="524282" y="774700"/>
                </a:cubicBezTo>
                <a:cubicBezTo>
                  <a:pt x="521732" y="751754"/>
                  <a:pt x="515380" y="648096"/>
                  <a:pt x="498882" y="609600"/>
                </a:cubicBezTo>
                <a:cubicBezTo>
                  <a:pt x="492869" y="595571"/>
                  <a:pt x="485401" y="581035"/>
                  <a:pt x="473482" y="571500"/>
                </a:cubicBezTo>
                <a:cubicBezTo>
                  <a:pt x="465323" y="564973"/>
                  <a:pt x="387741" y="546802"/>
                  <a:pt x="384582" y="546100"/>
                </a:cubicBezTo>
                <a:cubicBezTo>
                  <a:pt x="364831" y="541711"/>
                  <a:pt x="292808" y="529147"/>
                  <a:pt x="270282" y="520700"/>
                </a:cubicBezTo>
                <a:cubicBezTo>
                  <a:pt x="252555" y="514053"/>
                  <a:pt x="237929" y="499557"/>
                  <a:pt x="219482" y="495300"/>
                </a:cubicBezTo>
                <a:cubicBezTo>
                  <a:pt x="162423" y="482133"/>
                  <a:pt x="136731" y="482600"/>
                  <a:pt x="92482" y="48260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3398" y="128199"/>
            <a:ext cx="2695715" cy="1907737"/>
          </a:xfrm>
          <a:prstGeom prst="rect">
            <a:avLst/>
          </a:prstGeom>
        </p:spPr>
      </p:pic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81900" y="2439416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850390" y="805815"/>
            <a:ext cx="55645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Q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uan sát</a:t>
            </a:r>
            <a:r>
              <a:rPr lang="en-GB" altLang="vi-VN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lát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cắt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và bản đồ tự nhiên Bắc Mỹ. Em h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ãy</a:t>
            </a:r>
            <a:r>
              <a:rPr lang="en-GB" altLang="en-US" sz="2800" b="1" i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cho biết Bắc Mỹ được chia làm mấy khu vực?</a:t>
            </a:r>
            <a:endParaRPr lang="en-GB" altLang="vi-VN" sz="2800" b="1" i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3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276899" y="4"/>
            <a:ext cx="31115" cy="68218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88890" y="247650"/>
            <a:ext cx="7103110" cy="1281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600" b="1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Yêu cầu:</a:t>
            </a:r>
            <a:r>
              <a:rPr kumimoji="0" lang="en-GB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GB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Dựa vào hình 1 (trang 140) và mục 1, hoàn thành PHT sau để thấy được sự phân hóa về địa hình ở Bắc Mỹ.</a:t>
            </a:r>
            <a:endParaRPr kumimoji="0" lang="en-GB" altLang="en-US" sz="2800" b="1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en-US" sz="2800" b="1" i="1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7170" y="2357120"/>
            <a:ext cx="4128770" cy="701040"/>
            <a:chOff x="2793835" y="859707"/>
            <a:chExt cx="4128770" cy="2359660"/>
          </a:xfrm>
          <a:solidFill>
            <a:srgbClr val="DEFAFD"/>
          </a:solidFill>
        </p:grpSpPr>
        <p:sp>
          <p:nvSpPr>
            <p:cNvPr id="23" name="Rectangle: Rounded Corners 22"/>
            <p:cNvSpPr/>
            <p:nvPr/>
          </p:nvSpPr>
          <p:spPr>
            <a:xfrm>
              <a:off x="2793835" y="859707"/>
              <a:ext cx="3946525" cy="2359660"/>
            </a:xfrm>
            <a:prstGeom prst="roundRect">
              <a:avLst/>
            </a:prstGeom>
            <a:grp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94520" y="1171794"/>
              <a:ext cx="3728085" cy="15343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Thời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gian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:</a:t>
              </a: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lang="en-GB" altLang="en-US" sz="2600" b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phút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endParaRPr kumimoji="0" lang="en-GB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61510" y="2909570"/>
            <a:ext cx="7613650" cy="36620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64327" y="2510422"/>
            <a:ext cx="3382169" cy="5219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PHIẾU HỌC TẬP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04080" y="3266440"/>
          <a:ext cx="7143750" cy="284162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43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4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315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Khu vực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Miền núi 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Coóc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đi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GB" altLang="vi-VN" sz="2400" b="1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Miền đ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ồng bằn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Dãy núi </a:t>
                      </a: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pa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lát</a:t>
                      </a:r>
                      <a:endParaRPr lang="en-GB" altLang="vi-VN" sz="2400" b="1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Vị trí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</a:t>
                      </a:r>
                      <a:r>
                        <a:rPr lang="en-GB" altLang="vi-VN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ộ cao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altLang="vi-VN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Đặc điểm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buNone/>
                      </a:pPr>
                      <a:endParaRPr lang="en-US" alt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endParaRPr lang="en-US" alt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endParaRPr lang="en-US" altLang="en-US" sz="240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70180" y="1305878"/>
            <a:ext cx="4003675" cy="712787"/>
            <a:chOff x="-1519023" y="1078528"/>
            <a:chExt cx="4003675" cy="950383"/>
          </a:xfrm>
          <a:solidFill>
            <a:srgbClr val="DEFAFD"/>
          </a:solidFill>
        </p:grpSpPr>
        <p:sp>
          <p:nvSpPr>
            <p:cNvPr id="7" name="Rectangle: Rounded Corners 7"/>
            <p:cNvSpPr/>
            <p:nvPr/>
          </p:nvSpPr>
          <p:spPr>
            <a:xfrm>
              <a:off x="-1519023" y="1078951"/>
              <a:ext cx="4003675" cy="949960"/>
            </a:xfrm>
            <a:prstGeom prst="roundRect">
              <a:avLst/>
            </a:prstGeom>
            <a:grp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29"/>
            <p:cNvSpPr txBox="1"/>
            <p:nvPr/>
          </p:nvSpPr>
          <p:spPr>
            <a:xfrm>
              <a:off x="-1519023" y="1078528"/>
              <a:ext cx="3931920" cy="69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H</a:t>
              </a:r>
              <a:r>
                <a:rPr kumimoji="0" lang="en-GB" alt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oạt động cặp đôi</a:t>
              </a:r>
              <a:endParaRPr kumimoji="0" lang="en-GB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pic>
        <p:nvPicPr>
          <p:cNvPr id="29" name="Picture 2" descr="Pin on Qoobee the Dinosau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725" y="-99695"/>
            <a:ext cx="991870" cy="11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ọc Sinh Học Hoạt Hình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" y="-283845"/>
            <a:ext cx="1747520" cy="18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9700" y="160020"/>
          <a:ext cx="11949430" cy="649732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 </a:t>
                      </a:r>
                      <a:r>
                        <a:rPr lang="en-GB" altLang="vi-VN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Khu vực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Miền núi 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Coóc</a:t>
                      </a: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đi</a:t>
                      </a: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Miền đ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ồng bằng  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Dãy núi 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pa</a:t>
                      </a:r>
                      <a:r>
                        <a:rPr lang="en-GB" alt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lát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9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endParaRPr lang="vi-VN" sz="2600" b="1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180340" algn="ctr"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vi-VN" sz="2600" b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Vị trí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Phía Tây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Ở giữa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Phía đông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197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vi-VN" sz="2600" b="1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2600" b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</a:t>
                      </a:r>
                      <a:r>
                        <a:rPr lang="en-GB" altLang="vi-VN" sz="2600" b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ộ cao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3000 - 4000m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200 - 500m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 Phần Bắc: </a:t>
                      </a:r>
                    </a:p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400 - 500m</a:t>
                      </a:r>
                    </a:p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 Phần Nam: </a:t>
                      </a:r>
                    </a:p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1000 - 1500m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9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endParaRPr lang="en-GB" altLang="vi-VN" sz="2600" b="1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altLang="vi-VN" sz="2600" b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Đặc điểm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 Kéo dài 9000 km theo chiều bắc - nam.</a:t>
                      </a:r>
                    </a:p>
                    <a:p>
                      <a:pPr indent="18034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 Gồm nhiều dãy núi chạy song song, xen</a:t>
                      </a: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giữa là các cao nguyên và sơn nguyên</a:t>
                      </a: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.</a:t>
                      </a:r>
                      <a:endParaRPr lang="en-GB" altLang="en-US" sz="2600" b="1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indent="180340" algn="l" fontAlgn="auto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 Thấp dần từ bắc xuống nam.</a:t>
                      </a:r>
                    </a:p>
                    <a:p>
                      <a:pPr marL="36195" indent="180340" algn="l" fontAlgn="auto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Gồm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đồng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bằng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 marL="36195" indent="180340" algn="l" fontAlgn="auto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Ca-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na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đa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, </a:t>
                      </a:r>
                      <a:r>
                        <a:rPr lang="en-GB" alt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đồng bằng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Lớn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,</a:t>
                      </a:r>
                      <a:r>
                        <a:rPr lang="en-GB" alt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đồng bằng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Trung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GB" alt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âm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và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</a:t>
                      </a:r>
                      <a:r>
                        <a:rPr lang="en-GB" alt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ồng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</a:t>
                      </a:r>
                      <a:r>
                        <a:rPr lang="en-GB" alt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ằng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GB" alt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D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uyên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GB" altLang="en-US" sz="2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ải</a:t>
                      </a:r>
                      <a:r>
                        <a:rPr lang="en-GB" altLang="en-US" sz="2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.</a:t>
                      </a:r>
                      <a:endParaRPr lang="en-US" altLang="en-US" sz="2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altLang="en-US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Hướng đông bắc - tây nam.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G00218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8318" y="5805892"/>
            <a:ext cx="1166855" cy="82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253" t="52326" r="39814" b="23927"/>
          <a:stretch>
            <a:fillRect/>
          </a:stretch>
        </p:blipFill>
        <p:spPr>
          <a:xfrm>
            <a:off x="934125" y="589169"/>
            <a:ext cx="4161981" cy="2485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90" t="51900" r="59876" b="23786"/>
          <a:stretch>
            <a:fillRect/>
          </a:stretch>
        </p:blipFill>
        <p:spPr>
          <a:xfrm>
            <a:off x="144295" y="4504267"/>
            <a:ext cx="3840490" cy="221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646" t="12080" r="17744" b="11740"/>
          <a:stretch>
            <a:fillRect/>
          </a:stretch>
        </p:blipFill>
        <p:spPr>
          <a:xfrm>
            <a:off x="6789420" y="589280"/>
            <a:ext cx="4915535" cy="256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57" y="4504267"/>
            <a:ext cx="3908953" cy="2217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77" y="4504267"/>
            <a:ext cx="3781425" cy="221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7075" y="3170555"/>
            <a:ext cx="260921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E.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A-pa-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lat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1475" y="3695700"/>
            <a:ext cx="404431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F.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Gran-ca-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950" y="3695700"/>
            <a:ext cx="42849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-xi-xi-pi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6930" y="3695700"/>
            <a:ext cx="32391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Cooc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3100" y="3170555"/>
            <a:ext cx="37833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La-bra-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045" y="3154680"/>
            <a:ext cx="37877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McKinley-6193m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5135" y="-1905"/>
            <a:ext cx="878713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TRÒ CHƠI: “AI NHANH HƠN”</a:t>
            </a:r>
            <a:endParaRPr kumimoji="0" lang="en-US" sz="34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96733" y="668867"/>
            <a:ext cx="448327" cy="448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17781" y="668867"/>
            <a:ext cx="448327" cy="448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489764" y="4547643"/>
            <a:ext cx="448327" cy="448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24233" y="4547643"/>
            <a:ext cx="448327" cy="448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587681" y="4572001"/>
            <a:ext cx="448327" cy="448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30521 -0.3979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mph" presetSubtype="0" repeatCount="4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-3.7037E-6 L 0.56107 -0.3557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33594 0.2613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3894 0.2895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65807 0.2902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2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/>
      <p:bldP spid="16" grpId="1"/>
      <p:bldP spid="18" grpId="0" bldLvl="0" animBg="1"/>
      <p:bldP spid="18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0800000" flipV="1">
            <a:off x="5829311" y="112763"/>
            <a:ext cx="466815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 CÓ BIẾT</a:t>
            </a:r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9" name="Đường nối Thẳng 3"/>
          <p:cNvCxnSpPr/>
          <p:nvPr/>
        </p:nvCxnSpPr>
        <p:spPr>
          <a:xfrm>
            <a:off x="6799249" y="881321"/>
            <a:ext cx="2728685" cy="0"/>
          </a:xfrm>
          <a:prstGeom prst="line">
            <a:avLst/>
          </a:prstGeom>
          <a:ln w="28575">
            <a:solidFill>
              <a:srgbClr val="EA3A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Le Grand Canyon: tout simplement fabuleu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113030"/>
            <a:ext cx="3981450" cy="65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3532" y="222866"/>
            <a:ext cx="408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rPr>
              <a:t>Gran Ca-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rPr>
              <a:t>ny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rPr>
              <a:t>-on, Hoa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rPr>
              <a:t>Kỳ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#9Slide03 Roboto Medium" panose="02000000000000000000" pitchFamily="2" charset="0"/>
              <a:cs typeface="Times New Roman" panose="02020603050405020304" charset="0"/>
            </a:endParaRPr>
          </a:p>
        </p:txBody>
      </p:sp>
      <p:pic>
        <p:nvPicPr>
          <p:cNvPr id="3" name="Khám phá HẺM GRAND CANYON - M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5330" y="1061085"/>
            <a:ext cx="7235825" cy="53848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5533" y="2097567"/>
            <a:ext cx="2127835" cy="82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61"/>
          <p:cNvPicPr preferRelativeResize="0"/>
          <p:nvPr/>
        </p:nvPicPr>
        <p:blipFill rotWithShape="1">
          <a:blip r:embed="rId4"/>
          <a:srcRect l="33984"/>
          <a:stretch>
            <a:fillRect/>
          </a:stretch>
        </p:blipFill>
        <p:spPr>
          <a:xfrm flipH="1">
            <a:off x="7651267" y="491051"/>
            <a:ext cx="4690119" cy="296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1"/>
          <p:cNvPicPr preferRelativeResize="0"/>
          <p:nvPr/>
        </p:nvPicPr>
        <p:blipFill rotWithShape="1">
          <a:blip r:embed="rId5"/>
          <a:srcRect b="24437"/>
          <a:stretch>
            <a:fillRect/>
          </a:stretch>
        </p:blipFill>
        <p:spPr>
          <a:xfrm flipH="1">
            <a:off x="2655302" y="384333"/>
            <a:ext cx="6474932" cy="3425667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61"/>
          <p:cNvSpPr txBox="1">
            <a:spLocks noGrp="1"/>
          </p:cNvSpPr>
          <p:nvPr>
            <p:ph type="title"/>
          </p:nvPr>
        </p:nvSpPr>
        <p:spPr>
          <a:xfrm>
            <a:off x="2513996" y="3426591"/>
            <a:ext cx="722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6000" dirty="0">
                <a:latin typeface="#9Slide03 BoosterNextFYBlack" panose="02000A03000000020004" pitchFamily="2" charset="0"/>
              </a:rPr>
              <a:t>KHÍ HẬU</a:t>
            </a:r>
          </a:p>
        </p:txBody>
      </p:sp>
      <p:sp>
        <p:nvSpPr>
          <p:cNvPr id="924" name="Google Shape;924;p61"/>
          <p:cNvSpPr txBox="1">
            <a:spLocks noGrp="1"/>
          </p:cNvSpPr>
          <p:nvPr>
            <p:ph type="title" idx="2"/>
          </p:nvPr>
        </p:nvSpPr>
        <p:spPr>
          <a:xfrm>
            <a:off x="3276885" y="1362085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sz="7000" dirty="0">
                <a:latin typeface="#9Slide03 BoosterNextFYBlack" panose="02000A03000000020004" pitchFamily="2" charset="0"/>
              </a:rPr>
              <a:t>02</a:t>
            </a:r>
            <a:endParaRPr sz="7000" dirty="0">
              <a:latin typeface="#9Slide03 BoosterNextFYBlack" panose="02000A03000000020004" pitchFamily="2" charset="0"/>
            </a:endParaRPr>
          </a:p>
        </p:txBody>
      </p:sp>
      <p:pic>
        <p:nvPicPr>
          <p:cNvPr id="926" name="Google Shape;926;p6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27462" y="794034"/>
            <a:ext cx="2190133" cy="120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147994" y="4"/>
            <a:ext cx="31115" cy="68218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47320" y="247015"/>
            <a:ext cx="3902710" cy="712470"/>
            <a:chOff x="-1519023" y="1078951"/>
            <a:chExt cx="4003675" cy="949960"/>
          </a:xfrm>
          <a:solidFill>
            <a:srgbClr val="DEFAFD"/>
          </a:solidFill>
        </p:grpSpPr>
        <p:sp>
          <p:nvSpPr>
            <p:cNvPr id="8" name="Rectangle: Rounded Corners 7"/>
            <p:cNvSpPr/>
            <p:nvPr/>
          </p:nvSpPr>
          <p:spPr>
            <a:xfrm>
              <a:off x="-1519023" y="1078951"/>
              <a:ext cx="4003675" cy="949960"/>
            </a:xfrm>
            <a:prstGeom prst="roundRect">
              <a:avLst/>
            </a:prstGeom>
            <a:grp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506323" y="1278341"/>
              <a:ext cx="3931920" cy="655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H</a:t>
              </a:r>
              <a:r>
                <a:rPr kumimoji="0" lang="en-GB" alt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ình thức</a:t>
              </a:r>
              <a:r>
                <a:rPr kumimoji="0" lang="en-US" sz="26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:</a:t>
              </a:r>
              <a:r>
                <a:rPr kumimoji="0" lang="en-GB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GB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Khăn phủ bàn.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18710" y="247015"/>
            <a:ext cx="7103110" cy="1281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600" b="1" kern="1200" cap="none" spc="0" normalizeH="0" baseline="0" noProof="0" dirty="0" err="1">
                <a:solidFill>
                  <a:schemeClr val="accent5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Yêu cầu:</a:t>
            </a:r>
            <a:r>
              <a:rPr kumimoji="0" lang="en-GB" altLang="en-US" sz="2600" b="1" i="1" kern="1200" cap="none" spc="0" normalizeH="0" baseline="0" noProof="0" dirty="0" err="1">
                <a:solidFill>
                  <a:prstClr val="black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GB" altLang="en-US" sz="2800" b="1" i="1" kern="1200" cap="none" spc="0" normalizeH="0" baseline="0" noProof="0" dirty="0" err="1">
                <a:solidFill>
                  <a:prstClr val="black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Dựa vào thông tin mục 2 trong SGK, hoàn thành PHT số 2.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8435" y="2498090"/>
            <a:ext cx="3814445" cy="2595880"/>
            <a:chOff x="2793835" y="859707"/>
            <a:chExt cx="3946525" cy="2359660"/>
          </a:xfrm>
          <a:solidFill>
            <a:srgbClr val="DEFAFD"/>
          </a:solidFill>
        </p:grpSpPr>
        <p:sp>
          <p:nvSpPr>
            <p:cNvPr id="23" name="Rectangle: Rounded Corners 22"/>
            <p:cNvSpPr/>
            <p:nvPr/>
          </p:nvSpPr>
          <p:spPr>
            <a:xfrm>
              <a:off x="2793835" y="859707"/>
              <a:ext cx="3946525" cy="2359660"/>
            </a:xfrm>
            <a:prstGeom prst="roundRect">
              <a:avLst/>
            </a:prstGeom>
            <a:grp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37980" y="997990"/>
              <a:ext cx="3728085" cy="15343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Thời</a:t>
              </a: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US" sz="24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gian</a:t>
              </a: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: </a:t>
              </a:r>
              <a:r>
                <a:rPr kumimoji="0" lang="en-GB" altLang="en-US" sz="24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5 phút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alt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phút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GB" alt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hoạt động </a:t>
              </a:r>
              <a:r>
                <a:rPr lang="en-GB" altLang="en-US" sz="2400" b="1" i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cá nhân.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endParaRPr>
            </a:p>
            <a:p>
              <a:pPr algn="l" defTabSz="9144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alt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3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phút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thống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nhất</a:t>
              </a:r>
              <a:r>
                <a:rPr 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nhóm</a:t>
              </a:r>
              <a:r>
                <a:rPr lang="en-GB" altLang="en-US" sz="2400" b="1" i="1" dirty="0">
                  <a:solidFill>
                    <a:srgbClr val="FF0000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GB" altLang="en-US" sz="2400" b="1" i="1" dirty="0">
                  <a:solidFill>
                    <a:schemeClr val="tx1"/>
                  </a:solidFill>
                  <a:latin typeface="Times New Roman" panose="02020603050405020304" charset="0"/>
                  <a:ea typeface="#9Slide03 Roboto Medium" panose="02000000000000000000" pitchFamily="2" charset="0"/>
                  <a:cs typeface="Times New Roman" panose="02020603050405020304" charset="0"/>
                  <a:sym typeface="+mn-ea"/>
                </a:rPr>
                <a:t>và trình bày sản phẩm ra bảng phụ.</a:t>
              </a:r>
            </a:p>
            <a:p>
              <a:pPr algn="just" defTabSz="9144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kumimoji="0" lang="en-GB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564327" y="2096402"/>
            <a:ext cx="3382169" cy="5219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PHIẾU HỌC TẬP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8796"/>
          <a:stretch>
            <a:fillRect/>
          </a:stretch>
        </p:blipFill>
        <p:spPr>
          <a:xfrm>
            <a:off x="10458450" y="1219200"/>
            <a:ext cx="1616710" cy="10236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0020" y="1383665"/>
            <a:ext cx="3890010" cy="712470"/>
            <a:chOff x="-1519023" y="1078951"/>
            <a:chExt cx="4003675" cy="949960"/>
          </a:xfrm>
          <a:solidFill>
            <a:srgbClr val="DEFAFD"/>
          </a:solidFill>
        </p:grpSpPr>
        <p:sp>
          <p:nvSpPr>
            <p:cNvPr id="7" name="Rectangle: Rounded Corners 7"/>
            <p:cNvSpPr/>
            <p:nvPr/>
          </p:nvSpPr>
          <p:spPr>
            <a:xfrm>
              <a:off x="-1519023" y="1078951"/>
              <a:ext cx="4003675" cy="949960"/>
            </a:xfrm>
            <a:prstGeom prst="roundRect">
              <a:avLst/>
            </a:prstGeom>
            <a:grp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29"/>
            <p:cNvSpPr txBox="1"/>
            <p:nvPr/>
          </p:nvSpPr>
          <p:spPr>
            <a:xfrm>
              <a:off x="-1506323" y="1278341"/>
              <a:ext cx="3931920" cy="655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H</a:t>
              </a:r>
              <a:r>
                <a:rPr kumimoji="0" lang="en-GB" alt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oạt động nhóm</a:t>
              </a:r>
              <a:r>
                <a:rPr kumimoji="0" lang="en-US" sz="26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:</a:t>
              </a:r>
              <a:r>
                <a:rPr kumimoji="0" lang="en-GB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GB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4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GB" alt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nhóm.</a:t>
              </a:r>
            </a:p>
          </p:txBody>
        </p:sp>
      </p:grpSp>
      <p:pic>
        <p:nvPicPr>
          <p:cNvPr id="29" name="Picture 2" descr="Pin on Qoobee the Dinosau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4315" y="-99695"/>
            <a:ext cx="991870" cy="11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/>
          <p:nvPr/>
        </p:nvGraphicFramePr>
        <p:xfrm>
          <a:off x="4378960" y="2785745"/>
          <a:ext cx="7480300" cy="3779520"/>
        </p:xfrm>
        <a:graphic>
          <a:graphicData uri="http://schemas.openxmlformats.org/drawingml/2006/table">
            <a:tbl>
              <a:tblPr/>
              <a:tblGrid>
                <a:gridCol w="748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21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GB" alt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  <a:endParaRPr lang="en-GB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430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en-GB" sz="2400" b="1">
                          <a:latin typeface="Times New Roman" panose="02020603050405020304" charset="0"/>
                        </a:rPr>
                        <a:t> </a:t>
                      </a:r>
                      <a:r>
                        <a:rPr lang="en-US" altLang="en-GB" sz="2600" b="1" i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Times New Roman" panose="02020603050405020304" charset="0"/>
                        </a:rPr>
                        <a:t>Khí hậu Bắc Mỹ phân hóa theo những chiều nào</a:t>
                      </a:r>
                      <a:r>
                        <a:rPr lang="en-GB" altLang="en-US" sz="2600" b="1" i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Times New Roman" panose="02020603050405020304" charset="0"/>
                        </a:rPr>
                        <a:t>? </a:t>
                      </a:r>
                      <a:r>
                        <a:rPr lang="en-US" altLang="en-US" sz="2600" b="1" i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Times New Roman" panose="02020603050405020304" charset="0"/>
                          <a:ea typeface="Times New Roman" panose="02020603050405020304" charset="0"/>
                        </a:rPr>
                        <a:t>Giải thích </a:t>
                      </a:r>
                      <a:r>
                        <a:rPr lang="en-GB" altLang="en-US" sz="2600" b="1" i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Times New Roman" panose="02020603050405020304" charset="0"/>
                          <a:ea typeface="Times New Roman" panose="02020603050405020304" charset="0"/>
                        </a:rPr>
                        <a:t>vì</a:t>
                      </a:r>
                      <a:r>
                        <a:rPr lang="en-US" altLang="en-US" sz="2600" b="1" i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Times New Roman" panose="02020603050405020304" charset="0"/>
                          <a:ea typeface="Times New Roman" panose="02020603050405020304" charset="0"/>
                        </a:rPr>
                        <a:t> sao lại có sự phân hóa như vậy?</a:t>
                      </a:r>
                    </a:p>
                    <a:p>
                      <a:pPr indent="0">
                        <a:buNone/>
                      </a:pPr>
                      <a:endParaRPr lang="en-US" altLang="en-US" sz="2600" b="1" i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Trả lời: </a:t>
                      </a:r>
                    </a:p>
                    <a:p>
                      <a:pPr indent="0">
                        <a:buNone/>
                      </a:pPr>
                      <a:endParaRPr lang="en-US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endParaRPr lang="en-US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C:\Users\MANH HUNG\Desktop\Location_North_America.svg.pngLocation_North_America.svg"/>
          <p:cNvPicPr>
            <a:picLocks noChangeAspect="1"/>
          </p:cNvPicPr>
          <p:nvPr/>
        </p:nvPicPr>
        <p:blipFill>
          <a:blip r:embed="rId4"/>
          <a:srcRect t="21861" b="21861"/>
          <a:stretch>
            <a:fillRect/>
          </a:stretch>
        </p:blipFill>
        <p:spPr>
          <a:xfrm>
            <a:off x="4658360" y="1101725"/>
            <a:ext cx="6868795" cy="456882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41" name="mau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775" y="5669915"/>
            <a:ext cx="1394460" cy="351155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5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Bắc – nam, đông – tây, độ cao</a:t>
            </a:r>
          </a:p>
        </p:txBody>
      </p:sp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64135" y="1891030"/>
            <a:ext cx="19206210" cy="105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58925" y="573405"/>
            <a:ext cx="5165725" cy="1457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Khí hậu Bắc Mỹ</a:t>
            </a:r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phân hóa theo những chiều nào?</a:t>
            </a:r>
            <a:r>
              <a:rPr lang="en-US" sz="40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" y="191135"/>
            <a:ext cx="1750060" cy="1691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96491" l="9459" r="89865">
                        <a14:foregroundMark x1="45608" y1="29825" x2="57432" y2="83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0342" y="2801826"/>
            <a:ext cx="2282536" cy="1318627"/>
          </a:xfrm>
          <a:prstGeom prst="rect">
            <a:avLst/>
          </a:prstGeom>
        </p:spPr>
      </p:pic>
      <p:sp>
        <p:nvSpPr>
          <p:cNvPr id="2" name="Rectangle 13"/>
          <p:cNvSpPr/>
          <p:nvPr/>
        </p:nvSpPr>
        <p:spPr>
          <a:xfrm>
            <a:off x="1370330" y="3124835"/>
            <a:ext cx="2470150" cy="81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Tx/>
              <a:buNone/>
              <a:defRPr/>
            </a:pPr>
            <a:r>
              <a:rPr kumimoji="0" lang="en-GB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  <a:sym typeface="Times New Roman" panose="02020603050405020304"/>
              </a:rPr>
              <a:t>Bắc - nam</a:t>
            </a:r>
          </a:p>
        </p:txBody>
      </p:sp>
      <p:pic>
        <p:nvPicPr>
          <p:cNvPr id="11" name="Picture 6" descr="Số 2 PNG png tải về - Miễn phí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100000" l="10000" r="90000">
                        <a14:foregroundMark x1="48333" y1="22333" x2="48333" y2="22333"/>
                        <a14:foregroundMark x1="49556" y1="15833" x2="55889" y2="72000"/>
                        <a14:foregroundMark x1="44444" y1="77333" x2="58111" y2="22500"/>
                        <a14:foregroundMark x1="39667" y1="26000" x2="48556" y2="22000"/>
                        <a14:foregroundMark x1="42667" y1="46500" x2="47000" y2="83167"/>
                        <a14:foregroundMark x1="44444" y1="71333" x2="63778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9" y="4434880"/>
            <a:ext cx="1519990" cy="10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Điều khoản khác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37" r="93966">
                        <a14:foregroundMark x1="61207" y1="30667" x2="61207" y2="30667"/>
                        <a14:foregroundMark x1="60057" y1="46667" x2="60057" y2="46667"/>
                        <a14:foregroundMark x1="39655" y1="26333" x2="58046" y2="71667"/>
                        <a14:foregroundMark x1="48276" y1="79000" x2="58333" y2="29667"/>
                        <a14:foregroundMark x1="36782" y1="71667" x2="62644" y2="66333"/>
                        <a14:foregroundMark x1="42241" y1="22667" x2="68391" y2="63667"/>
                        <a14:foregroundMark x1="50862" y1="41333" x2="6896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" y="5702192"/>
            <a:ext cx="1216107" cy="10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3"/>
          <p:cNvSpPr/>
          <p:nvPr/>
        </p:nvSpPr>
        <p:spPr>
          <a:xfrm>
            <a:off x="1370330" y="4434840"/>
            <a:ext cx="2470150" cy="81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Tx/>
              <a:buNone/>
              <a:defRPr/>
            </a:pPr>
            <a:r>
              <a:rPr kumimoji="0" lang="en-GB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  <a:sym typeface="Times New Roman" panose="02020603050405020304"/>
              </a:rPr>
              <a:t>Tây - đông</a:t>
            </a:r>
          </a:p>
        </p:txBody>
      </p:sp>
      <p:sp>
        <p:nvSpPr>
          <p:cNvPr id="5" name="Rectangle 13"/>
          <p:cNvSpPr/>
          <p:nvPr/>
        </p:nvSpPr>
        <p:spPr>
          <a:xfrm>
            <a:off x="1370330" y="5755005"/>
            <a:ext cx="2470150" cy="81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Tx/>
              <a:buNone/>
              <a:defRPr/>
            </a:pPr>
            <a:r>
              <a:rPr kumimoji="0" lang="en-GB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  <a:sym typeface="Times New Roman" panose="02020603050405020304"/>
              </a:rPr>
              <a:t>Độ cao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419389" y="119384"/>
            <a:ext cx="31115" cy="68218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"/>
          <p:cNvSpPr txBox="1"/>
          <p:nvPr/>
        </p:nvSpPr>
        <p:spPr>
          <a:xfrm>
            <a:off x="7402195" y="422910"/>
            <a:ext cx="4655820" cy="2124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GB" alt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Giải thích vì sao lại có sự phân hóa như vậy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</a:p>
        </p:txBody>
      </p:sp>
      <p:sp>
        <p:nvSpPr>
          <p:cNvPr id="19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159865" y="196888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3"/>
          <p:cNvSpPr txBox="1"/>
          <p:nvPr/>
        </p:nvSpPr>
        <p:spPr>
          <a:xfrm>
            <a:off x="6586220" y="2461260"/>
            <a:ext cx="5390515" cy="2568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GB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Do lãnh thổ trải dài từ vùng cực Bắc đến khoảng vĩ tuyến 25 độ Bắc.</a:t>
            </a:r>
          </a:p>
          <a:p>
            <a:pPr indent="0">
              <a:lnSpc>
                <a:spcPct val="150000"/>
              </a:lnSpc>
              <a:buNone/>
            </a:pPr>
            <a:r>
              <a:rPr lang="en-GB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Do ảnh hưởng của địa hình.</a:t>
            </a:r>
            <a:endParaRPr lang="en-GB" altLang="en-US" sz="32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endParaRPr lang="vi-VN" altLang="en-US" sz="3200" i="1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5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Do lãnh thổ kéo dài từ vùng cực Bắc đến khoảng vĩ tuyến 250B</a:t>
            </a:r>
          </a:p>
        </p:txBody>
      </p:sp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46695" y="226479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94130" y="540385"/>
            <a:ext cx="5364480" cy="2124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Kể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xác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đới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khí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hậu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Bắc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Mỹ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chiều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b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ắc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a</a:t>
            </a:r>
            <a:r>
              <a:rPr lang="en-GB" altLang="en-US" sz="32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m?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44310" y="0"/>
            <a:ext cx="5838190" cy="6473825"/>
            <a:chOff x="4787358" y="0"/>
            <a:chExt cx="7661910" cy="6880271"/>
          </a:xfrm>
        </p:grpSpPr>
        <p:pic>
          <p:nvPicPr>
            <p:cNvPr id="12" name="Picture 11" descr="Diagram, 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37363" y="6488848"/>
              <a:ext cx="7511905" cy="391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</a:t>
              </a:r>
              <a:r>
                <a:rPr lang="en-GB" alt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ỹ</a:t>
              </a:r>
            </a:p>
          </p:txBody>
        </p:sp>
      </p:grpSp>
      <p:pic>
        <p:nvPicPr>
          <p:cNvPr id="20" name="Picture 2" descr="Pin on Qoobee the Dinosau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920"/>
            <a:ext cx="1294130" cy="181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8310" y="3429000"/>
            <a:ext cx="5466715" cy="2537460"/>
          </a:xfrm>
          <a:prstGeom prst="rect">
            <a:avLst/>
          </a:prstGeom>
          <a:noFill/>
          <a:ln w="12700">
            <a:solidFill>
              <a:srgbClr val="0070C0"/>
            </a:solidFill>
            <a:prstDash val="sysDash"/>
          </a:ln>
        </p:spPr>
        <p:txBody>
          <a:bodyPr wrap="square">
            <a:noAutofit/>
          </a:bodyPr>
          <a:lstStyle/>
          <a:p>
            <a:pPr algn="just"/>
            <a:r>
              <a:rPr lang="en-GB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4 đới:</a:t>
            </a:r>
          </a:p>
          <a:p>
            <a:pPr algn="just"/>
            <a:r>
              <a:rPr lang="en-GB" altLang="en-US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Đới khí hậu cực và cận cực.</a:t>
            </a:r>
          </a:p>
          <a:p>
            <a:pPr algn="just"/>
            <a:r>
              <a:rPr lang="en-GB" altLang="en-US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Đới khí hậu ôn đới.</a:t>
            </a:r>
          </a:p>
          <a:p>
            <a:pPr algn="just"/>
            <a:r>
              <a:rPr lang="en-GB" altLang="en-US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Đới khí hậu cận nhiệt.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Đới khí hậu nhiệt đới.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endParaRPr lang="en-GB" altLang="en-US" sz="28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TextBox 23"/>
          <p:cNvSpPr txBox="1"/>
          <p:nvPr/>
        </p:nvSpPr>
        <p:spPr>
          <a:xfrm>
            <a:off x="6544945" y="635"/>
            <a:ext cx="5624195" cy="5943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hân hóa theo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chiều bắc - nam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5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Do lãnh thổ kéo dài từ vùng cực Bắc đến khoảng vĩ tuyến 250B</a:t>
            </a:r>
          </a:p>
        </p:txBody>
      </p:sp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6525" y="2237486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90675" y="774065"/>
            <a:ext cx="4632325" cy="2124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GB" alt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Đới khí hậu nào chiếm diện tích lớn nhất?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22365" y="0"/>
            <a:ext cx="5946140" cy="6473825"/>
            <a:chOff x="4787358" y="0"/>
            <a:chExt cx="7381068" cy="6880271"/>
          </a:xfrm>
        </p:grpSpPr>
        <p:pic>
          <p:nvPicPr>
            <p:cNvPr id="12" name="Picture 11" descr="Diagram, 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42172" y="6488848"/>
              <a:ext cx="6415475" cy="391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</a:t>
              </a:r>
              <a:r>
                <a:rPr lang="en-GB" alt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ỹ</a:t>
              </a:r>
            </a:p>
          </p:txBody>
        </p:sp>
      </p:grpSp>
      <p:pic>
        <p:nvPicPr>
          <p:cNvPr id="20" name="Picture 2" descr="Pin on Qoobee the Dinosau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6690"/>
            <a:ext cx="1678305" cy="18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55675" y="3013075"/>
            <a:ext cx="4575810" cy="1313180"/>
          </a:xfrm>
          <a:prstGeom prst="rect">
            <a:avLst/>
          </a:prstGeom>
          <a:noFill/>
          <a:ln w="12700">
            <a:solidFill>
              <a:srgbClr val="0070C0"/>
            </a:solidFill>
            <a:prstDash val="sysDash"/>
          </a:ln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GB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Đới khí hậu ôn đới</a:t>
            </a:r>
            <a:endParaRPr lang="en-GB" altLang="en-US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ello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8" r="-2" b="11126"/>
          <a:stretch>
            <a:fillRect/>
          </a:stretch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Yose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" r="-2" b="24518"/>
          <a:stretch>
            <a:fillRect/>
          </a:stretch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77918" y="6300807"/>
            <a:ext cx="2324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Ôn đới Bắc Mỹ  </a:t>
            </a:r>
          </a:p>
        </p:txBody>
      </p:sp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6540500" y="321945"/>
            <a:ext cx="5347970" cy="5979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42760" y="0"/>
            <a:ext cx="5325745" cy="6728460"/>
            <a:chOff x="4787358" y="0"/>
            <a:chExt cx="7381068" cy="6864607"/>
          </a:xfrm>
        </p:grpSpPr>
        <p:pic>
          <p:nvPicPr>
            <p:cNvPr id="12" name="Picture 11" descr="Diagram, map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87358" y="6488855"/>
              <a:ext cx="7381068" cy="3757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</a:t>
              </a:r>
              <a:r>
                <a:rPr lang="en-GB" alt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ỹ</a:t>
              </a:r>
            </a:p>
          </p:txBody>
        </p:sp>
      </p:grpSp>
      <p:cxnSp>
        <p:nvCxnSpPr>
          <p:cNvPr id="2" name="Straight Connector 1"/>
          <p:cNvCxnSpPr/>
          <p:nvPr/>
        </p:nvCxnSpPr>
        <p:spPr>
          <a:xfrm flipH="1">
            <a:off x="9649460" y="163195"/>
            <a:ext cx="31115" cy="5838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42760" y="0"/>
            <a:ext cx="5325745" cy="5943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hân hóa theo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chiều tây - đông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3" name="Rectangles 2"/>
          <p:cNvSpPr/>
          <p:nvPr/>
        </p:nvSpPr>
        <p:spPr>
          <a:xfrm>
            <a:off x="9928225" y="5462905"/>
            <a:ext cx="1602105" cy="405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100 độ T</a:t>
            </a:r>
          </a:p>
        </p:txBody>
      </p:sp>
      <p:pic>
        <p:nvPicPr>
          <p:cNvPr id="168" name="Google Shape;168;p4" descr="Hình ảnh Mưa Biểu Tượng PNG , Biểu Tượng Mưa, Mưa, Vectơ PNG và Vector với  nền trong suốt để tải xuống miễn phí"/>
          <p:cNvPicPr preferRelativeResize="0"/>
          <p:nvPr/>
        </p:nvPicPr>
        <p:blipFill rotWithShape="1">
          <a:blip r:embed="rId4"/>
          <a:srcRect l="13385" t="15182" r="12786" b="15676"/>
          <a:stretch>
            <a:fillRect/>
          </a:stretch>
        </p:blipFill>
        <p:spPr>
          <a:xfrm>
            <a:off x="10099675" y="1037590"/>
            <a:ext cx="1550035" cy="1232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FF6600">
                <a:alpha val="100000"/>
              </a:srgbClr>
            </a:outerShdw>
          </a:effectLst>
        </p:spPr>
      </p:pic>
      <p:pic>
        <p:nvPicPr>
          <p:cNvPr id="306" name="Google Shape;306;p9" descr="biểu tượng đám mây - Mặt trời đám mây biểu tượng thời tiết png tải về -  Miễn phí trong suốt Văn Bản png Tải về."/>
          <p:cNvPicPr preferRelativeResize="0"/>
          <p:nvPr/>
        </p:nvPicPr>
        <p:blipFill rotWithShape="1">
          <a:blip r:embed="rId5"/>
          <a:srcRect l="8976" t="16716" r="12848" b="23564"/>
          <a:stretch>
            <a:fillRect/>
          </a:stretch>
        </p:blipFill>
        <p:spPr>
          <a:xfrm>
            <a:off x="7467600" y="1037590"/>
            <a:ext cx="1522730" cy="128333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23"/>
          <p:cNvSpPr txBox="1"/>
          <p:nvPr/>
        </p:nvSpPr>
        <p:spPr>
          <a:xfrm>
            <a:off x="327025" y="2729230"/>
            <a:ext cx="6268085" cy="2124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GB" altLang="en-US" sz="32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- Hệ thống núi </a:t>
            </a: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Coóc</a:t>
            </a:r>
            <a:r>
              <a:rPr lang="en-GB" altLang="vi-VN" sz="32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GB" altLang="vi-VN" sz="32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-e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bắc-nam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tây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-</a:t>
            </a:r>
            <a:r>
              <a:rPr lang="en-GB" alt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đông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GB" altLang="vi-VN" sz="32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=&gt; Kiểu khí hậu </a:t>
            </a:r>
            <a:r>
              <a:rPr lang="en-GB" altLang="vi-VN" sz="32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hoang mạc.</a:t>
            </a:r>
            <a:endParaRPr lang="vi-VN" sz="3200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endParaRPr lang="vi-VN" altLang="en-US" sz="3200" i="1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339850" y="294005"/>
            <a:ext cx="5468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Nêu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khác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biệt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khí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hậu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giữa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phía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tây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phía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đông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lục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địa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Bắc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Mỹ</a:t>
            </a:r>
            <a:r>
              <a:rPr lang="en-GB" altLang="en-US" sz="32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25" y="0"/>
            <a:ext cx="1525905" cy="1761490"/>
          </a:xfrm>
          <a:prstGeom prst="rect">
            <a:avLst/>
          </a:prstGeom>
        </p:spPr>
      </p:pic>
      <p:grpSp>
        <p:nvGrpSpPr>
          <p:cNvPr id="29" name="Group 28"/>
          <p:cNvGrpSpPr>
            <a:grpSpLocks noGrp="1" noUngrp="1" noRot="1" noChangeAspect="1" noMove="1" noResize="1"/>
          </p:cNvGrpSpPr>
          <p:nvPr/>
        </p:nvGrpSpPr>
        <p:grpSpPr>
          <a:xfrm>
            <a:off x="-27940" y="897429"/>
            <a:ext cx="355196" cy="673460"/>
            <a:chOff x="0" y="823811"/>
            <a:chExt cx="355196" cy="673460"/>
          </a:xfrm>
        </p:grpSpPr>
        <p:sp>
          <p:nvSpPr>
            <p:cNvPr id="30" name="Rectangle 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128000" y="1964436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29325" y="1453515"/>
            <a:ext cx="5609590" cy="5227969"/>
            <a:chOff x="4787358" y="281550"/>
            <a:chExt cx="8015287" cy="6858000"/>
          </a:xfrm>
        </p:grpSpPr>
        <p:pic>
          <p:nvPicPr>
            <p:cNvPr id="12" name="Picture 11" descr="Diagram, 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281550"/>
              <a:ext cx="7381068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41927" y="6488968"/>
              <a:ext cx="7560718" cy="4831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Times New Roman" panose="02020603050405020304" charset="0"/>
                  <a:cs typeface="Times New Roman" panose="02020603050405020304" charset="0"/>
                </a:rPr>
                <a:t>Hình 2. Bản đồ các đới và kiểu khí hậu ở Bắc M</a:t>
              </a:r>
              <a:r>
                <a:rPr lang="en-GB" altLang="en-US">
                  <a:solidFill>
                    <a:srgbClr val="1B04FA"/>
                  </a:solidFill>
                  <a:latin typeface="Times New Roman" panose="02020603050405020304" charset="0"/>
                  <a:cs typeface="Times New Roman" panose="02020603050405020304" charset="0"/>
                </a:rPr>
                <a:t>ỹ</a:t>
              </a:r>
            </a:p>
          </p:txBody>
        </p:sp>
      </p:grpSp>
      <p:pic>
        <p:nvPicPr>
          <p:cNvPr id="4" name="Picture 3" descr="Vung nui Coocd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290" y="154305"/>
            <a:ext cx="3132455" cy="49041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1915" y="154305"/>
            <a:ext cx="4564380" cy="1299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phân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hóa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khí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hậu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theo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độ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Bắc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Mỹ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?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?</a:t>
            </a:r>
            <a:endParaRPr lang="en-US" sz="2800" b="1" i="1" dirty="0">
              <a:solidFill>
                <a:srgbClr val="0070C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2" name="Straight Arrow Connector 1"/>
          <p:cNvCxnSpPr/>
          <p:nvPr/>
        </p:nvCxnSpPr>
        <p:spPr>
          <a:xfrm flipV="1">
            <a:off x="7957820" y="2475865"/>
            <a:ext cx="1264920" cy="861060"/>
          </a:xfrm>
          <a:prstGeom prst="straightConnector1">
            <a:avLst/>
          </a:prstGeom>
          <a:ln w="571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Rectangles 2"/>
          <p:cNvSpPr/>
          <p:nvPr/>
        </p:nvSpPr>
        <p:spPr>
          <a:xfrm>
            <a:off x="9618980" y="4500245"/>
            <a:ext cx="2437765" cy="558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3000 - 4000 m</a:t>
            </a:r>
          </a:p>
        </p:txBody>
      </p:sp>
      <p:sp>
        <p:nvSpPr>
          <p:cNvPr id="5" name="TextBox 23"/>
          <p:cNvSpPr txBox="1"/>
          <p:nvPr/>
        </p:nvSpPr>
        <p:spPr>
          <a:xfrm>
            <a:off x="332105" y="2674620"/>
            <a:ext cx="5407025" cy="2124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450215" algn="l"/>
                <a:tab pos="1350645" algn="l"/>
              </a:tabLst>
            </a:pPr>
            <a:r>
              <a:rPr lang="en-GB" altLang="en-US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- Hệ thống núi 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Coóc</a:t>
            </a:r>
            <a:r>
              <a:rPr lang="en-GB" altLang="vi-VN" sz="28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GB" altLang="vi-VN" sz="28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-e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en-US" sz="280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có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khí hậu thay đổi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chân núi đến đỉnh núi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GB" altLang="en-US" sz="280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450215" algn="l"/>
                <a:tab pos="135064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- Nguyên nhân: Do ảnh hưởng của độ cao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địa hình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=&gt; Kiểu khí hậu </a:t>
            </a:r>
            <a:r>
              <a:rPr lang="en-GB" alt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núi cao.</a:t>
            </a:r>
            <a:endParaRPr lang="vi-VN" sz="2800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endParaRPr lang="vi-VN" altLang="en-US" sz="2800" b="1" i="1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2" descr="Pin on Qoobee the Dinosau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5095" y="-135890"/>
            <a:ext cx="1678305" cy="18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3"/>
          <p:cNvSpPr txBox="1"/>
          <p:nvPr/>
        </p:nvSpPr>
        <p:spPr>
          <a:xfrm>
            <a:off x="6842760" y="0"/>
            <a:ext cx="5325745" cy="5943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en-US" sz="36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hân hóa theo </a:t>
            </a:r>
            <a:r>
              <a:rPr lang="en-GB" alt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độ cao</a:t>
            </a:r>
            <a:r>
              <a:rPr lang="en-US" sz="2400" b="1" i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59370" y="184061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map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60" y="2596515"/>
            <a:ext cx="4881245" cy="35579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9880" y="154305"/>
            <a:ext cx="5407025" cy="1299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GB" altLang="en-US" sz="2800" b="1" i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23"/>
          <p:cNvSpPr txBox="1"/>
          <p:nvPr/>
        </p:nvSpPr>
        <p:spPr>
          <a:xfrm>
            <a:off x="737870" y="2596515"/>
            <a:ext cx="5407025" cy="316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-</a:t>
            </a:r>
            <a:r>
              <a:rPr 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Sâu trong lục địa</a:t>
            </a:r>
            <a:r>
              <a:rPr 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ít chịu ảnh hưởng của biển</a:t>
            </a: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=&gt; </a:t>
            </a:r>
            <a:r>
              <a:rPr lang="en-GB" alt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biên độ nhiệt cao,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mưa rất ít.</a:t>
            </a: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-</a:t>
            </a:r>
            <a:r>
              <a:rPr 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Ven biển</a:t>
            </a:r>
            <a:r>
              <a:rPr 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chịu ảnh hưởng nhiều của biển</a:t>
            </a:r>
            <a:r>
              <a:rPr lang="en-GB" altLang="vi-VN" sz="2800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=&gt; </a:t>
            </a:r>
            <a:r>
              <a:rPr lang="en-GB" alt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điều hòa,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mưa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nhiều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endParaRPr lang="en-US" altLang="en-US" sz="2800" b="1" i="1">
              <a:solidFill>
                <a:srgbClr val="FF0000"/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495" y="0"/>
            <a:ext cx="5090795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422400" y="224155"/>
            <a:ext cx="47955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defRPr/>
            </a:pPr>
            <a:r>
              <a:rPr lang="en-GB" alt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Miền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lòng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máng</a:t>
            </a:r>
            <a:r>
              <a:rPr lang="en-GB" altLang="en-US" sz="2800" b="1" i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 ảnh hưởng đến khí hậu Bắc Mỹ như thế nào?</a:t>
            </a:r>
          </a:p>
        </p:txBody>
      </p:sp>
      <p:pic>
        <p:nvPicPr>
          <p:cNvPr id="20" name="Picture 2" descr="Pin on Qoobee the Dinosau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5095" y="-135890"/>
            <a:ext cx="1678305" cy="18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333105" y="174409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0594" y="112110"/>
            <a:ext cx="5817124" cy="584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486" y="112110"/>
            <a:ext cx="6016025" cy="4669398"/>
            <a:chOff x="4653137" y="744279"/>
            <a:chExt cx="6135290" cy="5301266"/>
          </a:xfrm>
        </p:grpSpPr>
        <p:pic>
          <p:nvPicPr>
            <p:cNvPr id="4" name="Picture 3" descr="Map&#10;&#10;Description automatically generate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18" b="55853"/>
            <a:stretch>
              <a:fillRect/>
            </a:stretch>
          </p:blipFill>
          <p:spPr>
            <a:xfrm>
              <a:off x="4653137" y="744279"/>
              <a:ext cx="6135290" cy="486971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62152" y="5627406"/>
              <a:ext cx="3472070" cy="41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latin typeface="Times New Roman" panose="02020603050405020304" charset="0"/>
                  <a:cs typeface="Times New Roman" panose="02020603050405020304" charset="0"/>
                </a:rPr>
                <a:t>Bản </a:t>
              </a:r>
              <a:r>
                <a:rPr lang="en-US" kern="0" dirty="0" err="1">
                  <a:latin typeface="Times New Roman" panose="02020603050405020304" charset="0"/>
                  <a:cs typeface="Times New Roman" panose="02020603050405020304" charset="0"/>
                </a:rPr>
                <a:t>đồ</a:t>
              </a:r>
              <a:r>
                <a:rPr lang="en-US" kern="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kern="0" dirty="0" err="1">
                  <a:latin typeface="Times New Roman" panose="02020603050405020304" charset="0"/>
                  <a:cs typeface="Times New Roman" panose="02020603050405020304" charset="0"/>
                </a:rPr>
                <a:t>tự</a:t>
              </a:r>
              <a:r>
                <a:rPr lang="en-US" kern="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kern="0" dirty="0" err="1">
                  <a:latin typeface="Times New Roman" panose="02020603050405020304" charset="0"/>
                  <a:cs typeface="Times New Roman" panose="02020603050405020304" charset="0"/>
                </a:rPr>
                <a:t>nhiên</a:t>
              </a:r>
              <a:r>
                <a:rPr lang="en-US" kern="0" dirty="0">
                  <a:latin typeface="Times New Roman" panose="02020603050405020304" charset="0"/>
                  <a:cs typeface="Times New Roman" panose="02020603050405020304" charset="0"/>
                </a:rPr>
                <a:t> Bắc </a:t>
              </a:r>
              <a:r>
                <a:rPr lang="en-US" kern="0" dirty="0" err="1">
                  <a:latin typeface="Times New Roman" panose="02020603050405020304" charset="0"/>
                  <a:cs typeface="Times New Roman" panose="02020603050405020304" charset="0"/>
                </a:rPr>
                <a:t>M</a:t>
              </a:r>
              <a:r>
                <a:rPr lang="en-GB" altLang="en-US" kern="0" dirty="0" err="1">
                  <a:latin typeface="Times New Roman" panose="02020603050405020304" charset="0"/>
                  <a:cs typeface="Times New Roman" panose="02020603050405020304" charset="0"/>
                </a:rPr>
                <a:t>ỹ</a:t>
              </a:r>
            </a:p>
          </p:txBody>
        </p:sp>
        <p:pic>
          <p:nvPicPr>
            <p:cNvPr id="6" name="Picture 2" descr="C:\Users\PTS\Desktop\Ảnh\z3597142172090_5ba5b3480f33f1e081fac59006d36e2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988947" y="4194203"/>
              <a:ext cx="1799480" cy="1433202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-87152" y="4721020"/>
            <a:ext cx="5951924" cy="1595698"/>
            <a:chOff x="-87152" y="4721019"/>
            <a:chExt cx="5951924" cy="2017633"/>
          </a:xfrm>
        </p:grpSpPr>
        <p:sp>
          <p:nvSpPr>
            <p:cNvPr id="7" name="Rectangle: Rounded Corners 7"/>
            <p:cNvSpPr/>
            <p:nvPr/>
          </p:nvSpPr>
          <p:spPr>
            <a:xfrm>
              <a:off x="90486" y="5180078"/>
              <a:ext cx="5774286" cy="155857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00FF"/>
              </a:solidFill>
              <a:prstDash val="dash"/>
              <a:miter lim="800000"/>
            </a:ln>
            <a:effectLst/>
          </p:spPr>
          <p:txBody>
            <a:bodyPr lIns="121917" tIns="60958" rIns="121917" bIns="60958" rtlCol="0" anchor="ctr"/>
            <a:lstStyle/>
            <a:p>
              <a:pPr marL="0" marR="0" lvl="0" indent="0" algn="just" defTabSz="1219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 Nhận xét mối quan hệ giữa địa hình và khí hậu ở Bắc M</a:t>
              </a:r>
              <a:r>
                <a:rPr kumimoji="0" lang="en-GB" altLang="en-US" sz="2800" b="1" i="1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ỹ?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/>
            <a:srcRect l="5192" t="22288" r="52690" b="31973"/>
            <a:stretch>
              <a:fillRect/>
            </a:stretch>
          </p:blipFill>
          <p:spPr>
            <a:xfrm>
              <a:off x="-87152" y="4721019"/>
              <a:ext cx="1000545" cy="10866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gnifying Glass Black,Search for Employees,Office Business People  Icon,three Men Wearing a Suits.vector Illustration Stock Vector -  Illustration of figure, business: 11923348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4865" r="17250" b="16932"/>
          <a:stretch>
            <a:fillRect/>
          </a:stretch>
        </p:blipFill>
        <p:spPr bwMode="auto">
          <a:xfrm>
            <a:off x="2772862" y="79387"/>
            <a:ext cx="1267159" cy="1171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333" y="190467"/>
            <a:ext cx="5023539" cy="1286367"/>
          </a:xfrm>
          <a:prstGeom prst="rect">
            <a:avLst/>
          </a:prstGeom>
        </p:spPr>
      </p:pic>
      <p:pic>
        <p:nvPicPr>
          <p:cNvPr id="3" name="Picture 2" descr="c3434f65-40bc-4edf-830d-c42a9a0c5d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115" y="1188720"/>
            <a:ext cx="3897630" cy="538099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275590" y="1477010"/>
            <a:ext cx="7181850" cy="4954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81" y="493751"/>
            <a:ext cx="9814868" cy="586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  <a:r>
              <a:rPr lang="en-GB" altLang="en-US" sz="3200" b="1">
                <a:solidFill>
                  <a:schemeClr val="bg1"/>
                </a:solidFill>
              </a:rPr>
              <a:t>hâu lục nào rộng lớn thứ hai trên thế giới</a:t>
            </a:r>
            <a:r>
              <a:rPr lang="en-US" sz="3200" b="1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 b="1">
                <a:solidFill>
                  <a:schemeClr val="bg1"/>
                </a:solidFill>
              </a:rPr>
              <a:t>Châu Mỹ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990" y="0"/>
            <a:ext cx="12192000" cy="6858000"/>
          </a:xfrm>
          <a:prstGeom prst="rect">
            <a:avLst/>
          </a:prstGeom>
          <a:solidFill>
            <a:srgbClr val="D4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44;p66"/>
          <p:cNvSpPr txBox="1">
            <a:spLocks noGrp="1"/>
          </p:cNvSpPr>
          <p:nvPr>
            <p:ph type="title"/>
          </p:nvPr>
        </p:nvSpPr>
        <p:spPr>
          <a:xfrm>
            <a:off x="959999" y="34450"/>
            <a:ext cx="10272000" cy="7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  <p:sp>
        <p:nvSpPr>
          <p:cNvPr id="11" name="Google Shape;2576;p77"/>
          <p:cNvSpPr txBox="1"/>
          <p:nvPr/>
        </p:nvSpPr>
        <p:spPr>
          <a:xfrm>
            <a:off x="2849245" y="1733550"/>
            <a:ext cx="9135110" cy="226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 panose="020B0604020202020204"/>
              <a:buNone/>
              <a:defRPr sz="3500" b="0" i="0" u="none" strike="noStrike" cap="none">
                <a:solidFill>
                  <a:schemeClr val="lt2"/>
                </a:solidFill>
                <a:latin typeface="Fredoka One" panose="020B0604020202020204"/>
                <a:ea typeface="Fredoka One" panose="020B0604020202020204"/>
                <a:cs typeface="Fredoka One" panose="020B0604020202020204"/>
                <a:sym typeface="Fredoka One" panose="020B0604020202020204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GB" altLang="en-US" sz="4400" b="1" i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#9Slide03 Roboto Medium" panose="02000000000000000000" pitchFamily="2" charset="0"/>
                <a:cs typeface="Times New Roman" panose="02020603050405020304" charset="0"/>
              </a:rPr>
              <a:t>Sưu tầm tư liệu về địa hình và hình ảnh thiên nhiên Bắc Mỹ. </a:t>
            </a:r>
          </a:p>
          <a:p>
            <a:pPr algn="just">
              <a:lnSpc>
                <a:spcPct val="110000"/>
              </a:lnSpc>
            </a:pPr>
            <a:endParaRPr lang="en-GB" altLang="en-US" sz="4400" b="1" i="1" kern="0" dirty="0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ea typeface="#9Slide03 Roboto Medium" panose="02000000000000000000" pitchFamily="2" charset="0"/>
              <a:cs typeface="Times New Roman" panose="02020603050405020304" charset="0"/>
            </a:endParaRPr>
          </a:p>
          <a:p>
            <a:pPr algn="just">
              <a:lnSpc>
                <a:spcPct val="110000"/>
              </a:lnSpc>
            </a:pPr>
            <a:endParaRPr lang="en-GB" altLang="en-US" sz="4400" b="1" i="1" kern="0" dirty="0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ea typeface="#9Slide03 Roboto Medium" panose="02000000000000000000" pitchFamily="2" charset="0"/>
              <a:cs typeface="Times New Roman" panose="02020603050405020304" charset="0"/>
            </a:endParaRPr>
          </a:p>
        </p:txBody>
      </p:sp>
      <p:pic>
        <p:nvPicPr>
          <p:cNvPr id="31748" name="Picture 4" descr="Hình ảnh Bài Tập Về Nhà Nghiêm Túc PNG , Trẻ Em Clipart, Bài Tập Về Nhà,  đứa Trẻ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611" l="10000" r="90000">
                        <a14:foregroundMark x1="30278" y1="55278" x2="56111" y2="35556"/>
                        <a14:foregroundMark x1="35278" y1="53889" x2="45556" y2="48333"/>
                        <a14:foregroundMark x1="27778" y1="54444" x2="38056" y2="46389"/>
                        <a14:foregroundMark x1="56944" y1="36667" x2="56944" y2="36667"/>
                        <a14:foregroundMark x1="64167" y1="47778" x2="64167" y2="47778"/>
                        <a14:foregroundMark x1="52778" y1="93611" x2="52778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8" y="1380708"/>
            <a:ext cx="1917828" cy="19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370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219488">
            <a:off x="1691679" y="-20037"/>
            <a:ext cx="8808644" cy="59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nl-NL" altLang="en-US" sz="5865" b="0" i="1" u="none" strike="noStrike" kern="1200" cap="none" spc="0" normalizeH="0" baseline="0" noProof="0" dirty="0">
              <a:ln>
                <a:noFill/>
              </a:ln>
              <a:solidFill>
                <a:srgbClr val="222268"/>
              </a:solidFill>
              <a:effectLst/>
              <a:uLnTx/>
              <a:uFillTx/>
              <a:latin typeface="Times New Roman" panose="0202060305040502030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nl-NL" altLang="en-US" sz="5865" b="0" i="1" u="none" strike="noStrike" kern="1200" cap="none" spc="0" normalizeH="0" baseline="0" noProof="0" dirty="0">
              <a:ln>
                <a:noFill/>
              </a:ln>
              <a:solidFill>
                <a:srgbClr val="222268"/>
              </a:solidFill>
              <a:effectLst/>
              <a:uLnTx/>
              <a:uFillTx/>
              <a:latin typeface="Times New Roman" panose="0202060305040502030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vi-VN" altLang="en-US" sz="586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Arial" panose="020B0604020202020204" pitchFamily="34" charset="0"/>
                <a:sym typeface="Arial" panose="020B0604020202020204"/>
              </a:rPr>
              <a:t>Giờ học kết thúc</a:t>
            </a:r>
          </a:p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vi-VN" altLang="en-US" sz="586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Arial" panose="020B0604020202020204" pitchFamily="34" charset="0"/>
                <a:sym typeface="Arial" panose="020B0604020202020204"/>
              </a:rPr>
              <a:t>Xin c</a:t>
            </a:r>
            <a:r>
              <a:rPr kumimoji="0" lang="nl-NL" altLang="en-US" sz="586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Arial" panose="020B0604020202020204" pitchFamily="34" charset="0"/>
                <a:sym typeface="Arial" panose="020B0604020202020204"/>
              </a:rPr>
              <a:t>hân thành cảm ơn các thầy cô giáo</a:t>
            </a:r>
            <a:r>
              <a:rPr kumimoji="0" lang="vi-VN" altLang="en-US" sz="586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nl-NL" altLang="en-US" sz="586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Arial" panose="020B0604020202020204" pitchFamily="34" charset="0"/>
                <a:sym typeface="Arial" panose="020B0604020202020204"/>
              </a:rPr>
              <a:t>và các em!</a:t>
            </a:r>
          </a:p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en-US" altLang="vi-VN" sz="5865" b="1" i="0" u="none" strike="noStrike" kern="1200" cap="none" spc="0" normalizeH="0" baseline="0" noProof="0" dirty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 đầu tiên phát hiện ra Châu Mỹ là ai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Cô-lôm-bô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 đất Trung Mỹ bị cắt ngang bởi kênh đào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Pa-na-ma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hâu Mỹ tiếp giáp với hai đại dương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 Bình Dương và Đại Tây Dương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hâu Mỹ nằm ở bán cầu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hâu Mỹ gồm 2 lục địa: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 Mỹ và Nam Mỹ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3"/>
          <a:stretch>
            <a:fillRect/>
          </a:stretch>
        </p:blipFill>
        <p:spPr>
          <a:xfrm>
            <a:off x="2766994" y="482080"/>
            <a:ext cx="7004385" cy="23792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30943" y="2857560"/>
            <a:ext cx="9114139" cy="2538354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6" name="Rectangle 3"/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>
              <a:solidFill>
                <a:srgbClr val="00A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BÀI 14. ĐẶC ĐIỂM TỰ NHIÊN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BẮC MỸ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1035</Words>
  <Application>Microsoft Office PowerPoint</Application>
  <PresentationFormat>Widescreen</PresentationFormat>
  <Paragraphs>147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宋体</vt:lpstr>
      <vt:lpstr>#9Slide03 BoosterNextFYBlack</vt:lpstr>
      <vt:lpstr>Calibri Light</vt:lpstr>
      <vt:lpstr>#9Slide03 AmpleSoft Bold</vt:lpstr>
      <vt:lpstr>Times New Roman</vt:lpstr>
      <vt:lpstr>Fredoka One</vt:lpstr>
      <vt:lpstr>#9Slide03 Roboto</vt:lpstr>
      <vt:lpstr>#9Slide03 Roboto Medium</vt:lpstr>
      <vt:lpstr>Open Sans</vt:lpstr>
      <vt:lpstr>Roboto</vt:lpstr>
      <vt:lpstr>Wingdings 2</vt:lpstr>
      <vt:lpstr>#9Slide03 SFU Futura_12</vt:lpstr>
      <vt:lpstr>Tahoma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HÌNH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KHÍ HẬU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Administrator</cp:lastModifiedBy>
  <cp:revision>251</cp:revision>
  <dcterms:created xsi:type="dcterms:W3CDTF">2018-10-29T09:59:00Z</dcterms:created>
  <dcterms:modified xsi:type="dcterms:W3CDTF">2024-04-04T02:08:31Z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11B8C671AD9844F5A5F02507C11B3E68_12</vt:lpwstr>
  </property>
  <property fmtid="{D5CDD505-2E9C-101B-9397-08002B2CF9AE}" pid="3" name="KSOProductBuildVer">
    <vt:lpwstr>2057-12.2.0.13489</vt:lpwstr>
  </property>
</Properties>
</file>