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4/5/2024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1752600"/>
            <a:ext cx="6858000" cy="2554545"/>
          </a:xfrm>
          <a:prstGeom prst="rect">
            <a:avLst/>
          </a:prstGeom>
        </p:spPr>
        <p:txBody>
          <a:bodyPr wrap="square">
            <a:spAutoFit/>
          </a:bodyPr>
          <a:lstStyle/>
          <a:p>
            <a:pPr algn="ctr"/>
            <a:r>
              <a:rPr lang="en-US" sz="3200" b="1" dirty="0" err="1" smtClean="0">
                <a:latin typeface="Times New Roman" pitchFamily="18" charset="0"/>
                <a:cs typeface="Times New Roman" pitchFamily="18" charset="0"/>
              </a:rPr>
              <a:t>Thiên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châu</a:t>
            </a:r>
            <a:r>
              <a:rPr lang="en-US" sz="3200" b="1" dirty="0" smtClean="0">
                <a:latin typeface="Times New Roman" pitchFamily="18" charset="0"/>
                <a:cs typeface="Times New Roman" pitchFamily="18" charset="0"/>
              </a:rPr>
              <a:t> Phi </a:t>
            </a:r>
            <a:r>
              <a:rPr lang="en-US" sz="3200" b="1" dirty="0" err="1" smtClean="0">
                <a:latin typeface="Times New Roman" pitchFamily="18" charset="0"/>
                <a:cs typeface="Times New Roman" pitchFamily="18" charset="0"/>
              </a:rPr>
              <a:t>phân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theo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nhiên</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hay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406</Words>
  <Application>Microsoft Office PowerPoint</Application>
  <PresentationFormat>On-screen Show (4:3)</PresentationFormat>
  <Paragraphs>88</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FPT</cp:lastModifiedBy>
  <cp:revision>39</cp:revision>
  <dcterms:created xsi:type="dcterms:W3CDTF">2021-08-13T15:21:45Z</dcterms:created>
  <dcterms:modified xsi:type="dcterms:W3CDTF">2024-04-05T11:08:39Z</dcterms:modified>
</cp:coreProperties>
</file>