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373" r:id="rId3"/>
    <p:sldId id="372" r:id="rId4"/>
    <p:sldId id="377" r:id="rId5"/>
    <p:sldId id="258" r:id="rId6"/>
    <p:sldId id="374" r:id="rId7"/>
    <p:sldId id="264" r:id="rId8"/>
    <p:sldId id="382" r:id="rId9"/>
    <p:sldId id="375" r:id="rId10"/>
    <p:sldId id="379" r:id="rId11"/>
    <p:sldId id="376" r:id="rId12"/>
    <p:sldId id="381" r:id="rId13"/>
    <p:sldId id="383" r:id="rId14"/>
    <p:sldId id="384" r:id="rId15"/>
    <p:sldId id="371" r:id="rId16"/>
    <p:sldId id="368" r:id="rId17"/>
    <p:sldId id="277" r:id="rId18"/>
  </p:sldIdLst>
  <p:sldSz cx="12192000" cy="6858000"/>
  <p:notesSz cx="6858000" cy="9144000"/>
  <p:custDataLst>
    <p:tags r:id="rId2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921" autoAdjust="0"/>
  </p:normalViewPr>
  <p:slideViewPr>
    <p:cSldViewPr snapToGrid="0">
      <p:cViewPr>
        <p:scale>
          <a:sx n="79" d="100"/>
          <a:sy n="79" d="100"/>
        </p:scale>
        <p:origin x="-35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F8A521-F8B7-457A-BC93-57CA85296F6F}" type="datetimeFigureOut">
              <a:rPr lang="en-US"/>
              <a:pPr>
                <a:defRPr/>
              </a:pPr>
              <a:t>29/2/2024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9C246A3-8D7B-409D-A512-B0C74D925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229DE1-9916-45CC-99EE-51D831A46B05}" type="slidenum">
              <a:rPr lang="zh-CN" altLang="en-US">
                <a:solidFill>
                  <a:srgbClr val="000000"/>
                </a:solidFill>
                <a:latin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CN">
              <a:solidFill>
                <a:srgbClr val="000000"/>
              </a:solidFill>
              <a:latin typeface="等线"/>
              <a:cs typeface="等线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3174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4C4DD1-3887-4395-9A69-AD6089E740F4}" type="slidenum">
              <a:rPr lang="zh-CN" altLang="en-US">
                <a:solidFill>
                  <a:srgbClr val="000000"/>
                </a:solidFill>
                <a:latin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CN">
              <a:solidFill>
                <a:srgbClr val="000000"/>
              </a:solidFill>
              <a:latin typeface="等线"/>
              <a:cs typeface="等线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3481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781472-ECBF-4FF6-88EB-C5EFA26ED1BB}" type="slidenum">
              <a:rPr lang="zh-CN" altLang="en-US">
                <a:solidFill>
                  <a:srgbClr val="000000"/>
                </a:solidFill>
                <a:latin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zh-CN">
              <a:solidFill>
                <a:srgbClr val="000000"/>
              </a:solidFill>
              <a:latin typeface="等线"/>
              <a:cs typeface="等线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826508-F85A-4ADC-A156-C63192A0835C}" type="slidenum">
              <a:rPr lang="zh-CN" altLang="en-US">
                <a:solidFill>
                  <a:srgbClr val="000000"/>
                </a:solidFill>
                <a:latin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CN">
              <a:solidFill>
                <a:srgbClr val="000000"/>
              </a:solidFill>
              <a:latin typeface="等线"/>
              <a:cs typeface="等线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471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0CF638-384D-4649-B805-838DFAEE96CF}" type="slidenum">
              <a:rPr lang="zh-CN" altLang="en-US">
                <a:solidFill>
                  <a:srgbClr val="000000"/>
                </a:solidFill>
                <a:latin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CN">
              <a:solidFill>
                <a:srgbClr val="000000"/>
              </a:solidFill>
              <a:latin typeface="等线"/>
              <a:cs typeface="等线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4915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EA704C-81CA-4110-BA7A-49850F171CFF}" type="slidenum">
              <a:rPr lang="zh-CN" altLang="en-US">
                <a:solidFill>
                  <a:srgbClr val="000000"/>
                </a:solidFill>
                <a:latin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CN">
              <a:solidFill>
                <a:srgbClr val="000000"/>
              </a:solidFill>
              <a:latin typeface="等线"/>
              <a:cs typeface="等线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9A22D9-46F6-4627-9D22-D88178EF5034}" type="slidenum">
              <a:rPr lang="zh-CN" altLang="en-US">
                <a:solidFill>
                  <a:srgbClr val="000000"/>
                </a:solidFill>
                <a:latin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CN">
              <a:solidFill>
                <a:srgbClr val="000000"/>
              </a:solidFill>
              <a:latin typeface="等线"/>
              <a:cs typeface="等线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E15FD-0AD9-43C9-9A5C-4C7E76ABEA03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43D48-0336-4D94-B32E-8148E6D960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A099C-2199-4720-8B16-245EF7AE024F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F05B-35DE-4D25-AD11-E1964451DB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D7710-058A-4688-BF84-38D4D63A1F04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A2912-4210-4B32-8B7E-DE8EE5F945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155A6-3522-4582-B126-8739EB991B29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54F28-F987-4D93-884C-0E761FCE3B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/>
          <a:srcRect t="8080" b="808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/>
          <a:srcRect l="3653" r="352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/>
            </a:extLst>
          </p:cNvPr>
          <p:cNvSpPr/>
          <p:nvPr userDrawn="1"/>
        </p:nvSpPr>
        <p:spPr>
          <a:xfrm>
            <a:off x="206375" y="201613"/>
            <a:ext cx="11779250" cy="645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8D76-2C84-41B6-8EF2-41033B7BF1B9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4B9C2-3102-4C62-B901-DB7D5F8442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4F180-0753-4CDF-ACA7-BDCECF532ED1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89564-BAB8-4278-AB6E-E4CD62F50A9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D2045-7DE7-421D-B1F0-6B4A3971E4FB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479CC-09E4-421B-AB25-3A111E9D4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4BB4F-6C14-44A6-A225-BD26D17D137A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6026C-E3B0-47BA-8E3E-C05C568DA1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8D175-F2BD-45F5-8F33-3A8260D2EA9E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45449-BFFE-440B-B00A-955FB3B04C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/>
          <a:srcRect l="3653" r="352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4F7AE-AF2C-4D80-9329-F3535D76B339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D8F39-A130-4A9D-B137-F0B40934D0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ACBB8-82D8-4810-A045-2EB432BB5945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179CD-5BCC-478A-9118-3C88C04C03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5E3F6-3457-45C8-87A1-08441D843DF6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A3A6-FCBD-4425-9492-C885BB8645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/>
          <a:srcRect l="8308" r="830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5A0EE-E801-4FAC-815D-5F583FE2E275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481F9-EC7F-4174-ADC1-39445E494D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46183-52F6-48F7-BFE3-B4F47179C0E8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6F1FE-D43E-4A61-8AE3-C8BF24C52D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D03C1-F1C3-4BC6-9123-E06FED1D9D02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363B9-7873-4ED4-B4E3-8EE84B9B71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2418F-E510-4AC6-AA7C-942495F16724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BE75A-2CA9-4E93-A959-38B8E7303E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1749B-5AA1-4F8B-92D6-DB1D19711C8C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297E4-BC1D-4961-833E-28F735E949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7C163-2D46-4028-ABC1-A7017007181F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0A806-BC32-4F69-846E-8AEE8B3EB4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963"/>
            <a:ext cx="12192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CFCFCF"/>
                </a:solidFill>
                <a:latin typeface="+mn-lt"/>
              </a:rPr>
              <a:t>www.9slide.vn</a:t>
            </a: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8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D0CCAB-113D-4172-841A-8D41A480F034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840594-B7ED-470B-BF7D-D302CF3326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5" r:id="rId2"/>
    <p:sldLayoutId id="2147483696" r:id="rId3"/>
    <p:sldLayoutId id="2147483684" r:id="rId4"/>
    <p:sldLayoutId id="2147483683" r:id="rId5"/>
    <p:sldLayoutId id="2147483682" r:id="rId6"/>
    <p:sldLayoutId id="2147483681" r:id="rId7"/>
    <p:sldLayoutId id="2147483680" r:id="rId8"/>
    <p:sldLayoutId id="2147483679" r:id="rId9"/>
    <p:sldLayoutId id="2147483678" r:id="rId10"/>
    <p:sldLayoutId id="2147483677" r:id="rId11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963"/>
            <a:ext cx="12192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CFCFCF"/>
                </a:solidFill>
                <a:latin typeface="+mn-lt"/>
              </a:rPr>
              <a:t>www.9slide.vn</a:t>
            </a:r>
          </a:p>
        </p:txBody>
      </p:sp>
      <p:sp>
        <p:nvSpPr>
          <p:cNvPr id="13315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3316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A48FC1-B085-4CC5-9D45-73F9F48AA264}" type="datetimeFigureOut">
              <a:rPr lang="zh-CN" altLang="en-US"/>
              <a:pPr>
                <a:defRPr/>
              </a:pPr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64CEBF-4C5B-480A-AC2B-9F34A05EE2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3320" name="Picture 7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-4254500" y="1690688"/>
            <a:ext cx="40671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7" r:id="rId2"/>
    <p:sldLayoutId id="2147483698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6463" y="1616075"/>
            <a:ext cx="7735887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200025"/>
            <a:ext cx="3833813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5563" y="200025"/>
            <a:ext cx="4062412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5913" y="200025"/>
            <a:ext cx="4205287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422275" y="5732463"/>
            <a:ext cx="114411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Quan sát hình 2, cho biết việc làm để bảo vệ nguồn nước và nêu tác dụng của việc làm đó.</a:t>
            </a:r>
          </a:p>
        </p:txBody>
      </p:sp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5462588" y="5205413"/>
            <a:ext cx="1770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  <a:cs typeface="Times New Roman" pitchFamily="18" charset="0"/>
              </a:rPr>
              <a:t>Hình 2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138" y="222250"/>
            <a:ext cx="11745912" cy="8620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888" y="3052763"/>
            <a:ext cx="1277937" cy="26765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6100" y="3122613"/>
            <a:ext cx="1157288" cy="1816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496425" y="2825750"/>
            <a:ext cx="1806575" cy="26781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0250" y="2930525"/>
            <a:ext cx="1804988" cy="26765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3025" y="2979738"/>
            <a:ext cx="1157288" cy="2524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>
            <a:off x="5462588" y="1106488"/>
            <a:ext cx="371475" cy="1809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 rot="2591835">
            <a:off x="4600575" y="688975"/>
            <a:ext cx="311150" cy="2757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>
          <a:xfrm rot="3547178">
            <a:off x="3823493" y="151607"/>
            <a:ext cx="309563" cy="3905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8111730">
            <a:off x="6793706" y="324644"/>
            <a:ext cx="322263" cy="3311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7492303">
            <a:off x="7581900" y="-354012"/>
            <a:ext cx="327025" cy="4562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3263" y="2297113"/>
            <a:ext cx="4149725" cy="2062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86613" y="209550"/>
            <a:ext cx="4291012" cy="1384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86613" y="1797050"/>
            <a:ext cx="4291012" cy="954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6613" y="2895600"/>
            <a:ext cx="4291012" cy="1816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58050" y="4902200"/>
            <a:ext cx="4265613" cy="18145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Down Arrow 7"/>
          <p:cNvSpPr/>
          <p:nvPr/>
        </p:nvSpPr>
        <p:spPr>
          <a:xfrm rot="13864090">
            <a:off x="5741194" y="913607"/>
            <a:ext cx="427037" cy="28194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 rot="16200000">
            <a:off x="5741194" y="2336006"/>
            <a:ext cx="528638" cy="233362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>
          <a:xfrm rot="14610007">
            <a:off x="5756275" y="1571625"/>
            <a:ext cx="454025" cy="251777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8213993">
            <a:off x="5788025" y="2843213"/>
            <a:ext cx="433387" cy="290988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7263" y="336550"/>
            <a:ext cx="5556250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063" y="336550"/>
            <a:ext cx="5462587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6013" y="1501775"/>
            <a:ext cx="725487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606425" y="2895600"/>
            <a:ext cx="2765425" cy="10382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/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3371850" y="1874838"/>
            <a:ext cx="1085850" cy="15398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/>
            </a:extLst>
          </p:cNvPr>
          <p:cNvSpPr/>
          <p:nvPr/>
        </p:nvSpPr>
        <p:spPr>
          <a:xfrm>
            <a:off x="4457700" y="760413"/>
            <a:ext cx="7172325" cy="2228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/>
            </a:extLst>
          </p:cNvPr>
          <p:cNvCxnSpPr>
            <a:cxnSpLocks/>
            <a:stCxn id="2" idx="3"/>
            <a:endCxn id="18" idx="1"/>
          </p:cNvCxnSpPr>
          <p:nvPr/>
        </p:nvCxnSpPr>
        <p:spPr>
          <a:xfrm>
            <a:off x="3371850" y="3414713"/>
            <a:ext cx="1262063" cy="1527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/>
            </a:extLst>
          </p:cNvPr>
          <p:cNvSpPr/>
          <p:nvPr/>
        </p:nvSpPr>
        <p:spPr>
          <a:xfrm>
            <a:off x="4633913" y="3619500"/>
            <a:ext cx="7267575" cy="26431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0288" y="190500"/>
            <a:ext cx="7467600" cy="579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35"/>
          <p:cNvPicPr>
            <a:picLocks noChangeAspect="1"/>
          </p:cNvPicPr>
          <p:nvPr/>
        </p:nvPicPr>
        <p:blipFill>
          <a:blip r:embed="rId3"/>
          <a:srcRect t="25526" r="25526"/>
          <a:stretch>
            <a:fillRect/>
          </a:stretch>
        </p:blipFill>
        <p:spPr bwMode="auto">
          <a:xfrm>
            <a:off x="-90488" y="-1839913"/>
            <a:ext cx="12282488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Box 6"/>
          <p:cNvSpPr txBox="1">
            <a:spLocks noChangeArrowheads="1"/>
          </p:cNvSpPr>
          <p:nvPr/>
        </p:nvSpPr>
        <p:spPr bwMode="auto">
          <a:xfrm>
            <a:off x="1066800" y="1616075"/>
            <a:ext cx="108092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- Kể tên các nguồn nước và phân biệt đâu là nguồn nước sạch, đâu là nguồn nước bị ô nhiễm.</a:t>
            </a:r>
          </a:p>
        </p:txBody>
      </p:sp>
      <p:sp>
        <p:nvSpPr>
          <p:cNvPr id="9" name="Rectangle 8"/>
          <p:cNvSpPr/>
          <p:nvPr/>
        </p:nvSpPr>
        <p:spPr>
          <a:xfrm>
            <a:off x="2990111" y="446873"/>
            <a:ext cx="595387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Thảo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luận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nhóm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đôi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0825" y="200025"/>
            <a:ext cx="5449888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93663"/>
            <a:ext cx="6237288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550" y="3305175"/>
            <a:ext cx="6237288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1150" y="3581400"/>
            <a:ext cx="40973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7163" y="1217613"/>
            <a:ext cx="4803775" cy="1814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HS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13)</a:t>
            </a: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34950"/>
            <a:ext cx="71628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Horizontal Scroll 5"/>
          <p:cNvSpPr/>
          <p:nvPr/>
        </p:nvSpPr>
        <p:spPr>
          <a:xfrm>
            <a:off x="323850" y="234950"/>
            <a:ext cx="4237038" cy="668338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4</a:t>
            </a:r>
          </a:p>
        </p:txBody>
      </p:sp>
      <p:sp>
        <p:nvSpPr>
          <p:cNvPr id="33797" name="TextBox 6"/>
          <p:cNvSpPr txBox="1">
            <a:spLocks noChangeArrowheads="1"/>
          </p:cNvSpPr>
          <p:nvPr/>
        </p:nvSpPr>
        <p:spPr bwMode="auto">
          <a:xfrm>
            <a:off x="157163" y="3165475"/>
            <a:ext cx="4803775" cy="2676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Chỉ ra dâu hiệu chứng tỏ nước bị ô nhiễm.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Cho biết nguyên nhân gây ô nhiễm nguồn nước và nguyên nhân nào do con người trực tiếp gây ra</a:t>
            </a:r>
          </a:p>
        </p:txBody>
      </p:sp>
      <p:sp>
        <p:nvSpPr>
          <p:cNvPr id="33798" name="TextBox 7"/>
          <p:cNvSpPr txBox="1">
            <a:spLocks noChangeArrowheads="1"/>
          </p:cNvSpPr>
          <p:nvPr/>
        </p:nvSpPr>
        <p:spPr bwMode="auto">
          <a:xfrm>
            <a:off x="8610600" y="6272213"/>
            <a:ext cx="1030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2688" y="304800"/>
            <a:ext cx="8664575" cy="58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9350" y="1266825"/>
            <a:ext cx="8732838" cy="33226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….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1288"/>
            <a:ext cx="5603875" cy="661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4713" y="141288"/>
            <a:ext cx="6108700" cy="661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263" y="465138"/>
            <a:ext cx="11149012" cy="1076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2263" y="1817688"/>
            <a:ext cx="11090275" cy="9540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104775"/>
            <a:ext cx="5956300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325" y="104775"/>
            <a:ext cx="5780088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d2247041334d88ab9cc09aa0f0d75da0f943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616</TotalTime>
  <Words>461</Words>
  <Application>Microsoft Office PowerPoint</Application>
  <PresentationFormat>Custom</PresentationFormat>
  <Paragraphs>40</Paragraphs>
  <Slides>16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72</cp:revision>
  <dcterms:created xsi:type="dcterms:W3CDTF">2023-07-04T05:48:15Z</dcterms:created>
  <dcterms:modified xsi:type="dcterms:W3CDTF">2024-02-29T12:38:15Z</dcterms:modified>
  <cp:category>9Slide.vn</cp:category>
</cp:coreProperties>
</file>